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29"/>
  </p:notesMasterIdLst>
  <p:sldIdLst>
    <p:sldId id="304" r:id="rId2"/>
    <p:sldId id="305" r:id="rId3"/>
    <p:sldId id="307" r:id="rId4"/>
    <p:sldId id="314" r:id="rId5"/>
    <p:sldId id="312" r:id="rId6"/>
    <p:sldId id="313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4" r:id="rId16"/>
    <p:sldId id="325" r:id="rId17"/>
    <p:sldId id="326" r:id="rId18"/>
    <p:sldId id="327" r:id="rId19"/>
    <p:sldId id="328" r:id="rId20"/>
    <p:sldId id="329" r:id="rId21"/>
    <p:sldId id="330" r:id="rId22"/>
    <p:sldId id="331" r:id="rId23"/>
    <p:sldId id="332" r:id="rId24"/>
    <p:sldId id="333" r:id="rId25"/>
    <p:sldId id="334" r:id="rId26"/>
    <p:sldId id="335" r:id="rId27"/>
    <p:sldId id="336" r:id="rId28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30"/>
    </p:embeddedFont>
    <p:embeddedFont>
      <p:font typeface="Inter" panose="020B0604020202020204" charset="0"/>
      <p:regular r:id="rId31"/>
      <p:bold r:id="rId32"/>
    </p:embeddedFont>
    <p:embeddedFont>
      <p:font typeface="Roboto" panose="02000000000000000000" pitchFamily="2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F2D37C3-F7EE-4DF7-8D4A-4578D95A9A48}">
  <a:tblStyle styleId="{5F2D37C3-F7EE-4DF7-8D4A-4578D95A9A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73" y="-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11bc263f502_0_2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11bc263f502_0_2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94828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11bc263f502_0_2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11bc263f502_0_2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75218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11bc263f502_0_2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11bc263f502_0_2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88908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11bc263f502_0_2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11bc263f502_0_2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7919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11bc263f502_0_2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11bc263f502_0_2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60525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11bc263f502_0_2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11bc263f502_0_2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59334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11bc263f502_0_2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11bc263f502_0_2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44979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11bc263f502_0_2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11bc263f502_0_2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11214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11bc263f502_0_2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11bc263f502_0_2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63481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11bc263f502_0_2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11bc263f502_0_2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3152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11bc263f502_0_2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11bc263f502_0_2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5230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11bc263f502_0_2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11bc263f502_0_2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74007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11bc263f502_0_2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11bc263f502_0_2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35716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11bc263f502_0_2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11bc263f502_0_2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39700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11bc263f502_0_2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11bc263f502_0_2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05660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11bc263f502_0_2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11bc263f502_0_2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13973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11bc263f502_0_2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11bc263f502_0_2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16325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11bc263f502_0_2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11bc263f502_0_2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62720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11bc263f502_0_2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11bc263f502_0_2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0797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11bc263f502_0_2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11bc263f502_0_2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6031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11bc263f502_0_2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11bc263f502_0_2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5707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11bc263f502_0_2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11bc263f502_0_2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3156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11bc263f502_0_2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11bc263f502_0_2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3961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11bc263f502_0_2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11bc263f502_0_2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19106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11bc263f502_0_2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11bc263f502_0_2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78984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11bc263f502_0_2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11bc263f502_0_2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0274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3500" y="539375"/>
            <a:ext cx="4247100" cy="24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3500" y="3233700"/>
            <a:ext cx="28698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086542" y="288026"/>
            <a:ext cx="768173" cy="588522"/>
            <a:chOff x="8650400" y="824125"/>
            <a:chExt cx="124750" cy="95575"/>
          </a:xfrm>
        </p:grpSpPr>
        <p:sp>
          <p:nvSpPr>
            <p:cNvPr id="12" name="Google Shape;12;p2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650400" y="824125"/>
              <a:ext cx="124750" cy="40800"/>
            </a:xfrm>
            <a:custGeom>
              <a:avLst/>
              <a:gdLst/>
              <a:ahLst/>
              <a:cxnLst/>
              <a:rect l="l" t="t" r="r" b="b"/>
              <a:pathLst>
                <a:path w="4990" h="1632" extrusionOk="0">
                  <a:moveTo>
                    <a:pt x="405" y="0"/>
                  </a:moveTo>
                  <a:cubicBezTo>
                    <a:pt x="179" y="0"/>
                    <a:pt x="0" y="191"/>
                    <a:pt x="0" y="417"/>
                  </a:cubicBezTo>
                  <a:lnTo>
                    <a:pt x="0" y="1227"/>
                  </a:lnTo>
                  <a:cubicBezTo>
                    <a:pt x="0" y="1453"/>
                    <a:pt x="179" y="1631"/>
                    <a:pt x="405" y="1631"/>
                  </a:cubicBezTo>
                  <a:lnTo>
                    <a:pt x="4584" y="1631"/>
                  </a:lnTo>
                  <a:cubicBezTo>
                    <a:pt x="4811" y="1631"/>
                    <a:pt x="4989" y="1453"/>
                    <a:pt x="4989" y="1227"/>
                  </a:cubicBezTo>
                  <a:lnTo>
                    <a:pt x="4989" y="417"/>
                  </a:lnTo>
                  <a:cubicBezTo>
                    <a:pt x="4989" y="191"/>
                    <a:pt x="4811" y="0"/>
                    <a:pt x="45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7646768" y="4570307"/>
            <a:ext cx="430885" cy="203666"/>
            <a:chOff x="8703675" y="886625"/>
            <a:chExt cx="69975" cy="33075"/>
          </a:xfrm>
        </p:grpSpPr>
        <p:sp>
          <p:nvSpPr>
            <p:cNvPr id="20" name="Google Shape;20;p2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>
            <a:off x="449150" y="354975"/>
            <a:ext cx="4795800" cy="4419000"/>
          </a:xfrm>
          <a:prstGeom prst="roundRect">
            <a:avLst>
              <a:gd name="adj" fmla="val 392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800450" y="1803375"/>
            <a:ext cx="4093200" cy="16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 idx="2" hasCustomPrompt="1"/>
          </p:nvPr>
        </p:nvSpPr>
        <p:spPr>
          <a:xfrm>
            <a:off x="3714375" y="652250"/>
            <a:ext cx="1248300" cy="6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34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"/>
          </p:nvPr>
        </p:nvSpPr>
        <p:spPr>
          <a:xfrm>
            <a:off x="800449" y="3465688"/>
            <a:ext cx="30471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8106393" y="421394"/>
            <a:ext cx="430885" cy="77125"/>
          </a:xfrm>
          <a:custGeom>
            <a:avLst/>
            <a:gdLst/>
            <a:ahLst/>
            <a:cxnLst/>
            <a:rect l="l" t="t" r="r" b="b"/>
            <a:pathLst>
              <a:path w="2799" h="501" extrusionOk="0">
                <a:moveTo>
                  <a:pt x="251" y="1"/>
                </a:moveTo>
                <a:cubicBezTo>
                  <a:pt x="108" y="1"/>
                  <a:pt x="1" y="108"/>
                  <a:pt x="1" y="251"/>
                </a:cubicBezTo>
                <a:cubicBezTo>
                  <a:pt x="1" y="393"/>
                  <a:pt x="108" y="501"/>
                  <a:pt x="251" y="501"/>
                </a:cubicBezTo>
                <a:lnTo>
                  <a:pt x="2549" y="501"/>
                </a:lnTo>
                <a:cubicBezTo>
                  <a:pt x="2691" y="501"/>
                  <a:pt x="2799" y="393"/>
                  <a:pt x="2799" y="251"/>
                </a:cubicBezTo>
                <a:cubicBezTo>
                  <a:pt x="2799" y="108"/>
                  <a:pt x="2691" y="1"/>
                  <a:pt x="254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" name="Google Shape;28;p3"/>
          <p:cNvGrpSpPr/>
          <p:nvPr/>
        </p:nvGrpSpPr>
        <p:grpSpPr>
          <a:xfrm>
            <a:off x="8212817" y="4397376"/>
            <a:ext cx="768173" cy="588522"/>
            <a:chOff x="8650400" y="824125"/>
            <a:chExt cx="124750" cy="95575"/>
          </a:xfrm>
        </p:grpSpPr>
        <p:sp>
          <p:nvSpPr>
            <p:cNvPr id="29" name="Google Shape;29;p3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8650400" y="824125"/>
              <a:ext cx="124750" cy="40800"/>
            </a:xfrm>
            <a:custGeom>
              <a:avLst/>
              <a:gdLst/>
              <a:ahLst/>
              <a:cxnLst/>
              <a:rect l="l" t="t" r="r" b="b"/>
              <a:pathLst>
                <a:path w="4990" h="1632" extrusionOk="0">
                  <a:moveTo>
                    <a:pt x="405" y="0"/>
                  </a:moveTo>
                  <a:cubicBezTo>
                    <a:pt x="179" y="0"/>
                    <a:pt x="0" y="191"/>
                    <a:pt x="0" y="417"/>
                  </a:cubicBezTo>
                  <a:lnTo>
                    <a:pt x="0" y="1227"/>
                  </a:lnTo>
                  <a:cubicBezTo>
                    <a:pt x="0" y="1453"/>
                    <a:pt x="179" y="1631"/>
                    <a:pt x="405" y="1631"/>
                  </a:cubicBezTo>
                  <a:lnTo>
                    <a:pt x="4584" y="1631"/>
                  </a:lnTo>
                  <a:cubicBezTo>
                    <a:pt x="4811" y="1631"/>
                    <a:pt x="4989" y="1453"/>
                    <a:pt x="4989" y="1227"/>
                  </a:cubicBezTo>
                  <a:lnTo>
                    <a:pt x="4989" y="417"/>
                  </a:lnTo>
                  <a:cubicBezTo>
                    <a:pt x="4989" y="191"/>
                    <a:pt x="4811" y="0"/>
                    <a:pt x="45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"/>
          <p:cNvSpPr/>
          <p:nvPr/>
        </p:nvSpPr>
        <p:spPr>
          <a:xfrm>
            <a:off x="2011825" y="354975"/>
            <a:ext cx="5120400" cy="4419000"/>
          </a:xfrm>
          <a:prstGeom prst="roundRect">
            <a:avLst>
              <a:gd name="adj" fmla="val 392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7"/>
          <p:cNvSpPr txBox="1">
            <a:spLocks noGrp="1"/>
          </p:cNvSpPr>
          <p:nvPr>
            <p:ph type="title"/>
          </p:nvPr>
        </p:nvSpPr>
        <p:spPr>
          <a:xfrm>
            <a:off x="2733325" y="861075"/>
            <a:ext cx="3740100" cy="12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7"/>
          <p:cNvSpPr txBox="1">
            <a:spLocks noGrp="1"/>
          </p:cNvSpPr>
          <p:nvPr>
            <p:ph type="body" idx="1"/>
          </p:nvPr>
        </p:nvSpPr>
        <p:spPr>
          <a:xfrm>
            <a:off x="2733325" y="2154075"/>
            <a:ext cx="3740100" cy="21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Open Sans Medium"/>
              <a:buChar char="●"/>
              <a:defRPr>
                <a:solidFill>
                  <a:schemeClr val="accent6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○"/>
              <a:defRPr>
                <a:solidFill>
                  <a:schemeClr val="accent6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■"/>
              <a:defRPr>
                <a:solidFill>
                  <a:schemeClr val="accent6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●"/>
              <a:defRPr>
                <a:solidFill>
                  <a:schemeClr val="accent6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○"/>
              <a:defRPr>
                <a:solidFill>
                  <a:schemeClr val="accent6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■"/>
              <a:defRPr>
                <a:solidFill>
                  <a:schemeClr val="accent6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●"/>
              <a:defRPr>
                <a:solidFill>
                  <a:schemeClr val="accent6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○"/>
              <a:defRPr>
                <a:solidFill>
                  <a:schemeClr val="accent6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■"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8" name="Google Shape;468;p27"/>
          <p:cNvGrpSpPr/>
          <p:nvPr/>
        </p:nvGrpSpPr>
        <p:grpSpPr>
          <a:xfrm>
            <a:off x="-202058" y="151213"/>
            <a:ext cx="768173" cy="588522"/>
            <a:chOff x="8650400" y="824125"/>
            <a:chExt cx="124750" cy="95575"/>
          </a:xfrm>
        </p:grpSpPr>
        <p:sp>
          <p:nvSpPr>
            <p:cNvPr id="469" name="Google Shape;469;p27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7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7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7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7"/>
            <p:cNvSpPr/>
            <p:nvPr/>
          </p:nvSpPr>
          <p:spPr>
            <a:xfrm>
              <a:off x="8650400" y="824125"/>
              <a:ext cx="124750" cy="40800"/>
            </a:xfrm>
            <a:custGeom>
              <a:avLst/>
              <a:gdLst/>
              <a:ahLst/>
              <a:cxnLst/>
              <a:rect l="l" t="t" r="r" b="b"/>
              <a:pathLst>
                <a:path w="4990" h="1632" extrusionOk="0">
                  <a:moveTo>
                    <a:pt x="405" y="0"/>
                  </a:moveTo>
                  <a:cubicBezTo>
                    <a:pt x="179" y="0"/>
                    <a:pt x="0" y="191"/>
                    <a:pt x="0" y="417"/>
                  </a:cubicBezTo>
                  <a:lnTo>
                    <a:pt x="0" y="1227"/>
                  </a:lnTo>
                  <a:cubicBezTo>
                    <a:pt x="0" y="1453"/>
                    <a:pt x="179" y="1631"/>
                    <a:pt x="405" y="1631"/>
                  </a:cubicBezTo>
                  <a:lnTo>
                    <a:pt x="4584" y="1631"/>
                  </a:lnTo>
                  <a:cubicBezTo>
                    <a:pt x="4811" y="1631"/>
                    <a:pt x="4989" y="1453"/>
                    <a:pt x="4989" y="1227"/>
                  </a:cubicBezTo>
                  <a:lnTo>
                    <a:pt x="4989" y="417"/>
                  </a:lnTo>
                  <a:cubicBezTo>
                    <a:pt x="4989" y="191"/>
                    <a:pt x="4811" y="0"/>
                    <a:pt x="45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7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7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" name="Google Shape;476;p27"/>
          <p:cNvGrpSpPr/>
          <p:nvPr/>
        </p:nvGrpSpPr>
        <p:grpSpPr>
          <a:xfrm>
            <a:off x="8681129" y="818100"/>
            <a:ext cx="234762" cy="218290"/>
            <a:chOff x="8652775" y="883650"/>
            <a:chExt cx="38125" cy="35450"/>
          </a:xfrm>
        </p:grpSpPr>
        <p:sp>
          <p:nvSpPr>
            <p:cNvPr id="477" name="Google Shape;477;p27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7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7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7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1" name="Google Shape;481;p27"/>
          <p:cNvSpPr/>
          <p:nvPr/>
        </p:nvSpPr>
        <p:spPr>
          <a:xfrm>
            <a:off x="289118" y="4832382"/>
            <a:ext cx="430885" cy="77125"/>
          </a:xfrm>
          <a:custGeom>
            <a:avLst/>
            <a:gdLst/>
            <a:ahLst/>
            <a:cxnLst/>
            <a:rect l="l" t="t" r="r" b="b"/>
            <a:pathLst>
              <a:path w="2799" h="501" extrusionOk="0">
                <a:moveTo>
                  <a:pt x="251" y="1"/>
                </a:moveTo>
                <a:cubicBezTo>
                  <a:pt x="108" y="1"/>
                  <a:pt x="1" y="108"/>
                  <a:pt x="1" y="251"/>
                </a:cubicBezTo>
                <a:cubicBezTo>
                  <a:pt x="1" y="393"/>
                  <a:pt x="108" y="501"/>
                  <a:pt x="251" y="501"/>
                </a:cubicBezTo>
                <a:lnTo>
                  <a:pt x="2549" y="501"/>
                </a:lnTo>
                <a:cubicBezTo>
                  <a:pt x="2691" y="501"/>
                  <a:pt x="2799" y="393"/>
                  <a:pt x="2799" y="251"/>
                </a:cubicBezTo>
                <a:cubicBezTo>
                  <a:pt x="2799" y="108"/>
                  <a:pt x="2691" y="1"/>
                  <a:pt x="254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2" name="Google Shape;482;p27"/>
          <p:cNvGrpSpPr/>
          <p:nvPr/>
        </p:nvGrpSpPr>
        <p:grpSpPr>
          <a:xfrm>
            <a:off x="888366" y="4691213"/>
            <a:ext cx="234762" cy="218290"/>
            <a:chOff x="8652775" y="883650"/>
            <a:chExt cx="38125" cy="35450"/>
          </a:xfrm>
        </p:grpSpPr>
        <p:sp>
          <p:nvSpPr>
            <p:cNvPr id="483" name="Google Shape;483;p27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7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7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6" name="Google Shape;486;p27"/>
          <p:cNvGrpSpPr/>
          <p:nvPr/>
        </p:nvGrpSpPr>
        <p:grpSpPr>
          <a:xfrm>
            <a:off x="8485018" y="238432"/>
            <a:ext cx="430885" cy="203666"/>
            <a:chOff x="8703675" y="886625"/>
            <a:chExt cx="69975" cy="33075"/>
          </a:xfrm>
        </p:grpSpPr>
        <p:sp>
          <p:nvSpPr>
            <p:cNvPr id="487" name="Google Shape;487;p27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7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0" name="Google Shape;490;p28"/>
          <p:cNvGrpSpPr/>
          <p:nvPr/>
        </p:nvGrpSpPr>
        <p:grpSpPr>
          <a:xfrm>
            <a:off x="236504" y="2344000"/>
            <a:ext cx="234762" cy="218290"/>
            <a:chOff x="8652775" y="883650"/>
            <a:chExt cx="38125" cy="35450"/>
          </a:xfrm>
        </p:grpSpPr>
        <p:sp>
          <p:nvSpPr>
            <p:cNvPr id="491" name="Google Shape;491;p28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8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8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8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5" name="Google Shape;495;p28"/>
          <p:cNvGrpSpPr/>
          <p:nvPr/>
        </p:nvGrpSpPr>
        <p:grpSpPr>
          <a:xfrm>
            <a:off x="7146466" y="192438"/>
            <a:ext cx="234762" cy="218290"/>
            <a:chOff x="8652775" y="883650"/>
            <a:chExt cx="38125" cy="35450"/>
          </a:xfrm>
        </p:grpSpPr>
        <p:sp>
          <p:nvSpPr>
            <p:cNvPr id="496" name="Google Shape;496;p28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8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8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9" name="Google Shape;499;p28"/>
          <p:cNvGrpSpPr/>
          <p:nvPr/>
        </p:nvGrpSpPr>
        <p:grpSpPr>
          <a:xfrm>
            <a:off x="5820143" y="4734507"/>
            <a:ext cx="430885" cy="203666"/>
            <a:chOff x="8703675" y="886625"/>
            <a:chExt cx="69975" cy="33075"/>
          </a:xfrm>
        </p:grpSpPr>
        <p:sp>
          <p:nvSpPr>
            <p:cNvPr id="500" name="Google Shape;500;p28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8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7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8" r:id="rId4"/>
    <p:sldLayoutId id="2147483673" r:id="rId5"/>
    <p:sldLayoutId id="214748367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2"/>
          <p:cNvSpPr/>
          <p:nvPr/>
        </p:nvSpPr>
        <p:spPr>
          <a:xfrm>
            <a:off x="449150" y="354975"/>
            <a:ext cx="5202026" cy="4419000"/>
          </a:xfrm>
          <a:prstGeom prst="roundRect">
            <a:avLst>
              <a:gd name="adj" fmla="val 392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32"/>
          <p:cNvSpPr txBox="1">
            <a:spLocks noGrp="1"/>
          </p:cNvSpPr>
          <p:nvPr>
            <p:ph type="ctrTitle"/>
          </p:nvPr>
        </p:nvSpPr>
        <p:spPr>
          <a:xfrm>
            <a:off x="723499" y="539375"/>
            <a:ext cx="4722591" cy="18732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800" dirty="0"/>
              <a:t>Tìm hiểu thuật toán </a:t>
            </a:r>
            <a:r>
              <a:rPr lang="vi-VN" sz="2800" dirty="0" err="1"/>
              <a:t>gradient</a:t>
            </a:r>
            <a:r>
              <a:rPr lang="vi-VN" sz="2800" dirty="0"/>
              <a:t> </a:t>
            </a:r>
            <a:r>
              <a:rPr lang="vi-VN" sz="2800" dirty="0" err="1"/>
              <a:t>boosting</a:t>
            </a:r>
            <a:endParaRPr lang="vi-VN" sz="2800" dirty="0"/>
          </a:p>
        </p:txBody>
      </p:sp>
      <p:sp>
        <p:nvSpPr>
          <p:cNvPr id="514" name="Google Shape;514;p32"/>
          <p:cNvSpPr txBox="1">
            <a:spLocks noGrp="1"/>
          </p:cNvSpPr>
          <p:nvPr>
            <p:ph type="subTitle" idx="1"/>
          </p:nvPr>
        </p:nvSpPr>
        <p:spPr>
          <a:xfrm>
            <a:off x="738340" y="2635885"/>
            <a:ext cx="4247948" cy="13124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Thành viên: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600" dirty="0"/>
              <a:t>Đinh Hồng Kông		N20DCCN029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600" dirty="0"/>
              <a:t>Đào Huy Hiệu		N20DCCN103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600" dirty="0"/>
              <a:t>Nguyễn Phước Duy Thịnh	N20DCCN075</a:t>
            </a:r>
            <a:endParaRPr sz="1600" dirty="0"/>
          </a:p>
        </p:txBody>
      </p:sp>
      <p:grpSp>
        <p:nvGrpSpPr>
          <p:cNvPr id="515" name="Google Shape;515;p32"/>
          <p:cNvGrpSpPr/>
          <p:nvPr/>
        </p:nvGrpSpPr>
        <p:grpSpPr>
          <a:xfrm>
            <a:off x="5017470" y="-122031"/>
            <a:ext cx="1088320" cy="1251963"/>
            <a:chOff x="2258600" y="1433188"/>
            <a:chExt cx="467050" cy="537300"/>
          </a:xfrm>
        </p:grpSpPr>
        <p:sp>
          <p:nvSpPr>
            <p:cNvPr id="516" name="Google Shape;516;p32"/>
            <p:cNvSpPr/>
            <p:nvPr/>
          </p:nvSpPr>
          <p:spPr>
            <a:xfrm>
              <a:off x="2258600" y="1433350"/>
              <a:ext cx="467050" cy="536975"/>
            </a:xfrm>
            <a:custGeom>
              <a:avLst/>
              <a:gdLst/>
              <a:ahLst/>
              <a:cxnLst/>
              <a:rect l="l" t="t" r="r" b="b"/>
              <a:pathLst>
                <a:path w="18682" h="21479" extrusionOk="0">
                  <a:moveTo>
                    <a:pt x="9347" y="607"/>
                  </a:moveTo>
                  <a:cubicBezTo>
                    <a:pt x="9740" y="607"/>
                    <a:pt x="10050" y="929"/>
                    <a:pt x="10050" y="1322"/>
                  </a:cubicBezTo>
                  <a:cubicBezTo>
                    <a:pt x="10050" y="1715"/>
                    <a:pt x="9740" y="2024"/>
                    <a:pt x="9347" y="2024"/>
                  </a:cubicBezTo>
                  <a:cubicBezTo>
                    <a:pt x="8954" y="2024"/>
                    <a:pt x="8633" y="1715"/>
                    <a:pt x="8633" y="1322"/>
                  </a:cubicBezTo>
                  <a:cubicBezTo>
                    <a:pt x="8633" y="929"/>
                    <a:pt x="8954" y="607"/>
                    <a:pt x="9347" y="607"/>
                  </a:cubicBezTo>
                  <a:close/>
                  <a:moveTo>
                    <a:pt x="9347" y="0"/>
                  </a:moveTo>
                  <a:cubicBezTo>
                    <a:pt x="8609" y="0"/>
                    <a:pt x="8025" y="583"/>
                    <a:pt x="8025" y="1322"/>
                  </a:cubicBezTo>
                  <a:cubicBezTo>
                    <a:pt x="8025" y="1905"/>
                    <a:pt x="8395" y="2393"/>
                    <a:pt x="8918" y="2572"/>
                  </a:cubicBezTo>
                  <a:lnTo>
                    <a:pt x="8918" y="3608"/>
                  </a:lnTo>
                  <a:cubicBezTo>
                    <a:pt x="6120" y="3739"/>
                    <a:pt x="3656" y="5155"/>
                    <a:pt x="2108" y="7287"/>
                  </a:cubicBezTo>
                  <a:cubicBezTo>
                    <a:pt x="1906" y="7560"/>
                    <a:pt x="1727" y="7858"/>
                    <a:pt x="1548" y="8156"/>
                  </a:cubicBezTo>
                  <a:lnTo>
                    <a:pt x="1167" y="8156"/>
                  </a:lnTo>
                  <a:cubicBezTo>
                    <a:pt x="417" y="9489"/>
                    <a:pt x="1" y="11037"/>
                    <a:pt x="1" y="12668"/>
                  </a:cubicBezTo>
                  <a:cubicBezTo>
                    <a:pt x="1" y="12847"/>
                    <a:pt x="1" y="13014"/>
                    <a:pt x="13" y="13180"/>
                  </a:cubicBezTo>
                  <a:lnTo>
                    <a:pt x="429" y="13180"/>
                  </a:lnTo>
                  <a:cubicBezTo>
                    <a:pt x="441" y="13442"/>
                    <a:pt x="477" y="13704"/>
                    <a:pt x="513" y="13954"/>
                  </a:cubicBezTo>
                  <a:cubicBezTo>
                    <a:pt x="1191" y="18217"/>
                    <a:pt x="4882" y="21479"/>
                    <a:pt x="9347" y="21479"/>
                  </a:cubicBezTo>
                  <a:cubicBezTo>
                    <a:pt x="13800" y="21479"/>
                    <a:pt x="17491" y="18217"/>
                    <a:pt x="18170" y="13954"/>
                  </a:cubicBezTo>
                  <a:cubicBezTo>
                    <a:pt x="18205" y="13704"/>
                    <a:pt x="18241" y="13442"/>
                    <a:pt x="18253" y="13180"/>
                  </a:cubicBezTo>
                  <a:lnTo>
                    <a:pt x="18670" y="13180"/>
                  </a:lnTo>
                  <a:cubicBezTo>
                    <a:pt x="18682" y="13014"/>
                    <a:pt x="18682" y="12847"/>
                    <a:pt x="18682" y="12668"/>
                  </a:cubicBezTo>
                  <a:cubicBezTo>
                    <a:pt x="18682" y="11025"/>
                    <a:pt x="18265" y="9489"/>
                    <a:pt x="17515" y="8156"/>
                  </a:cubicBezTo>
                  <a:lnTo>
                    <a:pt x="17134" y="8156"/>
                  </a:lnTo>
                  <a:cubicBezTo>
                    <a:pt x="16967" y="7858"/>
                    <a:pt x="16777" y="7572"/>
                    <a:pt x="16574" y="7287"/>
                  </a:cubicBezTo>
                  <a:cubicBezTo>
                    <a:pt x="15026" y="5155"/>
                    <a:pt x="12562" y="3739"/>
                    <a:pt x="9764" y="3608"/>
                  </a:cubicBezTo>
                  <a:lnTo>
                    <a:pt x="9764" y="2572"/>
                  </a:lnTo>
                  <a:cubicBezTo>
                    <a:pt x="10288" y="2393"/>
                    <a:pt x="10657" y="1905"/>
                    <a:pt x="10657" y="1322"/>
                  </a:cubicBezTo>
                  <a:cubicBezTo>
                    <a:pt x="10657" y="583"/>
                    <a:pt x="10073" y="0"/>
                    <a:pt x="9347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7" name="Google Shape;517;p32"/>
            <p:cNvGrpSpPr/>
            <p:nvPr/>
          </p:nvGrpSpPr>
          <p:grpSpPr>
            <a:xfrm>
              <a:off x="2258600" y="1433188"/>
              <a:ext cx="467050" cy="537300"/>
              <a:chOff x="2258600" y="-256450"/>
              <a:chExt cx="467050" cy="537300"/>
            </a:xfrm>
          </p:grpSpPr>
          <p:sp>
            <p:nvSpPr>
              <p:cNvPr id="518" name="Google Shape;518;p32"/>
              <p:cNvSpPr/>
              <p:nvPr/>
            </p:nvSpPr>
            <p:spPr>
              <a:xfrm>
                <a:off x="2481850" y="-201675"/>
                <a:ext cx="20850" cy="9407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3763" extrusionOk="0">
                    <a:moveTo>
                      <a:pt x="0" y="0"/>
                    </a:moveTo>
                    <a:lnTo>
                      <a:pt x="0" y="3763"/>
                    </a:lnTo>
                    <a:lnTo>
                      <a:pt x="834" y="3763"/>
                    </a:lnTo>
                    <a:lnTo>
                      <a:pt x="83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32"/>
              <p:cNvSpPr/>
              <p:nvPr/>
            </p:nvSpPr>
            <p:spPr>
              <a:xfrm>
                <a:off x="2269025" y="69475"/>
                <a:ext cx="446500" cy="23250"/>
              </a:xfrm>
              <a:custGeom>
                <a:avLst/>
                <a:gdLst/>
                <a:ahLst/>
                <a:cxnLst/>
                <a:rect l="l" t="t" r="r" b="b"/>
                <a:pathLst>
                  <a:path w="17860" h="930" extrusionOk="0">
                    <a:moveTo>
                      <a:pt x="0" y="1"/>
                    </a:moveTo>
                    <a:cubicBezTo>
                      <a:pt x="12" y="322"/>
                      <a:pt x="48" y="620"/>
                      <a:pt x="96" y="930"/>
                    </a:cubicBezTo>
                    <a:lnTo>
                      <a:pt x="17753" y="930"/>
                    </a:lnTo>
                    <a:cubicBezTo>
                      <a:pt x="17800" y="620"/>
                      <a:pt x="17836" y="310"/>
                      <a:pt x="1786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32"/>
              <p:cNvSpPr/>
              <p:nvPr/>
            </p:nvSpPr>
            <p:spPr>
              <a:xfrm>
                <a:off x="2271700" y="92700"/>
                <a:ext cx="441150" cy="188150"/>
              </a:xfrm>
              <a:custGeom>
                <a:avLst/>
                <a:gdLst/>
                <a:ahLst/>
                <a:cxnLst/>
                <a:rect l="l" t="t" r="r" b="b"/>
                <a:pathLst>
                  <a:path w="17646" h="7526" extrusionOk="0">
                    <a:moveTo>
                      <a:pt x="1" y="1"/>
                    </a:moveTo>
                    <a:cubicBezTo>
                      <a:pt x="679" y="4263"/>
                      <a:pt x="4370" y="7525"/>
                      <a:pt x="8823" y="7525"/>
                    </a:cubicBezTo>
                    <a:cubicBezTo>
                      <a:pt x="13276" y="7525"/>
                      <a:pt x="16967" y="4263"/>
                      <a:pt x="176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32"/>
              <p:cNvSpPr/>
              <p:nvPr/>
            </p:nvSpPr>
            <p:spPr>
              <a:xfrm>
                <a:off x="2311300" y="-166250"/>
                <a:ext cx="361675" cy="92300"/>
              </a:xfrm>
              <a:custGeom>
                <a:avLst/>
                <a:gdLst/>
                <a:ahLst/>
                <a:cxnLst/>
                <a:rect l="l" t="t" r="r" b="b"/>
                <a:pathLst>
                  <a:path w="14467" h="3692" extrusionOk="0">
                    <a:moveTo>
                      <a:pt x="7239" y="0"/>
                    </a:moveTo>
                    <a:cubicBezTo>
                      <a:pt x="4262" y="0"/>
                      <a:pt x="1631" y="1453"/>
                      <a:pt x="0" y="3691"/>
                    </a:cubicBezTo>
                    <a:lnTo>
                      <a:pt x="14466" y="3691"/>
                    </a:lnTo>
                    <a:cubicBezTo>
                      <a:pt x="12847" y="1453"/>
                      <a:pt x="10216" y="0"/>
                      <a:pt x="72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32"/>
              <p:cNvSpPr/>
              <p:nvPr/>
            </p:nvSpPr>
            <p:spPr>
              <a:xfrm>
                <a:off x="2296700" y="-73975"/>
                <a:ext cx="391150" cy="23225"/>
              </a:xfrm>
              <a:custGeom>
                <a:avLst/>
                <a:gdLst/>
                <a:ahLst/>
                <a:cxnLst/>
                <a:rect l="l" t="t" r="r" b="b"/>
                <a:pathLst>
                  <a:path w="15646" h="929" extrusionOk="0">
                    <a:moveTo>
                      <a:pt x="584" y="0"/>
                    </a:moveTo>
                    <a:cubicBezTo>
                      <a:pt x="370" y="298"/>
                      <a:pt x="179" y="607"/>
                      <a:pt x="1" y="929"/>
                    </a:cubicBezTo>
                    <a:lnTo>
                      <a:pt x="15645" y="929"/>
                    </a:lnTo>
                    <a:cubicBezTo>
                      <a:pt x="15467" y="607"/>
                      <a:pt x="15276" y="298"/>
                      <a:pt x="1506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32"/>
              <p:cNvSpPr/>
              <p:nvPr/>
            </p:nvSpPr>
            <p:spPr>
              <a:xfrm>
                <a:off x="2258600" y="-52550"/>
                <a:ext cx="467050" cy="125925"/>
              </a:xfrm>
              <a:custGeom>
                <a:avLst/>
                <a:gdLst/>
                <a:ahLst/>
                <a:cxnLst/>
                <a:rect l="l" t="t" r="r" b="b"/>
                <a:pathLst>
                  <a:path w="18682" h="5037" extrusionOk="0">
                    <a:moveTo>
                      <a:pt x="1167" y="0"/>
                    </a:moveTo>
                    <a:cubicBezTo>
                      <a:pt x="429" y="1346"/>
                      <a:pt x="1" y="2882"/>
                      <a:pt x="1" y="4525"/>
                    </a:cubicBezTo>
                    <a:cubicBezTo>
                      <a:pt x="1" y="4691"/>
                      <a:pt x="13" y="4870"/>
                      <a:pt x="24" y="5037"/>
                    </a:cubicBezTo>
                    <a:lnTo>
                      <a:pt x="18670" y="5037"/>
                    </a:lnTo>
                    <a:cubicBezTo>
                      <a:pt x="18682" y="4870"/>
                      <a:pt x="18682" y="4691"/>
                      <a:pt x="18682" y="4525"/>
                    </a:cubicBezTo>
                    <a:cubicBezTo>
                      <a:pt x="18682" y="2882"/>
                      <a:pt x="18265" y="1346"/>
                      <a:pt x="1752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32"/>
              <p:cNvSpPr/>
              <p:nvPr/>
            </p:nvSpPr>
            <p:spPr>
              <a:xfrm>
                <a:off x="2459225" y="-256450"/>
                <a:ext cx="66100" cy="66100"/>
              </a:xfrm>
              <a:custGeom>
                <a:avLst/>
                <a:gdLst/>
                <a:ahLst/>
                <a:cxnLst/>
                <a:rect l="l" t="t" r="r" b="b"/>
                <a:pathLst>
                  <a:path w="2644" h="2644" extrusionOk="0">
                    <a:moveTo>
                      <a:pt x="1322" y="620"/>
                    </a:moveTo>
                    <a:cubicBezTo>
                      <a:pt x="1715" y="620"/>
                      <a:pt x="2036" y="929"/>
                      <a:pt x="2036" y="1322"/>
                    </a:cubicBezTo>
                    <a:cubicBezTo>
                      <a:pt x="2036" y="1715"/>
                      <a:pt x="1715" y="2036"/>
                      <a:pt x="1322" y="2036"/>
                    </a:cubicBezTo>
                    <a:cubicBezTo>
                      <a:pt x="929" y="2036"/>
                      <a:pt x="608" y="1715"/>
                      <a:pt x="608" y="1322"/>
                    </a:cubicBezTo>
                    <a:cubicBezTo>
                      <a:pt x="608" y="929"/>
                      <a:pt x="929" y="620"/>
                      <a:pt x="1322" y="620"/>
                    </a:cubicBezTo>
                    <a:close/>
                    <a:moveTo>
                      <a:pt x="1322" y="1"/>
                    </a:moveTo>
                    <a:cubicBezTo>
                      <a:pt x="596" y="1"/>
                      <a:pt x="0" y="596"/>
                      <a:pt x="0" y="1322"/>
                    </a:cubicBezTo>
                    <a:cubicBezTo>
                      <a:pt x="0" y="2048"/>
                      <a:pt x="596" y="2644"/>
                      <a:pt x="1322" y="2644"/>
                    </a:cubicBezTo>
                    <a:cubicBezTo>
                      <a:pt x="2048" y="2644"/>
                      <a:pt x="2644" y="2048"/>
                      <a:pt x="2644" y="1322"/>
                    </a:cubicBezTo>
                    <a:cubicBezTo>
                      <a:pt x="2644" y="596"/>
                      <a:pt x="2048" y="1"/>
                      <a:pt x="132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32"/>
              <p:cNvSpPr/>
              <p:nvPr/>
            </p:nvSpPr>
            <p:spPr>
              <a:xfrm>
                <a:off x="2578575" y="4900"/>
                <a:ext cx="44375" cy="68475"/>
              </a:xfrm>
              <a:custGeom>
                <a:avLst/>
                <a:gdLst/>
                <a:ahLst/>
                <a:cxnLst/>
                <a:rect l="l" t="t" r="r" b="b"/>
                <a:pathLst>
                  <a:path w="1775" h="2739" extrusionOk="0">
                    <a:moveTo>
                      <a:pt x="1656" y="0"/>
                    </a:moveTo>
                    <a:lnTo>
                      <a:pt x="1" y="2739"/>
                    </a:lnTo>
                    <a:lnTo>
                      <a:pt x="1775" y="2739"/>
                    </a:lnTo>
                    <a:lnTo>
                      <a:pt x="1775" y="631"/>
                    </a:lnTo>
                    <a:cubicBezTo>
                      <a:pt x="1775" y="405"/>
                      <a:pt x="1739" y="191"/>
                      <a:pt x="16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32"/>
              <p:cNvSpPr/>
              <p:nvPr/>
            </p:nvSpPr>
            <p:spPr>
              <a:xfrm>
                <a:off x="2479175" y="-22500"/>
                <a:ext cx="99425" cy="95875"/>
              </a:xfrm>
              <a:custGeom>
                <a:avLst/>
                <a:gdLst/>
                <a:ahLst/>
                <a:cxnLst/>
                <a:rect l="l" t="t" r="r" b="b"/>
                <a:pathLst>
                  <a:path w="3977" h="3835" extrusionOk="0">
                    <a:moveTo>
                      <a:pt x="2322" y="1"/>
                    </a:moveTo>
                    <a:lnTo>
                      <a:pt x="0" y="3835"/>
                    </a:lnTo>
                    <a:lnTo>
                      <a:pt x="1655" y="3835"/>
                    </a:lnTo>
                    <a:lnTo>
                      <a:pt x="39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32"/>
              <p:cNvSpPr/>
              <p:nvPr/>
            </p:nvSpPr>
            <p:spPr>
              <a:xfrm>
                <a:off x="2361300" y="-22500"/>
                <a:ext cx="175925" cy="95875"/>
              </a:xfrm>
              <a:custGeom>
                <a:avLst/>
                <a:gdLst/>
                <a:ahLst/>
                <a:cxnLst/>
                <a:rect l="l" t="t" r="r" b="b"/>
                <a:pathLst>
                  <a:path w="7037" h="3835" extrusionOk="0">
                    <a:moveTo>
                      <a:pt x="1739" y="1"/>
                    </a:moveTo>
                    <a:cubicBezTo>
                      <a:pt x="786" y="1"/>
                      <a:pt x="0" y="775"/>
                      <a:pt x="0" y="1727"/>
                    </a:cubicBezTo>
                    <a:lnTo>
                      <a:pt x="0" y="3835"/>
                    </a:lnTo>
                    <a:lnTo>
                      <a:pt x="4715" y="3835"/>
                    </a:lnTo>
                    <a:lnTo>
                      <a:pt x="703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32"/>
              <p:cNvSpPr/>
              <p:nvPr/>
            </p:nvSpPr>
            <p:spPr>
              <a:xfrm>
                <a:off x="2561925" y="-8800"/>
                <a:ext cx="58050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2322" h="3287" extrusionOk="0">
                    <a:moveTo>
                      <a:pt x="1977" y="1"/>
                    </a:moveTo>
                    <a:lnTo>
                      <a:pt x="0" y="3287"/>
                    </a:lnTo>
                    <a:lnTo>
                      <a:pt x="667" y="3287"/>
                    </a:lnTo>
                    <a:lnTo>
                      <a:pt x="2322" y="548"/>
                    </a:lnTo>
                    <a:cubicBezTo>
                      <a:pt x="2238" y="346"/>
                      <a:pt x="2131" y="155"/>
                      <a:pt x="19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32"/>
              <p:cNvSpPr/>
              <p:nvPr/>
            </p:nvSpPr>
            <p:spPr>
              <a:xfrm>
                <a:off x="2520550" y="-22500"/>
                <a:ext cx="90800" cy="95875"/>
              </a:xfrm>
              <a:custGeom>
                <a:avLst/>
                <a:gdLst/>
                <a:ahLst/>
                <a:cxnLst/>
                <a:rect l="l" t="t" r="r" b="b"/>
                <a:pathLst>
                  <a:path w="3632" h="3835" extrusionOk="0">
                    <a:moveTo>
                      <a:pt x="2322" y="1"/>
                    </a:moveTo>
                    <a:lnTo>
                      <a:pt x="0" y="3835"/>
                    </a:lnTo>
                    <a:lnTo>
                      <a:pt x="1655" y="3835"/>
                    </a:lnTo>
                    <a:lnTo>
                      <a:pt x="3632" y="549"/>
                    </a:lnTo>
                    <a:cubicBezTo>
                      <a:pt x="3322" y="215"/>
                      <a:pt x="2870" y="1"/>
                      <a:pt x="23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32"/>
              <p:cNvSpPr/>
              <p:nvPr/>
            </p:nvSpPr>
            <p:spPr>
              <a:xfrm>
                <a:off x="2348500" y="128125"/>
                <a:ext cx="34850" cy="34550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1382" extrusionOk="0">
                    <a:moveTo>
                      <a:pt x="723" y="0"/>
                    </a:moveTo>
                    <a:cubicBezTo>
                      <a:pt x="716" y="0"/>
                      <a:pt x="710" y="0"/>
                      <a:pt x="703" y="0"/>
                    </a:cubicBezTo>
                    <a:cubicBezTo>
                      <a:pt x="310" y="0"/>
                      <a:pt x="0" y="310"/>
                      <a:pt x="0" y="691"/>
                    </a:cubicBezTo>
                    <a:cubicBezTo>
                      <a:pt x="0" y="1072"/>
                      <a:pt x="310" y="1381"/>
                      <a:pt x="703" y="1381"/>
                    </a:cubicBezTo>
                    <a:cubicBezTo>
                      <a:pt x="1084" y="1381"/>
                      <a:pt x="1393" y="1072"/>
                      <a:pt x="1393" y="691"/>
                    </a:cubicBezTo>
                    <a:cubicBezTo>
                      <a:pt x="1393" y="317"/>
                      <a:pt x="1095" y="0"/>
                      <a:pt x="7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32"/>
              <p:cNvSpPr/>
              <p:nvPr/>
            </p:nvSpPr>
            <p:spPr>
              <a:xfrm>
                <a:off x="2399100" y="128125"/>
                <a:ext cx="34550" cy="34550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1382" extrusionOk="0">
                    <a:moveTo>
                      <a:pt x="691" y="0"/>
                    </a:moveTo>
                    <a:cubicBezTo>
                      <a:pt x="310" y="0"/>
                      <a:pt x="0" y="310"/>
                      <a:pt x="0" y="691"/>
                    </a:cubicBezTo>
                    <a:cubicBezTo>
                      <a:pt x="0" y="1072"/>
                      <a:pt x="310" y="1381"/>
                      <a:pt x="691" y="1381"/>
                    </a:cubicBezTo>
                    <a:cubicBezTo>
                      <a:pt x="1072" y="1381"/>
                      <a:pt x="1382" y="1072"/>
                      <a:pt x="1382" y="691"/>
                    </a:cubicBezTo>
                    <a:cubicBezTo>
                      <a:pt x="1382" y="310"/>
                      <a:pt x="1072" y="0"/>
                      <a:pt x="6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32"/>
              <p:cNvSpPr/>
              <p:nvPr/>
            </p:nvSpPr>
            <p:spPr>
              <a:xfrm>
                <a:off x="2449700" y="128125"/>
                <a:ext cx="34550" cy="34550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1382" extrusionOk="0">
                    <a:moveTo>
                      <a:pt x="691" y="0"/>
                    </a:moveTo>
                    <a:cubicBezTo>
                      <a:pt x="310" y="0"/>
                      <a:pt x="0" y="310"/>
                      <a:pt x="0" y="691"/>
                    </a:cubicBezTo>
                    <a:cubicBezTo>
                      <a:pt x="0" y="1072"/>
                      <a:pt x="310" y="1381"/>
                      <a:pt x="691" y="1381"/>
                    </a:cubicBezTo>
                    <a:cubicBezTo>
                      <a:pt x="1072" y="1381"/>
                      <a:pt x="1382" y="1072"/>
                      <a:pt x="1382" y="691"/>
                    </a:cubicBezTo>
                    <a:cubicBezTo>
                      <a:pt x="1382" y="310"/>
                      <a:pt x="1072" y="0"/>
                      <a:pt x="69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32"/>
              <p:cNvSpPr/>
              <p:nvPr/>
            </p:nvSpPr>
            <p:spPr>
              <a:xfrm>
                <a:off x="2500300" y="128125"/>
                <a:ext cx="34550" cy="34550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1382" extrusionOk="0">
                    <a:moveTo>
                      <a:pt x="712" y="0"/>
                    </a:moveTo>
                    <a:cubicBezTo>
                      <a:pt x="705" y="0"/>
                      <a:pt x="698" y="0"/>
                      <a:pt x="691" y="0"/>
                    </a:cubicBezTo>
                    <a:cubicBezTo>
                      <a:pt x="310" y="0"/>
                      <a:pt x="1" y="310"/>
                      <a:pt x="1" y="691"/>
                    </a:cubicBezTo>
                    <a:cubicBezTo>
                      <a:pt x="1" y="1072"/>
                      <a:pt x="310" y="1381"/>
                      <a:pt x="691" y="1381"/>
                    </a:cubicBezTo>
                    <a:cubicBezTo>
                      <a:pt x="1072" y="1381"/>
                      <a:pt x="1382" y="1072"/>
                      <a:pt x="1382" y="691"/>
                    </a:cubicBezTo>
                    <a:cubicBezTo>
                      <a:pt x="1382" y="317"/>
                      <a:pt x="1083" y="0"/>
                      <a:pt x="71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32"/>
              <p:cNvSpPr/>
              <p:nvPr/>
            </p:nvSpPr>
            <p:spPr>
              <a:xfrm>
                <a:off x="2550600" y="128125"/>
                <a:ext cx="34850" cy="34550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1382" extrusionOk="0">
                    <a:moveTo>
                      <a:pt x="712" y="0"/>
                    </a:moveTo>
                    <a:cubicBezTo>
                      <a:pt x="705" y="0"/>
                      <a:pt x="698" y="0"/>
                      <a:pt x="691" y="0"/>
                    </a:cubicBezTo>
                    <a:cubicBezTo>
                      <a:pt x="310" y="0"/>
                      <a:pt x="1" y="310"/>
                      <a:pt x="1" y="691"/>
                    </a:cubicBezTo>
                    <a:cubicBezTo>
                      <a:pt x="1" y="1072"/>
                      <a:pt x="310" y="1381"/>
                      <a:pt x="691" y="1381"/>
                    </a:cubicBezTo>
                    <a:cubicBezTo>
                      <a:pt x="1084" y="1381"/>
                      <a:pt x="1394" y="1072"/>
                      <a:pt x="1394" y="691"/>
                    </a:cubicBezTo>
                    <a:cubicBezTo>
                      <a:pt x="1394" y="317"/>
                      <a:pt x="1095" y="0"/>
                      <a:pt x="7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32"/>
              <p:cNvSpPr/>
              <p:nvPr/>
            </p:nvSpPr>
            <p:spPr>
              <a:xfrm>
                <a:off x="2601200" y="128125"/>
                <a:ext cx="34550" cy="34550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1382" extrusionOk="0">
                    <a:moveTo>
                      <a:pt x="691" y="0"/>
                    </a:moveTo>
                    <a:cubicBezTo>
                      <a:pt x="310" y="0"/>
                      <a:pt x="1" y="310"/>
                      <a:pt x="1" y="691"/>
                    </a:cubicBezTo>
                    <a:cubicBezTo>
                      <a:pt x="1" y="1072"/>
                      <a:pt x="310" y="1381"/>
                      <a:pt x="691" y="1381"/>
                    </a:cubicBezTo>
                    <a:cubicBezTo>
                      <a:pt x="1072" y="1381"/>
                      <a:pt x="1382" y="1072"/>
                      <a:pt x="1382" y="691"/>
                    </a:cubicBezTo>
                    <a:cubicBezTo>
                      <a:pt x="1382" y="310"/>
                      <a:pt x="1072" y="0"/>
                      <a:pt x="69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32"/>
              <p:cNvSpPr/>
              <p:nvPr/>
            </p:nvSpPr>
            <p:spPr>
              <a:xfrm>
                <a:off x="2392850" y="187050"/>
                <a:ext cx="198850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7954" h="442" extrusionOk="0">
                    <a:moveTo>
                      <a:pt x="0" y="1"/>
                    </a:moveTo>
                    <a:lnTo>
                      <a:pt x="0" y="441"/>
                    </a:lnTo>
                    <a:lnTo>
                      <a:pt x="7954" y="441"/>
                    </a:lnTo>
                    <a:lnTo>
                      <a:pt x="795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32"/>
              <p:cNvSpPr/>
              <p:nvPr/>
            </p:nvSpPr>
            <p:spPr>
              <a:xfrm>
                <a:off x="2392850" y="213250"/>
                <a:ext cx="198850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7954" h="442" extrusionOk="0">
                    <a:moveTo>
                      <a:pt x="0" y="1"/>
                    </a:moveTo>
                    <a:lnTo>
                      <a:pt x="0" y="441"/>
                    </a:lnTo>
                    <a:lnTo>
                      <a:pt x="7954" y="441"/>
                    </a:lnTo>
                    <a:lnTo>
                      <a:pt x="795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38" name="Google Shape;538;p32"/>
          <p:cNvGrpSpPr/>
          <p:nvPr/>
        </p:nvGrpSpPr>
        <p:grpSpPr>
          <a:xfrm>
            <a:off x="6773582" y="3524952"/>
            <a:ext cx="1055985" cy="905499"/>
            <a:chOff x="4041575" y="1574875"/>
            <a:chExt cx="296475" cy="254225"/>
          </a:xfrm>
        </p:grpSpPr>
        <p:sp>
          <p:nvSpPr>
            <p:cNvPr id="539" name="Google Shape;539;p32"/>
            <p:cNvSpPr/>
            <p:nvPr/>
          </p:nvSpPr>
          <p:spPr>
            <a:xfrm>
              <a:off x="4041575" y="1574875"/>
              <a:ext cx="296475" cy="254225"/>
            </a:xfrm>
            <a:custGeom>
              <a:avLst/>
              <a:gdLst/>
              <a:ahLst/>
              <a:cxnLst/>
              <a:rect l="l" t="t" r="r" b="b"/>
              <a:pathLst>
                <a:path w="11859" h="10169" extrusionOk="0">
                  <a:moveTo>
                    <a:pt x="655" y="0"/>
                  </a:moveTo>
                  <a:cubicBezTo>
                    <a:pt x="286" y="0"/>
                    <a:pt x="0" y="298"/>
                    <a:pt x="0" y="655"/>
                  </a:cubicBezTo>
                  <a:cubicBezTo>
                    <a:pt x="0" y="941"/>
                    <a:pt x="179" y="1179"/>
                    <a:pt x="429" y="1274"/>
                  </a:cubicBezTo>
                  <a:lnTo>
                    <a:pt x="429" y="4561"/>
                  </a:lnTo>
                  <a:cubicBezTo>
                    <a:pt x="238" y="4739"/>
                    <a:pt x="119" y="5001"/>
                    <a:pt x="119" y="5275"/>
                  </a:cubicBezTo>
                  <a:cubicBezTo>
                    <a:pt x="119" y="5811"/>
                    <a:pt x="548" y="6251"/>
                    <a:pt x="1084" y="6251"/>
                  </a:cubicBezTo>
                  <a:cubicBezTo>
                    <a:pt x="1095" y="6251"/>
                    <a:pt x="1119" y="6239"/>
                    <a:pt x="1131" y="6239"/>
                  </a:cubicBezTo>
                  <a:cubicBezTo>
                    <a:pt x="1584" y="8478"/>
                    <a:pt x="3560" y="10168"/>
                    <a:pt x="5929" y="10168"/>
                  </a:cubicBezTo>
                  <a:cubicBezTo>
                    <a:pt x="8299" y="10168"/>
                    <a:pt x="10275" y="8478"/>
                    <a:pt x="10716" y="6239"/>
                  </a:cubicBezTo>
                  <a:cubicBezTo>
                    <a:pt x="10728" y="6239"/>
                    <a:pt x="10751" y="6251"/>
                    <a:pt x="10763" y="6251"/>
                  </a:cubicBezTo>
                  <a:cubicBezTo>
                    <a:pt x="11299" y="6251"/>
                    <a:pt x="11728" y="5811"/>
                    <a:pt x="11728" y="5275"/>
                  </a:cubicBezTo>
                  <a:cubicBezTo>
                    <a:pt x="11728" y="5001"/>
                    <a:pt x="11609" y="4739"/>
                    <a:pt x="11418" y="4561"/>
                  </a:cubicBezTo>
                  <a:lnTo>
                    <a:pt x="11418" y="1274"/>
                  </a:lnTo>
                  <a:cubicBezTo>
                    <a:pt x="11668" y="1179"/>
                    <a:pt x="11859" y="941"/>
                    <a:pt x="11859" y="655"/>
                  </a:cubicBezTo>
                  <a:cubicBezTo>
                    <a:pt x="11859" y="298"/>
                    <a:pt x="11561" y="0"/>
                    <a:pt x="11192" y="0"/>
                  </a:cubicBezTo>
                  <a:cubicBezTo>
                    <a:pt x="10835" y="0"/>
                    <a:pt x="10537" y="298"/>
                    <a:pt x="10537" y="655"/>
                  </a:cubicBezTo>
                  <a:cubicBezTo>
                    <a:pt x="10537" y="941"/>
                    <a:pt x="10728" y="1179"/>
                    <a:pt x="10978" y="1274"/>
                  </a:cubicBezTo>
                  <a:lnTo>
                    <a:pt x="10978" y="4334"/>
                  </a:lnTo>
                  <a:cubicBezTo>
                    <a:pt x="10906" y="4311"/>
                    <a:pt x="10835" y="4311"/>
                    <a:pt x="10763" y="4311"/>
                  </a:cubicBezTo>
                  <a:lnTo>
                    <a:pt x="10716" y="4311"/>
                  </a:lnTo>
                  <a:cubicBezTo>
                    <a:pt x="10275" y="2072"/>
                    <a:pt x="8299" y="381"/>
                    <a:pt x="5929" y="381"/>
                  </a:cubicBezTo>
                  <a:cubicBezTo>
                    <a:pt x="3560" y="381"/>
                    <a:pt x="1584" y="2072"/>
                    <a:pt x="1131" y="4311"/>
                  </a:cubicBezTo>
                  <a:lnTo>
                    <a:pt x="1084" y="4311"/>
                  </a:lnTo>
                  <a:cubicBezTo>
                    <a:pt x="1012" y="4311"/>
                    <a:pt x="941" y="4311"/>
                    <a:pt x="881" y="4334"/>
                  </a:cubicBezTo>
                  <a:lnTo>
                    <a:pt x="881" y="1274"/>
                  </a:lnTo>
                  <a:cubicBezTo>
                    <a:pt x="1131" y="1179"/>
                    <a:pt x="1310" y="941"/>
                    <a:pt x="1310" y="655"/>
                  </a:cubicBezTo>
                  <a:cubicBezTo>
                    <a:pt x="1310" y="298"/>
                    <a:pt x="1012" y="0"/>
                    <a:pt x="655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0" name="Google Shape;540;p32"/>
            <p:cNvGrpSpPr/>
            <p:nvPr/>
          </p:nvGrpSpPr>
          <p:grpSpPr>
            <a:xfrm>
              <a:off x="4041575" y="1575025"/>
              <a:ext cx="296475" cy="253925"/>
              <a:chOff x="4041575" y="-114775"/>
              <a:chExt cx="296475" cy="253925"/>
            </a:xfrm>
          </p:grpSpPr>
          <p:sp>
            <p:nvSpPr>
              <p:cNvPr id="541" name="Google Shape;541;p32"/>
              <p:cNvSpPr/>
              <p:nvPr/>
            </p:nvSpPr>
            <p:spPr>
              <a:xfrm>
                <a:off x="4052275" y="-104050"/>
                <a:ext cx="11050" cy="12592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037" extrusionOk="0">
                    <a:moveTo>
                      <a:pt x="227" y="1"/>
                    </a:moveTo>
                    <a:cubicBezTo>
                      <a:pt x="96" y="1"/>
                      <a:pt x="1" y="96"/>
                      <a:pt x="1" y="227"/>
                    </a:cubicBezTo>
                    <a:lnTo>
                      <a:pt x="1" y="4823"/>
                    </a:lnTo>
                    <a:cubicBezTo>
                      <a:pt x="1" y="4942"/>
                      <a:pt x="96" y="5037"/>
                      <a:pt x="227" y="5037"/>
                    </a:cubicBezTo>
                    <a:cubicBezTo>
                      <a:pt x="346" y="5037"/>
                      <a:pt x="441" y="4942"/>
                      <a:pt x="441" y="4823"/>
                    </a:cubicBezTo>
                    <a:lnTo>
                      <a:pt x="441" y="227"/>
                    </a:lnTo>
                    <a:cubicBezTo>
                      <a:pt x="441" y="96"/>
                      <a:pt x="346" y="1"/>
                      <a:pt x="2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32"/>
              <p:cNvSpPr/>
              <p:nvPr/>
            </p:nvSpPr>
            <p:spPr>
              <a:xfrm>
                <a:off x="4041575" y="-114775"/>
                <a:ext cx="32750" cy="32775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311" extrusionOk="0">
                    <a:moveTo>
                      <a:pt x="655" y="1"/>
                    </a:moveTo>
                    <a:cubicBezTo>
                      <a:pt x="286" y="1"/>
                      <a:pt x="0" y="287"/>
                      <a:pt x="0" y="656"/>
                    </a:cubicBezTo>
                    <a:cubicBezTo>
                      <a:pt x="0" y="1013"/>
                      <a:pt x="286" y="1311"/>
                      <a:pt x="655" y="1311"/>
                    </a:cubicBezTo>
                    <a:cubicBezTo>
                      <a:pt x="1012" y="1311"/>
                      <a:pt x="1310" y="1013"/>
                      <a:pt x="1310" y="656"/>
                    </a:cubicBezTo>
                    <a:cubicBezTo>
                      <a:pt x="1310" y="287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32"/>
              <p:cNvSpPr/>
              <p:nvPr/>
            </p:nvSpPr>
            <p:spPr>
              <a:xfrm>
                <a:off x="4316000" y="-104050"/>
                <a:ext cx="11050" cy="12592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037" extrusionOk="0">
                    <a:moveTo>
                      <a:pt x="215" y="1"/>
                    </a:moveTo>
                    <a:cubicBezTo>
                      <a:pt x="96" y="1"/>
                      <a:pt x="1" y="96"/>
                      <a:pt x="1" y="227"/>
                    </a:cubicBezTo>
                    <a:lnTo>
                      <a:pt x="1" y="4823"/>
                    </a:lnTo>
                    <a:cubicBezTo>
                      <a:pt x="1" y="4942"/>
                      <a:pt x="96" y="5037"/>
                      <a:pt x="215" y="5037"/>
                    </a:cubicBezTo>
                    <a:cubicBezTo>
                      <a:pt x="346" y="5037"/>
                      <a:pt x="441" y="4942"/>
                      <a:pt x="441" y="4823"/>
                    </a:cubicBezTo>
                    <a:lnTo>
                      <a:pt x="441" y="227"/>
                    </a:lnTo>
                    <a:cubicBezTo>
                      <a:pt x="441" y="96"/>
                      <a:pt x="346" y="1"/>
                      <a:pt x="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32"/>
              <p:cNvSpPr/>
              <p:nvPr/>
            </p:nvSpPr>
            <p:spPr>
              <a:xfrm>
                <a:off x="4305000" y="-114775"/>
                <a:ext cx="33050" cy="32775"/>
              </a:xfrm>
              <a:custGeom>
                <a:avLst/>
                <a:gdLst/>
                <a:ahLst/>
                <a:cxnLst/>
                <a:rect l="l" t="t" r="r" b="b"/>
                <a:pathLst>
                  <a:path w="1322" h="1311" extrusionOk="0">
                    <a:moveTo>
                      <a:pt x="655" y="1"/>
                    </a:moveTo>
                    <a:cubicBezTo>
                      <a:pt x="298" y="1"/>
                      <a:pt x="0" y="287"/>
                      <a:pt x="0" y="656"/>
                    </a:cubicBezTo>
                    <a:cubicBezTo>
                      <a:pt x="0" y="1013"/>
                      <a:pt x="298" y="1311"/>
                      <a:pt x="655" y="1311"/>
                    </a:cubicBezTo>
                    <a:cubicBezTo>
                      <a:pt x="1024" y="1311"/>
                      <a:pt x="1322" y="1013"/>
                      <a:pt x="1322" y="656"/>
                    </a:cubicBezTo>
                    <a:cubicBezTo>
                      <a:pt x="1322" y="287"/>
                      <a:pt x="1024" y="1"/>
                      <a:pt x="65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32"/>
              <p:cNvSpPr/>
              <p:nvPr/>
            </p:nvSpPr>
            <p:spPr>
              <a:xfrm>
                <a:off x="4286525" y="-7300"/>
                <a:ext cx="48250" cy="48525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1941" extrusionOk="0">
                    <a:moveTo>
                      <a:pt x="965" y="0"/>
                    </a:moveTo>
                    <a:cubicBezTo>
                      <a:pt x="430" y="0"/>
                      <a:pt x="1" y="441"/>
                      <a:pt x="1" y="976"/>
                    </a:cubicBezTo>
                    <a:cubicBezTo>
                      <a:pt x="1" y="1512"/>
                      <a:pt x="430" y="1941"/>
                      <a:pt x="965" y="1941"/>
                    </a:cubicBezTo>
                    <a:cubicBezTo>
                      <a:pt x="1501" y="1941"/>
                      <a:pt x="1930" y="1512"/>
                      <a:pt x="1930" y="976"/>
                    </a:cubicBezTo>
                    <a:cubicBezTo>
                      <a:pt x="1930" y="441"/>
                      <a:pt x="1501" y="0"/>
                      <a:pt x="96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32"/>
              <p:cNvSpPr/>
              <p:nvPr/>
            </p:nvSpPr>
            <p:spPr>
              <a:xfrm>
                <a:off x="4044550" y="-7300"/>
                <a:ext cx="48525" cy="48525"/>
              </a:xfrm>
              <a:custGeom>
                <a:avLst/>
                <a:gdLst/>
                <a:ahLst/>
                <a:cxnLst/>
                <a:rect l="l" t="t" r="r" b="b"/>
                <a:pathLst>
                  <a:path w="1941" h="1941" extrusionOk="0">
                    <a:moveTo>
                      <a:pt x="965" y="0"/>
                    </a:moveTo>
                    <a:cubicBezTo>
                      <a:pt x="429" y="0"/>
                      <a:pt x="0" y="441"/>
                      <a:pt x="0" y="976"/>
                    </a:cubicBezTo>
                    <a:cubicBezTo>
                      <a:pt x="0" y="1512"/>
                      <a:pt x="429" y="1941"/>
                      <a:pt x="965" y="1941"/>
                    </a:cubicBezTo>
                    <a:cubicBezTo>
                      <a:pt x="1500" y="1941"/>
                      <a:pt x="1941" y="1512"/>
                      <a:pt x="1941" y="976"/>
                    </a:cubicBezTo>
                    <a:cubicBezTo>
                      <a:pt x="1941" y="441"/>
                      <a:pt x="1500" y="0"/>
                      <a:pt x="96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32"/>
              <p:cNvSpPr/>
              <p:nvPr/>
            </p:nvSpPr>
            <p:spPr>
              <a:xfrm>
                <a:off x="4067450" y="-105250"/>
                <a:ext cx="244400" cy="244400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9776" extrusionOk="0">
                    <a:moveTo>
                      <a:pt x="4894" y="1"/>
                    </a:moveTo>
                    <a:cubicBezTo>
                      <a:pt x="2192" y="1"/>
                      <a:pt x="1" y="2192"/>
                      <a:pt x="1" y="4894"/>
                    </a:cubicBezTo>
                    <a:cubicBezTo>
                      <a:pt x="1" y="7597"/>
                      <a:pt x="2192" y="9776"/>
                      <a:pt x="4894" y="9776"/>
                    </a:cubicBezTo>
                    <a:cubicBezTo>
                      <a:pt x="7585" y="9776"/>
                      <a:pt x="9776" y="7597"/>
                      <a:pt x="9776" y="4894"/>
                    </a:cubicBezTo>
                    <a:cubicBezTo>
                      <a:pt x="9776" y="2192"/>
                      <a:pt x="7585" y="1"/>
                      <a:pt x="489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32"/>
              <p:cNvSpPr/>
              <p:nvPr/>
            </p:nvSpPr>
            <p:spPr>
              <a:xfrm>
                <a:off x="4090375" y="-18625"/>
                <a:ext cx="198575" cy="69975"/>
              </a:xfrm>
              <a:custGeom>
                <a:avLst/>
                <a:gdLst/>
                <a:ahLst/>
                <a:cxnLst/>
                <a:rect l="l" t="t" r="r" b="b"/>
                <a:pathLst>
                  <a:path w="7943" h="2799" extrusionOk="0">
                    <a:moveTo>
                      <a:pt x="679" y="1"/>
                    </a:moveTo>
                    <a:cubicBezTo>
                      <a:pt x="298" y="1"/>
                      <a:pt x="1" y="310"/>
                      <a:pt x="1" y="679"/>
                    </a:cubicBezTo>
                    <a:lnTo>
                      <a:pt x="1" y="2120"/>
                    </a:lnTo>
                    <a:cubicBezTo>
                      <a:pt x="1" y="2501"/>
                      <a:pt x="298" y="2799"/>
                      <a:pt x="679" y="2799"/>
                    </a:cubicBezTo>
                    <a:lnTo>
                      <a:pt x="7275" y="2799"/>
                    </a:lnTo>
                    <a:cubicBezTo>
                      <a:pt x="7645" y="2799"/>
                      <a:pt x="7942" y="2501"/>
                      <a:pt x="7942" y="2120"/>
                    </a:cubicBezTo>
                    <a:lnTo>
                      <a:pt x="7942" y="679"/>
                    </a:lnTo>
                    <a:cubicBezTo>
                      <a:pt x="7942" y="310"/>
                      <a:pt x="7645" y="1"/>
                      <a:pt x="72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32"/>
              <p:cNvSpPr/>
              <p:nvPr/>
            </p:nvSpPr>
            <p:spPr>
              <a:xfrm>
                <a:off x="4119550" y="4600"/>
                <a:ext cx="247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989" h="989" extrusionOk="0">
                    <a:moveTo>
                      <a:pt x="489" y="0"/>
                    </a:moveTo>
                    <a:cubicBezTo>
                      <a:pt x="215" y="0"/>
                      <a:pt x="1" y="227"/>
                      <a:pt x="1" y="500"/>
                    </a:cubicBezTo>
                    <a:cubicBezTo>
                      <a:pt x="1" y="774"/>
                      <a:pt x="215" y="989"/>
                      <a:pt x="489" y="989"/>
                    </a:cubicBezTo>
                    <a:cubicBezTo>
                      <a:pt x="763" y="989"/>
                      <a:pt x="989" y="774"/>
                      <a:pt x="989" y="500"/>
                    </a:cubicBezTo>
                    <a:cubicBezTo>
                      <a:pt x="989" y="227"/>
                      <a:pt x="763" y="0"/>
                      <a:pt x="48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32"/>
              <p:cNvSpPr/>
              <p:nvPr/>
            </p:nvSpPr>
            <p:spPr>
              <a:xfrm>
                <a:off x="4235050" y="4600"/>
                <a:ext cx="250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989" extrusionOk="0">
                    <a:moveTo>
                      <a:pt x="500" y="0"/>
                    </a:moveTo>
                    <a:cubicBezTo>
                      <a:pt x="226" y="0"/>
                      <a:pt x="0" y="227"/>
                      <a:pt x="0" y="500"/>
                    </a:cubicBezTo>
                    <a:cubicBezTo>
                      <a:pt x="0" y="774"/>
                      <a:pt x="226" y="989"/>
                      <a:pt x="500" y="989"/>
                    </a:cubicBezTo>
                    <a:cubicBezTo>
                      <a:pt x="774" y="989"/>
                      <a:pt x="1000" y="774"/>
                      <a:pt x="1000" y="500"/>
                    </a:cubicBezTo>
                    <a:cubicBezTo>
                      <a:pt x="1000" y="227"/>
                      <a:pt x="774" y="0"/>
                      <a:pt x="5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1" name="Google Shape;551;p32"/>
          <p:cNvGrpSpPr/>
          <p:nvPr/>
        </p:nvGrpSpPr>
        <p:grpSpPr>
          <a:xfrm>
            <a:off x="4797629" y="2510340"/>
            <a:ext cx="1827087" cy="2315090"/>
            <a:chOff x="4700075" y="3262363"/>
            <a:chExt cx="560525" cy="710238"/>
          </a:xfrm>
        </p:grpSpPr>
        <p:sp>
          <p:nvSpPr>
            <p:cNvPr id="552" name="Google Shape;552;p32"/>
            <p:cNvSpPr/>
            <p:nvPr/>
          </p:nvSpPr>
          <p:spPr>
            <a:xfrm>
              <a:off x="4700075" y="3262375"/>
              <a:ext cx="560525" cy="710225"/>
            </a:xfrm>
            <a:custGeom>
              <a:avLst/>
              <a:gdLst/>
              <a:ahLst/>
              <a:cxnLst/>
              <a:rect l="l" t="t" r="r" b="b"/>
              <a:pathLst>
                <a:path w="22421" h="28409" extrusionOk="0">
                  <a:moveTo>
                    <a:pt x="6728" y="0"/>
                  </a:moveTo>
                  <a:cubicBezTo>
                    <a:pt x="6121" y="0"/>
                    <a:pt x="5632" y="488"/>
                    <a:pt x="5632" y="1084"/>
                  </a:cubicBezTo>
                  <a:lnTo>
                    <a:pt x="5632" y="3000"/>
                  </a:lnTo>
                  <a:cubicBezTo>
                    <a:pt x="5394" y="3012"/>
                    <a:pt x="5204" y="3215"/>
                    <a:pt x="5204" y="3465"/>
                  </a:cubicBezTo>
                  <a:lnTo>
                    <a:pt x="5204" y="3953"/>
                  </a:lnTo>
                  <a:lnTo>
                    <a:pt x="4716" y="3953"/>
                  </a:lnTo>
                  <a:lnTo>
                    <a:pt x="4716" y="4286"/>
                  </a:lnTo>
                  <a:lnTo>
                    <a:pt x="3263" y="4286"/>
                  </a:lnTo>
                  <a:cubicBezTo>
                    <a:pt x="3120" y="3834"/>
                    <a:pt x="2692" y="3501"/>
                    <a:pt x="2192" y="3501"/>
                  </a:cubicBezTo>
                  <a:cubicBezTo>
                    <a:pt x="1584" y="3501"/>
                    <a:pt x="1084" y="4001"/>
                    <a:pt x="1084" y="4608"/>
                  </a:cubicBezTo>
                  <a:cubicBezTo>
                    <a:pt x="1084" y="5227"/>
                    <a:pt x="1572" y="5727"/>
                    <a:pt x="2192" y="5727"/>
                  </a:cubicBezTo>
                  <a:cubicBezTo>
                    <a:pt x="2692" y="5727"/>
                    <a:pt x="3108" y="5406"/>
                    <a:pt x="3251" y="4953"/>
                  </a:cubicBezTo>
                  <a:lnTo>
                    <a:pt x="4716" y="4953"/>
                  </a:lnTo>
                  <a:lnTo>
                    <a:pt x="4716" y="5298"/>
                  </a:lnTo>
                  <a:lnTo>
                    <a:pt x="5192" y="5298"/>
                  </a:lnTo>
                  <a:lnTo>
                    <a:pt x="5192" y="5727"/>
                  </a:lnTo>
                  <a:cubicBezTo>
                    <a:pt x="5192" y="5977"/>
                    <a:pt x="5394" y="6179"/>
                    <a:pt x="5632" y="6191"/>
                  </a:cubicBezTo>
                  <a:lnTo>
                    <a:pt x="5632" y="8394"/>
                  </a:lnTo>
                  <a:cubicBezTo>
                    <a:pt x="5632" y="8989"/>
                    <a:pt x="6121" y="9477"/>
                    <a:pt x="6728" y="9477"/>
                  </a:cubicBezTo>
                  <a:lnTo>
                    <a:pt x="9300" y="9477"/>
                  </a:lnTo>
                  <a:lnTo>
                    <a:pt x="9300" y="10323"/>
                  </a:lnTo>
                  <a:lnTo>
                    <a:pt x="4442" y="10323"/>
                  </a:lnTo>
                  <a:lnTo>
                    <a:pt x="4442" y="11216"/>
                  </a:lnTo>
                  <a:lnTo>
                    <a:pt x="4442" y="11966"/>
                  </a:lnTo>
                  <a:lnTo>
                    <a:pt x="4442" y="12013"/>
                  </a:lnTo>
                  <a:lnTo>
                    <a:pt x="5609" y="12013"/>
                  </a:lnTo>
                  <a:cubicBezTo>
                    <a:pt x="5251" y="12204"/>
                    <a:pt x="4906" y="12430"/>
                    <a:pt x="4585" y="12692"/>
                  </a:cubicBezTo>
                  <a:cubicBezTo>
                    <a:pt x="4358" y="12871"/>
                    <a:pt x="4132" y="13061"/>
                    <a:pt x="3930" y="13264"/>
                  </a:cubicBezTo>
                  <a:cubicBezTo>
                    <a:pt x="3739" y="13454"/>
                    <a:pt x="3573" y="13645"/>
                    <a:pt x="3418" y="13847"/>
                  </a:cubicBezTo>
                  <a:cubicBezTo>
                    <a:pt x="3037" y="14323"/>
                    <a:pt x="2739" y="14823"/>
                    <a:pt x="2513" y="15359"/>
                  </a:cubicBezTo>
                  <a:cubicBezTo>
                    <a:pt x="2275" y="15895"/>
                    <a:pt x="2108" y="16466"/>
                    <a:pt x="1977" y="17050"/>
                  </a:cubicBezTo>
                  <a:cubicBezTo>
                    <a:pt x="1846" y="17681"/>
                    <a:pt x="1775" y="18324"/>
                    <a:pt x="1727" y="18979"/>
                  </a:cubicBezTo>
                  <a:cubicBezTo>
                    <a:pt x="1680" y="19610"/>
                    <a:pt x="1668" y="20241"/>
                    <a:pt x="1668" y="20872"/>
                  </a:cubicBezTo>
                  <a:cubicBezTo>
                    <a:pt x="1668" y="20979"/>
                    <a:pt x="1668" y="21098"/>
                    <a:pt x="1668" y="21205"/>
                  </a:cubicBezTo>
                  <a:cubicBezTo>
                    <a:pt x="715" y="21443"/>
                    <a:pt x="1" y="22300"/>
                    <a:pt x="1" y="23336"/>
                  </a:cubicBezTo>
                  <a:lnTo>
                    <a:pt x="1" y="24848"/>
                  </a:lnTo>
                  <a:lnTo>
                    <a:pt x="1168" y="24848"/>
                  </a:lnTo>
                  <a:lnTo>
                    <a:pt x="1168" y="23324"/>
                  </a:lnTo>
                  <a:cubicBezTo>
                    <a:pt x="1168" y="22765"/>
                    <a:pt x="1632" y="22300"/>
                    <a:pt x="2192" y="22300"/>
                  </a:cubicBezTo>
                  <a:cubicBezTo>
                    <a:pt x="2763" y="22300"/>
                    <a:pt x="3227" y="22765"/>
                    <a:pt x="3227" y="23324"/>
                  </a:cubicBezTo>
                  <a:lnTo>
                    <a:pt x="3227" y="24836"/>
                  </a:lnTo>
                  <a:lnTo>
                    <a:pt x="4394" y="24836"/>
                  </a:lnTo>
                  <a:lnTo>
                    <a:pt x="4394" y="23324"/>
                  </a:lnTo>
                  <a:cubicBezTo>
                    <a:pt x="4394" y="22336"/>
                    <a:pt x="3739" y="21503"/>
                    <a:pt x="2834" y="21229"/>
                  </a:cubicBezTo>
                  <a:lnTo>
                    <a:pt x="2834" y="20860"/>
                  </a:lnTo>
                  <a:cubicBezTo>
                    <a:pt x="2834" y="20276"/>
                    <a:pt x="2846" y="19681"/>
                    <a:pt x="2882" y="19098"/>
                  </a:cubicBezTo>
                  <a:cubicBezTo>
                    <a:pt x="2918" y="18526"/>
                    <a:pt x="2989" y="17967"/>
                    <a:pt x="3096" y="17419"/>
                  </a:cubicBezTo>
                  <a:cubicBezTo>
                    <a:pt x="3215" y="16859"/>
                    <a:pt x="3382" y="16300"/>
                    <a:pt x="3620" y="15776"/>
                  </a:cubicBezTo>
                  <a:cubicBezTo>
                    <a:pt x="3811" y="15347"/>
                    <a:pt x="4061" y="14942"/>
                    <a:pt x="4358" y="14549"/>
                  </a:cubicBezTo>
                  <a:cubicBezTo>
                    <a:pt x="4478" y="14395"/>
                    <a:pt x="4609" y="14240"/>
                    <a:pt x="4751" y="14085"/>
                  </a:cubicBezTo>
                  <a:cubicBezTo>
                    <a:pt x="4906" y="13930"/>
                    <a:pt x="5061" y="13787"/>
                    <a:pt x="5228" y="13657"/>
                  </a:cubicBezTo>
                  <a:cubicBezTo>
                    <a:pt x="5430" y="13478"/>
                    <a:pt x="5656" y="13323"/>
                    <a:pt x="5882" y="13180"/>
                  </a:cubicBezTo>
                  <a:lnTo>
                    <a:pt x="5882" y="20872"/>
                  </a:lnTo>
                  <a:lnTo>
                    <a:pt x="7406" y="20872"/>
                  </a:lnTo>
                  <a:cubicBezTo>
                    <a:pt x="7335" y="21015"/>
                    <a:pt x="7276" y="21169"/>
                    <a:pt x="7216" y="21324"/>
                  </a:cubicBezTo>
                  <a:cubicBezTo>
                    <a:pt x="7014" y="21872"/>
                    <a:pt x="6883" y="22455"/>
                    <a:pt x="6811" y="23062"/>
                  </a:cubicBezTo>
                  <a:cubicBezTo>
                    <a:pt x="6740" y="23562"/>
                    <a:pt x="6704" y="24074"/>
                    <a:pt x="6704" y="24575"/>
                  </a:cubicBezTo>
                  <a:cubicBezTo>
                    <a:pt x="6692" y="25086"/>
                    <a:pt x="6716" y="25587"/>
                    <a:pt x="6752" y="26051"/>
                  </a:cubicBezTo>
                  <a:cubicBezTo>
                    <a:pt x="6573" y="26229"/>
                    <a:pt x="6454" y="26480"/>
                    <a:pt x="6454" y="26753"/>
                  </a:cubicBezTo>
                  <a:lnTo>
                    <a:pt x="6454" y="26968"/>
                  </a:lnTo>
                  <a:lnTo>
                    <a:pt x="4132" y="26968"/>
                  </a:lnTo>
                  <a:lnTo>
                    <a:pt x="4132" y="27682"/>
                  </a:lnTo>
                  <a:lnTo>
                    <a:pt x="4132" y="28396"/>
                  </a:lnTo>
                  <a:lnTo>
                    <a:pt x="4132" y="28408"/>
                  </a:lnTo>
                  <a:lnTo>
                    <a:pt x="8776" y="28408"/>
                  </a:lnTo>
                  <a:lnTo>
                    <a:pt x="8776" y="28396"/>
                  </a:lnTo>
                  <a:lnTo>
                    <a:pt x="8776" y="27682"/>
                  </a:lnTo>
                  <a:lnTo>
                    <a:pt x="8776" y="26968"/>
                  </a:lnTo>
                  <a:lnTo>
                    <a:pt x="8395" y="26968"/>
                  </a:lnTo>
                  <a:lnTo>
                    <a:pt x="8395" y="26753"/>
                  </a:lnTo>
                  <a:cubicBezTo>
                    <a:pt x="8395" y="26432"/>
                    <a:pt x="8240" y="26146"/>
                    <a:pt x="8002" y="25968"/>
                  </a:cubicBezTo>
                  <a:cubicBezTo>
                    <a:pt x="8002" y="25944"/>
                    <a:pt x="7990" y="25920"/>
                    <a:pt x="7990" y="25896"/>
                  </a:cubicBezTo>
                  <a:cubicBezTo>
                    <a:pt x="7954" y="25456"/>
                    <a:pt x="7942" y="25015"/>
                    <a:pt x="7954" y="24586"/>
                  </a:cubicBezTo>
                  <a:cubicBezTo>
                    <a:pt x="7966" y="24051"/>
                    <a:pt x="8014" y="23515"/>
                    <a:pt x="8109" y="22991"/>
                  </a:cubicBezTo>
                  <a:cubicBezTo>
                    <a:pt x="8121" y="22908"/>
                    <a:pt x="8133" y="22824"/>
                    <a:pt x="8157" y="22741"/>
                  </a:cubicBezTo>
                  <a:cubicBezTo>
                    <a:pt x="8228" y="22360"/>
                    <a:pt x="8335" y="21979"/>
                    <a:pt x="8478" y="21610"/>
                  </a:cubicBezTo>
                  <a:cubicBezTo>
                    <a:pt x="8585" y="21348"/>
                    <a:pt x="8704" y="21098"/>
                    <a:pt x="8859" y="20872"/>
                  </a:cubicBezTo>
                  <a:lnTo>
                    <a:pt x="13443" y="20872"/>
                  </a:lnTo>
                  <a:cubicBezTo>
                    <a:pt x="13633" y="21098"/>
                    <a:pt x="13788" y="21348"/>
                    <a:pt x="13919" y="21610"/>
                  </a:cubicBezTo>
                  <a:cubicBezTo>
                    <a:pt x="13979" y="21717"/>
                    <a:pt x="14038" y="21836"/>
                    <a:pt x="14086" y="21955"/>
                  </a:cubicBezTo>
                  <a:cubicBezTo>
                    <a:pt x="14205" y="22289"/>
                    <a:pt x="14312" y="22646"/>
                    <a:pt x="14384" y="22991"/>
                  </a:cubicBezTo>
                  <a:cubicBezTo>
                    <a:pt x="14491" y="23515"/>
                    <a:pt x="14550" y="24051"/>
                    <a:pt x="14550" y="24586"/>
                  </a:cubicBezTo>
                  <a:cubicBezTo>
                    <a:pt x="14562" y="25027"/>
                    <a:pt x="14526" y="25479"/>
                    <a:pt x="14467" y="25908"/>
                  </a:cubicBezTo>
                  <a:cubicBezTo>
                    <a:pt x="14467" y="25920"/>
                    <a:pt x="14455" y="25932"/>
                    <a:pt x="14455" y="25944"/>
                  </a:cubicBezTo>
                  <a:cubicBezTo>
                    <a:pt x="14205" y="26122"/>
                    <a:pt x="14026" y="26420"/>
                    <a:pt x="14026" y="26753"/>
                  </a:cubicBezTo>
                  <a:lnTo>
                    <a:pt x="14026" y="26980"/>
                  </a:lnTo>
                  <a:lnTo>
                    <a:pt x="13693" y="26980"/>
                  </a:lnTo>
                  <a:lnTo>
                    <a:pt x="13693" y="27694"/>
                  </a:lnTo>
                  <a:lnTo>
                    <a:pt x="13693" y="28408"/>
                  </a:lnTo>
                  <a:lnTo>
                    <a:pt x="18336" y="28408"/>
                  </a:lnTo>
                  <a:lnTo>
                    <a:pt x="18336" y="27694"/>
                  </a:lnTo>
                  <a:lnTo>
                    <a:pt x="18336" y="26980"/>
                  </a:lnTo>
                  <a:lnTo>
                    <a:pt x="15967" y="26980"/>
                  </a:lnTo>
                  <a:lnTo>
                    <a:pt x="15967" y="26753"/>
                  </a:lnTo>
                  <a:cubicBezTo>
                    <a:pt x="15967" y="26491"/>
                    <a:pt x="15860" y="26253"/>
                    <a:pt x="15693" y="26075"/>
                  </a:cubicBezTo>
                  <a:cubicBezTo>
                    <a:pt x="15753" y="25598"/>
                    <a:pt x="15777" y="25098"/>
                    <a:pt x="15765" y="24586"/>
                  </a:cubicBezTo>
                  <a:cubicBezTo>
                    <a:pt x="15753" y="24074"/>
                    <a:pt x="15705" y="23562"/>
                    <a:pt x="15622" y="23062"/>
                  </a:cubicBezTo>
                  <a:cubicBezTo>
                    <a:pt x="15515" y="22467"/>
                    <a:pt x="15360" y="21884"/>
                    <a:pt x="15134" y="21336"/>
                  </a:cubicBezTo>
                  <a:cubicBezTo>
                    <a:pt x="15062" y="21181"/>
                    <a:pt x="14991" y="21026"/>
                    <a:pt x="14907" y="20872"/>
                  </a:cubicBezTo>
                  <a:lnTo>
                    <a:pt x="16586" y="20872"/>
                  </a:lnTo>
                  <a:lnTo>
                    <a:pt x="16586" y="13204"/>
                  </a:lnTo>
                  <a:cubicBezTo>
                    <a:pt x="16812" y="13347"/>
                    <a:pt x="17027" y="13502"/>
                    <a:pt x="17241" y="13668"/>
                  </a:cubicBezTo>
                  <a:cubicBezTo>
                    <a:pt x="17408" y="13799"/>
                    <a:pt x="17563" y="13942"/>
                    <a:pt x="17717" y="14097"/>
                  </a:cubicBezTo>
                  <a:cubicBezTo>
                    <a:pt x="17860" y="14240"/>
                    <a:pt x="17991" y="14395"/>
                    <a:pt x="18122" y="14549"/>
                  </a:cubicBezTo>
                  <a:cubicBezTo>
                    <a:pt x="18432" y="14930"/>
                    <a:pt x="18682" y="15347"/>
                    <a:pt x="18872" y="15776"/>
                  </a:cubicBezTo>
                  <a:cubicBezTo>
                    <a:pt x="19110" y="16300"/>
                    <a:pt x="19277" y="16847"/>
                    <a:pt x="19384" y="17419"/>
                  </a:cubicBezTo>
                  <a:cubicBezTo>
                    <a:pt x="19491" y="17967"/>
                    <a:pt x="19551" y="18538"/>
                    <a:pt x="19587" y="19098"/>
                  </a:cubicBezTo>
                  <a:cubicBezTo>
                    <a:pt x="19622" y="19693"/>
                    <a:pt x="19634" y="20288"/>
                    <a:pt x="19634" y="20872"/>
                  </a:cubicBezTo>
                  <a:lnTo>
                    <a:pt x="19634" y="21217"/>
                  </a:lnTo>
                  <a:cubicBezTo>
                    <a:pt x="18706" y="21479"/>
                    <a:pt x="18027" y="22324"/>
                    <a:pt x="18027" y="23336"/>
                  </a:cubicBezTo>
                  <a:lnTo>
                    <a:pt x="18027" y="24848"/>
                  </a:lnTo>
                  <a:lnTo>
                    <a:pt x="19194" y="24848"/>
                  </a:lnTo>
                  <a:lnTo>
                    <a:pt x="19194" y="23324"/>
                  </a:lnTo>
                  <a:cubicBezTo>
                    <a:pt x="19194" y="22765"/>
                    <a:pt x="19658" y="22300"/>
                    <a:pt x="20218" y="22300"/>
                  </a:cubicBezTo>
                  <a:cubicBezTo>
                    <a:pt x="20789" y="22300"/>
                    <a:pt x="21242" y="22765"/>
                    <a:pt x="21242" y="23324"/>
                  </a:cubicBezTo>
                  <a:lnTo>
                    <a:pt x="21242" y="24836"/>
                  </a:lnTo>
                  <a:lnTo>
                    <a:pt x="22420" y="24836"/>
                  </a:lnTo>
                  <a:lnTo>
                    <a:pt x="22420" y="23324"/>
                  </a:lnTo>
                  <a:cubicBezTo>
                    <a:pt x="22408" y="22324"/>
                    <a:pt x="21730" y="21467"/>
                    <a:pt x="20801" y="21217"/>
                  </a:cubicBezTo>
                  <a:cubicBezTo>
                    <a:pt x="20801" y="21098"/>
                    <a:pt x="20801" y="20979"/>
                    <a:pt x="20801" y="20860"/>
                  </a:cubicBezTo>
                  <a:cubicBezTo>
                    <a:pt x="20801" y="20229"/>
                    <a:pt x="20777" y="19598"/>
                    <a:pt x="20730" y="18979"/>
                  </a:cubicBezTo>
                  <a:cubicBezTo>
                    <a:pt x="20682" y="18324"/>
                    <a:pt x="20611" y="17681"/>
                    <a:pt x="20468" y="17050"/>
                  </a:cubicBezTo>
                  <a:cubicBezTo>
                    <a:pt x="20349" y="16478"/>
                    <a:pt x="20170" y="15907"/>
                    <a:pt x="19932" y="15359"/>
                  </a:cubicBezTo>
                  <a:cubicBezTo>
                    <a:pt x="19706" y="14835"/>
                    <a:pt x="19408" y="14335"/>
                    <a:pt x="19039" y="13847"/>
                  </a:cubicBezTo>
                  <a:cubicBezTo>
                    <a:pt x="18884" y="13657"/>
                    <a:pt x="18717" y="13454"/>
                    <a:pt x="18539" y="13264"/>
                  </a:cubicBezTo>
                  <a:cubicBezTo>
                    <a:pt x="18336" y="13049"/>
                    <a:pt x="18122" y="12859"/>
                    <a:pt x="17896" y="12668"/>
                  </a:cubicBezTo>
                  <a:cubicBezTo>
                    <a:pt x="17574" y="12418"/>
                    <a:pt x="17241" y="12204"/>
                    <a:pt x="16896" y="12013"/>
                  </a:cubicBezTo>
                  <a:lnTo>
                    <a:pt x="18027" y="12013"/>
                  </a:lnTo>
                  <a:lnTo>
                    <a:pt x="18027" y="11966"/>
                  </a:lnTo>
                  <a:lnTo>
                    <a:pt x="18027" y="11216"/>
                  </a:lnTo>
                  <a:lnTo>
                    <a:pt x="18027" y="10323"/>
                  </a:lnTo>
                  <a:lnTo>
                    <a:pt x="13169" y="10323"/>
                  </a:lnTo>
                  <a:lnTo>
                    <a:pt x="13169" y="9477"/>
                  </a:lnTo>
                  <a:lnTo>
                    <a:pt x="15741" y="9477"/>
                  </a:lnTo>
                  <a:cubicBezTo>
                    <a:pt x="16336" y="9477"/>
                    <a:pt x="16824" y="8989"/>
                    <a:pt x="16824" y="8394"/>
                  </a:cubicBezTo>
                  <a:lnTo>
                    <a:pt x="16824" y="6191"/>
                  </a:lnTo>
                  <a:cubicBezTo>
                    <a:pt x="17086" y="6191"/>
                    <a:pt x="17289" y="5989"/>
                    <a:pt x="17289" y="5727"/>
                  </a:cubicBezTo>
                  <a:lnTo>
                    <a:pt x="17289" y="5227"/>
                  </a:lnTo>
                  <a:lnTo>
                    <a:pt x="17765" y="5227"/>
                  </a:lnTo>
                  <a:lnTo>
                    <a:pt x="17765" y="4894"/>
                  </a:lnTo>
                  <a:lnTo>
                    <a:pt x="19229" y="4894"/>
                  </a:lnTo>
                  <a:cubicBezTo>
                    <a:pt x="19360" y="5358"/>
                    <a:pt x="19789" y="5691"/>
                    <a:pt x="20289" y="5691"/>
                  </a:cubicBezTo>
                  <a:cubicBezTo>
                    <a:pt x="20908" y="5691"/>
                    <a:pt x="21408" y="5191"/>
                    <a:pt x="21408" y="4572"/>
                  </a:cubicBezTo>
                  <a:cubicBezTo>
                    <a:pt x="21408" y="3965"/>
                    <a:pt x="20908" y="3465"/>
                    <a:pt x="20289" y="3465"/>
                  </a:cubicBezTo>
                  <a:cubicBezTo>
                    <a:pt x="19801" y="3465"/>
                    <a:pt x="19372" y="3786"/>
                    <a:pt x="19229" y="4239"/>
                  </a:cubicBezTo>
                  <a:lnTo>
                    <a:pt x="17765" y="4239"/>
                  </a:lnTo>
                  <a:lnTo>
                    <a:pt x="17765" y="3893"/>
                  </a:lnTo>
                  <a:lnTo>
                    <a:pt x="17289" y="3893"/>
                  </a:lnTo>
                  <a:lnTo>
                    <a:pt x="17289" y="3465"/>
                  </a:lnTo>
                  <a:cubicBezTo>
                    <a:pt x="17289" y="3203"/>
                    <a:pt x="17086" y="3000"/>
                    <a:pt x="16824" y="3000"/>
                  </a:cubicBezTo>
                  <a:lnTo>
                    <a:pt x="16824" y="1084"/>
                  </a:lnTo>
                  <a:cubicBezTo>
                    <a:pt x="16824" y="488"/>
                    <a:pt x="16336" y="0"/>
                    <a:pt x="15741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3" name="Google Shape;553;p32"/>
            <p:cNvGrpSpPr/>
            <p:nvPr/>
          </p:nvGrpSpPr>
          <p:grpSpPr>
            <a:xfrm>
              <a:off x="4700075" y="3262363"/>
              <a:ext cx="560225" cy="709950"/>
              <a:chOff x="556300" y="1021375"/>
              <a:chExt cx="560225" cy="709950"/>
            </a:xfrm>
          </p:grpSpPr>
          <p:sp>
            <p:nvSpPr>
              <p:cNvPr id="554" name="Google Shape;554;p32"/>
              <p:cNvSpPr/>
              <p:nvPr/>
            </p:nvSpPr>
            <p:spPr>
              <a:xfrm>
                <a:off x="837000" y="1292525"/>
                <a:ext cx="166700" cy="70600"/>
              </a:xfrm>
              <a:custGeom>
                <a:avLst/>
                <a:gdLst/>
                <a:ahLst/>
                <a:cxnLst/>
                <a:rect l="l" t="t" r="r" b="b"/>
                <a:pathLst>
                  <a:path w="6668" h="2824" extrusionOk="0">
                    <a:moveTo>
                      <a:pt x="207" y="0"/>
                    </a:moveTo>
                    <a:cubicBezTo>
                      <a:pt x="138" y="0"/>
                      <a:pt x="69" y="1"/>
                      <a:pt x="0" y="2"/>
                    </a:cubicBezTo>
                    <a:lnTo>
                      <a:pt x="412" y="2"/>
                    </a:lnTo>
                    <a:cubicBezTo>
                      <a:pt x="343" y="1"/>
                      <a:pt x="275" y="0"/>
                      <a:pt x="207" y="0"/>
                    </a:cubicBezTo>
                    <a:close/>
                    <a:moveTo>
                      <a:pt x="412" y="2"/>
                    </a:moveTo>
                    <a:cubicBezTo>
                      <a:pt x="425" y="2"/>
                      <a:pt x="439" y="2"/>
                      <a:pt x="452" y="2"/>
                    </a:cubicBezTo>
                    <a:lnTo>
                      <a:pt x="452" y="2"/>
                    </a:lnTo>
                    <a:cubicBezTo>
                      <a:pt x="449" y="2"/>
                      <a:pt x="445" y="2"/>
                      <a:pt x="441" y="2"/>
                    </a:cubicBezTo>
                    <a:close/>
                    <a:moveTo>
                      <a:pt x="452" y="2"/>
                    </a:moveTo>
                    <a:cubicBezTo>
                      <a:pt x="1156" y="37"/>
                      <a:pt x="1188" y="1085"/>
                      <a:pt x="548" y="1168"/>
                    </a:cubicBezTo>
                    <a:cubicBezTo>
                      <a:pt x="2513" y="1204"/>
                      <a:pt x="4477" y="1573"/>
                      <a:pt x="6013" y="2823"/>
                    </a:cubicBezTo>
                    <a:lnTo>
                      <a:pt x="6668" y="1823"/>
                    </a:lnTo>
                    <a:cubicBezTo>
                      <a:pt x="4941" y="442"/>
                      <a:pt x="2651" y="30"/>
                      <a:pt x="452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32"/>
              <p:cNvSpPr/>
              <p:nvPr/>
            </p:nvSpPr>
            <p:spPr>
              <a:xfrm>
                <a:off x="987325" y="1338100"/>
                <a:ext cx="449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798" h="1870" extrusionOk="0">
                    <a:moveTo>
                      <a:pt x="655" y="0"/>
                    </a:moveTo>
                    <a:lnTo>
                      <a:pt x="0" y="988"/>
                    </a:lnTo>
                    <a:cubicBezTo>
                      <a:pt x="167" y="1119"/>
                      <a:pt x="322" y="1262"/>
                      <a:pt x="476" y="1417"/>
                    </a:cubicBezTo>
                    <a:cubicBezTo>
                      <a:pt x="619" y="1560"/>
                      <a:pt x="750" y="1715"/>
                      <a:pt x="881" y="1869"/>
                    </a:cubicBezTo>
                    <a:lnTo>
                      <a:pt x="1798" y="1179"/>
                    </a:lnTo>
                    <a:cubicBezTo>
                      <a:pt x="1643" y="988"/>
                      <a:pt x="1476" y="786"/>
                      <a:pt x="1298" y="595"/>
                    </a:cubicBezTo>
                    <a:cubicBezTo>
                      <a:pt x="1095" y="381"/>
                      <a:pt x="881" y="179"/>
                      <a:pt x="6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32"/>
              <p:cNvSpPr/>
              <p:nvPr/>
            </p:nvSpPr>
            <p:spPr>
              <a:xfrm>
                <a:off x="1009350" y="1367550"/>
                <a:ext cx="45250" cy="47950"/>
              </a:xfrm>
              <a:custGeom>
                <a:avLst/>
                <a:gdLst/>
                <a:ahLst/>
                <a:cxnLst/>
                <a:rect l="l" t="t" r="r" b="b"/>
                <a:pathLst>
                  <a:path w="1810" h="1918" extrusionOk="0">
                    <a:moveTo>
                      <a:pt x="917" y="1"/>
                    </a:moveTo>
                    <a:lnTo>
                      <a:pt x="0" y="691"/>
                    </a:lnTo>
                    <a:cubicBezTo>
                      <a:pt x="310" y="1084"/>
                      <a:pt x="548" y="1489"/>
                      <a:pt x="750" y="1918"/>
                    </a:cubicBezTo>
                    <a:lnTo>
                      <a:pt x="1810" y="1513"/>
                    </a:lnTo>
                    <a:cubicBezTo>
                      <a:pt x="1584" y="989"/>
                      <a:pt x="1286" y="489"/>
                      <a:pt x="91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32"/>
              <p:cNvSpPr/>
              <p:nvPr/>
            </p:nvSpPr>
            <p:spPr>
              <a:xfrm>
                <a:off x="823600" y="1321725"/>
                <a:ext cx="137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49" h="13" extrusionOk="0">
                    <a:moveTo>
                      <a:pt x="1" y="0"/>
                    </a:moveTo>
                    <a:cubicBezTo>
                      <a:pt x="36" y="0"/>
                      <a:pt x="72" y="12"/>
                      <a:pt x="108" y="12"/>
                    </a:cubicBezTo>
                    <a:cubicBezTo>
                      <a:pt x="251" y="0"/>
                      <a:pt x="405" y="0"/>
                      <a:pt x="548" y="0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32"/>
              <p:cNvSpPr/>
              <p:nvPr/>
            </p:nvSpPr>
            <p:spPr>
              <a:xfrm>
                <a:off x="1028100" y="1405350"/>
                <a:ext cx="399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1596" h="2061" extrusionOk="0">
                    <a:moveTo>
                      <a:pt x="1060" y="1"/>
                    </a:moveTo>
                    <a:lnTo>
                      <a:pt x="0" y="406"/>
                    </a:lnTo>
                    <a:cubicBezTo>
                      <a:pt x="238" y="942"/>
                      <a:pt x="405" y="1489"/>
                      <a:pt x="512" y="2061"/>
                    </a:cubicBezTo>
                    <a:lnTo>
                      <a:pt x="1596" y="1692"/>
                    </a:lnTo>
                    <a:cubicBezTo>
                      <a:pt x="1477" y="1108"/>
                      <a:pt x="1298" y="549"/>
                      <a:pt x="106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32"/>
              <p:cNvSpPr/>
              <p:nvPr/>
            </p:nvSpPr>
            <p:spPr>
              <a:xfrm>
                <a:off x="1047150" y="1542875"/>
                <a:ext cx="29175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167" h="1275" extrusionOk="0">
                    <a:moveTo>
                      <a:pt x="0" y="1"/>
                    </a:moveTo>
                    <a:lnTo>
                      <a:pt x="0" y="703"/>
                    </a:lnTo>
                    <a:cubicBezTo>
                      <a:pt x="0" y="1084"/>
                      <a:pt x="292" y="1275"/>
                      <a:pt x="584" y="1275"/>
                    </a:cubicBezTo>
                    <a:cubicBezTo>
                      <a:pt x="875" y="1275"/>
                      <a:pt x="1167" y="1084"/>
                      <a:pt x="1167" y="703"/>
                    </a:cubicBezTo>
                    <a:cubicBezTo>
                      <a:pt x="1167" y="477"/>
                      <a:pt x="1167" y="239"/>
                      <a:pt x="116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32"/>
              <p:cNvSpPr/>
              <p:nvPr/>
            </p:nvSpPr>
            <p:spPr>
              <a:xfrm>
                <a:off x="1045950" y="1495850"/>
                <a:ext cx="303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1882" extrusionOk="0">
                    <a:moveTo>
                      <a:pt x="1155" y="0"/>
                    </a:moveTo>
                    <a:lnTo>
                      <a:pt x="1" y="120"/>
                    </a:lnTo>
                    <a:cubicBezTo>
                      <a:pt x="36" y="703"/>
                      <a:pt x="48" y="1298"/>
                      <a:pt x="48" y="1882"/>
                    </a:cubicBezTo>
                    <a:lnTo>
                      <a:pt x="1215" y="1882"/>
                    </a:lnTo>
                    <a:cubicBezTo>
                      <a:pt x="1215" y="1251"/>
                      <a:pt x="1191" y="620"/>
                      <a:pt x="11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32"/>
              <p:cNvSpPr/>
              <p:nvPr/>
            </p:nvSpPr>
            <p:spPr>
              <a:xfrm>
                <a:off x="1040900" y="1447625"/>
                <a:ext cx="3365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2049" extrusionOk="0">
                    <a:moveTo>
                      <a:pt x="1084" y="1"/>
                    </a:moveTo>
                    <a:lnTo>
                      <a:pt x="0" y="370"/>
                    </a:lnTo>
                    <a:cubicBezTo>
                      <a:pt x="107" y="917"/>
                      <a:pt x="167" y="1477"/>
                      <a:pt x="203" y="2049"/>
                    </a:cubicBezTo>
                    <a:lnTo>
                      <a:pt x="1346" y="1929"/>
                    </a:lnTo>
                    <a:cubicBezTo>
                      <a:pt x="1310" y="1275"/>
                      <a:pt x="1227" y="632"/>
                      <a:pt x="10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32"/>
              <p:cNvSpPr/>
              <p:nvPr/>
            </p:nvSpPr>
            <p:spPr>
              <a:xfrm>
                <a:off x="599475" y="1447625"/>
                <a:ext cx="3425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1370" h="2049" extrusionOk="0">
                    <a:moveTo>
                      <a:pt x="250" y="1"/>
                    </a:moveTo>
                    <a:cubicBezTo>
                      <a:pt x="119" y="632"/>
                      <a:pt x="48" y="1275"/>
                      <a:pt x="0" y="1929"/>
                    </a:cubicBezTo>
                    <a:lnTo>
                      <a:pt x="1155" y="2049"/>
                    </a:lnTo>
                    <a:cubicBezTo>
                      <a:pt x="1191" y="1477"/>
                      <a:pt x="1262" y="917"/>
                      <a:pt x="1369" y="370"/>
                    </a:cubicBezTo>
                    <a:lnTo>
                      <a:pt x="2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32"/>
              <p:cNvSpPr/>
              <p:nvPr/>
            </p:nvSpPr>
            <p:spPr>
              <a:xfrm>
                <a:off x="597975" y="1495850"/>
                <a:ext cx="30400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1882" extrusionOk="0">
                    <a:moveTo>
                      <a:pt x="60" y="0"/>
                    </a:moveTo>
                    <a:cubicBezTo>
                      <a:pt x="13" y="632"/>
                      <a:pt x="1" y="1263"/>
                      <a:pt x="1" y="1882"/>
                    </a:cubicBezTo>
                    <a:lnTo>
                      <a:pt x="1167" y="1882"/>
                    </a:lnTo>
                    <a:cubicBezTo>
                      <a:pt x="1167" y="1298"/>
                      <a:pt x="1179" y="703"/>
                      <a:pt x="1215" y="120"/>
                    </a:cubicBez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32"/>
              <p:cNvSpPr/>
              <p:nvPr/>
            </p:nvSpPr>
            <p:spPr>
              <a:xfrm>
                <a:off x="605725" y="1405350"/>
                <a:ext cx="411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2061" extrusionOk="0">
                    <a:moveTo>
                      <a:pt x="536" y="1"/>
                    </a:moveTo>
                    <a:cubicBezTo>
                      <a:pt x="298" y="537"/>
                      <a:pt x="131" y="1108"/>
                      <a:pt x="0" y="1692"/>
                    </a:cubicBezTo>
                    <a:lnTo>
                      <a:pt x="1119" y="2061"/>
                    </a:lnTo>
                    <a:cubicBezTo>
                      <a:pt x="1238" y="1501"/>
                      <a:pt x="1405" y="942"/>
                      <a:pt x="1643" y="418"/>
                    </a:cubicBezTo>
                    <a:lnTo>
                      <a:pt x="5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32"/>
              <p:cNvSpPr/>
              <p:nvPr/>
            </p:nvSpPr>
            <p:spPr>
              <a:xfrm>
                <a:off x="597975" y="1542875"/>
                <a:ext cx="29200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168" h="1275" extrusionOk="0">
                    <a:moveTo>
                      <a:pt x="1" y="1"/>
                    </a:moveTo>
                    <a:cubicBezTo>
                      <a:pt x="1" y="239"/>
                      <a:pt x="1" y="477"/>
                      <a:pt x="1" y="703"/>
                    </a:cubicBezTo>
                    <a:cubicBezTo>
                      <a:pt x="1" y="1084"/>
                      <a:pt x="292" y="1275"/>
                      <a:pt x="584" y="1275"/>
                    </a:cubicBezTo>
                    <a:cubicBezTo>
                      <a:pt x="876" y="1275"/>
                      <a:pt x="1167" y="1084"/>
                      <a:pt x="1167" y="703"/>
                    </a:cubicBezTo>
                    <a:lnTo>
                      <a:pt x="116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32"/>
              <p:cNvSpPr/>
              <p:nvPr/>
            </p:nvSpPr>
            <p:spPr>
              <a:xfrm>
                <a:off x="641725" y="1338400"/>
                <a:ext cx="452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1870" extrusionOk="0">
                    <a:moveTo>
                      <a:pt x="1168" y="0"/>
                    </a:moveTo>
                    <a:cubicBezTo>
                      <a:pt x="941" y="179"/>
                      <a:pt x="715" y="369"/>
                      <a:pt x="513" y="583"/>
                    </a:cubicBezTo>
                    <a:cubicBezTo>
                      <a:pt x="322" y="774"/>
                      <a:pt x="156" y="964"/>
                      <a:pt x="1" y="1167"/>
                    </a:cubicBezTo>
                    <a:lnTo>
                      <a:pt x="941" y="1869"/>
                    </a:lnTo>
                    <a:cubicBezTo>
                      <a:pt x="1061" y="1715"/>
                      <a:pt x="1192" y="1560"/>
                      <a:pt x="1334" y="1405"/>
                    </a:cubicBezTo>
                    <a:cubicBezTo>
                      <a:pt x="1489" y="1250"/>
                      <a:pt x="1644" y="1107"/>
                      <a:pt x="1811" y="976"/>
                    </a:cubicBez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32"/>
              <p:cNvSpPr/>
              <p:nvPr/>
            </p:nvSpPr>
            <p:spPr>
              <a:xfrm>
                <a:off x="837300" y="1321725"/>
                <a:ext cx="134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37" h="13" extrusionOk="0">
                    <a:moveTo>
                      <a:pt x="0" y="0"/>
                    </a:moveTo>
                    <a:cubicBezTo>
                      <a:pt x="143" y="0"/>
                      <a:pt x="286" y="0"/>
                      <a:pt x="429" y="12"/>
                    </a:cubicBezTo>
                    <a:cubicBezTo>
                      <a:pt x="465" y="12"/>
                      <a:pt x="500" y="0"/>
                      <a:pt x="536" y="0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2"/>
              <p:cNvSpPr/>
              <p:nvPr/>
            </p:nvSpPr>
            <p:spPr>
              <a:xfrm>
                <a:off x="619125" y="1367550"/>
                <a:ext cx="46150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930" extrusionOk="0">
                    <a:moveTo>
                      <a:pt x="905" y="1"/>
                    </a:moveTo>
                    <a:cubicBezTo>
                      <a:pt x="524" y="465"/>
                      <a:pt x="226" y="977"/>
                      <a:pt x="0" y="1513"/>
                    </a:cubicBezTo>
                    <a:lnTo>
                      <a:pt x="1107" y="1930"/>
                    </a:lnTo>
                    <a:cubicBezTo>
                      <a:pt x="1298" y="1501"/>
                      <a:pt x="1548" y="1096"/>
                      <a:pt x="1845" y="703"/>
                    </a:cubicBezTo>
                    <a:lnTo>
                      <a:pt x="90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32"/>
              <p:cNvSpPr/>
              <p:nvPr/>
            </p:nvSpPr>
            <p:spPr>
              <a:xfrm>
                <a:off x="670900" y="1292525"/>
                <a:ext cx="166125" cy="70300"/>
              </a:xfrm>
              <a:custGeom>
                <a:avLst/>
                <a:gdLst/>
                <a:ahLst/>
                <a:cxnLst/>
                <a:rect l="l" t="t" r="r" b="b"/>
                <a:pathLst>
                  <a:path w="6645" h="2812" extrusionOk="0">
                    <a:moveTo>
                      <a:pt x="6446" y="1"/>
                    </a:moveTo>
                    <a:cubicBezTo>
                      <a:pt x="6380" y="1"/>
                      <a:pt x="6315" y="1"/>
                      <a:pt x="6249" y="2"/>
                    </a:cubicBezTo>
                    <a:lnTo>
                      <a:pt x="6644" y="2"/>
                    </a:lnTo>
                    <a:cubicBezTo>
                      <a:pt x="6578" y="1"/>
                      <a:pt x="6512" y="1"/>
                      <a:pt x="6446" y="1"/>
                    </a:cubicBezTo>
                    <a:close/>
                    <a:moveTo>
                      <a:pt x="6216" y="2"/>
                    </a:moveTo>
                    <a:cubicBezTo>
                      <a:pt x="6211" y="2"/>
                      <a:pt x="6207" y="2"/>
                      <a:pt x="6203" y="2"/>
                    </a:cubicBezTo>
                    <a:lnTo>
                      <a:pt x="6203" y="2"/>
                    </a:lnTo>
                    <a:cubicBezTo>
                      <a:pt x="6218" y="2"/>
                      <a:pt x="6234" y="2"/>
                      <a:pt x="6249" y="2"/>
                    </a:cubicBezTo>
                    <a:close/>
                    <a:moveTo>
                      <a:pt x="6203" y="2"/>
                    </a:moveTo>
                    <a:lnTo>
                      <a:pt x="6203" y="2"/>
                    </a:lnTo>
                    <a:cubicBezTo>
                      <a:pt x="3979" y="31"/>
                      <a:pt x="1754" y="462"/>
                      <a:pt x="1" y="1835"/>
                    </a:cubicBezTo>
                    <a:lnTo>
                      <a:pt x="644" y="2811"/>
                    </a:lnTo>
                    <a:cubicBezTo>
                      <a:pt x="2144" y="1549"/>
                      <a:pt x="4156" y="1204"/>
                      <a:pt x="6109" y="1168"/>
                    </a:cubicBezTo>
                    <a:cubicBezTo>
                      <a:pt x="5470" y="1074"/>
                      <a:pt x="5501" y="38"/>
                      <a:pt x="6203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32"/>
              <p:cNvSpPr/>
              <p:nvPr/>
            </p:nvSpPr>
            <p:spPr>
              <a:xfrm>
                <a:off x="807525" y="1292550"/>
                <a:ext cx="59250" cy="29200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1168" extrusionOk="0">
                    <a:moveTo>
                      <a:pt x="751" y="1"/>
                    </a:moveTo>
                    <a:cubicBezTo>
                      <a:pt x="36" y="24"/>
                      <a:pt x="1" y="1072"/>
                      <a:pt x="644" y="1167"/>
                    </a:cubicBezTo>
                    <a:lnTo>
                      <a:pt x="1191" y="1167"/>
                    </a:lnTo>
                    <a:cubicBezTo>
                      <a:pt x="1281" y="1161"/>
                      <a:pt x="1370" y="1158"/>
                      <a:pt x="1459" y="1158"/>
                    </a:cubicBezTo>
                    <a:cubicBezTo>
                      <a:pt x="1548" y="1158"/>
                      <a:pt x="1638" y="1161"/>
                      <a:pt x="1727" y="1167"/>
                    </a:cubicBezTo>
                    <a:cubicBezTo>
                      <a:pt x="2370" y="1084"/>
                      <a:pt x="2334" y="24"/>
                      <a:pt x="1620" y="1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32"/>
              <p:cNvSpPr/>
              <p:nvPr/>
            </p:nvSpPr>
            <p:spPr>
              <a:xfrm>
                <a:off x="917950" y="1635750"/>
                <a:ext cx="32775" cy="40500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1620" extrusionOk="0">
                    <a:moveTo>
                      <a:pt x="84" y="0"/>
                    </a:moveTo>
                    <a:cubicBezTo>
                      <a:pt x="96" y="453"/>
                      <a:pt x="60" y="893"/>
                      <a:pt x="1" y="1334"/>
                    </a:cubicBezTo>
                    <a:lnTo>
                      <a:pt x="1215" y="1620"/>
                    </a:lnTo>
                    <a:cubicBezTo>
                      <a:pt x="1287" y="1108"/>
                      <a:pt x="1311" y="560"/>
                      <a:pt x="12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2"/>
              <p:cNvSpPr/>
              <p:nvPr/>
            </p:nvSpPr>
            <p:spPr>
              <a:xfrm>
                <a:off x="723600" y="1635750"/>
                <a:ext cx="32450" cy="40200"/>
              </a:xfrm>
              <a:custGeom>
                <a:avLst/>
                <a:gdLst/>
                <a:ahLst/>
                <a:cxnLst/>
                <a:rect l="l" t="t" r="r" b="b"/>
                <a:pathLst>
                  <a:path w="1298" h="1608" extrusionOk="0">
                    <a:moveTo>
                      <a:pt x="12" y="0"/>
                    </a:moveTo>
                    <a:cubicBezTo>
                      <a:pt x="0" y="560"/>
                      <a:pt x="36" y="1108"/>
                      <a:pt x="83" y="1608"/>
                    </a:cubicBezTo>
                    <a:lnTo>
                      <a:pt x="1298" y="1322"/>
                    </a:lnTo>
                    <a:cubicBezTo>
                      <a:pt x="1262" y="881"/>
                      <a:pt x="1250" y="441"/>
                      <a:pt x="126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2"/>
              <p:cNvSpPr/>
              <p:nvPr/>
            </p:nvSpPr>
            <p:spPr>
              <a:xfrm>
                <a:off x="904275" y="1554775"/>
                <a:ext cx="42575" cy="4320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728" extrusionOk="0">
                    <a:moveTo>
                      <a:pt x="1215" y="1"/>
                    </a:moveTo>
                    <a:lnTo>
                      <a:pt x="0" y="263"/>
                    </a:lnTo>
                    <a:cubicBezTo>
                      <a:pt x="60" y="382"/>
                      <a:pt x="119" y="501"/>
                      <a:pt x="167" y="620"/>
                    </a:cubicBezTo>
                    <a:cubicBezTo>
                      <a:pt x="298" y="953"/>
                      <a:pt x="393" y="1299"/>
                      <a:pt x="465" y="1656"/>
                    </a:cubicBezTo>
                    <a:lnTo>
                      <a:pt x="1703" y="1727"/>
                    </a:lnTo>
                    <a:cubicBezTo>
                      <a:pt x="1596" y="1120"/>
                      <a:pt x="1441" y="537"/>
                      <a:pt x="12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2"/>
              <p:cNvSpPr/>
              <p:nvPr/>
            </p:nvSpPr>
            <p:spPr>
              <a:xfrm>
                <a:off x="726575" y="1554500"/>
                <a:ext cx="417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727" extrusionOk="0">
                    <a:moveTo>
                      <a:pt x="405" y="0"/>
                    </a:moveTo>
                    <a:cubicBezTo>
                      <a:pt x="214" y="548"/>
                      <a:pt x="84" y="1131"/>
                      <a:pt x="0" y="1726"/>
                    </a:cubicBezTo>
                    <a:lnTo>
                      <a:pt x="1298" y="1667"/>
                    </a:lnTo>
                    <a:cubicBezTo>
                      <a:pt x="1310" y="1584"/>
                      <a:pt x="1322" y="1488"/>
                      <a:pt x="1346" y="1405"/>
                    </a:cubicBezTo>
                    <a:cubicBezTo>
                      <a:pt x="1417" y="1036"/>
                      <a:pt x="1524" y="655"/>
                      <a:pt x="1667" y="274"/>
                    </a:cubicBezTo>
                    <a:lnTo>
                      <a:pt x="40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32"/>
              <p:cNvSpPr/>
              <p:nvPr/>
            </p:nvSpPr>
            <p:spPr>
              <a:xfrm>
                <a:off x="725675" y="1668775"/>
                <a:ext cx="34075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1363" h="1484" extrusionOk="0">
                    <a:moveTo>
                      <a:pt x="1215" y="1"/>
                    </a:moveTo>
                    <a:lnTo>
                      <a:pt x="0" y="287"/>
                    </a:lnTo>
                    <a:cubicBezTo>
                      <a:pt x="24" y="561"/>
                      <a:pt x="48" y="823"/>
                      <a:pt x="84" y="1061"/>
                    </a:cubicBezTo>
                    <a:cubicBezTo>
                      <a:pt x="127" y="1355"/>
                      <a:pt x="346" y="1483"/>
                      <a:pt x="587" y="1483"/>
                    </a:cubicBezTo>
                    <a:cubicBezTo>
                      <a:pt x="950" y="1483"/>
                      <a:pt x="1363" y="1194"/>
                      <a:pt x="1298" y="751"/>
                    </a:cubicBezTo>
                    <a:cubicBezTo>
                      <a:pt x="1263" y="501"/>
                      <a:pt x="1239" y="251"/>
                      <a:pt x="1215" y="1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32"/>
              <p:cNvSpPr/>
              <p:nvPr/>
            </p:nvSpPr>
            <p:spPr>
              <a:xfrm>
                <a:off x="912350" y="1669075"/>
                <a:ext cx="36000" cy="36800"/>
              </a:xfrm>
              <a:custGeom>
                <a:avLst/>
                <a:gdLst/>
                <a:ahLst/>
                <a:cxnLst/>
                <a:rect l="l" t="t" r="r" b="b"/>
                <a:pathLst>
                  <a:path w="1440" h="1472" extrusionOk="0">
                    <a:moveTo>
                      <a:pt x="225" y="1"/>
                    </a:moveTo>
                    <a:cubicBezTo>
                      <a:pt x="189" y="251"/>
                      <a:pt x="142" y="501"/>
                      <a:pt x="94" y="739"/>
                    </a:cubicBezTo>
                    <a:cubicBezTo>
                      <a:pt x="1" y="1182"/>
                      <a:pt x="398" y="1471"/>
                      <a:pt x="765" y="1471"/>
                    </a:cubicBezTo>
                    <a:cubicBezTo>
                      <a:pt x="1010" y="1471"/>
                      <a:pt x="1242" y="1343"/>
                      <a:pt x="1308" y="1049"/>
                    </a:cubicBezTo>
                    <a:cubicBezTo>
                      <a:pt x="1356" y="811"/>
                      <a:pt x="1404" y="549"/>
                      <a:pt x="1439" y="287"/>
                    </a:cubicBezTo>
                    <a:lnTo>
                      <a:pt x="225" y="1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32"/>
              <p:cNvSpPr/>
              <p:nvPr/>
            </p:nvSpPr>
            <p:spPr>
              <a:xfrm>
                <a:off x="915875" y="1596150"/>
                <a:ext cx="34550" cy="39625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158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8" y="525"/>
                      <a:pt x="167" y="1061"/>
                      <a:pt x="167" y="1584"/>
                    </a:cubicBezTo>
                    <a:lnTo>
                      <a:pt x="1382" y="1584"/>
                    </a:lnTo>
                    <a:cubicBezTo>
                      <a:pt x="1370" y="1084"/>
                      <a:pt x="1322" y="572"/>
                      <a:pt x="1239" y="7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32"/>
              <p:cNvSpPr/>
              <p:nvPr/>
            </p:nvSpPr>
            <p:spPr>
              <a:xfrm>
                <a:off x="723900" y="1596150"/>
                <a:ext cx="35125" cy="39625"/>
              </a:xfrm>
              <a:custGeom>
                <a:avLst/>
                <a:gdLst/>
                <a:ahLst/>
                <a:cxnLst/>
                <a:rect l="l" t="t" r="r" b="b"/>
                <a:pathLst>
                  <a:path w="1405" h="1585" extrusionOk="0">
                    <a:moveTo>
                      <a:pt x="1405" y="1"/>
                    </a:moveTo>
                    <a:lnTo>
                      <a:pt x="107" y="72"/>
                    </a:lnTo>
                    <a:cubicBezTo>
                      <a:pt x="36" y="572"/>
                      <a:pt x="0" y="1084"/>
                      <a:pt x="0" y="1584"/>
                    </a:cubicBezTo>
                    <a:lnTo>
                      <a:pt x="1250" y="1584"/>
                    </a:lnTo>
                    <a:cubicBezTo>
                      <a:pt x="1262" y="1049"/>
                      <a:pt x="1322" y="525"/>
                      <a:pt x="140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2"/>
              <p:cNvSpPr/>
              <p:nvPr/>
            </p:nvSpPr>
            <p:spPr>
              <a:xfrm>
                <a:off x="736675" y="1484225"/>
                <a:ext cx="197975" cy="77425"/>
              </a:xfrm>
              <a:custGeom>
                <a:avLst/>
                <a:gdLst/>
                <a:ahLst/>
                <a:cxnLst/>
                <a:rect l="l" t="t" r="r" b="b"/>
                <a:pathLst>
                  <a:path w="7919" h="3097" extrusionOk="0">
                    <a:moveTo>
                      <a:pt x="3934" y="0"/>
                    </a:moveTo>
                    <a:cubicBezTo>
                      <a:pt x="3730" y="0"/>
                      <a:pt x="3519" y="12"/>
                      <a:pt x="3299" y="37"/>
                    </a:cubicBezTo>
                    <a:cubicBezTo>
                      <a:pt x="1525" y="227"/>
                      <a:pt x="525" y="1370"/>
                      <a:pt x="1" y="2811"/>
                    </a:cubicBezTo>
                    <a:lnTo>
                      <a:pt x="1263" y="3097"/>
                    </a:lnTo>
                    <a:cubicBezTo>
                      <a:pt x="1608" y="2228"/>
                      <a:pt x="2180" y="1466"/>
                      <a:pt x="3204" y="1227"/>
                    </a:cubicBezTo>
                    <a:cubicBezTo>
                      <a:pt x="3434" y="1174"/>
                      <a:pt x="3658" y="1149"/>
                      <a:pt x="3875" y="1149"/>
                    </a:cubicBezTo>
                    <a:cubicBezTo>
                      <a:pt x="5157" y="1149"/>
                      <a:pt x="6175" y="2026"/>
                      <a:pt x="6704" y="3085"/>
                    </a:cubicBezTo>
                    <a:lnTo>
                      <a:pt x="7919" y="2823"/>
                    </a:lnTo>
                    <a:cubicBezTo>
                      <a:pt x="7247" y="1219"/>
                      <a:pt x="5993" y="0"/>
                      <a:pt x="39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2"/>
              <p:cNvSpPr/>
              <p:nvPr/>
            </p:nvSpPr>
            <p:spPr>
              <a:xfrm>
                <a:off x="703350" y="1279450"/>
                <a:ext cx="267625" cy="263450"/>
              </a:xfrm>
              <a:custGeom>
                <a:avLst/>
                <a:gdLst/>
                <a:ahLst/>
                <a:cxnLst/>
                <a:rect l="l" t="t" r="r" b="b"/>
                <a:pathLst>
                  <a:path w="10705" h="10538" extrusionOk="0">
                    <a:moveTo>
                      <a:pt x="0" y="1"/>
                    </a:moveTo>
                    <a:lnTo>
                      <a:pt x="0" y="10538"/>
                    </a:lnTo>
                    <a:lnTo>
                      <a:pt x="10704" y="10538"/>
                    </a:lnTo>
                    <a:lnTo>
                      <a:pt x="1070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2"/>
              <p:cNvSpPr/>
              <p:nvPr/>
            </p:nvSpPr>
            <p:spPr>
              <a:xfrm>
                <a:off x="788775" y="1237775"/>
                <a:ext cx="96775" cy="64025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2561" extrusionOk="0">
                    <a:moveTo>
                      <a:pt x="1" y="1"/>
                    </a:moveTo>
                    <a:lnTo>
                      <a:pt x="1" y="2561"/>
                    </a:lnTo>
                    <a:lnTo>
                      <a:pt x="3870" y="2561"/>
                    </a:lnTo>
                    <a:lnTo>
                      <a:pt x="38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2"/>
              <p:cNvSpPr/>
              <p:nvPr/>
            </p:nvSpPr>
            <p:spPr>
              <a:xfrm>
                <a:off x="988500" y="1127350"/>
                <a:ext cx="75325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644" extrusionOk="0">
                    <a:moveTo>
                      <a:pt x="1" y="1"/>
                    </a:moveTo>
                    <a:lnTo>
                      <a:pt x="1" y="644"/>
                    </a:lnTo>
                    <a:lnTo>
                      <a:pt x="3013" y="644"/>
                    </a:lnTo>
                    <a:lnTo>
                      <a:pt x="30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2"/>
              <p:cNvSpPr/>
              <p:nvPr/>
            </p:nvSpPr>
            <p:spPr>
              <a:xfrm>
                <a:off x="976900" y="1118725"/>
                <a:ext cx="23825" cy="33350"/>
              </a:xfrm>
              <a:custGeom>
                <a:avLst/>
                <a:gdLst/>
                <a:ahLst/>
                <a:cxnLst/>
                <a:rect l="l" t="t" r="r" b="b"/>
                <a:pathLst>
                  <a:path w="953" h="1334" extrusionOk="0">
                    <a:moveTo>
                      <a:pt x="0" y="0"/>
                    </a:moveTo>
                    <a:lnTo>
                      <a:pt x="0" y="1334"/>
                    </a:lnTo>
                    <a:lnTo>
                      <a:pt x="953" y="1334"/>
                    </a:lnTo>
                    <a:lnTo>
                      <a:pt x="95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2"/>
              <p:cNvSpPr/>
              <p:nvPr/>
            </p:nvSpPr>
            <p:spPr>
              <a:xfrm>
                <a:off x="965275" y="1096400"/>
                <a:ext cx="23250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3192" extrusionOk="0">
                    <a:moveTo>
                      <a:pt x="465" y="0"/>
                    </a:moveTo>
                    <a:cubicBezTo>
                      <a:pt x="215" y="0"/>
                      <a:pt x="1" y="203"/>
                      <a:pt x="1" y="465"/>
                    </a:cubicBezTo>
                    <a:lnTo>
                      <a:pt x="1" y="2727"/>
                    </a:lnTo>
                    <a:cubicBezTo>
                      <a:pt x="1" y="2977"/>
                      <a:pt x="215" y="3191"/>
                      <a:pt x="465" y="3191"/>
                    </a:cubicBezTo>
                    <a:cubicBezTo>
                      <a:pt x="727" y="3191"/>
                      <a:pt x="930" y="2977"/>
                      <a:pt x="930" y="2727"/>
                    </a:cubicBezTo>
                    <a:lnTo>
                      <a:pt x="930" y="465"/>
                    </a:lnTo>
                    <a:cubicBezTo>
                      <a:pt x="930" y="203"/>
                      <a:pt x="727" y="0"/>
                      <a:pt x="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2"/>
              <p:cNvSpPr/>
              <p:nvPr/>
            </p:nvSpPr>
            <p:spPr>
              <a:xfrm>
                <a:off x="1035825" y="1108000"/>
                <a:ext cx="55700" cy="55700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2228" extrusionOk="0">
                    <a:moveTo>
                      <a:pt x="1120" y="1"/>
                    </a:moveTo>
                    <a:cubicBezTo>
                      <a:pt x="501" y="1"/>
                      <a:pt x="1" y="501"/>
                      <a:pt x="1" y="1108"/>
                    </a:cubicBezTo>
                    <a:cubicBezTo>
                      <a:pt x="1" y="1727"/>
                      <a:pt x="501" y="2227"/>
                      <a:pt x="1120" y="2227"/>
                    </a:cubicBezTo>
                    <a:cubicBezTo>
                      <a:pt x="1727" y="2227"/>
                      <a:pt x="2227" y="1727"/>
                      <a:pt x="2227" y="1108"/>
                    </a:cubicBezTo>
                    <a:cubicBezTo>
                      <a:pt x="2227" y="501"/>
                      <a:pt x="1727" y="1"/>
                      <a:pt x="11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2"/>
              <p:cNvSpPr/>
              <p:nvPr/>
            </p:nvSpPr>
            <p:spPr>
              <a:xfrm>
                <a:off x="1063800" y="1108000"/>
                <a:ext cx="27725" cy="55700"/>
              </a:xfrm>
              <a:custGeom>
                <a:avLst/>
                <a:gdLst/>
                <a:ahLst/>
                <a:cxnLst/>
                <a:rect l="l" t="t" r="r" b="b"/>
                <a:pathLst>
                  <a:path w="1109" h="2228" extrusionOk="0">
                    <a:moveTo>
                      <a:pt x="1" y="1"/>
                    </a:moveTo>
                    <a:lnTo>
                      <a:pt x="1" y="2227"/>
                    </a:lnTo>
                    <a:cubicBezTo>
                      <a:pt x="608" y="2227"/>
                      <a:pt x="1108" y="1727"/>
                      <a:pt x="1108" y="1108"/>
                    </a:cubicBezTo>
                    <a:cubicBezTo>
                      <a:pt x="1108" y="489"/>
                      <a:pt x="608" y="1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2"/>
              <p:cNvSpPr/>
              <p:nvPr/>
            </p:nvSpPr>
            <p:spPr>
              <a:xfrm>
                <a:off x="611075" y="1128850"/>
                <a:ext cx="75325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655" extrusionOk="0">
                    <a:moveTo>
                      <a:pt x="1" y="0"/>
                    </a:moveTo>
                    <a:lnTo>
                      <a:pt x="1" y="655"/>
                    </a:lnTo>
                    <a:lnTo>
                      <a:pt x="3013" y="655"/>
                    </a:lnTo>
                    <a:lnTo>
                      <a:pt x="301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2"/>
              <p:cNvSpPr/>
              <p:nvPr/>
            </p:nvSpPr>
            <p:spPr>
              <a:xfrm>
                <a:off x="674175" y="1120200"/>
                <a:ext cx="23850" cy="33675"/>
              </a:xfrm>
              <a:custGeom>
                <a:avLst/>
                <a:gdLst/>
                <a:ahLst/>
                <a:cxnLst/>
                <a:rect l="l" t="t" r="r" b="b"/>
                <a:pathLst>
                  <a:path w="954" h="1347" extrusionOk="0">
                    <a:moveTo>
                      <a:pt x="1" y="1"/>
                    </a:moveTo>
                    <a:lnTo>
                      <a:pt x="1" y="1346"/>
                    </a:lnTo>
                    <a:lnTo>
                      <a:pt x="953" y="1346"/>
                    </a:lnTo>
                    <a:lnTo>
                      <a:pt x="95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2"/>
              <p:cNvSpPr/>
              <p:nvPr/>
            </p:nvSpPr>
            <p:spPr>
              <a:xfrm>
                <a:off x="686375" y="1096400"/>
                <a:ext cx="23250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3192" extrusionOk="0">
                    <a:moveTo>
                      <a:pt x="465" y="0"/>
                    </a:moveTo>
                    <a:cubicBezTo>
                      <a:pt x="203" y="0"/>
                      <a:pt x="1" y="203"/>
                      <a:pt x="1" y="465"/>
                    </a:cubicBezTo>
                    <a:lnTo>
                      <a:pt x="1" y="2727"/>
                    </a:lnTo>
                    <a:cubicBezTo>
                      <a:pt x="1" y="2977"/>
                      <a:pt x="203" y="3191"/>
                      <a:pt x="465" y="3191"/>
                    </a:cubicBezTo>
                    <a:cubicBezTo>
                      <a:pt x="715" y="3191"/>
                      <a:pt x="930" y="2977"/>
                      <a:pt x="930" y="2727"/>
                    </a:cubicBezTo>
                    <a:lnTo>
                      <a:pt x="930" y="465"/>
                    </a:lnTo>
                    <a:cubicBezTo>
                      <a:pt x="930" y="203"/>
                      <a:pt x="715" y="0"/>
                      <a:pt x="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32"/>
              <p:cNvSpPr/>
              <p:nvPr/>
            </p:nvSpPr>
            <p:spPr>
              <a:xfrm>
                <a:off x="583400" y="1108900"/>
                <a:ext cx="55675" cy="55675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2227" extrusionOk="0">
                    <a:moveTo>
                      <a:pt x="1119" y="0"/>
                    </a:moveTo>
                    <a:cubicBezTo>
                      <a:pt x="500" y="0"/>
                      <a:pt x="0" y="500"/>
                      <a:pt x="0" y="1108"/>
                    </a:cubicBezTo>
                    <a:cubicBezTo>
                      <a:pt x="0" y="1727"/>
                      <a:pt x="500" y="2227"/>
                      <a:pt x="1119" y="2227"/>
                    </a:cubicBezTo>
                    <a:cubicBezTo>
                      <a:pt x="1727" y="2227"/>
                      <a:pt x="2227" y="1727"/>
                      <a:pt x="2227" y="1108"/>
                    </a:cubicBezTo>
                    <a:cubicBezTo>
                      <a:pt x="2227" y="500"/>
                      <a:pt x="1727" y="0"/>
                      <a:pt x="111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32"/>
              <p:cNvSpPr/>
              <p:nvPr/>
            </p:nvSpPr>
            <p:spPr>
              <a:xfrm>
                <a:off x="583400" y="1108900"/>
                <a:ext cx="28000" cy="5567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227" extrusionOk="0">
                    <a:moveTo>
                      <a:pt x="1119" y="0"/>
                    </a:moveTo>
                    <a:cubicBezTo>
                      <a:pt x="500" y="0"/>
                      <a:pt x="0" y="500"/>
                      <a:pt x="0" y="1108"/>
                    </a:cubicBezTo>
                    <a:cubicBezTo>
                      <a:pt x="0" y="1727"/>
                      <a:pt x="500" y="2227"/>
                      <a:pt x="1119" y="2227"/>
                    </a:cubicBez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2"/>
              <p:cNvSpPr/>
              <p:nvPr/>
            </p:nvSpPr>
            <p:spPr>
              <a:xfrm>
                <a:off x="697400" y="1021375"/>
                <a:ext cx="279525" cy="236975"/>
              </a:xfrm>
              <a:custGeom>
                <a:avLst/>
                <a:gdLst/>
                <a:ahLst/>
                <a:cxnLst/>
                <a:rect l="l" t="t" r="r" b="b"/>
                <a:pathLst>
                  <a:path w="11181" h="9479" extrusionOk="0">
                    <a:moveTo>
                      <a:pt x="1084" y="1"/>
                    </a:moveTo>
                    <a:cubicBezTo>
                      <a:pt x="489" y="1"/>
                      <a:pt x="0" y="477"/>
                      <a:pt x="0" y="1084"/>
                    </a:cubicBezTo>
                    <a:lnTo>
                      <a:pt x="0" y="8395"/>
                    </a:lnTo>
                    <a:cubicBezTo>
                      <a:pt x="0" y="8990"/>
                      <a:pt x="489" y="9478"/>
                      <a:pt x="1084" y="9478"/>
                    </a:cubicBezTo>
                    <a:lnTo>
                      <a:pt x="10097" y="9478"/>
                    </a:lnTo>
                    <a:cubicBezTo>
                      <a:pt x="10692" y="9478"/>
                      <a:pt x="11180" y="8990"/>
                      <a:pt x="11180" y="8395"/>
                    </a:cubicBezTo>
                    <a:lnTo>
                      <a:pt x="11180" y="1084"/>
                    </a:lnTo>
                    <a:cubicBezTo>
                      <a:pt x="11180" y="477"/>
                      <a:pt x="10692" y="1"/>
                      <a:pt x="100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2"/>
              <p:cNvSpPr/>
              <p:nvPr/>
            </p:nvSpPr>
            <p:spPr>
              <a:xfrm>
                <a:off x="723000" y="1160975"/>
                <a:ext cx="228325" cy="72075"/>
              </a:xfrm>
              <a:custGeom>
                <a:avLst/>
                <a:gdLst/>
                <a:ahLst/>
                <a:cxnLst/>
                <a:rect l="l" t="t" r="r" b="b"/>
                <a:pathLst>
                  <a:path w="9133" h="2883" extrusionOk="0">
                    <a:moveTo>
                      <a:pt x="1381" y="1"/>
                    </a:moveTo>
                    <a:cubicBezTo>
                      <a:pt x="619" y="1"/>
                      <a:pt x="0" y="644"/>
                      <a:pt x="0" y="1442"/>
                    </a:cubicBezTo>
                    <a:cubicBezTo>
                      <a:pt x="0" y="2227"/>
                      <a:pt x="619" y="2882"/>
                      <a:pt x="1381" y="2882"/>
                    </a:cubicBezTo>
                    <a:lnTo>
                      <a:pt x="7739" y="2882"/>
                    </a:lnTo>
                    <a:cubicBezTo>
                      <a:pt x="8513" y="2882"/>
                      <a:pt x="9132" y="2227"/>
                      <a:pt x="9132" y="1442"/>
                    </a:cubicBezTo>
                    <a:cubicBezTo>
                      <a:pt x="9132" y="644"/>
                      <a:pt x="8513" y="1"/>
                      <a:pt x="77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2"/>
              <p:cNvSpPr/>
              <p:nvPr/>
            </p:nvSpPr>
            <p:spPr>
              <a:xfrm>
                <a:off x="750650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489" y="1"/>
                    </a:moveTo>
                    <a:cubicBezTo>
                      <a:pt x="230" y="1"/>
                      <a:pt x="1" y="339"/>
                      <a:pt x="240" y="577"/>
                    </a:cubicBezTo>
                    <a:cubicBezTo>
                      <a:pt x="787" y="1125"/>
                      <a:pt x="1335" y="1697"/>
                      <a:pt x="1895" y="2232"/>
                    </a:cubicBezTo>
                    <a:cubicBezTo>
                      <a:pt x="1966" y="2299"/>
                      <a:pt x="2046" y="2327"/>
                      <a:pt x="2122" y="2327"/>
                    </a:cubicBezTo>
                    <a:cubicBezTo>
                      <a:pt x="2389" y="2327"/>
                      <a:pt x="2621" y="1987"/>
                      <a:pt x="2371" y="1756"/>
                    </a:cubicBezTo>
                    <a:cubicBezTo>
                      <a:pt x="1811" y="1220"/>
                      <a:pt x="1264" y="649"/>
                      <a:pt x="716" y="101"/>
                    </a:cubicBezTo>
                    <a:cubicBezTo>
                      <a:pt x="645" y="30"/>
                      <a:pt x="566" y="1"/>
                      <a:pt x="4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2"/>
              <p:cNvSpPr/>
              <p:nvPr/>
            </p:nvSpPr>
            <p:spPr>
              <a:xfrm>
                <a:off x="750375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2133" y="1"/>
                    </a:moveTo>
                    <a:cubicBezTo>
                      <a:pt x="2056" y="1"/>
                      <a:pt x="1976" y="30"/>
                      <a:pt x="1906" y="101"/>
                    </a:cubicBezTo>
                    <a:cubicBezTo>
                      <a:pt x="1358" y="649"/>
                      <a:pt x="810" y="1220"/>
                      <a:pt x="251" y="1756"/>
                    </a:cubicBezTo>
                    <a:cubicBezTo>
                      <a:pt x="1" y="1987"/>
                      <a:pt x="240" y="2327"/>
                      <a:pt x="504" y="2327"/>
                    </a:cubicBezTo>
                    <a:cubicBezTo>
                      <a:pt x="580" y="2327"/>
                      <a:pt x="658" y="2299"/>
                      <a:pt x="727" y="2232"/>
                    </a:cubicBezTo>
                    <a:cubicBezTo>
                      <a:pt x="1287" y="1697"/>
                      <a:pt x="1834" y="1125"/>
                      <a:pt x="2382" y="577"/>
                    </a:cubicBezTo>
                    <a:cubicBezTo>
                      <a:pt x="2621" y="339"/>
                      <a:pt x="2392" y="1"/>
                      <a:pt x="21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32"/>
              <p:cNvSpPr/>
              <p:nvPr/>
            </p:nvSpPr>
            <p:spPr>
              <a:xfrm>
                <a:off x="854550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488" y="1"/>
                    </a:moveTo>
                    <a:cubicBezTo>
                      <a:pt x="229" y="1"/>
                      <a:pt x="0" y="339"/>
                      <a:pt x="239" y="577"/>
                    </a:cubicBezTo>
                    <a:cubicBezTo>
                      <a:pt x="787" y="1125"/>
                      <a:pt x="1334" y="1697"/>
                      <a:pt x="1894" y="2232"/>
                    </a:cubicBezTo>
                    <a:cubicBezTo>
                      <a:pt x="1963" y="2299"/>
                      <a:pt x="2041" y="2327"/>
                      <a:pt x="2117" y="2327"/>
                    </a:cubicBezTo>
                    <a:cubicBezTo>
                      <a:pt x="2381" y="2327"/>
                      <a:pt x="2620" y="1987"/>
                      <a:pt x="2370" y="1756"/>
                    </a:cubicBezTo>
                    <a:cubicBezTo>
                      <a:pt x="1811" y="1220"/>
                      <a:pt x="1263" y="649"/>
                      <a:pt x="715" y="101"/>
                    </a:cubicBezTo>
                    <a:cubicBezTo>
                      <a:pt x="644" y="30"/>
                      <a:pt x="565" y="1"/>
                      <a:pt x="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32"/>
              <p:cNvSpPr/>
              <p:nvPr/>
            </p:nvSpPr>
            <p:spPr>
              <a:xfrm>
                <a:off x="854275" y="1078700"/>
                <a:ext cx="65500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0" h="2327" extrusionOk="0">
                    <a:moveTo>
                      <a:pt x="2132" y="1"/>
                    </a:moveTo>
                    <a:cubicBezTo>
                      <a:pt x="2055" y="1"/>
                      <a:pt x="1976" y="30"/>
                      <a:pt x="1905" y="101"/>
                    </a:cubicBezTo>
                    <a:cubicBezTo>
                      <a:pt x="1357" y="649"/>
                      <a:pt x="810" y="1220"/>
                      <a:pt x="250" y="1756"/>
                    </a:cubicBezTo>
                    <a:cubicBezTo>
                      <a:pt x="0" y="1987"/>
                      <a:pt x="239" y="2327"/>
                      <a:pt x="504" y="2327"/>
                    </a:cubicBezTo>
                    <a:cubicBezTo>
                      <a:pt x="579" y="2327"/>
                      <a:pt x="657" y="2299"/>
                      <a:pt x="726" y="2232"/>
                    </a:cubicBezTo>
                    <a:cubicBezTo>
                      <a:pt x="1286" y="1697"/>
                      <a:pt x="1834" y="1125"/>
                      <a:pt x="2381" y="577"/>
                    </a:cubicBezTo>
                    <a:cubicBezTo>
                      <a:pt x="2620" y="339"/>
                      <a:pt x="2391" y="1"/>
                      <a:pt x="21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32"/>
              <p:cNvSpPr/>
              <p:nvPr/>
            </p:nvSpPr>
            <p:spPr>
              <a:xfrm>
                <a:off x="734900" y="1170500"/>
                <a:ext cx="28000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121" extrusionOk="0">
                    <a:moveTo>
                      <a:pt x="1060" y="1"/>
                    </a:moveTo>
                    <a:cubicBezTo>
                      <a:pt x="477" y="1"/>
                      <a:pt x="1" y="477"/>
                      <a:pt x="1" y="1061"/>
                    </a:cubicBezTo>
                    <a:cubicBezTo>
                      <a:pt x="1" y="1644"/>
                      <a:pt x="477" y="2120"/>
                      <a:pt x="1060" y="2120"/>
                    </a:cubicBezTo>
                    <a:lnTo>
                      <a:pt x="1120" y="2120"/>
                    </a:lnTo>
                    <a:lnTo>
                      <a:pt x="112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32"/>
              <p:cNvSpPr/>
              <p:nvPr/>
            </p:nvSpPr>
            <p:spPr>
              <a:xfrm>
                <a:off x="762875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1489" y="2120"/>
                    </a:lnTo>
                    <a:lnTo>
                      <a:pt x="14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2"/>
              <p:cNvSpPr/>
              <p:nvPr/>
            </p:nvSpPr>
            <p:spPr>
              <a:xfrm>
                <a:off x="800100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0" y="1"/>
                    </a:moveTo>
                    <a:lnTo>
                      <a:pt x="0" y="2120"/>
                    </a:lnTo>
                    <a:lnTo>
                      <a:pt x="1488" y="2120"/>
                    </a:lnTo>
                    <a:lnTo>
                      <a:pt x="14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2"/>
              <p:cNvSpPr/>
              <p:nvPr/>
            </p:nvSpPr>
            <p:spPr>
              <a:xfrm>
                <a:off x="874200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1489" y="2120"/>
                    </a:lnTo>
                    <a:lnTo>
                      <a:pt x="148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32"/>
              <p:cNvSpPr/>
              <p:nvPr/>
            </p:nvSpPr>
            <p:spPr>
              <a:xfrm>
                <a:off x="911400" y="1170500"/>
                <a:ext cx="280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60" y="2120"/>
                    </a:lnTo>
                    <a:cubicBezTo>
                      <a:pt x="644" y="2120"/>
                      <a:pt x="1120" y="1644"/>
                      <a:pt x="1120" y="1061"/>
                    </a:cubicBezTo>
                    <a:cubicBezTo>
                      <a:pt x="1120" y="465"/>
                      <a:pt x="644" y="1"/>
                      <a:pt x="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32"/>
              <p:cNvSpPr/>
              <p:nvPr/>
            </p:nvSpPr>
            <p:spPr>
              <a:xfrm>
                <a:off x="837300" y="1170500"/>
                <a:ext cx="369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77" h="2121" extrusionOk="0">
                    <a:moveTo>
                      <a:pt x="0" y="1"/>
                    </a:moveTo>
                    <a:lnTo>
                      <a:pt x="0" y="2120"/>
                    </a:lnTo>
                    <a:lnTo>
                      <a:pt x="1477" y="2120"/>
                    </a:lnTo>
                    <a:lnTo>
                      <a:pt x="14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2"/>
              <p:cNvSpPr/>
              <p:nvPr/>
            </p:nvSpPr>
            <p:spPr>
              <a:xfrm>
                <a:off x="667025" y="1279450"/>
                <a:ext cx="339950" cy="42300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1692" extrusionOk="0">
                    <a:moveTo>
                      <a:pt x="1" y="1"/>
                    </a:moveTo>
                    <a:lnTo>
                      <a:pt x="1" y="1691"/>
                    </a:lnTo>
                    <a:lnTo>
                      <a:pt x="13598" y="1691"/>
                    </a:lnTo>
                    <a:lnTo>
                      <a:pt x="135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2"/>
              <p:cNvSpPr/>
              <p:nvPr/>
            </p:nvSpPr>
            <p:spPr>
              <a:xfrm>
                <a:off x="667025" y="1301775"/>
                <a:ext cx="339950" cy="18775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751" extrusionOk="0">
                    <a:moveTo>
                      <a:pt x="1" y="1"/>
                    </a:moveTo>
                    <a:lnTo>
                      <a:pt x="1" y="751"/>
                    </a:lnTo>
                    <a:lnTo>
                      <a:pt x="13598" y="751"/>
                    </a:lnTo>
                    <a:lnTo>
                      <a:pt x="135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2"/>
              <p:cNvSpPr/>
              <p:nvPr/>
            </p:nvSpPr>
            <p:spPr>
              <a:xfrm>
                <a:off x="738175" y="1405350"/>
                <a:ext cx="197975" cy="112850"/>
              </a:xfrm>
              <a:custGeom>
                <a:avLst/>
                <a:gdLst/>
                <a:ahLst/>
                <a:cxnLst/>
                <a:rect l="l" t="t" r="r" b="b"/>
                <a:pathLst>
                  <a:path w="7919" h="4514" extrusionOk="0">
                    <a:moveTo>
                      <a:pt x="1477" y="1"/>
                    </a:moveTo>
                    <a:cubicBezTo>
                      <a:pt x="667" y="1"/>
                      <a:pt x="1" y="668"/>
                      <a:pt x="1" y="1477"/>
                    </a:cubicBezTo>
                    <a:lnTo>
                      <a:pt x="1" y="3037"/>
                    </a:lnTo>
                    <a:cubicBezTo>
                      <a:pt x="1" y="3847"/>
                      <a:pt x="667" y="4513"/>
                      <a:pt x="1477" y="4513"/>
                    </a:cubicBezTo>
                    <a:lnTo>
                      <a:pt x="6442" y="4513"/>
                    </a:lnTo>
                    <a:cubicBezTo>
                      <a:pt x="7251" y="4513"/>
                      <a:pt x="7918" y="3847"/>
                      <a:pt x="7918" y="3037"/>
                    </a:cubicBezTo>
                    <a:lnTo>
                      <a:pt x="7918" y="1477"/>
                    </a:lnTo>
                    <a:cubicBezTo>
                      <a:pt x="7918" y="668"/>
                      <a:pt x="7251" y="1"/>
                      <a:pt x="64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2"/>
              <p:cNvSpPr/>
              <p:nvPr/>
            </p:nvSpPr>
            <p:spPr>
              <a:xfrm>
                <a:off x="738175" y="1348200"/>
                <a:ext cx="37225" cy="36950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1478" extrusionOk="0">
                    <a:moveTo>
                      <a:pt x="739" y="1"/>
                    </a:moveTo>
                    <a:cubicBezTo>
                      <a:pt x="334" y="1"/>
                      <a:pt x="1" y="334"/>
                      <a:pt x="1" y="739"/>
                    </a:cubicBezTo>
                    <a:cubicBezTo>
                      <a:pt x="1" y="1144"/>
                      <a:pt x="334" y="1477"/>
                      <a:pt x="739" y="1477"/>
                    </a:cubicBezTo>
                    <a:cubicBezTo>
                      <a:pt x="1155" y="1477"/>
                      <a:pt x="1489" y="1144"/>
                      <a:pt x="1489" y="739"/>
                    </a:cubicBezTo>
                    <a:cubicBezTo>
                      <a:pt x="1489" y="334"/>
                      <a:pt x="1155" y="1"/>
                      <a:pt x="7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32"/>
              <p:cNvSpPr/>
              <p:nvPr/>
            </p:nvSpPr>
            <p:spPr>
              <a:xfrm>
                <a:off x="808425" y="1348200"/>
                <a:ext cx="127725" cy="36950"/>
              </a:xfrm>
              <a:custGeom>
                <a:avLst/>
                <a:gdLst/>
                <a:ahLst/>
                <a:cxnLst/>
                <a:rect l="l" t="t" r="r" b="b"/>
                <a:pathLst>
                  <a:path w="5109" h="1478" extrusionOk="0">
                    <a:moveTo>
                      <a:pt x="0" y="1"/>
                    </a:moveTo>
                    <a:lnTo>
                      <a:pt x="0" y="1477"/>
                    </a:lnTo>
                    <a:lnTo>
                      <a:pt x="5108" y="1477"/>
                    </a:lnTo>
                    <a:lnTo>
                      <a:pt x="510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32"/>
              <p:cNvSpPr/>
              <p:nvPr/>
            </p:nvSpPr>
            <p:spPr>
              <a:xfrm>
                <a:off x="907250" y="1665800"/>
                <a:ext cx="4825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2204" extrusionOk="0">
                    <a:moveTo>
                      <a:pt x="965" y="1"/>
                    </a:moveTo>
                    <a:cubicBezTo>
                      <a:pt x="429" y="1"/>
                      <a:pt x="0" y="441"/>
                      <a:pt x="0" y="977"/>
                    </a:cubicBezTo>
                    <a:lnTo>
                      <a:pt x="0" y="1239"/>
                    </a:lnTo>
                    <a:cubicBezTo>
                      <a:pt x="0" y="1775"/>
                      <a:pt x="429" y="2204"/>
                      <a:pt x="965" y="2204"/>
                    </a:cubicBezTo>
                    <a:cubicBezTo>
                      <a:pt x="1500" y="2204"/>
                      <a:pt x="1929" y="1775"/>
                      <a:pt x="1929" y="1239"/>
                    </a:cubicBezTo>
                    <a:lnTo>
                      <a:pt x="1929" y="977"/>
                    </a:lnTo>
                    <a:cubicBezTo>
                      <a:pt x="1929" y="441"/>
                      <a:pt x="1500" y="1"/>
                      <a:pt x="9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2"/>
              <p:cNvSpPr/>
              <p:nvPr/>
            </p:nvSpPr>
            <p:spPr>
              <a:xfrm>
                <a:off x="717625" y="1665800"/>
                <a:ext cx="4855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1942" h="2204" extrusionOk="0">
                    <a:moveTo>
                      <a:pt x="977" y="1"/>
                    </a:moveTo>
                    <a:cubicBezTo>
                      <a:pt x="442" y="1"/>
                      <a:pt x="1" y="441"/>
                      <a:pt x="1" y="977"/>
                    </a:cubicBezTo>
                    <a:lnTo>
                      <a:pt x="1" y="1239"/>
                    </a:lnTo>
                    <a:cubicBezTo>
                      <a:pt x="1" y="1775"/>
                      <a:pt x="442" y="2204"/>
                      <a:pt x="977" y="2204"/>
                    </a:cubicBezTo>
                    <a:cubicBezTo>
                      <a:pt x="1513" y="2204"/>
                      <a:pt x="1942" y="1775"/>
                      <a:pt x="1942" y="1239"/>
                    </a:cubicBezTo>
                    <a:lnTo>
                      <a:pt x="1942" y="977"/>
                    </a:lnTo>
                    <a:cubicBezTo>
                      <a:pt x="1942" y="441"/>
                      <a:pt x="1513" y="1"/>
                      <a:pt x="9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2"/>
              <p:cNvSpPr/>
              <p:nvPr/>
            </p:nvSpPr>
            <p:spPr>
              <a:xfrm>
                <a:off x="659600" y="1695575"/>
                <a:ext cx="116100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4644" h="1430" extrusionOk="0">
                    <a:moveTo>
                      <a:pt x="0" y="1"/>
                    </a:moveTo>
                    <a:lnTo>
                      <a:pt x="0" y="1429"/>
                    </a:lnTo>
                    <a:lnTo>
                      <a:pt x="4644" y="1429"/>
                    </a:lnTo>
                    <a:lnTo>
                      <a:pt x="464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2"/>
              <p:cNvSpPr/>
              <p:nvPr/>
            </p:nvSpPr>
            <p:spPr>
              <a:xfrm>
                <a:off x="898600" y="1695575"/>
                <a:ext cx="116125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1430" extrusionOk="0">
                    <a:moveTo>
                      <a:pt x="1" y="1"/>
                    </a:moveTo>
                    <a:lnTo>
                      <a:pt x="1" y="1429"/>
                    </a:lnTo>
                    <a:lnTo>
                      <a:pt x="4644" y="1429"/>
                    </a:lnTo>
                    <a:lnTo>
                      <a:pt x="464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2"/>
              <p:cNvSpPr/>
              <p:nvPr/>
            </p:nvSpPr>
            <p:spPr>
              <a:xfrm>
                <a:off x="556300" y="1549725"/>
                <a:ext cx="109875" cy="92900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3716" extrusionOk="0">
                    <a:moveTo>
                      <a:pt x="2192" y="1"/>
                    </a:moveTo>
                    <a:cubicBezTo>
                      <a:pt x="989" y="1"/>
                      <a:pt x="1" y="989"/>
                      <a:pt x="1" y="2191"/>
                    </a:cubicBezTo>
                    <a:lnTo>
                      <a:pt x="1" y="3703"/>
                    </a:lnTo>
                    <a:lnTo>
                      <a:pt x="1168" y="3703"/>
                    </a:lnTo>
                    <a:lnTo>
                      <a:pt x="1168" y="2191"/>
                    </a:lnTo>
                    <a:cubicBezTo>
                      <a:pt x="1168" y="1632"/>
                      <a:pt x="1632" y="1167"/>
                      <a:pt x="2192" y="1167"/>
                    </a:cubicBezTo>
                    <a:cubicBezTo>
                      <a:pt x="2763" y="1167"/>
                      <a:pt x="3227" y="1632"/>
                      <a:pt x="3227" y="2191"/>
                    </a:cubicBezTo>
                    <a:lnTo>
                      <a:pt x="3227" y="3715"/>
                    </a:lnTo>
                    <a:lnTo>
                      <a:pt x="4394" y="3715"/>
                    </a:lnTo>
                    <a:lnTo>
                      <a:pt x="4394" y="2191"/>
                    </a:lnTo>
                    <a:cubicBezTo>
                      <a:pt x="4394" y="989"/>
                      <a:pt x="3406" y="1"/>
                      <a:pt x="21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2"/>
              <p:cNvSpPr/>
              <p:nvPr/>
            </p:nvSpPr>
            <p:spPr>
              <a:xfrm>
                <a:off x="1006950" y="1549725"/>
                <a:ext cx="109575" cy="92900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3716" extrusionOk="0">
                    <a:moveTo>
                      <a:pt x="2192" y="1"/>
                    </a:moveTo>
                    <a:cubicBezTo>
                      <a:pt x="977" y="1"/>
                      <a:pt x="1" y="989"/>
                      <a:pt x="1" y="2191"/>
                    </a:cubicBezTo>
                    <a:lnTo>
                      <a:pt x="1" y="3703"/>
                    </a:lnTo>
                    <a:lnTo>
                      <a:pt x="1168" y="3703"/>
                    </a:lnTo>
                    <a:lnTo>
                      <a:pt x="1168" y="2191"/>
                    </a:lnTo>
                    <a:cubicBezTo>
                      <a:pt x="1168" y="1632"/>
                      <a:pt x="1632" y="1167"/>
                      <a:pt x="2192" y="1167"/>
                    </a:cubicBezTo>
                    <a:cubicBezTo>
                      <a:pt x="2763" y="1167"/>
                      <a:pt x="3216" y="1632"/>
                      <a:pt x="3216" y="2191"/>
                    </a:cubicBezTo>
                    <a:lnTo>
                      <a:pt x="3216" y="3715"/>
                    </a:lnTo>
                    <a:lnTo>
                      <a:pt x="4382" y="3715"/>
                    </a:lnTo>
                    <a:lnTo>
                      <a:pt x="4382" y="2191"/>
                    </a:lnTo>
                    <a:cubicBezTo>
                      <a:pt x="4382" y="989"/>
                      <a:pt x="3406" y="1"/>
                      <a:pt x="21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15" name="Google Shape;615;p32"/>
          <p:cNvGrpSpPr/>
          <p:nvPr/>
        </p:nvGrpSpPr>
        <p:grpSpPr>
          <a:xfrm>
            <a:off x="7873781" y="1479386"/>
            <a:ext cx="1827052" cy="2304120"/>
            <a:chOff x="8922625" y="3320713"/>
            <a:chExt cx="512900" cy="646825"/>
          </a:xfrm>
        </p:grpSpPr>
        <p:sp>
          <p:nvSpPr>
            <p:cNvPr id="616" name="Google Shape;616;p32"/>
            <p:cNvSpPr/>
            <p:nvPr/>
          </p:nvSpPr>
          <p:spPr>
            <a:xfrm>
              <a:off x="8922625" y="3320713"/>
              <a:ext cx="512900" cy="646825"/>
            </a:xfrm>
            <a:custGeom>
              <a:avLst/>
              <a:gdLst/>
              <a:ahLst/>
              <a:cxnLst/>
              <a:rect l="l" t="t" r="r" b="b"/>
              <a:pathLst>
                <a:path w="20516" h="25873" extrusionOk="0">
                  <a:moveTo>
                    <a:pt x="10264" y="1"/>
                  </a:moveTo>
                  <a:cubicBezTo>
                    <a:pt x="7811" y="1"/>
                    <a:pt x="5823" y="1989"/>
                    <a:pt x="5823" y="4442"/>
                  </a:cubicBezTo>
                  <a:lnTo>
                    <a:pt x="5823" y="4942"/>
                  </a:lnTo>
                  <a:cubicBezTo>
                    <a:pt x="5097" y="4942"/>
                    <a:pt x="4513" y="5525"/>
                    <a:pt x="4513" y="6240"/>
                  </a:cubicBezTo>
                  <a:cubicBezTo>
                    <a:pt x="4513" y="6966"/>
                    <a:pt x="5097" y="7549"/>
                    <a:pt x="5823" y="7549"/>
                  </a:cubicBezTo>
                  <a:lnTo>
                    <a:pt x="5823" y="9133"/>
                  </a:lnTo>
                  <a:lnTo>
                    <a:pt x="5073" y="9133"/>
                  </a:lnTo>
                  <a:cubicBezTo>
                    <a:pt x="4704" y="9133"/>
                    <a:pt x="4406" y="9430"/>
                    <a:pt x="4406" y="9800"/>
                  </a:cubicBezTo>
                  <a:cubicBezTo>
                    <a:pt x="4406" y="10169"/>
                    <a:pt x="4704" y="10478"/>
                    <a:pt x="5073" y="10478"/>
                  </a:cubicBezTo>
                  <a:lnTo>
                    <a:pt x="6406" y="10478"/>
                  </a:lnTo>
                  <a:lnTo>
                    <a:pt x="6311" y="11121"/>
                  </a:lnTo>
                  <a:cubicBezTo>
                    <a:pt x="6240" y="11109"/>
                    <a:pt x="6156" y="11109"/>
                    <a:pt x="6085" y="11109"/>
                  </a:cubicBezTo>
                  <a:cubicBezTo>
                    <a:pt x="5418" y="11109"/>
                    <a:pt x="4859" y="11490"/>
                    <a:pt x="4609" y="12050"/>
                  </a:cubicBezTo>
                  <a:lnTo>
                    <a:pt x="3537" y="12050"/>
                  </a:lnTo>
                  <a:lnTo>
                    <a:pt x="1311" y="14479"/>
                  </a:lnTo>
                  <a:lnTo>
                    <a:pt x="1311" y="17455"/>
                  </a:lnTo>
                  <a:lnTo>
                    <a:pt x="1156" y="17455"/>
                  </a:lnTo>
                  <a:cubicBezTo>
                    <a:pt x="941" y="17455"/>
                    <a:pt x="775" y="17622"/>
                    <a:pt x="775" y="17836"/>
                  </a:cubicBezTo>
                  <a:cubicBezTo>
                    <a:pt x="775" y="18039"/>
                    <a:pt x="953" y="18217"/>
                    <a:pt x="1156" y="18217"/>
                  </a:cubicBezTo>
                  <a:lnTo>
                    <a:pt x="1346" y="18217"/>
                  </a:lnTo>
                  <a:cubicBezTo>
                    <a:pt x="1382" y="18420"/>
                    <a:pt x="1501" y="18598"/>
                    <a:pt x="1680" y="18705"/>
                  </a:cubicBezTo>
                  <a:cubicBezTo>
                    <a:pt x="727" y="18884"/>
                    <a:pt x="1" y="19717"/>
                    <a:pt x="1" y="20718"/>
                  </a:cubicBezTo>
                  <a:lnTo>
                    <a:pt x="1144" y="20718"/>
                  </a:lnTo>
                  <a:cubicBezTo>
                    <a:pt x="1144" y="20217"/>
                    <a:pt x="1549" y="19813"/>
                    <a:pt x="2049" y="19813"/>
                  </a:cubicBezTo>
                  <a:cubicBezTo>
                    <a:pt x="2549" y="19813"/>
                    <a:pt x="2966" y="20217"/>
                    <a:pt x="2966" y="20718"/>
                  </a:cubicBezTo>
                  <a:lnTo>
                    <a:pt x="4097" y="20718"/>
                  </a:lnTo>
                  <a:cubicBezTo>
                    <a:pt x="4097" y="19717"/>
                    <a:pt x="3370" y="18884"/>
                    <a:pt x="2418" y="18705"/>
                  </a:cubicBezTo>
                  <a:cubicBezTo>
                    <a:pt x="2596" y="18598"/>
                    <a:pt x="2727" y="18420"/>
                    <a:pt x="2751" y="18217"/>
                  </a:cubicBezTo>
                  <a:lnTo>
                    <a:pt x="2942" y="18217"/>
                  </a:lnTo>
                  <a:cubicBezTo>
                    <a:pt x="3156" y="18217"/>
                    <a:pt x="3323" y="18039"/>
                    <a:pt x="3323" y="17836"/>
                  </a:cubicBezTo>
                  <a:cubicBezTo>
                    <a:pt x="3323" y="17622"/>
                    <a:pt x="3156" y="17455"/>
                    <a:pt x="2942" y="17455"/>
                  </a:cubicBezTo>
                  <a:lnTo>
                    <a:pt x="2727" y="17455"/>
                  </a:lnTo>
                  <a:lnTo>
                    <a:pt x="2727" y="15026"/>
                  </a:lnTo>
                  <a:lnTo>
                    <a:pt x="4156" y="13467"/>
                  </a:lnTo>
                  <a:lnTo>
                    <a:pt x="4632" y="13467"/>
                  </a:lnTo>
                  <a:cubicBezTo>
                    <a:pt x="4871" y="13919"/>
                    <a:pt x="5299" y="14252"/>
                    <a:pt x="5823" y="14336"/>
                  </a:cubicBezTo>
                  <a:lnTo>
                    <a:pt x="5061" y="19313"/>
                  </a:lnTo>
                  <a:lnTo>
                    <a:pt x="6442" y="19313"/>
                  </a:lnTo>
                  <a:lnTo>
                    <a:pt x="6442" y="20908"/>
                  </a:lnTo>
                  <a:cubicBezTo>
                    <a:pt x="6252" y="21063"/>
                    <a:pt x="6121" y="21301"/>
                    <a:pt x="6121" y="21563"/>
                  </a:cubicBezTo>
                  <a:lnTo>
                    <a:pt x="6121" y="21622"/>
                  </a:lnTo>
                  <a:lnTo>
                    <a:pt x="5359" y="21622"/>
                  </a:lnTo>
                  <a:lnTo>
                    <a:pt x="4359" y="23277"/>
                  </a:lnTo>
                  <a:lnTo>
                    <a:pt x="4359" y="25111"/>
                  </a:lnTo>
                  <a:lnTo>
                    <a:pt x="4359" y="25873"/>
                  </a:lnTo>
                  <a:lnTo>
                    <a:pt x="9562" y="25873"/>
                  </a:lnTo>
                  <a:lnTo>
                    <a:pt x="9562" y="25111"/>
                  </a:lnTo>
                  <a:lnTo>
                    <a:pt x="9562" y="23277"/>
                  </a:lnTo>
                  <a:lnTo>
                    <a:pt x="8573" y="21622"/>
                  </a:lnTo>
                  <a:lnTo>
                    <a:pt x="7799" y="21622"/>
                  </a:lnTo>
                  <a:lnTo>
                    <a:pt x="7799" y="21563"/>
                  </a:lnTo>
                  <a:cubicBezTo>
                    <a:pt x="7799" y="21301"/>
                    <a:pt x="7680" y="21063"/>
                    <a:pt x="7478" y="20908"/>
                  </a:cubicBezTo>
                  <a:lnTo>
                    <a:pt x="7478" y="19313"/>
                  </a:lnTo>
                  <a:lnTo>
                    <a:pt x="13026" y="19313"/>
                  </a:lnTo>
                  <a:lnTo>
                    <a:pt x="13026" y="20908"/>
                  </a:lnTo>
                  <a:cubicBezTo>
                    <a:pt x="12836" y="21063"/>
                    <a:pt x="12705" y="21301"/>
                    <a:pt x="12705" y="21563"/>
                  </a:cubicBezTo>
                  <a:lnTo>
                    <a:pt x="12705" y="21622"/>
                  </a:lnTo>
                  <a:lnTo>
                    <a:pt x="11943" y="21622"/>
                  </a:lnTo>
                  <a:lnTo>
                    <a:pt x="10955" y="23277"/>
                  </a:lnTo>
                  <a:lnTo>
                    <a:pt x="10955" y="25111"/>
                  </a:lnTo>
                  <a:lnTo>
                    <a:pt x="10955" y="25873"/>
                  </a:lnTo>
                  <a:lnTo>
                    <a:pt x="16158" y="25873"/>
                  </a:lnTo>
                  <a:lnTo>
                    <a:pt x="16158" y="25111"/>
                  </a:lnTo>
                  <a:lnTo>
                    <a:pt x="16158" y="23277"/>
                  </a:lnTo>
                  <a:lnTo>
                    <a:pt x="15158" y="21622"/>
                  </a:lnTo>
                  <a:lnTo>
                    <a:pt x="14396" y="21622"/>
                  </a:lnTo>
                  <a:lnTo>
                    <a:pt x="14396" y="21563"/>
                  </a:lnTo>
                  <a:cubicBezTo>
                    <a:pt x="14396" y="21301"/>
                    <a:pt x="14265" y="21063"/>
                    <a:pt x="14074" y="20908"/>
                  </a:cubicBezTo>
                  <a:lnTo>
                    <a:pt x="14074" y="19313"/>
                  </a:lnTo>
                  <a:lnTo>
                    <a:pt x="15455" y="19313"/>
                  </a:lnTo>
                  <a:lnTo>
                    <a:pt x="15169" y="17491"/>
                  </a:lnTo>
                  <a:lnTo>
                    <a:pt x="14693" y="14336"/>
                  </a:lnTo>
                  <a:cubicBezTo>
                    <a:pt x="15217" y="14252"/>
                    <a:pt x="15646" y="13919"/>
                    <a:pt x="15884" y="13467"/>
                  </a:cubicBezTo>
                  <a:lnTo>
                    <a:pt x="16360" y="13467"/>
                  </a:lnTo>
                  <a:lnTo>
                    <a:pt x="17789" y="15026"/>
                  </a:lnTo>
                  <a:lnTo>
                    <a:pt x="17789" y="17455"/>
                  </a:lnTo>
                  <a:lnTo>
                    <a:pt x="17574" y="17455"/>
                  </a:lnTo>
                  <a:cubicBezTo>
                    <a:pt x="17360" y="17455"/>
                    <a:pt x="17193" y="17622"/>
                    <a:pt x="17193" y="17836"/>
                  </a:cubicBezTo>
                  <a:cubicBezTo>
                    <a:pt x="17193" y="18039"/>
                    <a:pt x="17360" y="18217"/>
                    <a:pt x="17574" y="18217"/>
                  </a:cubicBezTo>
                  <a:lnTo>
                    <a:pt x="17753" y="18217"/>
                  </a:lnTo>
                  <a:cubicBezTo>
                    <a:pt x="17789" y="18420"/>
                    <a:pt x="17920" y="18598"/>
                    <a:pt x="18098" y="18705"/>
                  </a:cubicBezTo>
                  <a:cubicBezTo>
                    <a:pt x="17146" y="18884"/>
                    <a:pt x="16420" y="19717"/>
                    <a:pt x="16420" y="20718"/>
                  </a:cubicBezTo>
                  <a:lnTo>
                    <a:pt x="17551" y="20718"/>
                  </a:lnTo>
                  <a:cubicBezTo>
                    <a:pt x="17551" y="20217"/>
                    <a:pt x="17967" y="19813"/>
                    <a:pt x="18467" y="19813"/>
                  </a:cubicBezTo>
                  <a:cubicBezTo>
                    <a:pt x="18968" y="19813"/>
                    <a:pt x="19372" y="20217"/>
                    <a:pt x="19372" y="20718"/>
                  </a:cubicBezTo>
                  <a:lnTo>
                    <a:pt x="20515" y="20718"/>
                  </a:lnTo>
                  <a:cubicBezTo>
                    <a:pt x="20515" y="19717"/>
                    <a:pt x="19789" y="18884"/>
                    <a:pt x="18837" y="18705"/>
                  </a:cubicBezTo>
                  <a:cubicBezTo>
                    <a:pt x="19015" y="18598"/>
                    <a:pt x="19134" y="18420"/>
                    <a:pt x="19170" y="18217"/>
                  </a:cubicBezTo>
                  <a:lnTo>
                    <a:pt x="19360" y="18217"/>
                  </a:lnTo>
                  <a:cubicBezTo>
                    <a:pt x="19563" y="18217"/>
                    <a:pt x="19741" y="18039"/>
                    <a:pt x="19741" y="17836"/>
                  </a:cubicBezTo>
                  <a:cubicBezTo>
                    <a:pt x="19741" y="17622"/>
                    <a:pt x="19575" y="17455"/>
                    <a:pt x="19360" y="17455"/>
                  </a:cubicBezTo>
                  <a:lnTo>
                    <a:pt x="19206" y="17455"/>
                  </a:lnTo>
                  <a:lnTo>
                    <a:pt x="19206" y="14479"/>
                  </a:lnTo>
                  <a:lnTo>
                    <a:pt x="16979" y="12050"/>
                  </a:lnTo>
                  <a:lnTo>
                    <a:pt x="15908" y="12050"/>
                  </a:lnTo>
                  <a:cubicBezTo>
                    <a:pt x="15658" y="11490"/>
                    <a:pt x="15086" y="11109"/>
                    <a:pt x="14431" y="11109"/>
                  </a:cubicBezTo>
                  <a:cubicBezTo>
                    <a:pt x="14360" y="11109"/>
                    <a:pt x="14276" y="11109"/>
                    <a:pt x="14205" y="11121"/>
                  </a:cubicBezTo>
                  <a:lnTo>
                    <a:pt x="14110" y="10478"/>
                  </a:lnTo>
                  <a:lnTo>
                    <a:pt x="15443" y="10478"/>
                  </a:lnTo>
                  <a:cubicBezTo>
                    <a:pt x="15812" y="10478"/>
                    <a:pt x="16110" y="10169"/>
                    <a:pt x="16110" y="9800"/>
                  </a:cubicBezTo>
                  <a:cubicBezTo>
                    <a:pt x="16110" y="9430"/>
                    <a:pt x="15812" y="9133"/>
                    <a:pt x="15443" y="9133"/>
                  </a:cubicBezTo>
                  <a:lnTo>
                    <a:pt x="14693" y="9133"/>
                  </a:lnTo>
                  <a:lnTo>
                    <a:pt x="14693" y="7549"/>
                  </a:lnTo>
                  <a:cubicBezTo>
                    <a:pt x="15419" y="7549"/>
                    <a:pt x="16003" y="6966"/>
                    <a:pt x="16003" y="6240"/>
                  </a:cubicBezTo>
                  <a:cubicBezTo>
                    <a:pt x="16003" y="5525"/>
                    <a:pt x="15419" y="4942"/>
                    <a:pt x="14693" y="4942"/>
                  </a:cubicBezTo>
                  <a:lnTo>
                    <a:pt x="14693" y="4442"/>
                  </a:lnTo>
                  <a:cubicBezTo>
                    <a:pt x="14693" y="1989"/>
                    <a:pt x="12705" y="1"/>
                    <a:pt x="10264" y="1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7" name="Google Shape;617;p32"/>
            <p:cNvGrpSpPr/>
            <p:nvPr/>
          </p:nvGrpSpPr>
          <p:grpSpPr>
            <a:xfrm>
              <a:off x="8922925" y="3320713"/>
              <a:ext cx="512300" cy="646825"/>
              <a:chOff x="4779150" y="1079725"/>
              <a:chExt cx="512300" cy="646825"/>
            </a:xfrm>
          </p:grpSpPr>
          <p:sp>
            <p:nvSpPr>
              <p:cNvPr id="618" name="Google Shape;618;p32"/>
              <p:cNvSpPr/>
              <p:nvPr/>
            </p:nvSpPr>
            <p:spPr>
              <a:xfrm>
                <a:off x="4939900" y="1522650"/>
                <a:ext cx="25900" cy="113125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4525" extrusionOk="0">
                    <a:moveTo>
                      <a:pt x="524" y="0"/>
                    </a:moveTo>
                    <a:cubicBezTo>
                      <a:pt x="238" y="0"/>
                      <a:pt x="0" y="226"/>
                      <a:pt x="0" y="512"/>
                    </a:cubicBezTo>
                    <a:lnTo>
                      <a:pt x="0" y="4001"/>
                    </a:lnTo>
                    <a:cubicBezTo>
                      <a:pt x="0" y="4286"/>
                      <a:pt x="238" y="4524"/>
                      <a:pt x="524" y="4524"/>
                    </a:cubicBezTo>
                    <a:cubicBezTo>
                      <a:pt x="810" y="4524"/>
                      <a:pt x="1036" y="4286"/>
                      <a:pt x="1036" y="4001"/>
                    </a:cubicBezTo>
                    <a:lnTo>
                      <a:pt x="1036" y="512"/>
                    </a:lnTo>
                    <a:cubicBezTo>
                      <a:pt x="1036" y="226"/>
                      <a:pt x="810" y="0"/>
                      <a:pt x="5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2"/>
              <p:cNvSpPr/>
              <p:nvPr/>
            </p:nvSpPr>
            <p:spPr>
              <a:xfrm>
                <a:off x="4931850" y="1597950"/>
                <a:ext cx="42000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680" h="3025" extrusionOk="0">
                    <a:moveTo>
                      <a:pt x="846" y="0"/>
                    </a:moveTo>
                    <a:cubicBezTo>
                      <a:pt x="382" y="0"/>
                      <a:pt x="1" y="369"/>
                      <a:pt x="1" y="834"/>
                    </a:cubicBezTo>
                    <a:lnTo>
                      <a:pt x="1" y="2179"/>
                    </a:lnTo>
                    <a:cubicBezTo>
                      <a:pt x="1" y="2643"/>
                      <a:pt x="382" y="3024"/>
                      <a:pt x="846" y="3024"/>
                    </a:cubicBezTo>
                    <a:cubicBezTo>
                      <a:pt x="1310" y="3024"/>
                      <a:pt x="1679" y="2643"/>
                      <a:pt x="1679" y="2179"/>
                    </a:cubicBezTo>
                    <a:lnTo>
                      <a:pt x="1679" y="834"/>
                    </a:lnTo>
                    <a:cubicBezTo>
                      <a:pt x="1679" y="369"/>
                      <a:pt x="1310" y="0"/>
                      <a:pt x="8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32"/>
              <p:cNvSpPr/>
              <p:nvPr/>
            </p:nvSpPr>
            <p:spPr>
              <a:xfrm>
                <a:off x="4887800" y="1620275"/>
                <a:ext cx="130100" cy="106275"/>
              </a:xfrm>
              <a:custGeom>
                <a:avLst/>
                <a:gdLst/>
                <a:ahLst/>
                <a:cxnLst/>
                <a:rect l="l" t="t" r="r" b="b"/>
                <a:pathLst>
                  <a:path w="5204" h="4251" extrusionOk="0">
                    <a:moveTo>
                      <a:pt x="1001" y="0"/>
                    </a:moveTo>
                    <a:lnTo>
                      <a:pt x="1" y="1655"/>
                    </a:lnTo>
                    <a:lnTo>
                      <a:pt x="1" y="4251"/>
                    </a:lnTo>
                    <a:lnTo>
                      <a:pt x="5204" y="4251"/>
                    </a:lnTo>
                    <a:lnTo>
                      <a:pt x="5204" y="1655"/>
                    </a:lnTo>
                    <a:lnTo>
                      <a:pt x="421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32"/>
              <p:cNvSpPr/>
              <p:nvPr/>
            </p:nvSpPr>
            <p:spPr>
              <a:xfrm>
                <a:off x="4910725" y="1658975"/>
                <a:ext cx="84550" cy="67575"/>
              </a:xfrm>
              <a:custGeom>
                <a:avLst/>
                <a:gdLst/>
                <a:ahLst/>
                <a:cxnLst/>
                <a:rect l="l" t="t" r="r" b="b"/>
                <a:pathLst>
                  <a:path w="3382" h="2703" extrusionOk="0">
                    <a:moveTo>
                      <a:pt x="1691" y="0"/>
                    </a:moveTo>
                    <a:cubicBezTo>
                      <a:pt x="750" y="0"/>
                      <a:pt x="0" y="750"/>
                      <a:pt x="0" y="1691"/>
                    </a:cubicBezTo>
                    <a:lnTo>
                      <a:pt x="0" y="2703"/>
                    </a:lnTo>
                    <a:lnTo>
                      <a:pt x="3382" y="2703"/>
                    </a:lnTo>
                    <a:lnTo>
                      <a:pt x="3382" y="1691"/>
                    </a:lnTo>
                    <a:cubicBezTo>
                      <a:pt x="3382" y="750"/>
                      <a:pt x="2620" y="0"/>
                      <a:pt x="169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32"/>
              <p:cNvSpPr/>
              <p:nvPr/>
            </p:nvSpPr>
            <p:spPr>
              <a:xfrm>
                <a:off x="4887800" y="1707475"/>
                <a:ext cx="130100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5204" h="763" extrusionOk="0">
                    <a:moveTo>
                      <a:pt x="1" y="1"/>
                    </a:moveTo>
                    <a:lnTo>
                      <a:pt x="1" y="763"/>
                    </a:lnTo>
                    <a:lnTo>
                      <a:pt x="5204" y="763"/>
                    </a:lnTo>
                    <a:lnTo>
                      <a:pt x="52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32"/>
              <p:cNvSpPr/>
              <p:nvPr/>
            </p:nvSpPr>
            <p:spPr>
              <a:xfrm>
                <a:off x="4911025" y="1636350"/>
                <a:ext cx="14000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60" extrusionOk="0">
                    <a:moveTo>
                      <a:pt x="286" y="0"/>
                    </a:moveTo>
                    <a:cubicBezTo>
                      <a:pt x="119" y="0"/>
                      <a:pt x="0" y="119"/>
                      <a:pt x="0" y="286"/>
                    </a:cubicBezTo>
                    <a:cubicBezTo>
                      <a:pt x="0" y="441"/>
                      <a:pt x="119" y="560"/>
                      <a:pt x="286" y="560"/>
                    </a:cubicBezTo>
                    <a:cubicBezTo>
                      <a:pt x="441" y="560"/>
                      <a:pt x="560" y="441"/>
                      <a:pt x="560" y="286"/>
                    </a:cubicBezTo>
                    <a:cubicBezTo>
                      <a:pt x="560" y="131"/>
                      <a:pt x="441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32"/>
              <p:cNvSpPr/>
              <p:nvPr/>
            </p:nvSpPr>
            <p:spPr>
              <a:xfrm>
                <a:off x="4934225" y="1636350"/>
                <a:ext cx="14025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0" extrusionOk="0">
                    <a:moveTo>
                      <a:pt x="287" y="0"/>
                    </a:moveTo>
                    <a:cubicBezTo>
                      <a:pt x="120" y="0"/>
                      <a:pt x="1" y="119"/>
                      <a:pt x="1" y="286"/>
                    </a:cubicBezTo>
                    <a:cubicBezTo>
                      <a:pt x="1" y="441"/>
                      <a:pt x="132" y="560"/>
                      <a:pt x="287" y="560"/>
                    </a:cubicBezTo>
                    <a:cubicBezTo>
                      <a:pt x="441" y="560"/>
                      <a:pt x="561" y="441"/>
                      <a:pt x="561" y="286"/>
                    </a:cubicBezTo>
                    <a:cubicBezTo>
                      <a:pt x="561" y="131"/>
                      <a:pt x="441" y="0"/>
                      <a:pt x="2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32"/>
              <p:cNvSpPr/>
              <p:nvPr/>
            </p:nvSpPr>
            <p:spPr>
              <a:xfrm>
                <a:off x="4957450" y="1636350"/>
                <a:ext cx="14025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0" extrusionOk="0">
                    <a:moveTo>
                      <a:pt x="286" y="0"/>
                    </a:moveTo>
                    <a:cubicBezTo>
                      <a:pt x="132" y="0"/>
                      <a:pt x="1" y="119"/>
                      <a:pt x="1" y="286"/>
                    </a:cubicBezTo>
                    <a:cubicBezTo>
                      <a:pt x="1" y="441"/>
                      <a:pt x="132" y="560"/>
                      <a:pt x="286" y="560"/>
                    </a:cubicBezTo>
                    <a:cubicBezTo>
                      <a:pt x="441" y="560"/>
                      <a:pt x="560" y="441"/>
                      <a:pt x="560" y="286"/>
                    </a:cubicBezTo>
                    <a:cubicBezTo>
                      <a:pt x="560" y="131"/>
                      <a:pt x="441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32"/>
              <p:cNvSpPr/>
              <p:nvPr/>
            </p:nvSpPr>
            <p:spPr>
              <a:xfrm>
                <a:off x="4980675" y="1636350"/>
                <a:ext cx="14300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60" extrusionOk="0">
                    <a:moveTo>
                      <a:pt x="286" y="0"/>
                    </a:moveTo>
                    <a:cubicBezTo>
                      <a:pt x="131" y="0"/>
                      <a:pt x="0" y="119"/>
                      <a:pt x="0" y="286"/>
                    </a:cubicBezTo>
                    <a:cubicBezTo>
                      <a:pt x="0" y="441"/>
                      <a:pt x="131" y="560"/>
                      <a:pt x="286" y="560"/>
                    </a:cubicBezTo>
                    <a:cubicBezTo>
                      <a:pt x="441" y="560"/>
                      <a:pt x="572" y="441"/>
                      <a:pt x="572" y="286"/>
                    </a:cubicBezTo>
                    <a:cubicBezTo>
                      <a:pt x="572" y="131"/>
                      <a:pt x="441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32"/>
              <p:cNvSpPr/>
              <p:nvPr/>
            </p:nvSpPr>
            <p:spPr>
              <a:xfrm>
                <a:off x="5104800" y="1522650"/>
                <a:ext cx="25925" cy="11312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4525" extrusionOk="0">
                    <a:moveTo>
                      <a:pt x="512" y="0"/>
                    </a:moveTo>
                    <a:cubicBezTo>
                      <a:pt x="226" y="0"/>
                      <a:pt x="0" y="226"/>
                      <a:pt x="0" y="512"/>
                    </a:cubicBezTo>
                    <a:lnTo>
                      <a:pt x="0" y="4001"/>
                    </a:lnTo>
                    <a:cubicBezTo>
                      <a:pt x="0" y="4286"/>
                      <a:pt x="226" y="4524"/>
                      <a:pt x="512" y="4524"/>
                    </a:cubicBezTo>
                    <a:cubicBezTo>
                      <a:pt x="798" y="4524"/>
                      <a:pt x="1036" y="4286"/>
                      <a:pt x="1036" y="4001"/>
                    </a:cubicBezTo>
                    <a:lnTo>
                      <a:pt x="1036" y="512"/>
                    </a:lnTo>
                    <a:cubicBezTo>
                      <a:pt x="1036" y="226"/>
                      <a:pt x="798" y="0"/>
                      <a:pt x="5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32"/>
              <p:cNvSpPr/>
              <p:nvPr/>
            </p:nvSpPr>
            <p:spPr>
              <a:xfrm>
                <a:off x="5096750" y="1597950"/>
                <a:ext cx="42000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680" h="3025" extrusionOk="0">
                    <a:moveTo>
                      <a:pt x="834" y="0"/>
                    </a:moveTo>
                    <a:cubicBezTo>
                      <a:pt x="370" y="0"/>
                      <a:pt x="1" y="369"/>
                      <a:pt x="1" y="834"/>
                    </a:cubicBezTo>
                    <a:lnTo>
                      <a:pt x="1" y="2179"/>
                    </a:lnTo>
                    <a:cubicBezTo>
                      <a:pt x="1" y="2643"/>
                      <a:pt x="370" y="3024"/>
                      <a:pt x="834" y="3024"/>
                    </a:cubicBezTo>
                    <a:cubicBezTo>
                      <a:pt x="1299" y="3024"/>
                      <a:pt x="1680" y="2643"/>
                      <a:pt x="1680" y="2179"/>
                    </a:cubicBezTo>
                    <a:lnTo>
                      <a:pt x="1680" y="834"/>
                    </a:lnTo>
                    <a:cubicBezTo>
                      <a:pt x="1680" y="369"/>
                      <a:pt x="1299" y="0"/>
                      <a:pt x="8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32"/>
              <p:cNvSpPr/>
              <p:nvPr/>
            </p:nvSpPr>
            <p:spPr>
              <a:xfrm>
                <a:off x="5052700" y="1620275"/>
                <a:ext cx="130100" cy="106275"/>
              </a:xfrm>
              <a:custGeom>
                <a:avLst/>
                <a:gdLst/>
                <a:ahLst/>
                <a:cxnLst/>
                <a:rect l="l" t="t" r="r" b="b"/>
                <a:pathLst>
                  <a:path w="5204" h="4251" extrusionOk="0">
                    <a:moveTo>
                      <a:pt x="989" y="0"/>
                    </a:moveTo>
                    <a:lnTo>
                      <a:pt x="1" y="1655"/>
                    </a:lnTo>
                    <a:lnTo>
                      <a:pt x="1" y="4251"/>
                    </a:lnTo>
                    <a:lnTo>
                      <a:pt x="5204" y="4251"/>
                    </a:lnTo>
                    <a:lnTo>
                      <a:pt x="5204" y="1655"/>
                    </a:lnTo>
                    <a:lnTo>
                      <a:pt x="42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32"/>
              <p:cNvSpPr/>
              <p:nvPr/>
            </p:nvSpPr>
            <p:spPr>
              <a:xfrm>
                <a:off x="5075325" y="1658975"/>
                <a:ext cx="84850" cy="67575"/>
              </a:xfrm>
              <a:custGeom>
                <a:avLst/>
                <a:gdLst/>
                <a:ahLst/>
                <a:cxnLst/>
                <a:rect l="l" t="t" r="r" b="b"/>
                <a:pathLst>
                  <a:path w="3394" h="2703" extrusionOk="0">
                    <a:moveTo>
                      <a:pt x="1691" y="0"/>
                    </a:moveTo>
                    <a:cubicBezTo>
                      <a:pt x="762" y="0"/>
                      <a:pt x="0" y="750"/>
                      <a:pt x="0" y="1691"/>
                    </a:cubicBezTo>
                    <a:lnTo>
                      <a:pt x="0" y="2703"/>
                    </a:lnTo>
                    <a:lnTo>
                      <a:pt x="3394" y="2703"/>
                    </a:lnTo>
                    <a:lnTo>
                      <a:pt x="3394" y="1691"/>
                    </a:lnTo>
                    <a:cubicBezTo>
                      <a:pt x="3394" y="750"/>
                      <a:pt x="2632" y="0"/>
                      <a:pt x="169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32"/>
              <p:cNvSpPr/>
              <p:nvPr/>
            </p:nvSpPr>
            <p:spPr>
              <a:xfrm>
                <a:off x="5052700" y="1707475"/>
                <a:ext cx="130100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5204" h="763" extrusionOk="0">
                    <a:moveTo>
                      <a:pt x="1" y="1"/>
                    </a:moveTo>
                    <a:lnTo>
                      <a:pt x="1" y="763"/>
                    </a:lnTo>
                    <a:lnTo>
                      <a:pt x="5204" y="763"/>
                    </a:lnTo>
                    <a:lnTo>
                      <a:pt x="52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32"/>
              <p:cNvSpPr/>
              <p:nvPr/>
            </p:nvSpPr>
            <p:spPr>
              <a:xfrm>
                <a:off x="5075625" y="1636350"/>
                <a:ext cx="14300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60" extrusionOk="0">
                    <a:moveTo>
                      <a:pt x="286" y="0"/>
                    </a:moveTo>
                    <a:cubicBezTo>
                      <a:pt x="131" y="0"/>
                      <a:pt x="0" y="119"/>
                      <a:pt x="0" y="286"/>
                    </a:cubicBezTo>
                    <a:cubicBezTo>
                      <a:pt x="0" y="441"/>
                      <a:pt x="131" y="560"/>
                      <a:pt x="286" y="560"/>
                    </a:cubicBezTo>
                    <a:cubicBezTo>
                      <a:pt x="441" y="560"/>
                      <a:pt x="572" y="441"/>
                      <a:pt x="572" y="286"/>
                    </a:cubicBezTo>
                    <a:cubicBezTo>
                      <a:pt x="572" y="131"/>
                      <a:pt x="441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2"/>
              <p:cNvSpPr/>
              <p:nvPr/>
            </p:nvSpPr>
            <p:spPr>
              <a:xfrm>
                <a:off x="5099125" y="1636350"/>
                <a:ext cx="14025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0" extrusionOk="0">
                    <a:moveTo>
                      <a:pt x="275" y="0"/>
                    </a:moveTo>
                    <a:cubicBezTo>
                      <a:pt x="120" y="0"/>
                      <a:pt x="1" y="119"/>
                      <a:pt x="1" y="286"/>
                    </a:cubicBezTo>
                    <a:cubicBezTo>
                      <a:pt x="1" y="441"/>
                      <a:pt x="120" y="560"/>
                      <a:pt x="275" y="560"/>
                    </a:cubicBezTo>
                    <a:cubicBezTo>
                      <a:pt x="430" y="560"/>
                      <a:pt x="561" y="441"/>
                      <a:pt x="561" y="286"/>
                    </a:cubicBezTo>
                    <a:cubicBezTo>
                      <a:pt x="561" y="131"/>
                      <a:pt x="430" y="0"/>
                      <a:pt x="2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2"/>
              <p:cNvSpPr/>
              <p:nvPr/>
            </p:nvSpPr>
            <p:spPr>
              <a:xfrm>
                <a:off x="5122350" y="1636350"/>
                <a:ext cx="14025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0" extrusionOk="0">
                    <a:moveTo>
                      <a:pt x="275" y="0"/>
                    </a:moveTo>
                    <a:cubicBezTo>
                      <a:pt x="120" y="0"/>
                      <a:pt x="1" y="119"/>
                      <a:pt x="1" y="286"/>
                    </a:cubicBezTo>
                    <a:cubicBezTo>
                      <a:pt x="1" y="441"/>
                      <a:pt x="120" y="560"/>
                      <a:pt x="275" y="560"/>
                    </a:cubicBezTo>
                    <a:cubicBezTo>
                      <a:pt x="429" y="560"/>
                      <a:pt x="560" y="441"/>
                      <a:pt x="560" y="286"/>
                    </a:cubicBezTo>
                    <a:cubicBezTo>
                      <a:pt x="560" y="131"/>
                      <a:pt x="429" y="0"/>
                      <a:pt x="2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2"/>
              <p:cNvSpPr/>
              <p:nvPr/>
            </p:nvSpPr>
            <p:spPr>
              <a:xfrm>
                <a:off x="5145575" y="1636350"/>
                <a:ext cx="14000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60" extrusionOk="0">
                    <a:moveTo>
                      <a:pt x="286" y="0"/>
                    </a:moveTo>
                    <a:cubicBezTo>
                      <a:pt x="119" y="0"/>
                      <a:pt x="0" y="119"/>
                      <a:pt x="0" y="286"/>
                    </a:cubicBezTo>
                    <a:cubicBezTo>
                      <a:pt x="0" y="441"/>
                      <a:pt x="131" y="560"/>
                      <a:pt x="286" y="560"/>
                    </a:cubicBezTo>
                    <a:cubicBezTo>
                      <a:pt x="441" y="560"/>
                      <a:pt x="560" y="441"/>
                      <a:pt x="560" y="286"/>
                    </a:cubicBezTo>
                    <a:cubicBezTo>
                      <a:pt x="560" y="131"/>
                      <a:pt x="441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32"/>
              <p:cNvSpPr/>
              <p:nvPr/>
            </p:nvSpPr>
            <p:spPr>
              <a:xfrm>
                <a:off x="4891675" y="1203250"/>
                <a:ext cx="65200" cy="65225"/>
              </a:xfrm>
              <a:custGeom>
                <a:avLst/>
                <a:gdLst/>
                <a:ahLst/>
                <a:cxnLst/>
                <a:rect l="l" t="t" r="r" b="b"/>
                <a:pathLst>
                  <a:path w="2608" h="2609" extrusionOk="0">
                    <a:moveTo>
                      <a:pt x="1310" y="1"/>
                    </a:moveTo>
                    <a:cubicBezTo>
                      <a:pt x="584" y="1"/>
                      <a:pt x="0" y="584"/>
                      <a:pt x="0" y="1310"/>
                    </a:cubicBezTo>
                    <a:cubicBezTo>
                      <a:pt x="0" y="2025"/>
                      <a:pt x="584" y="2608"/>
                      <a:pt x="1310" y="2608"/>
                    </a:cubicBezTo>
                    <a:cubicBezTo>
                      <a:pt x="2024" y="2608"/>
                      <a:pt x="2608" y="2025"/>
                      <a:pt x="2608" y="1310"/>
                    </a:cubicBezTo>
                    <a:cubicBezTo>
                      <a:pt x="2608" y="584"/>
                      <a:pt x="2024" y="1"/>
                      <a:pt x="13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32"/>
              <p:cNvSpPr/>
              <p:nvPr/>
            </p:nvSpPr>
            <p:spPr>
              <a:xfrm>
                <a:off x="5113725" y="1203250"/>
                <a:ext cx="65200" cy="65225"/>
              </a:xfrm>
              <a:custGeom>
                <a:avLst/>
                <a:gdLst/>
                <a:ahLst/>
                <a:cxnLst/>
                <a:rect l="l" t="t" r="r" b="b"/>
                <a:pathLst>
                  <a:path w="2608" h="2609" extrusionOk="0">
                    <a:moveTo>
                      <a:pt x="1298" y="1"/>
                    </a:moveTo>
                    <a:cubicBezTo>
                      <a:pt x="584" y="1"/>
                      <a:pt x="0" y="584"/>
                      <a:pt x="0" y="1310"/>
                    </a:cubicBezTo>
                    <a:cubicBezTo>
                      <a:pt x="0" y="2025"/>
                      <a:pt x="584" y="2608"/>
                      <a:pt x="1298" y="2608"/>
                    </a:cubicBezTo>
                    <a:cubicBezTo>
                      <a:pt x="2024" y="2608"/>
                      <a:pt x="2608" y="2025"/>
                      <a:pt x="2608" y="1310"/>
                    </a:cubicBezTo>
                    <a:cubicBezTo>
                      <a:pt x="2608" y="584"/>
                      <a:pt x="2024" y="1"/>
                      <a:pt x="12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32"/>
              <p:cNvSpPr/>
              <p:nvPr/>
            </p:nvSpPr>
            <p:spPr>
              <a:xfrm>
                <a:off x="4812200" y="1514300"/>
                <a:ext cx="35750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1430" extrusionOk="0">
                    <a:moveTo>
                      <a:pt x="715" y="1"/>
                    </a:moveTo>
                    <a:cubicBezTo>
                      <a:pt x="322" y="1"/>
                      <a:pt x="0" y="322"/>
                      <a:pt x="0" y="715"/>
                    </a:cubicBezTo>
                    <a:cubicBezTo>
                      <a:pt x="0" y="1108"/>
                      <a:pt x="322" y="1429"/>
                      <a:pt x="715" y="1429"/>
                    </a:cubicBezTo>
                    <a:cubicBezTo>
                      <a:pt x="1108" y="1429"/>
                      <a:pt x="1429" y="1108"/>
                      <a:pt x="1429" y="715"/>
                    </a:cubicBezTo>
                    <a:cubicBezTo>
                      <a:pt x="1429" y="322"/>
                      <a:pt x="1108" y="1"/>
                      <a:pt x="7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32"/>
              <p:cNvSpPr/>
              <p:nvPr/>
            </p:nvSpPr>
            <p:spPr>
              <a:xfrm>
                <a:off x="4811600" y="1380950"/>
                <a:ext cx="135150" cy="135175"/>
              </a:xfrm>
              <a:custGeom>
                <a:avLst/>
                <a:gdLst/>
                <a:ahLst/>
                <a:cxnLst/>
                <a:rect l="l" t="t" r="r" b="b"/>
                <a:pathLst>
                  <a:path w="5406" h="5407" extrusionOk="0">
                    <a:moveTo>
                      <a:pt x="2227" y="1"/>
                    </a:moveTo>
                    <a:lnTo>
                      <a:pt x="1" y="2430"/>
                    </a:lnTo>
                    <a:lnTo>
                      <a:pt x="1" y="5406"/>
                    </a:lnTo>
                    <a:lnTo>
                      <a:pt x="1417" y="5406"/>
                    </a:lnTo>
                    <a:lnTo>
                      <a:pt x="1417" y="2977"/>
                    </a:lnTo>
                    <a:lnTo>
                      <a:pt x="2846" y="1418"/>
                    </a:lnTo>
                    <a:lnTo>
                      <a:pt x="5406" y="1418"/>
                    </a:lnTo>
                    <a:lnTo>
                      <a:pt x="54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32"/>
              <p:cNvSpPr/>
              <p:nvPr/>
            </p:nvSpPr>
            <p:spPr>
              <a:xfrm>
                <a:off x="4890175" y="1357450"/>
                <a:ext cx="81300" cy="81275"/>
              </a:xfrm>
              <a:custGeom>
                <a:avLst/>
                <a:gdLst/>
                <a:ahLst/>
                <a:cxnLst/>
                <a:rect l="l" t="t" r="r" b="b"/>
                <a:pathLst>
                  <a:path w="3252" h="3251" extrusionOk="0">
                    <a:moveTo>
                      <a:pt x="1632" y="0"/>
                    </a:moveTo>
                    <a:cubicBezTo>
                      <a:pt x="727" y="0"/>
                      <a:pt x="1" y="726"/>
                      <a:pt x="1" y="1619"/>
                    </a:cubicBezTo>
                    <a:cubicBezTo>
                      <a:pt x="1" y="2524"/>
                      <a:pt x="727" y="3250"/>
                      <a:pt x="1632" y="3250"/>
                    </a:cubicBezTo>
                    <a:cubicBezTo>
                      <a:pt x="2525" y="3250"/>
                      <a:pt x="3251" y="2524"/>
                      <a:pt x="3251" y="1619"/>
                    </a:cubicBezTo>
                    <a:cubicBezTo>
                      <a:pt x="3251" y="726"/>
                      <a:pt x="2525" y="0"/>
                      <a:pt x="16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32"/>
              <p:cNvSpPr/>
              <p:nvPr/>
            </p:nvSpPr>
            <p:spPr>
              <a:xfrm>
                <a:off x="4798200" y="1516100"/>
                <a:ext cx="63725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2549" h="763" extrusionOk="0">
                    <a:moveTo>
                      <a:pt x="382" y="0"/>
                    </a:moveTo>
                    <a:cubicBezTo>
                      <a:pt x="179" y="0"/>
                      <a:pt x="1" y="167"/>
                      <a:pt x="1" y="381"/>
                    </a:cubicBezTo>
                    <a:cubicBezTo>
                      <a:pt x="1" y="584"/>
                      <a:pt x="179" y="762"/>
                      <a:pt x="382" y="762"/>
                    </a:cubicBezTo>
                    <a:lnTo>
                      <a:pt x="2168" y="762"/>
                    </a:lnTo>
                    <a:cubicBezTo>
                      <a:pt x="2382" y="762"/>
                      <a:pt x="2549" y="584"/>
                      <a:pt x="2549" y="381"/>
                    </a:cubicBezTo>
                    <a:cubicBezTo>
                      <a:pt x="2549" y="167"/>
                      <a:pt x="2382" y="0"/>
                      <a:pt x="21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32"/>
              <p:cNvSpPr/>
              <p:nvPr/>
            </p:nvSpPr>
            <p:spPr>
              <a:xfrm>
                <a:off x="4779150" y="1546450"/>
                <a:ext cx="102125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4085" h="2049" extrusionOk="0">
                    <a:moveTo>
                      <a:pt x="2037" y="1"/>
                    </a:moveTo>
                    <a:cubicBezTo>
                      <a:pt x="918" y="1"/>
                      <a:pt x="1" y="917"/>
                      <a:pt x="1" y="2048"/>
                    </a:cubicBezTo>
                    <a:lnTo>
                      <a:pt x="1132" y="2048"/>
                    </a:lnTo>
                    <a:cubicBezTo>
                      <a:pt x="1132" y="1548"/>
                      <a:pt x="1537" y="1144"/>
                      <a:pt x="2037" y="1144"/>
                    </a:cubicBezTo>
                    <a:cubicBezTo>
                      <a:pt x="2537" y="1144"/>
                      <a:pt x="2954" y="1548"/>
                      <a:pt x="2954" y="2048"/>
                    </a:cubicBezTo>
                    <a:lnTo>
                      <a:pt x="4085" y="2048"/>
                    </a:lnTo>
                    <a:cubicBezTo>
                      <a:pt x="4085" y="917"/>
                      <a:pt x="3168" y="1"/>
                      <a:pt x="20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32"/>
              <p:cNvSpPr/>
              <p:nvPr/>
            </p:nvSpPr>
            <p:spPr>
              <a:xfrm>
                <a:off x="4910425" y="1377675"/>
                <a:ext cx="40800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1632" extrusionOk="0">
                    <a:moveTo>
                      <a:pt x="822" y="1"/>
                    </a:moveTo>
                    <a:cubicBezTo>
                      <a:pt x="370" y="1"/>
                      <a:pt x="0" y="370"/>
                      <a:pt x="0" y="810"/>
                    </a:cubicBezTo>
                    <a:cubicBezTo>
                      <a:pt x="0" y="1263"/>
                      <a:pt x="370" y="1632"/>
                      <a:pt x="822" y="1632"/>
                    </a:cubicBezTo>
                    <a:cubicBezTo>
                      <a:pt x="1262" y="1632"/>
                      <a:pt x="1632" y="1263"/>
                      <a:pt x="1632" y="810"/>
                    </a:cubicBezTo>
                    <a:cubicBezTo>
                      <a:pt x="1632" y="370"/>
                      <a:pt x="1262" y="1"/>
                      <a:pt x="82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32"/>
              <p:cNvSpPr/>
              <p:nvPr/>
            </p:nvSpPr>
            <p:spPr>
              <a:xfrm>
                <a:off x="5222375" y="1514300"/>
                <a:ext cx="36025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1430" extrusionOk="0">
                    <a:moveTo>
                      <a:pt x="726" y="1"/>
                    </a:moveTo>
                    <a:cubicBezTo>
                      <a:pt x="322" y="1"/>
                      <a:pt x="0" y="322"/>
                      <a:pt x="0" y="715"/>
                    </a:cubicBezTo>
                    <a:cubicBezTo>
                      <a:pt x="0" y="1108"/>
                      <a:pt x="322" y="1429"/>
                      <a:pt x="726" y="1429"/>
                    </a:cubicBezTo>
                    <a:cubicBezTo>
                      <a:pt x="1119" y="1429"/>
                      <a:pt x="1441" y="1108"/>
                      <a:pt x="1441" y="715"/>
                    </a:cubicBezTo>
                    <a:cubicBezTo>
                      <a:pt x="1441" y="322"/>
                      <a:pt x="1119" y="1"/>
                      <a:pt x="72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32"/>
              <p:cNvSpPr/>
              <p:nvPr/>
            </p:nvSpPr>
            <p:spPr>
              <a:xfrm>
                <a:off x="5123850" y="1380950"/>
                <a:ext cx="135150" cy="135175"/>
              </a:xfrm>
              <a:custGeom>
                <a:avLst/>
                <a:gdLst/>
                <a:ahLst/>
                <a:cxnLst/>
                <a:rect l="l" t="t" r="r" b="b"/>
                <a:pathLst>
                  <a:path w="5406" h="5407" extrusionOk="0">
                    <a:moveTo>
                      <a:pt x="0" y="1"/>
                    </a:moveTo>
                    <a:lnTo>
                      <a:pt x="0" y="1418"/>
                    </a:lnTo>
                    <a:lnTo>
                      <a:pt x="2560" y="1418"/>
                    </a:lnTo>
                    <a:lnTo>
                      <a:pt x="3989" y="2977"/>
                    </a:lnTo>
                    <a:lnTo>
                      <a:pt x="3989" y="5406"/>
                    </a:lnTo>
                    <a:lnTo>
                      <a:pt x="5406" y="5406"/>
                    </a:lnTo>
                    <a:lnTo>
                      <a:pt x="5406" y="2430"/>
                    </a:lnTo>
                    <a:lnTo>
                      <a:pt x="317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32"/>
              <p:cNvSpPr/>
              <p:nvPr/>
            </p:nvSpPr>
            <p:spPr>
              <a:xfrm>
                <a:off x="5099125" y="1357450"/>
                <a:ext cx="81300" cy="81275"/>
              </a:xfrm>
              <a:custGeom>
                <a:avLst/>
                <a:gdLst/>
                <a:ahLst/>
                <a:cxnLst/>
                <a:rect l="l" t="t" r="r" b="b"/>
                <a:pathLst>
                  <a:path w="3252" h="3251" extrusionOk="0">
                    <a:moveTo>
                      <a:pt x="1620" y="0"/>
                    </a:moveTo>
                    <a:cubicBezTo>
                      <a:pt x="727" y="0"/>
                      <a:pt x="1" y="726"/>
                      <a:pt x="1" y="1619"/>
                    </a:cubicBezTo>
                    <a:cubicBezTo>
                      <a:pt x="1" y="2524"/>
                      <a:pt x="727" y="3250"/>
                      <a:pt x="1620" y="3250"/>
                    </a:cubicBezTo>
                    <a:cubicBezTo>
                      <a:pt x="2525" y="3250"/>
                      <a:pt x="3251" y="2524"/>
                      <a:pt x="3251" y="1619"/>
                    </a:cubicBezTo>
                    <a:cubicBezTo>
                      <a:pt x="3251" y="726"/>
                      <a:pt x="2525" y="0"/>
                      <a:pt x="16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32"/>
              <p:cNvSpPr/>
              <p:nvPr/>
            </p:nvSpPr>
            <p:spPr>
              <a:xfrm>
                <a:off x="5208675" y="1516100"/>
                <a:ext cx="63725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2549" h="763" extrusionOk="0">
                    <a:moveTo>
                      <a:pt x="381" y="0"/>
                    </a:moveTo>
                    <a:cubicBezTo>
                      <a:pt x="167" y="0"/>
                      <a:pt x="0" y="167"/>
                      <a:pt x="0" y="381"/>
                    </a:cubicBezTo>
                    <a:cubicBezTo>
                      <a:pt x="0" y="584"/>
                      <a:pt x="167" y="762"/>
                      <a:pt x="381" y="762"/>
                    </a:cubicBezTo>
                    <a:lnTo>
                      <a:pt x="2167" y="762"/>
                    </a:lnTo>
                    <a:cubicBezTo>
                      <a:pt x="2382" y="762"/>
                      <a:pt x="2548" y="584"/>
                      <a:pt x="2548" y="381"/>
                    </a:cubicBezTo>
                    <a:cubicBezTo>
                      <a:pt x="2548" y="167"/>
                      <a:pt x="2382" y="0"/>
                      <a:pt x="216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32"/>
              <p:cNvSpPr/>
              <p:nvPr/>
            </p:nvSpPr>
            <p:spPr>
              <a:xfrm>
                <a:off x="5189325" y="1546450"/>
                <a:ext cx="102125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4085" h="2049" extrusionOk="0">
                    <a:moveTo>
                      <a:pt x="2048" y="1"/>
                    </a:moveTo>
                    <a:cubicBezTo>
                      <a:pt x="917" y="1"/>
                      <a:pt x="1" y="917"/>
                      <a:pt x="1" y="2048"/>
                    </a:cubicBezTo>
                    <a:lnTo>
                      <a:pt x="1132" y="2048"/>
                    </a:lnTo>
                    <a:cubicBezTo>
                      <a:pt x="1132" y="1548"/>
                      <a:pt x="1548" y="1144"/>
                      <a:pt x="2048" y="1144"/>
                    </a:cubicBezTo>
                    <a:cubicBezTo>
                      <a:pt x="2549" y="1144"/>
                      <a:pt x="2953" y="1548"/>
                      <a:pt x="2953" y="2048"/>
                    </a:cubicBezTo>
                    <a:lnTo>
                      <a:pt x="4084" y="2048"/>
                    </a:lnTo>
                    <a:cubicBezTo>
                      <a:pt x="4084" y="917"/>
                      <a:pt x="3168" y="1"/>
                      <a:pt x="20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32"/>
              <p:cNvSpPr/>
              <p:nvPr/>
            </p:nvSpPr>
            <p:spPr>
              <a:xfrm>
                <a:off x="5119375" y="1377675"/>
                <a:ext cx="40800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1632" extrusionOk="0">
                    <a:moveTo>
                      <a:pt x="810" y="1"/>
                    </a:moveTo>
                    <a:cubicBezTo>
                      <a:pt x="370" y="1"/>
                      <a:pt x="1" y="370"/>
                      <a:pt x="1" y="810"/>
                    </a:cubicBezTo>
                    <a:cubicBezTo>
                      <a:pt x="1" y="1263"/>
                      <a:pt x="370" y="1632"/>
                      <a:pt x="810" y="1632"/>
                    </a:cubicBezTo>
                    <a:cubicBezTo>
                      <a:pt x="1263" y="1632"/>
                      <a:pt x="1632" y="1263"/>
                      <a:pt x="1632" y="810"/>
                    </a:cubicBezTo>
                    <a:cubicBezTo>
                      <a:pt x="1632" y="370"/>
                      <a:pt x="1263" y="1"/>
                      <a:pt x="8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32"/>
              <p:cNvSpPr/>
              <p:nvPr/>
            </p:nvSpPr>
            <p:spPr>
              <a:xfrm>
                <a:off x="4905375" y="1324700"/>
                <a:ext cx="259875" cy="237850"/>
              </a:xfrm>
              <a:custGeom>
                <a:avLst/>
                <a:gdLst/>
                <a:ahLst/>
                <a:cxnLst/>
                <a:rect l="l" t="t" r="r" b="b"/>
                <a:pathLst>
                  <a:path w="10395" h="9514" extrusionOk="0">
                    <a:moveTo>
                      <a:pt x="1453" y="0"/>
                    </a:moveTo>
                    <a:lnTo>
                      <a:pt x="0" y="9513"/>
                    </a:lnTo>
                    <a:lnTo>
                      <a:pt x="10394" y="9513"/>
                    </a:lnTo>
                    <a:lnTo>
                      <a:pt x="894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32"/>
              <p:cNvSpPr/>
              <p:nvPr/>
            </p:nvSpPr>
            <p:spPr>
              <a:xfrm>
                <a:off x="4970250" y="1278850"/>
                <a:ext cx="130100" cy="124150"/>
              </a:xfrm>
              <a:custGeom>
                <a:avLst/>
                <a:gdLst/>
                <a:ahLst/>
                <a:cxnLst/>
                <a:rect l="l" t="t" r="r" b="b"/>
                <a:pathLst>
                  <a:path w="5204" h="4966" extrusionOk="0">
                    <a:moveTo>
                      <a:pt x="596" y="1"/>
                    </a:moveTo>
                    <a:cubicBezTo>
                      <a:pt x="263" y="1"/>
                      <a:pt x="1" y="275"/>
                      <a:pt x="1" y="596"/>
                    </a:cubicBezTo>
                    <a:lnTo>
                      <a:pt x="1" y="4370"/>
                    </a:lnTo>
                    <a:cubicBezTo>
                      <a:pt x="1" y="4704"/>
                      <a:pt x="263" y="4966"/>
                      <a:pt x="596" y="4966"/>
                    </a:cubicBezTo>
                    <a:lnTo>
                      <a:pt x="4608" y="4966"/>
                    </a:lnTo>
                    <a:cubicBezTo>
                      <a:pt x="4942" y="4966"/>
                      <a:pt x="5204" y="4704"/>
                      <a:pt x="5204" y="4370"/>
                    </a:cubicBezTo>
                    <a:lnTo>
                      <a:pt x="5204" y="596"/>
                    </a:lnTo>
                    <a:cubicBezTo>
                      <a:pt x="5204" y="275"/>
                      <a:pt x="4942" y="1"/>
                      <a:pt x="46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32"/>
              <p:cNvSpPr/>
              <p:nvPr/>
            </p:nvSpPr>
            <p:spPr>
              <a:xfrm>
                <a:off x="4905375" y="1516975"/>
                <a:ext cx="259875" cy="45575"/>
              </a:xfrm>
              <a:custGeom>
                <a:avLst/>
                <a:gdLst/>
                <a:ahLst/>
                <a:cxnLst/>
                <a:rect l="l" t="t" r="r" b="b"/>
                <a:pathLst>
                  <a:path w="10395" h="1823" extrusionOk="0">
                    <a:moveTo>
                      <a:pt x="286" y="1"/>
                    </a:moveTo>
                    <a:lnTo>
                      <a:pt x="0" y="1822"/>
                    </a:lnTo>
                    <a:lnTo>
                      <a:pt x="10394" y="1822"/>
                    </a:lnTo>
                    <a:lnTo>
                      <a:pt x="1010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32"/>
              <p:cNvSpPr/>
              <p:nvPr/>
            </p:nvSpPr>
            <p:spPr>
              <a:xfrm>
                <a:off x="4924425" y="1079725"/>
                <a:ext cx="221775" cy="229225"/>
              </a:xfrm>
              <a:custGeom>
                <a:avLst/>
                <a:gdLst/>
                <a:ahLst/>
                <a:cxnLst/>
                <a:rect l="l" t="t" r="r" b="b"/>
                <a:pathLst>
                  <a:path w="8871" h="9169" extrusionOk="0">
                    <a:moveTo>
                      <a:pt x="4441" y="1"/>
                    </a:moveTo>
                    <a:cubicBezTo>
                      <a:pt x="1988" y="1"/>
                      <a:pt x="0" y="1989"/>
                      <a:pt x="0" y="4442"/>
                    </a:cubicBezTo>
                    <a:lnTo>
                      <a:pt x="0" y="9168"/>
                    </a:lnTo>
                    <a:lnTo>
                      <a:pt x="8870" y="9168"/>
                    </a:lnTo>
                    <a:lnTo>
                      <a:pt x="8870" y="4442"/>
                    </a:lnTo>
                    <a:cubicBezTo>
                      <a:pt x="8870" y="1989"/>
                      <a:pt x="6882" y="1"/>
                      <a:pt x="4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32"/>
              <p:cNvSpPr/>
              <p:nvPr/>
            </p:nvSpPr>
            <p:spPr>
              <a:xfrm>
                <a:off x="4958350" y="1113350"/>
                <a:ext cx="153900" cy="195600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7824" extrusionOk="0">
                    <a:moveTo>
                      <a:pt x="3084" y="1"/>
                    </a:moveTo>
                    <a:cubicBezTo>
                      <a:pt x="1381" y="1"/>
                      <a:pt x="0" y="1370"/>
                      <a:pt x="0" y="3073"/>
                    </a:cubicBezTo>
                    <a:lnTo>
                      <a:pt x="0" y="7823"/>
                    </a:lnTo>
                    <a:lnTo>
                      <a:pt x="6156" y="7823"/>
                    </a:lnTo>
                    <a:lnTo>
                      <a:pt x="6156" y="3073"/>
                    </a:lnTo>
                    <a:cubicBezTo>
                      <a:pt x="6156" y="1370"/>
                      <a:pt x="4775" y="1"/>
                      <a:pt x="308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32"/>
              <p:cNvSpPr/>
              <p:nvPr/>
            </p:nvSpPr>
            <p:spPr>
              <a:xfrm>
                <a:off x="4977700" y="1223500"/>
                <a:ext cx="247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989" h="989" extrusionOk="0">
                    <a:moveTo>
                      <a:pt x="500" y="0"/>
                    </a:moveTo>
                    <a:cubicBezTo>
                      <a:pt x="226" y="0"/>
                      <a:pt x="0" y="227"/>
                      <a:pt x="0" y="500"/>
                    </a:cubicBezTo>
                    <a:cubicBezTo>
                      <a:pt x="0" y="774"/>
                      <a:pt x="226" y="988"/>
                      <a:pt x="500" y="988"/>
                    </a:cubicBezTo>
                    <a:cubicBezTo>
                      <a:pt x="774" y="988"/>
                      <a:pt x="988" y="774"/>
                      <a:pt x="988" y="500"/>
                    </a:cubicBezTo>
                    <a:cubicBezTo>
                      <a:pt x="988" y="227"/>
                      <a:pt x="774" y="0"/>
                      <a:pt x="5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32"/>
              <p:cNvSpPr/>
              <p:nvPr/>
            </p:nvSpPr>
            <p:spPr>
              <a:xfrm>
                <a:off x="5068175" y="1223500"/>
                <a:ext cx="247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989" h="989" extrusionOk="0">
                    <a:moveTo>
                      <a:pt x="489" y="0"/>
                    </a:moveTo>
                    <a:cubicBezTo>
                      <a:pt x="215" y="0"/>
                      <a:pt x="1" y="227"/>
                      <a:pt x="1" y="500"/>
                    </a:cubicBezTo>
                    <a:cubicBezTo>
                      <a:pt x="1" y="774"/>
                      <a:pt x="215" y="988"/>
                      <a:pt x="489" y="988"/>
                    </a:cubicBezTo>
                    <a:cubicBezTo>
                      <a:pt x="763" y="988"/>
                      <a:pt x="989" y="774"/>
                      <a:pt x="989" y="500"/>
                    </a:cubicBezTo>
                    <a:cubicBezTo>
                      <a:pt x="989" y="227"/>
                      <a:pt x="763" y="0"/>
                      <a:pt x="48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32"/>
              <p:cNvSpPr/>
              <p:nvPr/>
            </p:nvSpPr>
            <p:spPr>
              <a:xfrm>
                <a:off x="4977700" y="1270525"/>
                <a:ext cx="115200" cy="18175"/>
              </a:xfrm>
              <a:custGeom>
                <a:avLst/>
                <a:gdLst/>
                <a:ahLst/>
                <a:cxnLst/>
                <a:rect l="l" t="t" r="r" b="b"/>
                <a:pathLst>
                  <a:path w="4608" h="727" extrusionOk="0">
                    <a:moveTo>
                      <a:pt x="369" y="0"/>
                    </a:moveTo>
                    <a:cubicBezTo>
                      <a:pt x="167" y="0"/>
                      <a:pt x="0" y="155"/>
                      <a:pt x="0" y="358"/>
                    </a:cubicBezTo>
                    <a:cubicBezTo>
                      <a:pt x="0" y="560"/>
                      <a:pt x="167" y="727"/>
                      <a:pt x="369" y="727"/>
                    </a:cubicBezTo>
                    <a:lnTo>
                      <a:pt x="4239" y="727"/>
                    </a:lnTo>
                    <a:cubicBezTo>
                      <a:pt x="4441" y="727"/>
                      <a:pt x="4608" y="560"/>
                      <a:pt x="4608" y="358"/>
                    </a:cubicBezTo>
                    <a:cubicBezTo>
                      <a:pt x="4608" y="155"/>
                      <a:pt x="4441" y="0"/>
                      <a:pt x="42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32"/>
              <p:cNvSpPr/>
              <p:nvPr/>
            </p:nvSpPr>
            <p:spPr>
              <a:xfrm>
                <a:off x="4889000" y="1308025"/>
                <a:ext cx="292600" cy="33675"/>
              </a:xfrm>
              <a:custGeom>
                <a:avLst/>
                <a:gdLst/>
                <a:ahLst/>
                <a:cxnLst/>
                <a:rect l="l" t="t" r="r" b="b"/>
                <a:pathLst>
                  <a:path w="11704" h="1347" extrusionOk="0">
                    <a:moveTo>
                      <a:pt x="667" y="1"/>
                    </a:moveTo>
                    <a:cubicBezTo>
                      <a:pt x="298" y="1"/>
                      <a:pt x="0" y="298"/>
                      <a:pt x="0" y="667"/>
                    </a:cubicBezTo>
                    <a:cubicBezTo>
                      <a:pt x="0" y="1036"/>
                      <a:pt x="298" y="1346"/>
                      <a:pt x="667" y="1346"/>
                    </a:cubicBezTo>
                    <a:lnTo>
                      <a:pt x="11037" y="1346"/>
                    </a:lnTo>
                    <a:cubicBezTo>
                      <a:pt x="11406" y="1346"/>
                      <a:pt x="11704" y="1036"/>
                      <a:pt x="11704" y="667"/>
                    </a:cubicBezTo>
                    <a:cubicBezTo>
                      <a:pt x="11704" y="298"/>
                      <a:pt x="11406" y="1"/>
                      <a:pt x="1103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32"/>
              <p:cNvSpPr/>
              <p:nvPr/>
            </p:nvSpPr>
            <p:spPr>
              <a:xfrm>
                <a:off x="4930375" y="1418450"/>
                <a:ext cx="12825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513" extrusionOk="0">
                    <a:moveTo>
                      <a:pt x="250" y="1"/>
                    </a:moveTo>
                    <a:cubicBezTo>
                      <a:pt x="119" y="1"/>
                      <a:pt x="0" y="108"/>
                      <a:pt x="0" y="251"/>
                    </a:cubicBezTo>
                    <a:cubicBezTo>
                      <a:pt x="0" y="394"/>
                      <a:pt x="119" y="513"/>
                      <a:pt x="250" y="513"/>
                    </a:cubicBezTo>
                    <a:cubicBezTo>
                      <a:pt x="393" y="513"/>
                      <a:pt x="512" y="394"/>
                      <a:pt x="512" y="251"/>
                    </a:cubicBezTo>
                    <a:cubicBezTo>
                      <a:pt x="512" y="108"/>
                      <a:pt x="393" y="1"/>
                      <a:pt x="2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32"/>
              <p:cNvSpPr/>
              <p:nvPr/>
            </p:nvSpPr>
            <p:spPr>
              <a:xfrm>
                <a:off x="4955075" y="1418450"/>
                <a:ext cx="12825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513" extrusionOk="0">
                    <a:moveTo>
                      <a:pt x="270" y="0"/>
                    </a:moveTo>
                    <a:cubicBezTo>
                      <a:pt x="264" y="0"/>
                      <a:pt x="257" y="0"/>
                      <a:pt x="250" y="1"/>
                    </a:cubicBezTo>
                    <a:cubicBezTo>
                      <a:pt x="108" y="1"/>
                      <a:pt x="0" y="108"/>
                      <a:pt x="0" y="251"/>
                    </a:cubicBezTo>
                    <a:cubicBezTo>
                      <a:pt x="0" y="394"/>
                      <a:pt x="108" y="513"/>
                      <a:pt x="250" y="513"/>
                    </a:cubicBezTo>
                    <a:cubicBezTo>
                      <a:pt x="393" y="513"/>
                      <a:pt x="512" y="394"/>
                      <a:pt x="512" y="251"/>
                    </a:cubicBezTo>
                    <a:cubicBezTo>
                      <a:pt x="512" y="115"/>
                      <a:pt x="404" y="0"/>
                      <a:pt x="2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32"/>
              <p:cNvSpPr/>
              <p:nvPr/>
            </p:nvSpPr>
            <p:spPr>
              <a:xfrm>
                <a:off x="4979475" y="1418450"/>
                <a:ext cx="13125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525" h="513" extrusionOk="0">
                    <a:moveTo>
                      <a:pt x="282" y="0"/>
                    </a:moveTo>
                    <a:cubicBezTo>
                      <a:pt x="276" y="0"/>
                      <a:pt x="269" y="0"/>
                      <a:pt x="263" y="1"/>
                    </a:cubicBezTo>
                    <a:cubicBezTo>
                      <a:pt x="120" y="1"/>
                      <a:pt x="1" y="108"/>
                      <a:pt x="1" y="251"/>
                    </a:cubicBezTo>
                    <a:cubicBezTo>
                      <a:pt x="1" y="394"/>
                      <a:pt x="120" y="513"/>
                      <a:pt x="263" y="513"/>
                    </a:cubicBezTo>
                    <a:cubicBezTo>
                      <a:pt x="405" y="513"/>
                      <a:pt x="525" y="394"/>
                      <a:pt x="525" y="251"/>
                    </a:cubicBezTo>
                    <a:cubicBezTo>
                      <a:pt x="525" y="115"/>
                      <a:pt x="416" y="0"/>
                      <a:pt x="2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32"/>
              <p:cNvSpPr/>
              <p:nvPr/>
            </p:nvSpPr>
            <p:spPr>
              <a:xfrm>
                <a:off x="5004175" y="1418450"/>
                <a:ext cx="12825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513" extrusionOk="0">
                    <a:moveTo>
                      <a:pt x="282" y="0"/>
                    </a:moveTo>
                    <a:cubicBezTo>
                      <a:pt x="276" y="0"/>
                      <a:pt x="269" y="0"/>
                      <a:pt x="263" y="1"/>
                    </a:cubicBezTo>
                    <a:cubicBezTo>
                      <a:pt x="120" y="1"/>
                      <a:pt x="1" y="108"/>
                      <a:pt x="1" y="251"/>
                    </a:cubicBezTo>
                    <a:cubicBezTo>
                      <a:pt x="1" y="394"/>
                      <a:pt x="120" y="513"/>
                      <a:pt x="263" y="513"/>
                    </a:cubicBezTo>
                    <a:cubicBezTo>
                      <a:pt x="406" y="513"/>
                      <a:pt x="513" y="394"/>
                      <a:pt x="513" y="251"/>
                    </a:cubicBezTo>
                    <a:cubicBezTo>
                      <a:pt x="513" y="115"/>
                      <a:pt x="415" y="0"/>
                      <a:pt x="2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32"/>
              <p:cNvSpPr/>
              <p:nvPr/>
            </p:nvSpPr>
            <p:spPr>
              <a:xfrm>
                <a:off x="5028900" y="1418450"/>
                <a:ext cx="12825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513" extrusionOk="0">
                    <a:moveTo>
                      <a:pt x="262" y="1"/>
                    </a:moveTo>
                    <a:cubicBezTo>
                      <a:pt x="119" y="1"/>
                      <a:pt x="0" y="108"/>
                      <a:pt x="0" y="251"/>
                    </a:cubicBezTo>
                    <a:cubicBezTo>
                      <a:pt x="0" y="394"/>
                      <a:pt x="119" y="513"/>
                      <a:pt x="262" y="513"/>
                    </a:cubicBezTo>
                    <a:cubicBezTo>
                      <a:pt x="393" y="513"/>
                      <a:pt x="512" y="394"/>
                      <a:pt x="512" y="251"/>
                    </a:cubicBezTo>
                    <a:cubicBezTo>
                      <a:pt x="512" y="108"/>
                      <a:pt x="393" y="1"/>
                      <a:pt x="2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32"/>
              <p:cNvSpPr/>
              <p:nvPr/>
            </p:nvSpPr>
            <p:spPr>
              <a:xfrm>
                <a:off x="5053600" y="1418450"/>
                <a:ext cx="12825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513" extrusionOk="0">
                    <a:moveTo>
                      <a:pt x="250" y="1"/>
                    </a:moveTo>
                    <a:cubicBezTo>
                      <a:pt x="107" y="1"/>
                      <a:pt x="0" y="108"/>
                      <a:pt x="0" y="251"/>
                    </a:cubicBezTo>
                    <a:cubicBezTo>
                      <a:pt x="0" y="394"/>
                      <a:pt x="107" y="513"/>
                      <a:pt x="250" y="513"/>
                    </a:cubicBezTo>
                    <a:cubicBezTo>
                      <a:pt x="393" y="513"/>
                      <a:pt x="512" y="394"/>
                      <a:pt x="512" y="251"/>
                    </a:cubicBezTo>
                    <a:cubicBezTo>
                      <a:pt x="512" y="108"/>
                      <a:pt x="393" y="1"/>
                      <a:pt x="2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32"/>
              <p:cNvSpPr/>
              <p:nvPr/>
            </p:nvSpPr>
            <p:spPr>
              <a:xfrm>
                <a:off x="5078000" y="1418450"/>
                <a:ext cx="13125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525" h="513" extrusionOk="0">
                    <a:moveTo>
                      <a:pt x="282" y="0"/>
                    </a:moveTo>
                    <a:cubicBezTo>
                      <a:pt x="276" y="0"/>
                      <a:pt x="269" y="0"/>
                      <a:pt x="263" y="1"/>
                    </a:cubicBezTo>
                    <a:cubicBezTo>
                      <a:pt x="120" y="1"/>
                      <a:pt x="1" y="108"/>
                      <a:pt x="1" y="251"/>
                    </a:cubicBezTo>
                    <a:cubicBezTo>
                      <a:pt x="1" y="394"/>
                      <a:pt x="120" y="513"/>
                      <a:pt x="263" y="513"/>
                    </a:cubicBezTo>
                    <a:cubicBezTo>
                      <a:pt x="405" y="513"/>
                      <a:pt x="525" y="394"/>
                      <a:pt x="525" y="251"/>
                    </a:cubicBezTo>
                    <a:cubicBezTo>
                      <a:pt x="525" y="115"/>
                      <a:pt x="416" y="0"/>
                      <a:pt x="2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32"/>
              <p:cNvSpPr/>
              <p:nvPr/>
            </p:nvSpPr>
            <p:spPr>
              <a:xfrm>
                <a:off x="5102700" y="1418450"/>
                <a:ext cx="12825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513" extrusionOk="0">
                    <a:moveTo>
                      <a:pt x="282" y="0"/>
                    </a:moveTo>
                    <a:cubicBezTo>
                      <a:pt x="276" y="0"/>
                      <a:pt x="269" y="0"/>
                      <a:pt x="263" y="1"/>
                    </a:cubicBezTo>
                    <a:cubicBezTo>
                      <a:pt x="120" y="1"/>
                      <a:pt x="1" y="108"/>
                      <a:pt x="1" y="251"/>
                    </a:cubicBezTo>
                    <a:cubicBezTo>
                      <a:pt x="1" y="394"/>
                      <a:pt x="120" y="513"/>
                      <a:pt x="263" y="513"/>
                    </a:cubicBezTo>
                    <a:cubicBezTo>
                      <a:pt x="406" y="513"/>
                      <a:pt x="513" y="394"/>
                      <a:pt x="513" y="251"/>
                    </a:cubicBezTo>
                    <a:cubicBezTo>
                      <a:pt x="513" y="115"/>
                      <a:pt x="415" y="0"/>
                      <a:pt x="2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32"/>
              <p:cNvSpPr/>
              <p:nvPr/>
            </p:nvSpPr>
            <p:spPr>
              <a:xfrm>
                <a:off x="5127425" y="1418450"/>
                <a:ext cx="12825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513" extrusionOk="0">
                    <a:moveTo>
                      <a:pt x="280" y="0"/>
                    </a:moveTo>
                    <a:cubicBezTo>
                      <a:pt x="274" y="0"/>
                      <a:pt x="268" y="0"/>
                      <a:pt x="262" y="1"/>
                    </a:cubicBezTo>
                    <a:cubicBezTo>
                      <a:pt x="119" y="1"/>
                      <a:pt x="0" y="108"/>
                      <a:pt x="0" y="251"/>
                    </a:cubicBezTo>
                    <a:cubicBezTo>
                      <a:pt x="0" y="394"/>
                      <a:pt x="119" y="513"/>
                      <a:pt x="262" y="513"/>
                    </a:cubicBezTo>
                    <a:cubicBezTo>
                      <a:pt x="393" y="513"/>
                      <a:pt x="512" y="394"/>
                      <a:pt x="512" y="251"/>
                    </a:cubicBezTo>
                    <a:cubicBezTo>
                      <a:pt x="512" y="115"/>
                      <a:pt x="404" y="0"/>
                      <a:pt x="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32"/>
              <p:cNvSpPr/>
              <p:nvPr/>
            </p:nvSpPr>
            <p:spPr>
              <a:xfrm>
                <a:off x="4916075" y="1478575"/>
                <a:ext cx="238450" cy="13425"/>
              </a:xfrm>
              <a:custGeom>
                <a:avLst/>
                <a:gdLst/>
                <a:ahLst/>
                <a:cxnLst/>
                <a:rect l="l" t="t" r="r" b="b"/>
                <a:pathLst>
                  <a:path w="9538" h="537" extrusionOk="0">
                    <a:moveTo>
                      <a:pt x="84" y="1"/>
                    </a:moveTo>
                    <a:lnTo>
                      <a:pt x="1" y="537"/>
                    </a:lnTo>
                    <a:lnTo>
                      <a:pt x="9538" y="537"/>
                    </a:lnTo>
                    <a:lnTo>
                      <a:pt x="945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69" name="Google Shape;669;p32"/>
          <p:cNvGrpSpPr/>
          <p:nvPr/>
        </p:nvGrpSpPr>
        <p:grpSpPr>
          <a:xfrm>
            <a:off x="6426582" y="36870"/>
            <a:ext cx="1374874" cy="2436434"/>
            <a:chOff x="2225575" y="3305850"/>
            <a:chExt cx="380125" cy="673625"/>
          </a:xfrm>
        </p:grpSpPr>
        <p:sp>
          <p:nvSpPr>
            <p:cNvPr id="670" name="Google Shape;670;p32"/>
            <p:cNvSpPr/>
            <p:nvPr/>
          </p:nvSpPr>
          <p:spPr>
            <a:xfrm>
              <a:off x="2225850" y="3306013"/>
              <a:ext cx="379850" cy="673300"/>
            </a:xfrm>
            <a:custGeom>
              <a:avLst/>
              <a:gdLst/>
              <a:ahLst/>
              <a:cxnLst/>
              <a:rect l="l" t="t" r="r" b="b"/>
              <a:pathLst>
                <a:path w="15194" h="26932" extrusionOk="0">
                  <a:moveTo>
                    <a:pt x="8978" y="16395"/>
                  </a:moveTo>
                  <a:lnTo>
                    <a:pt x="8978" y="17097"/>
                  </a:lnTo>
                  <a:lnTo>
                    <a:pt x="8835" y="17097"/>
                  </a:lnTo>
                  <a:cubicBezTo>
                    <a:pt x="8573" y="17097"/>
                    <a:pt x="8359" y="17312"/>
                    <a:pt x="8359" y="17574"/>
                  </a:cubicBezTo>
                  <a:lnTo>
                    <a:pt x="8359" y="17967"/>
                  </a:lnTo>
                  <a:lnTo>
                    <a:pt x="8252" y="17967"/>
                  </a:lnTo>
                  <a:cubicBezTo>
                    <a:pt x="8121" y="17967"/>
                    <a:pt x="8002" y="18074"/>
                    <a:pt x="8002" y="18217"/>
                  </a:cubicBezTo>
                  <a:cubicBezTo>
                    <a:pt x="8002" y="18348"/>
                    <a:pt x="8121" y="18467"/>
                    <a:pt x="8252" y="18467"/>
                  </a:cubicBezTo>
                  <a:lnTo>
                    <a:pt x="8359" y="18467"/>
                  </a:lnTo>
                  <a:lnTo>
                    <a:pt x="8359" y="21634"/>
                  </a:lnTo>
                  <a:lnTo>
                    <a:pt x="8252" y="21634"/>
                  </a:lnTo>
                  <a:cubicBezTo>
                    <a:pt x="8121" y="21634"/>
                    <a:pt x="8002" y="21741"/>
                    <a:pt x="8002" y="21884"/>
                  </a:cubicBezTo>
                  <a:cubicBezTo>
                    <a:pt x="8002" y="22015"/>
                    <a:pt x="8121" y="22134"/>
                    <a:pt x="8252" y="22134"/>
                  </a:cubicBezTo>
                  <a:lnTo>
                    <a:pt x="8359" y="22134"/>
                  </a:lnTo>
                  <a:lnTo>
                    <a:pt x="8359" y="22527"/>
                  </a:lnTo>
                  <a:cubicBezTo>
                    <a:pt x="8359" y="22789"/>
                    <a:pt x="8573" y="22991"/>
                    <a:pt x="8835" y="22991"/>
                  </a:cubicBezTo>
                  <a:lnTo>
                    <a:pt x="8966" y="22991"/>
                  </a:lnTo>
                  <a:lnTo>
                    <a:pt x="8966" y="24086"/>
                  </a:lnTo>
                  <a:cubicBezTo>
                    <a:pt x="8966" y="24086"/>
                    <a:pt x="8978" y="24098"/>
                    <a:pt x="8978" y="24098"/>
                  </a:cubicBezTo>
                  <a:lnTo>
                    <a:pt x="6216" y="24098"/>
                  </a:lnTo>
                  <a:cubicBezTo>
                    <a:pt x="6216" y="24098"/>
                    <a:pt x="6216" y="24086"/>
                    <a:pt x="6216" y="24086"/>
                  </a:cubicBezTo>
                  <a:lnTo>
                    <a:pt x="6216" y="22991"/>
                  </a:lnTo>
                  <a:lnTo>
                    <a:pt x="6359" y="22991"/>
                  </a:lnTo>
                  <a:cubicBezTo>
                    <a:pt x="6621" y="22991"/>
                    <a:pt x="6835" y="22789"/>
                    <a:pt x="6835" y="22527"/>
                  </a:cubicBezTo>
                  <a:lnTo>
                    <a:pt x="6835" y="22134"/>
                  </a:lnTo>
                  <a:lnTo>
                    <a:pt x="6930" y="22134"/>
                  </a:lnTo>
                  <a:cubicBezTo>
                    <a:pt x="7073" y="22134"/>
                    <a:pt x="7180" y="22015"/>
                    <a:pt x="7180" y="21884"/>
                  </a:cubicBezTo>
                  <a:cubicBezTo>
                    <a:pt x="7180" y="21741"/>
                    <a:pt x="7073" y="21634"/>
                    <a:pt x="6930" y="21634"/>
                  </a:cubicBezTo>
                  <a:lnTo>
                    <a:pt x="6835" y="21634"/>
                  </a:lnTo>
                  <a:lnTo>
                    <a:pt x="6835" y="18467"/>
                  </a:lnTo>
                  <a:lnTo>
                    <a:pt x="6930" y="18467"/>
                  </a:lnTo>
                  <a:cubicBezTo>
                    <a:pt x="7073" y="18467"/>
                    <a:pt x="7180" y="18348"/>
                    <a:pt x="7180" y="18217"/>
                  </a:cubicBezTo>
                  <a:cubicBezTo>
                    <a:pt x="7180" y="18074"/>
                    <a:pt x="7073" y="17967"/>
                    <a:pt x="6930" y="17967"/>
                  </a:cubicBezTo>
                  <a:lnTo>
                    <a:pt x="6835" y="17967"/>
                  </a:lnTo>
                  <a:lnTo>
                    <a:pt x="6835" y="17574"/>
                  </a:lnTo>
                  <a:cubicBezTo>
                    <a:pt x="6835" y="17312"/>
                    <a:pt x="6621" y="17097"/>
                    <a:pt x="6359" y="17097"/>
                  </a:cubicBezTo>
                  <a:lnTo>
                    <a:pt x="6216" y="17097"/>
                  </a:lnTo>
                  <a:lnTo>
                    <a:pt x="6216" y="16395"/>
                  </a:lnTo>
                  <a:close/>
                  <a:moveTo>
                    <a:pt x="7597" y="0"/>
                  </a:moveTo>
                  <a:cubicBezTo>
                    <a:pt x="7204" y="0"/>
                    <a:pt x="6895" y="322"/>
                    <a:pt x="6895" y="703"/>
                  </a:cubicBezTo>
                  <a:lnTo>
                    <a:pt x="4811" y="703"/>
                  </a:lnTo>
                  <a:cubicBezTo>
                    <a:pt x="4561" y="703"/>
                    <a:pt x="4359" y="905"/>
                    <a:pt x="4359" y="1167"/>
                  </a:cubicBezTo>
                  <a:lnTo>
                    <a:pt x="4359" y="3203"/>
                  </a:lnTo>
                  <a:cubicBezTo>
                    <a:pt x="4359" y="3119"/>
                    <a:pt x="4287" y="3048"/>
                    <a:pt x="4204" y="3048"/>
                  </a:cubicBezTo>
                  <a:cubicBezTo>
                    <a:pt x="4121" y="3048"/>
                    <a:pt x="4049" y="3119"/>
                    <a:pt x="4049" y="3203"/>
                  </a:cubicBezTo>
                  <a:lnTo>
                    <a:pt x="4049" y="3322"/>
                  </a:lnTo>
                  <a:cubicBezTo>
                    <a:pt x="3775" y="3441"/>
                    <a:pt x="3573" y="3715"/>
                    <a:pt x="3573" y="4036"/>
                  </a:cubicBezTo>
                  <a:cubicBezTo>
                    <a:pt x="3573" y="4358"/>
                    <a:pt x="3775" y="4632"/>
                    <a:pt x="4049" y="4751"/>
                  </a:cubicBezTo>
                  <a:lnTo>
                    <a:pt x="4049" y="4870"/>
                  </a:lnTo>
                  <a:cubicBezTo>
                    <a:pt x="4049" y="4953"/>
                    <a:pt x="4121" y="5013"/>
                    <a:pt x="4204" y="5013"/>
                  </a:cubicBezTo>
                  <a:cubicBezTo>
                    <a:pt x="4287" y="5013"/>
                    <a:pt x="4359" y="4953"/>
                    <a:pt x="4359" y="4870"/>
                  </a:cubicBezTo>
                  <a:lnTo>
                    <a:pt x="4359" y="6906"/>
                  </a:lnTo>
                  <a:cubicBezTo>
                    <a:pt x="4359" y="7156"/>
                    <a:pt x="4561" y="7358"/>
                    <a:pt x="4811" y="7358"/>
                  </a:cubicBezTo>
                  <a:lnTo>
                    <a:pt x="6609" y="7358"/>
                  </a:lnTo>
                  <a:lnTo>
                    <a:pt x="6609" y="7477"/>
                  </a:lnTo>
                  <a:cubicBezTo>
                    <a:pt x="6537" y="7489"/>
                    <a:pt x="6478" y="7549"/>
                    <a:pt x="6478" y="7620"/>
                  </a:cubicBezTo>
                  <a:cubicBezTo>
                    <a:pt x="6478" y="7691"/>
                    <a:pt x="6537" y="7751"/>
                    <a:pt x="6609" y="7763"/>
                  </a:cubicBezTo>
                  <a:lnTo>
                    <a:pt x="6609" y="7906"/>
                  </a:lnTo>
                  <a:cubicBezTo>
                    <a:pt x="6537" y="7906"/>
                    <a:pt x="6478" y="7965"/>
                    <a:pt x="6478" y="8037"/>
                  </a:cubicBezTo>
                  <a:cubicBezTo>
                    <a:pt x="6478" y="8120"/>
                    <a:pt x="6537" y="8180"/>
                    <a:pt x="6609" y="8180"/>
                  </a:cubicBezTo>
                  <a:lnTo>
                    <a:pt x="6609" y="8311"/>
                  </a:lnTo>
                  <a:lnTo>
                    <a:pt x="4537" y="8311"/>
                  </a:lnTo>
                  <a:cubicBezTo>
                    <a:pt x="4323" y="8311"/>
                    <a:pt x="4144" y="8489"/>
                    <a:pt x="4144" y="8703"/>
                  </a:cubicBezTo>
                  <a:lnTo>
                    <a:pt x="4144" y="8799"/>
                  </a:lnTo>
                  <a:lnTo>
                    <a:pt x="3930" y="8799"/>
                  </a:lnTo>
                  <a:lnTo>
                    <a:pt x="3930" y="8763"/>
                  </a:lnTo>
                  <a:cubicBezTo>
                    <a:pt x="3930" y="8692"/>
                    <a:pt x="3870" y="8632"/>
                    <a:pt x="3799" y="8632"/>
                  </a:cubicBezTo>
                  <a:cubicBezTo>
                    <a:pt x="3728" y="8632"/>
                    <a:pt x="3668" y="8692"/>
                    <a:pt x="3668" y="8763"/>
                  </a:cubicBezTo>
                  <a:lnTo>
                    <a:pt x="3668" y="8799"/>
                  </a:lnTo>
                  <a:lnTo>
                    <a:pt x="3466" y="8799"/>
                  </a:lnTo>
                  <a:lnTo>
                    <a:pt x="3466" y="8763"/>
                  </a:lnTo>
                  <a:cubicBezTo>
                    <a:pt x="3466" y="8692"/>
                    <a:pt x="3406" y="8632"/>
                    <a:pt x="3335" y="8632"/>
                  </a:cubicBezTo>
                  <a:cubicBezTo>
                    <a:pt x="3263" y="8632"/>
                    <a:pt x="3204" y="8692"/>
                    <a:pt x="3204" y="8763"/>
                  </a:cubicBezTo>
                  <a:lnTo>
                    <a:pt x="3204" y="8894"/>
                  </a:lnTo>
                  <a:cubicBezTo>
                    <a:pt x="3192" y="8906"/>
                    <a:pt x="3180" y="8918"/>
                    <a:pt x="3168" y="8930"/>
                  </a:cubicBezTo>
                  <a:lnTo>
                    <a:pt x="2501" y="8930"/>
                  </a:lnTo>
                  <a:cubicBezTo>
                    <a:pt x="1477" y="8930"/>
                    <a:pt x="644" y="9751"/>
                    <a:pt x="644" y="10775"/>
                  </a:cubicBezTo>
                  <a:lnTo>
                    <a:pt x="644" y="10966"/>
                  </a:lnTo>
                  <a:lnTo>
                    <a:pt x="572" y="10966"/>
                  </a:lnTo>
                  <a:cubicBezTo>
                    <a:pt x="489" y="10966"/>
                    <a:pt x="430" y="11025"/>
                    <a:pt x="430" y="11109"/>
                  </a:cubicBezTo>
                  <a:cubicBezTo>
                    <a:pt x="430" y="11180"/>
                    <a:pt x="489" y="11251"/>
                    <a:pt x="572" y="11251"/>
                  </a:cubicBezTo>
                  <a:lnTo>
                    <a:pt x="644" y="11251"/>
                  </a:lnTo>
                  <a:lnTo>
                    <a:pt x="644" y="11799"/>
                  </a:lnTo>
                  <a:lnTo>
                    <a:pt x="572" y="11799"/>
                  </a:lnTo>
                  <a:cubicBezTo>
                    <a:pt x="489" y="11799"/>
                    <a:pt x="430" y="11859"/>
                    <a:pt x="430" y="11942"/>
                  </a:cubicBezTo>
                  <a:cubicBezTo>
                    <a:pt x="430" y="12013"/>
                    <a:pt x="489" y="12085"/>
                    <a:pt x="572" y="12085"/>
                  </a:cubicBezTo>
                  <a:lnTo>
                    <a:pt x="644" y="12085"/>
                  </a:lnTo>
                  <a:lnTo>
                    <a:pt x="644" y="12633"/>
                  </a:lnTo>
                  <a:lnTo>
                    <a:pt x="572" y="12633"/>
                  </a:lnTo>
                  <a:cubicBezTo>
                    <a:pt x="489" y="12633"/>
                    <a:pt x="430" y="12692"/>
                    <a:pt x="430" y="12775"/>
                  </a:cubicBezTo>
                  <a:cubicBezTo>
                    <a:pt x="430" y="12847"/>
                    <a:pt x="489" y="12918"/>
                    <a:pt x="572" y="12918"/>
                  </a:cubicBezTo>
                  <a:lnTo>
                    <a:pt x="644" y="12918"/>
                  </a:lnTo>
                  <a:lnTo>
                    <a:pt x="644" y="13466"/>
                  </a:lnTo>
                  <a:lnTo>
                    <a:pt x="572" y="13466"/>
                  </a:lnTo>
                  <a:cubicBezTo>
                    <a:pt x="489" y="13466"/>
                    <a:pt x="430" y="13526"/>
                    <a:pt x="430" y="13609"/>
                  </a:cubicBezTo>
                  <a:cubicBezTo>
                    <a:pt x="430" y="13680"/>
                    <a:pt x="489" y="13752"/>
                    <a:pt x="572" y="13752"/>
                  </a:cubicBezTo>
                  <a:lnTo>
                    <a:pt x="644" y="13752"/>
                  </a:lnTo>
                  <a:lnTo>
                    <a:pt x="644" y="14002"/>
                  </a:lnTo>
                  <a:lnTo>
                    <a:pt x="906" y="14002"/>
                  </a:lnTo>
                  <a:lnTo>
                    <a:pt x="906" y="14395"/>
                  </a:lnTo>
                  <a:lnTo>
                    <a:pt x="739" y="14395"/>
                  </a:lnTo>
                  <a:cubicBezTo>
                    <a:pt x="561" y="14395"/>
                    <a:pt x="430" y="14526"/>
                    <a:pt x="430" y="14704"/>
                  </a:cubicBezTo>
                  <a:cubicBezTo>
                    <a:pt x="430" y="14871"/>
                    <a:pt x="561" y="15014"/>
                    <a:pt x="739" y="15014"/>
                  </a:cubicBezTo>
                  <a:lnTo>
                    <a:pt x="906" y="15014"/>
                  </a:lnTo>
                  <a:lnTo>
                    <a:pt x="906" y="16145"/>
                  </a:lnTo>
                  <a:cubicBezTo>
                    <a:pt x="382" y="16264"/>
                    <a:pt x="1" y="16728"/>
                    <a:pt x="1" y="17288"/>
                  </a:cubicBezTo>
                  <a:lnTo>
                    <a:pt x="477" y="17288"/>
                  </a:lnTo>
                  <a:cubicBezTo>
                    <a:pt x="477" y="16895"/>
                    <a:pt x="787" y="16585"/>
                    <a:pt x="1180" y="16585"/>
                  </a:cubicBezTo>
                  <a:cubicBezTo>
                    <a:pt x="1561" y="16585"/>
                    <a:pt x="1882" y="16895"/>
                    <a:pt x="1882" y="17288"/>
                  </a:cubicBezTo>
                  <a:lnTo>
                    <a:pt x="2358" y="17288"/>
                  </a:lnTo>
                  <a:cubicBezTo>
                    <a:pt x="2358" y="16728"/>
                    <a:pt x="1965" y="16264"/>
                    <a:pt x="1442" y="16145"/>
                  </a:cubicBezTo>
                  <a:lnTo>
                    <a:pt x="1442" y="15014"/>
                  </a:lnTo>
                  <a:lnTo>
                    <a:pt x="1620" y="15014"/>
                  </a:lnTo>
                  <a:cubicBezTo>
                    <a:pt x="1787" y="15014"/>
                    <a:pt x="1930" y="14871"/>
                    <a:pt x="1930" y="14704"/>
                  </a:cubicBezTo>
                  <a:cubicBezTo>
                    <a:pt x="1930" y="14526"/>
                    <a:pt x="1787" y="14395"/>
                    <a:pt x="1620" y="14395"/>
                  </a:cubicBezTo>
                  <a:lnTo>
                    <a:pt x="1442" y="14395"/>
                  </a:lnTo>
                  <a:lnTo>
                    <a:pt x="1442" y="14002"/>
                  </a:lnTo>
                  <a:lnTo>
                    <a:pt x="1704" y="14002"/>
                  </a:lnTo>
                  <a:lnTo>
                    <a:pt x="1704" y="13752"/>
                  </a:lnTo>
                  <a:lnTo>
                    <a:pt x="1787" y="13752"/>
                  </a:lnTo>
                  <a:cubicBezTo>
                    <a:pt x="1858" y="13752"/>
                    <a:pt x="1930" y="13680"/>
                    <a:pt x="1930" y="13609"/>
                  </a:cubicBezTo>
                  <a:cubicBezTo>
                    <a:pt x="1930" y="13526"/>
                    <a:pt x="1870" y="13466"/>
                    <a:pt x="1787" y="13466"/>
                  </a:cubicBezTo>
                  <a:lnTo>
                    <a:pt x="1704" y="13466"/>
                  </a:lnTo>
                  <a:lnTo>
                    <a:pt x="1704" y="12918"/>
                  </a:lnTo>
                  <a:lnTo>
                    <a:pt x="1787" y="12918"/>
                  </a:lnTo>
                  <a:cubicBezTo>
                    <a:pt x="1858" y="12918"/>
                    <a:pt x="1930" y="12847"/>
                    <a:pt x="1930" y="12775"/>
                  </a:cubicBezTo>
                  <a:cubicBezTo>
                    <a:pt x="1930" y="12692"/>
                    <a:pt x="1870" y="12633"/>
                    <a:pt x="1787" y="12633"/>
                  </a:cubicBezTo>
                  <a:lnTo>
                    <a:pt x="1704" y="12633"/>
                  </a:lnTo>
                  <a:lnTo>
                    <a:pt x="1704" y="12085"/>
                  </a:lnTo>
                  <a:lnTo>
                    <a:pt x="1787" y="12085"/>
                  </a:lnTo>
                  <a:cubicBezTo>
                    <a:pt x="1858" y="12085"/>
                    <a:pt x="1930" y="12013"/>
                    <a:pt x="1930" y="11942"/>
                  </a:cubicBezTo>
                  <a:cubicBezTo>
                    <a:pt x="1930" y="11859"/>
                    <a:pt x="1870" y="11799"/>
                    <a:pt x="1787" y="11799"/>
                  </a:cubicBezTo>
                  <a:lnTo>
                    <a:pt x="1704" y="11799"/>
                  </a:lnTo>
                  <a:lnTo>
                    <a:pt x="1704" y="11251"/>
                  </a:lnTo>
                  <a:lnTo>
                    <a:pt x="1787" y="11251"/>
                  </a:lnTo>
                  <a:cubicBezTo>
                    <a:pt x="1858" y="11251"/>
                    <a:pt x="1930" y="11180"/>
                    <a:pt x="1930" y="11109"/>
                  </a:cubicBezTo>
                  <a:cubicBezTo>
                    <a:pt x="1930" y="11025"/>
                    <a:pt x="1870" y="10966"/>
                    <a:pt x="1787" y="10966"/>
                  </a:cubicBezTo>
                  <a:lnTo>
                    <a:pt x="1704" y="10966"/>
                  </a:lnTo>
                  <a:lnTo>
                    <a:pt x="1704" y="10775"/>
                  </a:lnTo>
                  <a:cubicBezTo>
                    <a:pt x="1704" y="10335"/>
                    <a:pt x="2061" y="9977"/>
                    <a:pt x="2501" y="9977"/>
                  </a:cubicBezTo>
                  <a:lnTo>
                    <a:pt x="3168" y="9977"/>
                  </a:lnTo>
                  <a:cubicBezTo>
                    <a:pt x="3180" y="9989"/>
                    <a:pt x="3192" y="10001"/>
                    <a:pt x="3204" y="10013"/>
                  </a:cubicBezTo>
                  <a:lnTo>
                    <a:pt x="3204" y="10144"/>
                  </a:lnTo>
                  <a:cubicBezTo>
                    <a:pt x="3204" y="10216"/>
                    <a:pt x="3263" y="10275"/>
                    <a:pt x="3335" y="10275"/>
                  </a:cubicBezTo>
                  <a:cubicBezTo>
                    <a:pt x="3418" y="10275"/>
                    <a:pt x="3478" y="10216"/>
                    <a:pt x="3478" y="10144"/>
                  </a:cubicBezTo>
                  <a:lnTo>
                    <a:pt x="3478" y="10108"/>
                  </a:lnTo>
                  <a:lnTo>
                    <a:pt x="3668" y="10108"/>
                  </a:lnTo>
                  <a:lnTo>
                    <a:pt x="3668" y="10144"/>
                  </a:lnTo>
                  <a:cubicBezTo>
                    <a:pt x="3668" y="10216"/>
                    <a:pt x="3728" y="10275"/>
                    <a:pt x="3799" y="10275"/>
                  </a:cubicBezTo>
                  <a:cubicBezTo>
                    <a:pt x="3870" y="10275"/>
                    <a:pt x="3930" y="10216"/>
                    <a:pt x="3930" y="10144"/>
                  </a:cubicBezTo>
                  <a:lnTo>
                    <a:pt x="3930" y="10108"/>
                  </a:lnTo>
                  <a:lnTo>
                    <a:pt x="4144" y="10108"/>
                  </a:lnTo>
                  <a:lnTo>
                    <a:pt x="4144" y="13966"/>
                  </a:lnTo>
                  <a:lnTo>
                    <a:pt x="4144" y="14454"/>
                  </a:lnTo>
                  <a:lnTo>
                    <a:pt x="4144" y="14788"/>
                  </a:lnTo>
                  <a:cubicBezTo>
                    <a:pt x="4144" y="15014"/>
                    <a:pt x="4323" y="15180"/>
                    <a:pt x="4537" y="15180"/>
                  </a:cubicBezTo>
                  <a:lnTo>
                    <a:pt x="4799" y="15180"/>
                  </a:lnTo>
                  <a:lnTo>
                    <a:pt x="4799" y="15990"/>
                  </a:lnTo>
                  <a:cubicBezTo>
                    <a:pt x="4799" y="16204"/>
                    <a:pt x="4978" y="16383"/>
                    <a:pt x="5192" y="16383"/>
                  </a:cubicBezTo>
                  <a:lnTo>
                    <a:pt x="5240" y="16383"/>
                  </a:lnTo>
                  <a:lnTo>
                    <a:pt x="5240" y="17097"/>
                  </a:lnTo>
                  <a:lnTo>
                    <a:pt x="5097" y="17097"/>
                  </a:lnTo>
                  <a:cubicBezTo>
                    <a:pt x="4847" y="17097"/>
                    <a:pt x="4632" y="17300"/>
                    <a:pt x="4632" y="17562"/>
                  </a:cubicBezTo>
                  <a:lnTo>
                    <a:pt x="4632" y="17955"/>
                  </a:lnTo>
                  <a:lnTo>
                    <a:pt x="4502" y="17955"/>
                  </a:lnTo>
                  <a:cubicBezTo>
                    <a:pt x="4359" y="17955"/>
                    <a:pt x="4251" y="18074"/>
                    <a:pt x="4251" y="18205"/>
                  </a:cubicBezTo>
                  <a:cubicBezTo>
                    <a:pt x="4251" y="18348"/>
                    <a:pt x="4359" y="18455"/>
                    <a:pt x="4502" y="18455"/>
                  </a:cubicBezTo>
                  <a:lnTo>
                    <a:pt x="4632" y="18455"/>
                  </a:lnTo>
                  <a:lnTo>
                    <a:pt x="4632" y="21622"/>
                  </a:lnTo>
                  <a:lnTo>
                    <a:pt x="4502" y="21622"/>
                  </a:lnTo>
                  <a:cubicBezTo>
                    <a:pt x="4359" y="21622"/>
                    <a:pt x="4251" y="21741"/>
                    <a:pt x="4251" y="21872"/>
                  </a:cubicBezTo>
                  <a:cubicBezTo>
                    <a:pt x="4251" y="22015"/>
                    <a:pt x="4359" y="22122"/>
                    <a:pt x="4502" y="22122"/>
                  </a:cubicBezTo>
                  <a:lnTo>
                    <a:pt x="4632" y="22122"/>
                  </a:lnTo>
                  <a:lnTo>
                    <a:pt x="4632" y="22515"/>
                  </a:lnTo>
                  <a:cubicBezTo>
                    <a:pt x="4632" y="22777"/>
                    <a:pt x="4835" y="22991"/>
                    <a:pt x="5097" y="22991"/>
                  </a:cubicBezTo>
                  <a:lnTo>
                    <a:pt x="5240" y="22991"/>
                  </a:lnTo>
                  <a:lnTo>
                    <a:pt x="5240" y="24074"/>
                  </a:lnTo>
                  <a:cubicBezTo>
                    <a:pt x="5240" y="24086"/>
                    <a:pt x="5240" y="24086"/>
                    <a:pt x="5240" y="24098"/>
                  </a:cubicBezTo>
                  <a:lnTo>
                    <a:pt x="4406" y="24098"/>
                  </a:lnTo>
                  <a:cubicBezTo>
                    <a:pt x="4275" y="24098"/>
                    <a:pt x="4156" y="24182"/>
                    <a:pt x="4097" y="24289"/>
                  </a:cubicBezTo>
                  <a:lnTo>
                    <a:pt x="3370" y="24289"/>
                  </a:lnTo>
                  <a:lnTo>
                    <a:pt x="3370" y="23229"/>
                  </a:lnTo>
                  <a:cubicBezTo>
                    <a:pt x="3549" y="23170"/>
                    <a:pt x="3680" y="22991"/>
                    <a:pt x="3680" y="22777"/>
                  </a:cubicBezTo>
                  <a:lnTo>
                    <a:pt x="3680" y="21515"/>
                  </a:lnTo>
                  <a:lnTo>
                    <a:pt x="3680" y="20645"/>
                  </a:lnTo>
                  <a:cubicBezTo>
                    <a:pt x="3680" y="20384"/>
                    <a:pt x="3466" y="20157"/>
                    <a:pt x="3192" y="20157"/>
                  </a:cubicBezTo>
                  <a:lnTo>
                    <a:pt x="1311" y="20157"/>
                  </a:lnTo>
                  <a:cubicBezTo>
                    <a:pt x="1049" y="20157"/>
                    <a:pt x="822" y="20384"/>
                    <a:pt x="822" y="20645"/>
                  </a:cubicBezTo>
                  <a:lnTo>
                    <a:pt x="822" y="21515"/>
                  </a:lnTo>
                  <a:lnTo>
                    <a:pt x="822" y="22777"/>
                  </a:lnTo>
                  <a:cubicBezTo>
                    <a:pt x="822" y="22991"/>
                    <a:pt x="953" y="23170"/>
                    <a:pt x="1144" y="23229"/>
                  </a:cubicBezTo>
                  <a:lnTo>
                    <a:pt x="1144" y="25694"/>
                  </a:lnTo>
                  <a:lnTo>
                    <a:pt x="1144" y="26444"/>
                  </a:lnTo>
                  <a:cubicBezTo>
                    <a:pt x="1144" y="26718"/>
                    <a:pt x="1358" y="26932"/>
                    <a:pt x="1632" y="26932"/>
                  </a:cubicBezTo>
                  <a:lnTo>
                    <a:pt x="2870" y="26932"/>
                  </a:lnTo>
                  <a:cubicBezTo>
                    <a:pt x="3144" y="26932"/>
                    <a:pt x="3370" y="26718"/>
                    <a:pt x="3370" y="26444"/>
                  </a:cubicBezTo>
                  <a:lnTo>
                    <a:pt x="3370" y="25694"/>
                  </a:lnTo>
                  <a:lnTo>
                    <a:pt x="3370" y="24574"/>
                  </a:lnTo>
                  <a:lnTo>
                    <a:pt x="4097" y="24574"/>
                  </a:lnTo>
                  <a:cubicBezTo>
                    <a:pt x="4156" y="24682"/>
                    <a:pt x="4275" y="24765"/>
                    <a:pt x="4406" y="24765"/>
                  </a:cubicBezTo>
                  <a:lnTo>
                    <a:pt x="4573" y="24765"/>
                  </a:lnTo>
                  <a:lnTo>
                    <a:pt x="4573" y="25241"/>
                  </a:lnTo>
                  <a:cubicBezTo>
                    <a:pt x="4573" y="25456"/>
                    <a:pt x="4752" y="25634"/>
                    <a:pt x="4978" y="25634"/>
                  </a:cubicBezTo>
                  <a:lnTo>
                    <a:pt x="10217" y="25634"/>
                  </a:lnTo>
                  <a:cubicBezTo>
                    <a:pt x="10431" y="25634"/>
                    <a:pt x="10609" y="25456"/>
                    <a:pt x="10609" y="25241"/>
                  </a:cubicBezTo>
                  <a:lnTo>
                    <a:pt x="10609" y="24765"/>
                  </a:lnTo>
                  <a:lnTo>
                    <a:pt x="10788" y="24765"/>
                  </a:lnTo>
                  <a:cubicBezTo>
                    <a:pt x="10919" y="24765"/>
                    <a:pt x="11038" y="24682"/>
                    <a:pt x="11086" y="24574"/>
                  </a:cubicBezTo>
                  <a:lnTo>
                    <a:pt x="11824" y="24574"/>
                  </a:lnTo>
                  <a:lnTo>
                    <a:pt x="11824" y="25694"/>
                  </a:lnTo>
                  <a:lnTo>
                    <a:pt x="11824" y="26444"/>
                  </a:lnTo>
                  <a:cubicBezTo>
                    <a:pt x="11824" y="26718"/>
                    <a:pt x="12050" y="26932"/>
                    <a:pt x="12312" y="26932"/>
                  </a:cubicBezTo>
                  <a:lnTo>
                    <a:pt x="13562" y="26932"/>
                  </a:lnTo>
                  <a:cubicBezTo>
                    <a:pt x="13824" y="26932"/>
                    <a:pt x="14050" y="26718"/>
                    <a:pt x="14050" y="26444"/>
                  </a:cubicBezTo>
                  <a:lnTo>
                    <a:pt x="14050" y="25694"/>
                  </a:lnTo>
                  <a:lnTo>
                    <a:pt x="14050" y="23229"/>
                  </a:lnTo>
                  <a:cubicBezTo>
                    <a:pt x="14229" y="23170"/>
                    <a:pt x="14372" y="22991"/>
                    <a:pt x="14372" y="22777"/>
                  </a:cubicBezTo>
                  <a:lnTo>
                    <a:pt x="14372" y="21515"/>
                  </a:lnTo>
                  <a:lnTo>
                    <a:pt x="14372" y="20645"/>
                  </a:lnTo>
                  <a:cubicBezTo>
                    <a:pt x="14372" y="20384"/>
                    <a:pt x="14146" y="20157"/>
                    <a:pt x="13872" y="20157"/>
                  </a:cubicBezTo>
                  <a:lnTo>
                    <a:pt x="12002" y="20157"/>
                  </a:lnTo>
                  <a:cubicBezTo>
                    <a:pt x="11729" y="20157"/>
                    <a:pt x="11502" y="20384"/>
                    <a:pt x="11502" y="20645"/>
                  </a:cubicBezTo>
                  <a:lnTo>
                    <a:pt x="11502" y="21515"/>
                  </a:lnTo>
                  <a:lnTo>
                    <a:pt x="11502" y="22777"/>
                  </a:lnTo>
                  <a:cubicBezTo>
                    <a:pt x="11502" y="22991"/>
                    <a:pt x="11645" y="23170"/>
                    <a:pt x="11824" y="23229"/>
                  </a:cubicBezTo>
                  <a:lnTo>
                    <a:pt x="11824" y="24289"/>
                  </a:lnTo>
                  <a:lnTo>
                    <a:pt x="11086" y="24289"/>
                  </a:lnTo>
                  <a:cubicBezTo>
                    <a:pt x="11038" y="24182"/>
                    <a:pt x="10919" y="24098"/>
                    <a:pt x="10788" y="24098"/>
                  </a:cubicBezTo>
                  <a:lnTo>
                    <a:pt x="9943" y="24098"/>
                  </a:lnTo>
                  <a:cubicBezTo>
                    <a:pt x="9943" y="24086"/>
                    <a:pt x="9955" y="24086"/>
                    <a:pt x="9955" y="24074"/>
                  </a:cubicBezTo>
                  <a:lnTo>
                    <a:pt x="9955" y="22991"/>
                  </a:lnTo>
                  <a:lnTo>
                    <a:pt x="10086" y="22991"/>
                  </a:lnTo>
                  <a:cubicBezTo>
                    <a:pt x="10347" y="22991"/>
                    <a:pt x="10562" y="22777"/>
                    <a:pt x="10562" y="22515"/>
                  </a:cubicBezTo>
                  <a:lnTo>
                    <a:pt x="10562" y="22122"/>
                  </a:lnTo>
                  <a:lnTo>
                    <a:pt x="10693" y="22122"/>
                  </a:lnTo>
                  <a:cubicBezTo>
                    <a:pt x="10836" y="22122"/>
                    <a:pt x="10943" y="22015"/>
                    <a:pt x="10943" y="21872"/>
                  </a:cubicBezTo>
                  <a:cubicBezTo>
                    <a:pt x="10943" y="21741"/>
                    <a:pt x="10836" y="21622"/>
                    <a:pt x="10693" y="21622"/>
                  </a:cubicBezTo>
                  <a:lnTo>
                    <a:pt x="10562" y="21622"/>
                  </a:lnTo>
                  <a:lnTo>
                    <a:pt x="10562" y="18455"/>
                  </a:lnTo>
                  <a:lnTo>
                    <a:pt x="10693" y="18455"/>
                  </a:lnTo>
                  <a:cubicBezTo>
                    <a:pt x="10836" y="18455"/>
                    <a:pt x="10943" y="18348"/>
                    <a:pt x="10943" y="18205"/>
                  </a:cubicBezTo>
                  <a:cubicBezTo>
                    <a:pt x="10943" y="18074"/>
                    <a:pt x="10836" y="17955"/>
                    <a:pt x="10693" y="17955"/>
                  </a:cubicBezTo>
                  <a:lnTo>
                    <a:pt x="10562" y="17955"/>
                  </a:lnTo>
                  <a:lnTo>
                    <a:pt x="10562" y="17562"/>
                  </a:lnTo>
                  <a:cubicBezTo>
                    <a:pt x="10562" y="17300"/>
                    <a:pt x="10347" y="17097"/>
                    <a:pt x="10086" y="17097"/>
                  </a:cubicBezTo>
                  <a:lnTo>
                    <a:pt x="9955" y="17097"/>
                  </a:lnTo>
                  <a:lnTo>
                    <a:pt x="9955" y="16383"/>
                  </a:lnTo>
                  <a:lnTo>
                    <a:pt x="10002" y="16383"/>
                  </a:lnTo>
                  <a:cubicBezTo>
                    <a:pt x="10217" y="16383"/>
                    <a:pt x="10395" y="16204"/>
                    <a:pt x="10395" y="15990"/>
                  </a:cubicBezTo>
                  <a:lnTo>
                    <a:pt x="10395" y="15180"/>
                  </a:lnTo>
                  <a:lnTo>
                    <a:pt x="10645" y="15180"/>
                  </a:lnTo>
                  <a:cubicBezTo>
                    <a:pt x="10871" y="15180"/>
                    <a:pt x="11050" y="15014"/>
                    <a:pt x="11050" y="14788"/>
                  </a:cubicBezTo>
                  <a:lnTo>
                    <a:pt x="11050" y="14454"/>
                  </a:lnTo>
                  <a:lnTo>
                    <a:pt x="11050" y="13966"/>
                  </a:lnTo>
                  <a:lnTo>
                    <a:pt x="11050" y="10108"/>
                  </a:lnTo>
                  <a:lnTo>
                    <a:pt x="11264" y="10108"/>
                  </a:lnTo>
                  <a:lnTo>
                    <a:pt x="11264" y="10144"/>
                  </a:lnTo>
                  <a:cubicBezTo>
                    <a:pt x="11264" y="10216"/>
                    <a:pt x="11324" y="10275"/>
                    <a:pt x="11395" y="10275"/>
                  </a:cubicBezTo>
                  <a:cubicBezTo>
                    <a:pt x="11467" y="10275"/>
                    <a:pt x="11526" y="10216"/>
                    <a:pt x="11526" y="10144"/>
                  </a:cubicBezTo>
                  <a:lnTo>
                    <a:pt x="11526" y="10108"/>
                  </a:lnTo>
                  <a:lnTo>
                    <a:pt x="11717" y="10108"/>
                  </a:lnTo>
                  <a:lnTo>
                    <a:pt x="11717" y="10144"/>
                  </a:lnTo>
                  <a:cubicBezTo>
                    <a:pt x="11717" y="10216"/>
                    <a:pt x="11776" y="10275"/>
                    <a:pt x="11848" y="10275"/>
                  </a:cubicBezTo>
                  <a:cubicBezTo>
                    <a:pt x="11931" y="10275"/>
                    <a:pt x="11991" y="10216"/>
                    <a:pt x="11991" y="10144"/>
                  </a:cubicBezTo>
                  <a:lnTo>
                    <a:pt x="11991" y="10013"/>
                  </a:lnTo>
                  <a:cubicBezTo>
                    <a:pt x="12002" y="10001"/>
                    <a:pt x="12014" y="9989"/>
                    <a:pt x="12026" y="9977"/>
                  </a:cubicBezTo>
                  <a:lnTo>
                    <a:pt x="12693" y="9977"/>
                  </a:lnTo>
                  <a:cubicBezTo>
                    <a:pt x="13134" y="9977"/>
                    <a:pt x="13479" y="10335"/>
                    <a:pt x="13479" y="10775"/>
                  </a:cubicBezTo>
                  <a:lnTo>
                    <a:pt x="13479" y="10966"/>
                  </a:lnTo>
                  <a:lnTo>
                    <a:pt x="13407" y="10966"/>
                  </a:lnTo>
                  <a:cubicBezTo>
                    <a:pt x="13324" y="10966"/>
                    <a:pt x="13265" y="11025"/>
                    <a:pt x="13265" y="11109"/>
                  </a:cubicBezTo>
                  <a:cubicBezTo>
                    <a:pt x="13265" y="11180"/>
                    <a:pt x="13324" y="11251"/>
                    <a:pt x="13407" y="11251"/>
                  </a:cubicBezTo>
                  <a:lnTo>
                    <a:pt x="13479" y="11251"/>
                  </a:lnTo>
                  <a:lnTo>
                    <a:pt x="13479" y="11799"/>
                  </a:lnTo>
                  <a:lnTo>
                    <a:pt x="13407" y="11799"/>
                  </a:lnTo>
                  <a:cubicBezTo>
                    <a:pt x="13324" y="11799"/>
                    <a:pt x="13265" y="11859"/>
                    <a:pt x="13265" y="11942"/>
                  </a:cubicBezTo>
                  <a:cubicBezTo>
                    <a:pt x="13265" y="12013"/>
                    <a:pt x="13324" y="12085"/>
                    <a:pt x="13407" y="12085"/>
                  </a:cubicBezTo>
                  <a:lnTo>
                    <a:pt x="13479" y="12085"/>
                  </a:lnTo>
                  <a:lnTo>
                    <a:pt x="13479" y="12633"/>
                  </a:lnTo>
                  <a:lnTo>
                    <a:pt x="13407" y="12633"/>
                  </a:lnTo>
                  <a:cubicBezTo>
                    <a:pt x="13324" y="12633"/>
                    <a:pt x="13265" y="12692"/>
                    <a:pt x="13265" y="12775"/>
                  </a:cubicBezTo>
                  <a:cubicBezTo>
                    <a:pt x="13265" y="12847"/>
                    <a:pt x="13324" y="12918"/>
                    <a:pt x="13407" y="12918"/>
                  </a:cubicBezTo>
                  <a:lnTo>
                    <a:pt x="13479" y="12918"/>
                  </a:lnTo>
                  <a:lnTo>
                    <a:pt x="13479" y="13466"/>
                  </a:lnTo>
                  <a:lnTo>
                    <a:pt x="13407" y="13466"/>
                  </a:lnTo>
                  <a:cubicBezTo>
                    <a:pt x="13324" y="13466"/>
                    <a:pt x="13265" y="13526"/>
                    <a:pt x="13265" y="13609"/>
                  </a:cubicBezTo>
                  <a:cubicBezTo>
                    <a:pt x="13265" y="13680"/>
                    <a:pt x="13324" y="13752"/>
                    <a:pt x="13407" y="13752"/>
                  </a:cubicBezTo>
                  <a:lnTo>
                    <a:pt x="13479" y="13752"/>
                  </a:lnTo>
                  <a:lnTo>
                    <a:pt x="13479" y="14002"/>
                  </a:lnTo>
                  <a:lnTo>
                    <a:pt x="13753" y="14002"/>
                  </a:lnTo>
                  <a:lnTo>
                    <a:pt x="13753" y="14395"/>
                  </a:lnTo>
                  <a:lnTo>
                    <a:pt x="13574" y="14395"/>
                  </a:lnTo>
                  <a:cubicBezTo>
                    <a:pt x="13407" y="14395"/>
                    <a:pt x="13265" y="14526"/>
                    <a:pt x="13265" y="14704"/>
                  </a:cubicBezTo>
                  <a:cubicBezTo>
                    <a:pt x="13265" y="14871"/>
                    <a:pt x="13407" y="15014"/>
                    <a:pt x="13574" y="15014"/>
                  </a:cubicBezTo>
                  <a:lnTo>
                    <a:pt x="13753" y="15014"/>
                  </a:lnTo>
                  <a:lnTo>
                    <a:pt x="13753" y="16145"/>
                  </a:lnTo>
                  <a:cubicBezTo>
                    <a:pt x="13229" y="16264"/>
                    <a:pt x="12836" y="16728"/>
                    <a:pt x="12836" y="17288"/>
                  </a:cubicBezTo>
                  <a:lnTo>
                    <a:pt x="13312" y="17288"/>
                  </a:lnTo>
                  <a:cubicBezTo>
                    <a:pt x="13312" y="16895"/>
                    <a:pt x="13622" y="16585"/>
                    <a:pt x="14015" y="16585"/>
                  </a:cubicBezTo>
                  <a:cubicBezTo>
                    <a:pt x="14408" y="16585"/>
                    <a:pt x="14717" y="16895"/>
                    <a:pt x="14717" y="17288"/>
                  </a:cubicBezTo>
                  <a:lnTo>
                    <a:pt x="15193" y="17288"/>
                  </a:lnTo>
                  <a:cubicBezTo>
                    <a:pt x="15193" y="16728"/>
                    <a:pt x="14800" y="16264"/>
                    <a:pt x="14277" y="16145"/>
                  </a:cubicBezTo>
                  <a:lnTo>
                    <a:pt x="14277" y="15014"/>
                  </a:lnTo>
                  <a:lnTo>
                    <a:pt x="14455" y="15014"/>
                  </a:lnTo>
                  <a:cubicBezTo>
                    <a:pt x="14622" y="15014"/>
                    <a:pt x="14765" y="14871"/>
                    <a:pt x="14765" y="14704"/>
                  </a:cubicBezTo>
                  <a:cubicBezTo>
                    <a:pt x="14765" y="14526"/>
                    <a:pt x="14622" y="14395"/>
                    <a:pt x="14455" y="14395"/>
                  </a:cubicBezTo>
                  <a:lnTo>
                    <a:pt x="14277" y="14395"/>
                  </a:lnTo>
                  <a:lnTo>
                    <a:pt x="14277" y="14002"/>
                  </a:lnTo>
                  <a:lnTo>
                    <a:pt x="14538" y="14002"/>
                  </a:lnTo>
                  <a:lnTo>
                    <a:pt x="14538" y="13752"/>
                  </a:lnTo>
                  <a:lnTo>
                    <a:pt x="14622" y="13752"/>
                  </a:lnTo>
                  <a:cubicBezTo>
                    <a:pt x="14693" y="13752"/>
                    <a:pt x="14765" y="13680"/>
                    <a:pt x="14765" y="13609"/>
                  </a:cubicBezTo>
                  <a:cubicBezTo>
                    <a:pt x="14765" y="13526"/>
                    <a:pt x="14705" y="13466"/>
                    <a:pt x="14622" y="13466"/>
                  </a:cubicBezTo>
                  <a:lnTo>
                    <a:pt x="14538" y="13466"/>
                  </a:lnTo>
                  <a:lnTo>
                    <a:pt x="14538" y="12918"/>
                  </a:lnTo>
                  <a:lnTo>
                    <a:pt x="14622" y="12918"/>
                  </a:lnTo>
                  <a:cubicBezTo>
                    <a:pt x="14693" y="12918"/>
                    <a:pt x="14765" y="12847"/>
                    <a:pt x="14765" y="12775"/>
                  </a:cubicBezTo>
                  <a:cubicBezTo>
                    <a:pt x="14765" y="12692"/>
                    <a:pt x="14705" y="12633"/>
                    <a:pt x="14622" y="12633"/>
                  </a:cubicBezTo>
                  <a:lnTo>
                    <a:pt x="14538" y="12633"/>
                  </a:lnTo>
                  <a:lnTo>
                    <a:pt x="14538" y="12085"/>
                  </a:lnTo>
                  <a:lnTo>
                    <a:pt x="14622" y="12085"/>
                  </a:lnTo>
                  <a:cubicBezTo>
                    <a:pt x="14693" y="12085"/>
                    <a:pt x="14765" y="12013"/>
                    <a:pt x="14765" y="11942"/>
                  </a:cubicBezTo>
                  <a:cubicBezTo>
                    <a:pt x="14765" y="11859"/>
                    <a:pt x="14705" y="11799"/>
                    <a:pt x="14622" y="11799"/>
                  </a:cubicBezTo>
                  <a:lnTo>
                    <a:pt x="14538" y="11799"/>
                  </a:lnTo>
                  <a:lnTo>
                    <a:pt x="14538" y="11251"/>
                  </a:lnTo>
                  <a:lnTo>
                    <a:pt x="14622" y="11251"/>
                  </a:lnTo>
                  <a:cubicBezTo>
                    <a:pt x="14693" y="11251"/>
                    <a:pt x="14765" y="11180"/>
                    <a:pt x="14765" y="11109"/>
                  </a:cubicBezTo>
                  <a:cubicBezTo>
                    <a:pt x="14765" y="11025"/>
                    <a:pt x="14705" y="10966"/>
                    <a:pt x="14622" y="10966"/>
                  </a:cubicBezTo>
                  <a:lnTo>
                    <a:pt x="14538" y="10966"/>
                  </a:lnTo>
                  <a:lnTo>
                    <a:pt x="14538" y="10775"/>
                  </a:lnTo>
                  <a:cubicBezTo>
                    <a:pt x="14538" y="9751"/>
                    <a:pt x="13705" y="8930"/>
                    <a:pt x="12693" y="8930"/>
                  </a:cubicBezTo>
                  <a:lnTo>
                    <a:pt x="12026" y="8930"/>
                  </a:lnTo>
                  <a:cubicBezTo>
                    <a:pt x="12014" y="8918"/>
                    <a:pt x="12002" y="8906"/>
                    <a:pt x="11991" y="8894"/>
                  </a:cubicBezTo>
                  <a:lnTo>
                    <a:pt x="11991" y="8763"/>
                  </a:lnTo>
                  <a:cubicBezTo>
                    <a:pt x="11991" y="8692"/>
                    <a:pt x="11931" y="8632"/>
                    <a:pt x="11848" y="8632"/>
                  </a:cubicBezTo>
                  <a:cubicBezTo>
                    <a:pt x="11776" y="8632"/>
                    <a:pt x="11717" y="8692"/>
                    <a:pt x="11717" y="8763"/>
                  </a:cubicBezTo>
                  <a:lnTo>
                    <a:pt x="11717" y="8799"/>
                  </a:lnTo>
                  <a:lnTo>
                    <a:pt x="11526" y="8799"/>
                  </a:lnTo>
                  <a:lnTo>
                    <a:pt x="11526" y="8763"/>
                  </a:lnTo>
                  <a:cubicBezTo>
                    <a:pt x="11526" y="8692"/>
                    <a:pt x="11467" y="8632"/>
                    <a:pt x="11395" y="8632"/>
                  </a:cubicBezTo>
                  <a:cubicBezTo>
                    <a:pt x="11324" y="8632"/>
                    <a:pt x="11264" y="8692"/>
                    <a:pt x="11264" y="8763"/>
                  </a:cubicBezTo>
                  <a:lnTo>
                    <a:pt x="11264" y="8799"/>
                  </a:lnTo>
                  <a:lnTo>
                    <a:pt x="11050" y="8799"/>
                  </a:lnTo>
                  <a:lnTo>
                    <a:pt x="11050" y="8703"/>
                  </a:lnTo>
                  <a:cubicBezTo>
                    <a:pt x="11050" y="8489"/>
                    <a:pt x="10871" y="8311"/>
                    <a:pt x="10645" y="8311"/>
                  </a:cubicBezTo>
                  <a:lnTo>
                    <a:pt x="8573" y="8311"/>
                  </a:lnTo>
                  <a:lnTo>
                    <a:pt x="8573" y="8180"/>
                  </a:lnTo>
                  <a:cubicBezTo>
                    <a:pt x="8645" y="8180"/>
                    <a:pt x="8716" y="8120"/>
                    <a:pt x="8716" y="8037"/>
                  </a:cubicBezTo>
                  <a:cubicBezTo>
                    <a:pt x="8716" y="7965"/>
                    <a:pt x="8657" y="7906"/>
                    <a:pt x="8573" y="7906"/>
                  </a:cubicBezTo>
                  <a:lnTo>
                    <a:pt x="8573" y="7763"/>
                  </a:lnTo>
                  <a:cubicBezTo>
                    <a:pt x="8645" y="7751"/>
                    <a:pt x="8716" y="7691"/>
                    <a:pt x="8716" y="7620"/>
                  </a:cubicBezTo>
                  <a:cubicBezTo>
                    <a:pt x="8716" y="7549"/>
                    <a:pt x="8657" y="7489"/>
                    <a:pt x="8573" y="7477"/>
                  </a:cubicBezTo>
                  <a:lnTo>
                    <a:pt x="8573" y="7358"/>
                  </a:lnTo>
                  <a:lnTo>
                    <a:pt x="10371" y="7358"/>
                  </a:lnTo>
                  <a:cubicBezTo>
                    <a:pt x="10633" y="7358"/>
                    <a:pt x="10836" y="7156"/>
                    <a:pt x="10836" y="6906"/>
                  </a:cubicBezTo>
                  <a:lnTo>
                    <a:pt x="10836" y="4870"/>
                  </a:lnTo>
                  <a:cubicBezTo>
                    <a:pt x="10836" y="4953"/>
                    <a:pt x="10907" y="5013"/>
                    <a:pt x="10990" y="5013"/>
                  </a:cubicBezTo>
                  <a:cubicBezTo>
                    <a:pt x="11074" y="5013"/>
                    <a:pt x="11145" y="4953"/>
                    <a:pt x="11145" y="4870"/>
                  </a:cubicBezTo>
                  <a:lnTo>
                    <a:pt x="11145" y="4751"/>
                  </a:lnTo>
                  <a:cubicBezTo>
                    <a:pt x="11419" y="4632"/>
                    <a:pt x="11610" y="4358"/>
                    <a:pt x="11610" y="4036"/>
                  </a:cubicBezTo>
                  <a:cubicBezTo>
                    <a:pt x="11610" y="3715"/>
                    <a:pt x="11419" y="3441"/>
                    <a:pt x="11145" y="3322"/>
                  </a:cubicBezTo>
                  <a:lnTo>
                    <a:pt x="11145" y="3203"/>
                  </a:lnTo>
                  <a:cubicBezTo>
                    <a:pt x="11145" y="3119"/>
                    <a:pt x="11074" y="3048"/>
                    <a:pt x="10990" y="3048"/>
                  </a:cubicBezTo>
                  <a:cubicBezTo>
                    <a:pt x="10907" y="3048"/>
                    <a:pt x="10836" y="3119"/>
                    <a:pt x="10836" y="3203"/>
                  </a:cubicBezTo>
                  <a:lnTo>
                    <a:pt x="10836" y="1167"/>
                  </a:lnTo>
                  <a:cubicBezTo>
                    <a:pt x="10836" y="905"/>
                    <a:pt x="10633" y="703"/>
                    <a:pt x="10371" y="703"/>
                  </a:cubicBezTo>
                  <a:lnTo>
                    <a:pt x="8300" y="703"/>
                  </a:lnTo>
                  <a:cubicBezTo>
                    <a:pt x="8300" y="322"/>
                    <a:pt x="7978" y="0"/>
                    <a:pt x="7597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1" name="Google Shape;671;p32"/>
            <p:cNvGrpSpPr/>
            <p:nvPr/>
          </p:nvGrpSpPr>
          <p:grpSpPr>
            <a:xfrm>
              <a:off x="2225575" y="3305850"/>
              <a:ext cx="380125" cy="673625"/>
              <a:chOff x="2225575" y="2801950"/>
              <a:chExt cx="380125" cy="673625"/>
            </a:xfrm>
          </p:grpSpPr>
          <p:sp>
            <p:nvSpPr>
              <p:cNvPr id="672" name="Google Shape;672;p32"/>
              <p:cNvSpPr/>
              <p:nvPr/>
            </p:nvSpPr>
            <p:spPr>
              <a:xfrm>
                <a:off x="2356825" y="3197850"/>
                <a:ext cx="24425" cy="54500"/>
              </a:xfrm>
              <a:custGeom>
                <a:avLst/>
                <a:gdLst/>
                <a:ahLst/>
                <a:cxnLst/>
                <a:rect l="l" t="t" r="r" b="b"/>
                <a:pathLst>
                  <a:path w="977" h="2180" extrusionOk="0">
                    <a:moveTo>
                      <a:pt x="465" y="0"/>
                    </a:moveTo>
                    <a:cubicBezTo>
                      <a:pt x="215" y="0"/>
                      <a:pt x="1" y="203"/>
                      <a:pt x="1" y="465"/>
                    </a:cubicBezTo>
                    <a:lnTo>
                      <a:pt x="1" y="1703"/>
                    </a:lnTo>
                    <a:cubicBezTo>
                      <a:pt x="1" y="1965"/>
                      <a:pt x="215" y="2179"/>
                      <a:pt x="465" y="2179"/>
                    </a:cubicBezTo>
                    <a:lnTo>
                      <a:pt x="513" y="2179"/>
                    </a:lnTo>
                    <a:cubicBezTo>
                      <a:pt x="763" y="2179"/>
                      <a:pt x="977" y="1965"/>
                      <a:pt x="977" y="1703"/>
                    </a:cubicBezTo>
                    <a:lnTo>
                      <a:pt x="977" y="465"/>
                    </a:lnTo>
                    <a:cubicBezTo>
                      <a:pt x="977" y="203"/>
                      <a:pt x="763" y="0"/>
                      <a:pt x="5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32"/>
              <p:cNvSpPr/>
              <p:nvPr/>
            </p:nvSpPr>
            <p:spPr>
              <a:xfrm>
                <a:off x="2356825" y="3361250"/>
                <a:ext cx="24425" cy="54500"/>
              </a:xfrm>
              <a:custGeom>
                <a:avLst/>
                <a:gdLst/>
                <a:ahLst/>
                <a:cxnLst/>
                <a:rect l="l" t="t" r="r" b="b"/>
                <a:pathLst>
                  <a:path w="977" h="2180" extrusionOk="0">
                    <a:moveTo>
                      <a:pt x="465" y="1"/>
                    </a:moveTo>
                    <a:cubicBezTo>
                      <a:pt x="215" y="1"/>
                      <a:pt x="1" y="215"/>
                      <a:pt x="1" y="477"/>
                    </a:cubicBezTo>
                    <a:lnTo>
                      <a:pt x="1" y="1715"/>
                    </a:lnTo>
                    <a:cubicBezTo>
                      <a:pt x="1" y="1977"/>
                      <a:pt x="215" y="2180"/>
                      <a:pt x="465" y="2180"/>
                    </a:cubicBezTo>
                    <a:lnTo>
                      <a:pt x="513" y="2180"/>
                    </a:lnTo>
                    <a:cubicBezTo>
                      <a:pt x="763" y="2180"/>
                      <a:pt x="977" y="1977"/>
                      <a:pt x="977" y="1715"/>
                    </a:cubicBezTo>
                    <a:lnTo>
                      <a:pt x="977" y="477"/>
                    </a:lnTo>
                    <a:cubicBezTo>
                      <a:pt x="977" y="215"/>
                      <a:pt x="763" y="1"/>
                      <a:pt x="51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32"/>
              <p:cNvSpPr/>
              <p:nvPr/>
            </p:nvSpPr>
            <p:spPr>
              <a:xfrm>
                <a:off x="2341650" y="3229400"/>
                <a:ext cx="54800" cy="147350"/>
              </a:xfrm>
              <a:custGeom>
                <a:avLst/>
                <a:gdLst/>
                <a:ahLst/>
                <a:cxnLst/>
                <a:rect l="l" t="t" r="r" b="b"/>
                <a:pathLst>
                  <a:path w="2192" h="5894" extrusionOk="0">
                    <a:moveTo>
                      <a:pt x="465" y="0"/>
                    </a:moveTo>
                    <a:cubicBezTo>
                      <a:pt x="203" y="0"/>
                      <a:pt x="0" y="215"/>
                      <a:pt x="0" y="477"/>
                    </a:cubicBezTo>
                    <a:lnTo>
                      <a:pt x="0" y="5430"/>
                    </a:lnTo>
                    <a:cubicBezTo>
                      <a:pt x="0" y="5692"/>
                      <a:pt x="203" y="5894"/>
                      <a:pt x="465" y="5894"/>
                    </a:cubicBezTo>
                    <a:lnTo>
                      <a:pt x="1727" y="5894"/>
                    </a:lnTo>
                    <a:cubicBezTo>
                      <a:pt x="1989" y="5894"/>
                      <a:pt x="2191" y="5692"/>
                      <a:pt x="2191" y="5430"/>
                    </a:cubicBezTo>
                    <a:lnTo>
                      <a:pt x="2191" y="477"/>
                    </a:lnTo>
                    <a:cubicBezTo>
                      <a:pt x="2191" y="215"/>
                      <a:pt x="1989" y="0"/>
                      <a:pt x="1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32"/>
              <p:cNvSpPr/>
              <p:nvPr/>
            </p:nvSpPr>
            <p:spPr>
              <a:xfrm>
                <a:off x="2349100" y="3283275"/>
                <a:ext cx="39900" cy="39900"/>
              </a:xfrm>
              <a:custGeom>
                <a:avLst/>
                <a:gdLst/>
                <a:ahLst/>
                <a:cxnLst/>
                <a:rect l="l" t="t" r="r" b="b"/>
                <a:pathLst>
                  <a:path w="1596" h="1596" extrusionOk="0">
                    <a:moveTo>
                      <a:pt x="798" y="0"/>
                    </a:moveTo>
                    <a:cubicBezTo>
                      <a:pt x="357" y="0"/>
                      <a:pt x="0" y="358"/>
                      <a:pt x="0" y="798"/>
                    </a:cubicBezTo>
                    <a:cubicBezTo>
                      <a:pt x="0" y="1239"/>
                      <a:pt x="357" y="1596"/>
                      <a:pt x="798" y="1596"/>
                    </a:cubicBezTo>
                    <a:cubicBezTo>
                      <a:pt x="1238" y="1596"/>
                      <a:pt x="1596" y="1239"/>
                      <a:pt x="1596" y="798"/>
                    </a:cubicBezTo>
                    <a:cubicBezTo>
                      <a:pt x="1596" y="358"/>
                      <a:pt x="1238" y="0"/>
                      <a:pt x="7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32"/>
              <p:cNvSpPr/>
              <p:nvPr/>
            </p:nvSpPr>
            <p:spPr>
              <a:xfrm>
                <a:off x="2332125" y="3250525"/>
                <a:ext cx="73250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2930" h="489" extrusionOk="0">
                    <a:moveTo>
                      <a:pt x="251" y="0"/>
                    </a:moveTo>
                    <a:cubicBezTo>
                      <a:pt x="108" y="0"/>
                      <a:pt x="0" y="108"/>
                      <a:pt x="0" y="251"/>
                    </a:cubicBezTo>
                    <a:cubicBezTo>
                      <a:pt x="0" y="381"/>
                      <a:pt x="108" y="489"/>
                      <a:pt x="251" y="489"/>
                    </a:cubicBezTo>
                    <a:lnTo>
                      <a:pt x="2679" y="489"/>
                    </a:lnTo>
                    <a:cubicBezTo>
                      <a:pt x="2822" y="489"/>
                      <a:pt x="2929" y="381"/>
                      <a:pt x="2929" y="251"/>
                    </a:cubicBezTo>
                    <a:cubicBezTo>
                      <a:pt x="2929" y="108"/>
                      <a:pt x="2822" y="0"/>
                      <a:pt x="26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32"/>
              <p:cNvSpPr/>
              <p:nvPr/>
            </p:nvSpPr>
            <p:spPr>
              <a:xfrm>
                <a:off x="2332125" y="3342200"/>
                <a:ext cx="73250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2930" h="501" extrusionOk="0">
                    <a:moveTo>
                      <a:pt x="251" y="1"/>
                    </a:moveTo>
                    <a:cubicBezTo>
                      <a:pt x="108" y="1"/>
                      <a:pt x="0" y="108"/>
                      <a:pt x="0" y="251"/>
                    </a:cubicBezTo>
                    <a:cubicBezTo>
                      <a:pt x="0" y="382"/>
                      <a:pt x="108" y="501"/>
                      <a:pt x="251" y="501"/>
                    </a:cubicBezTo>
                    <a:lnTo>
                      <a:pt x="2679" y="501"/>
                    </a:lnTo>
                    <a:cubicBezTo>
                      <a:pt x="2822" y="501"/>
                      <a:pt x="2929" y="382"/>
                      <a:pt x="2929" y="251"/>
                    </a:cubicBezTo>
                    <a:cubicBezTo>
                      <a:pt x="2929" y="108"/>
                      <a:pt x="2822" y="1"/>
                      <a:pt x="26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32"/>
              <p:cNvSpPr/>
              <p:nvPr/>
            </p:nvSpPr>
            <p:spPr>
              <a:xfrm>
                <a:off x="2450000" y="3197850"/>
                <a:ext cx="24725" cy="54500"/>
              </a:xfrm>
              <a:custGeom>
                <a:avLst/>
                <a:gdLst/>
                <a:ahLst/>
                <a:cxnLst/>
                <a:rect l="l" t="t" r="r" b="b"/>
                <a:pathLst>
                  <a:path w="989" h="2180" extrusionOk="0">
                    <a:moveTo>
                      <a:pt x="477" y="0"/>
                    </a:moveTo>
                    <a:cubicBezTo>
                      <a:pt x="215" y="0"/>
                      <a:pt x="0" y="203"/>
                      <a:pt x="0" y="465"/>
                    </a:cubicBezTo>
                    <a:lnTo>
                      <a:pt x="0" y="1703"/>
                    </a:lnTo>
                    <a:cubicBezTo>
                      <a:pt x="0" y="1965"/>
                      <a:pt x="215" y="2179"/>
                      <a:pt x="477" y="2179"/>
                    </a:cubicBezTo>
                    <a:lnTo>
                      <a:pt x="512" y="2179"/>
                    </a:lnTo>
                    <a:cubicBezTo>
                      <a:pt x="774" y="2179"/>
                      <a:pt x="989" y="1965"/>
                      <a:pt x="989" y="1703"/>
                    </a:cubicBezTo>
                    <a:lnTo>
                      <a:pt x="989" y="465"/>
                    </a:lnTo>
                    <a:cubicBezTo>
                      <a:pt x="989" y="203"/>
                      <a:pt x="774" y="0"/>
                      <a:pt x="51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32"/>
              <p:cNvSpPr/>
              <p:nvPr/>
            </p:nvSpPr>
            <p:spPr>
              <a:xfrm>
                <a:off x="2450000" y="3361250"/>
                <a:ext cx="24725" cy="54500"/>
              </a:xfrm>
              <a:custGeom>
                <a:avLst/>
                <a:gdLst/>
                <a:ahLst/>
                <a:cxnLst/>
                <a:rect l="l" t="t" r="r" b="b"/>
                <a:pathLst>
                  <a:path w="989" h="2180" extrusionOk="0">
                    <a:moveTo>
                      <a:pt x="477" y="1"/>
                    </a:moveTo>
                    <a:cubicBezTo>
                      <a:pt x="215" y="1"/>
                      <a:pt x="0" y="215"/>
                      <a:pt x="0" y="477"/>
                    </a:cubicBezTo>
                    <a:lnTo>
                      <a:pt x="0" y="1715"/>
                    </a:lnTo>
                    <a:cubicBezTo>
                      <a:pt x="0" y="1977"/>
                      <a:pt x="215" y="2180"/>
                      <a:pt x="477" y="2180"/>
                    </a:cubicBezTo>
                    <a:lnTo>
                      <a:pt x="512" y="2180"/>
                    </a:lnTo>
                    <a:cubicBezTo>
                      <a:pt x="774" y="2180"/>
                      <a:pt x="989" y="1977"/>
                      <a:pt x="989" y="1715"/>
                    </a:cubicBezTo>
                    <a:lnTo>
                      <a:pt x="989" y="477"/>
                    </a:lnTo>
                    <a:cubicBezTo>
                      <a:pt x="989" y="215"/>
                      <a:pt x="774" y="1"/>
                      <a:pt x="5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32"/>
              <p:cNvSpPr/>
              <p:nvPr/>
            </p:nvSpPr>
            <p:spPr>
              <a:xfrm>
                <a:off x="2434825" y="3229400"/>
                <a:ext cx="55075" cy="147350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5894" extrusionOk="0">
                    <a:moveTo>
                      <a:pt x="464" y="0"/>
                    </a:moveTo>
                    <a:cubicBezTo>
                      <a:pt x="214" y="0"/>
                      <a:pt x="0" y="215"/>
                      <a:pt x="0" y="477"/>
                    </a:cubicBezTo>
                    <a:lnTo>
                      <a:pt x="0" y="5430"/>
                    </a:lnTo>
                    <a:cubicBezTo>
                      <a:pt x="0" y="5692"/>
                      <a:pt x="214" y="5894"/>
                      <a:pt x="464" y="5894"/>
                    </a:cubicBezTo>
                    <a:lnTo>
                      <a:pt x="1727" y="5894"/>
                    </a:lnTo>
                    <a:cubicBezTo>
                      <a:pt x="1988" y="5894"/>
                      <a:pt x="2203" y="5692"/>
                      <a:pt x="2203" y="5430"/>
                    </a:cubicBezTo>
                    <a:lnTo>
                      <a:pt x="2203" y="477"/>
                    </a:lnTo>
                    <a:cubicBezTo>
                      <a:pt x="2203" y="215"/>
                      <a:pt x="1988" y="0"/>
                      <a:pt x="1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32"/>
              <p:cNvSpPr/>
              <p:nvPr/>
            </p:nvSpPr>
            <p:spPr>
              <a:xfrm>
                <a:off x="2442250" y="3283275"/>
                <a:ext cx="40225" cy="39900"/>
              </a:xfrm>
              <a:custGeom>
                <a:avLst/>
                <a:gdLst/>
                <a:ahLst/>
                <a:cxnLst/>
                <a:rect l="l" t="t" r="r" b="b"/>
                <a:pathLst>
                  <a:path w="1609" h="1596" extrusionOk="0">
                    <a:moveTo>
                      <a:pt x="799" y="0"/>
                    </a:moveTo>
                    <a:cubicBezTo>
                      <a:pt x="358" y="0"/>
                      <a:pt x="1" y="358"/>
                      <a:pt x="1" y="798"/>
                    </a:cubicBezTo>
                    <a:cubicBezTo>
                      <a:pt x="1" y="1239"/>
                      <a:pt x="358" y="1596"/>
                      <a:pt x="799" y="1596"/>
                    </a:cubicBezTo>
                    <a:cubicBezTo>
                      <a:pt x="1251" y="1596"/>
                      <a:pt x="1608" y="1239"/>
                      <a:pt x="1608" y="798"/>
                    </a:cubicBezTo>
                    <a:cubicBezTo>
                      <a:pt x="1608" y="358"/>
                      <a:pt x="1239" y="0"/>
                      <a:pt x="7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32"/>
              <p:cNvSpPr/>
              <p:nvPr/>
            </p:nvSpPr>
            <p:spPr>
              <a:xfrm>
                <a:off x="2426175" y="3251125"/>
                <a:ext cx="73250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2930" h="489" extrusionOk="0">
                    <a:moveTo>
                      <a:pt x="251" y="0"/>
                    </a:moveTo>
                    <a:cubicBezTo>
                      <a:pt x="108" y="0"/>
                      <a:pt x="1" y="108"/>
                      <a:pt x="1" y="251"/>
                    </a:cubicBezTo>
                    <a:cubicBezTo>
                      <a:pt x="1" y="381"/>
                      <a:pt x="108" y="489"/>
                      <a:pt x="251" y="489"/>
                    </a:cubicBezTo>
                    <a:lnTo>
                      <a:pt x="2680" y="489"/>
                    </a:lnTo>
                    <a:cubicBezTo>
                      <a:pt x="2811" y="489"/>
                      <a:pt x="2930" y="381"/>
                      <a:pt x="2930" y="251"/>
                    </a:cubicBezTo>
                    <a:cubicBezTo>
                      <a:pt x="2930" y="108"/>
                      <a:pt x="2811" y="0"/>
                      <a:pt x="26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32"/>
              <p:cNvSpPr/>
              <p:nvPr/>
            </p:nvSpPr>
            <p:spPr>
              <a:xfrm>
                <a:off x="2426175" y="3342800"/>
                <a:ext cx="73250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2930" h="501" extrusionOk="0">
                    <a:moveTo>
                      <a:pt x="251" y="1"/>
                    </a:moveTo>
                    <a:cubicBezTo>
                      <a:pt x="108" y="1"/>
                      <a:pt x="1" y="108"/>
                      <a:pt x="1" y="251"/>
                    </a:cubicBezTo>
                    <a:cubicBezTo>
                      <a:pt x="1" y="382"/>
                      <a:pt x="108" y="501"/>
                      <a:pt x="251" y="501"/>
                    </a:cubicBezTo>
                    <a:lnTo>
                      <a:pt x="2680" y="501"/>
                    </a:lnTo>
                    <a:cubicBezTo>
                      <a:pt x="2811" y="501"/>
                      <a:pt x="2930" y="382"/>
                      <a:pt x="2930" y="251"/>
                    </a:cubicBezTo>
                    <a:cubicBezTo>
                      <a:pt x="2930" y="108"/>
                      <a:pt x="2811" y="1"/>
                      <a:pt x="26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32"/>
              <p:cNvSpPr/>
              <p:nvPr/>
            </p:nvSpPr>
            <p:spPr>
              <a:xfrm>
                <a:off x="2340150" y="3415725"/>
                <a:ext cx="150950" cy="27400"/>
              </a:xfrm>
              <a:custGeom>
                <a:avLst/>
                <a:gdLst/>
                <a:ahLst/>
                <a:cxnLst/>
                <a:rect l="l" t="t" r="r" b="b"/>
                <a:pathLst>
                  <a:path w="6038" h="1096" extrusionOk="0">
                    <a:moveTo>
                      <a:pt x="1" y="1"/>
                    </a:moveTo>
                    <a:lnTo>
                      <a:pt x="1" y="691"/>
                    </a:lnTo>
                    <a:cubicBezTo>
                      <a:pt x="1" y="917"/>
                      <a:pt x="180" y="1096"/>
                      <a:pt x="394" y="1096"/>
                    </a:cubicBezTo>
                    <a:lnTo>
                      <a:pt x="5645" y="1096"/>
                    </a:lnTo>
                    <a:cubicBezTo>
                      <a:pt x="5859" y="1096"/>
                      <a:pt x="6037" y="917"/>
                      <a:pt x="6037" y="691"/>
                    </a:cubicBezTo>
                    <a:lnTo>
                      <a:pt x="603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32"/>
              <p:cNvSpPr/>
              <p:nvPr/>
            </p:nvSpPr>
            <p:spPr>
              <a:xfrm>
                <a:off x="2299675" y="3409475"/>
                <a:ext cx="231900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9276" h="275" extrusionOk="0">
                    <a:moveTo>
                      <a:pt x="155" y="1"/>
                    </a:moveTo>
                    <a:cubicBezTo>
                      <a:pt x="72" y="1"/>
                      <a:pt x="1" y="60"/>
                      <a:pt x="1" y="143"/>
                    </a:cubicBezTo>
                    <a:cubicBezTo>
                      <a:pt x="1" y="215"/>
                      <a:pt x="72" y="274"/>
                      <a:pt x="155" y="274"/>
                    </a:cubicBezTo>
                    <a:lnTo>
                      <a:pt x="9121" y="274"/>
                    </a:lnTo>
                    <a:cubicBezTo>
                      <a:pt x="9204" y="274"/>
                      <a:pt x="9276" y="215"/>
                      <a:pt x="9276" y="143"/>
                    </a:cubicBezTo>
                    <a:cubicBezTo>
                      <a:pt x="9276" y="60"/>
                      <a:pt x="9204" y="1"/>
                      <a:pt x="9121" y="1"/>
                    </a:cubicBezTo>
                    <a:close/>
                  </a:path>
                </a:pathLst>
              </a:custGeom>
              <a:solidFill>
                <a:srgbClr val="B0B0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32"/>
              <p:cNvSpPr/>
              <p:nvPr/>
            </p:nvSpPr>
            <p:spPr>
              <a:xfrm>
                <a:off x="2345825" y="3169575"/>
                <a:ext cx="139925" cy="42275"/>
              </a:xfrm>
              <a:custGeom>
                <a:avLst/>
                <a:gdLst/>
                <a:ahLst/>
                <a:cxnLst/>
                <a:rect l="l" t="t" r="r" b="b"/>
                <a:pathLst>
                  <a:path w="5597" h="1691" extrusionOk="0">
                    <a:moveTo>
                      <a:pt x="393" y="0"/>
                    </a:moveTo>
                    <a:cubicBezTo>
                      <a:pt x="179" y="0"/>
                      <a:pt x="0" y="179"/>
                      <a:pt x="0" y="393"/>
                    </a:cubicBezTo>
                    <a:lnTo>
                      <a:pt x="0" y="1286"/>
                    </a:lnTo>
                    <a:cubicBezTo>
                      <a:pt x="0" y="1512"/>
                      <a:pt x="179" y="1691"/>
                      <a:pt x="393" y="1691"/>
                    </a:cubicBezTo>
                    <a:lnTo>
                      <a:pt x="5191" y="1691"/>
                    </a:lnTo>
                    <a:cubicBezTo>
                      <a:pt x="5418" y="1691"/>
                      <a:pt x="5596" y="1512"/>
                      <a:pt x="5596" y="1286"/>
                    </a:cubicBezTo>
                    <a:lnTo>
                      <a:pt x="5596" y="393"/>
                    </a:lnTo>
                    <a:cubicBezTo>
                      <a:pt x="5596" y="179"/>
                      <a:pt x="5418" y="0"/>
                      <a:pt x="51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32"/>
              <p:cNvSpPr/>
              <p:nvPr/>
            </p:nvSpPr>
            <p:spPr>
              <a:xfrm>
                <a:off x="2248475" y="3133550"/>
                <a:ext cx="13425" cy="36050"/>
              </a:xfrm>
              <a:custGeom>
                <a:avLst/>
                <a:gdLst/>
                <a:ahLst/>
                <a:cxnLst/>
                <a:rect l="l" t="t" r="r" b="b"/>
                <a:pathLst>
                  <a:path w="537" h="1442" extrusionOk="0">
                    <a:moveTo>
                      <a:pt x="1" y="1"/>
                    </a:moveTo>
                    <a:lnTo>
                      <a:pt x="1" y="1441"/>
                    </a:lnTo>
                    <a:lnTo>
                      <a:pt x="537" y="1441"/>
                    </a:lnTo>
                    <a:lnTo>
                      <a:pt x="5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32"/>
              <p:cNvSpPr/>
              <p:nvPr/>
            </p:nvSpPr>
            <p:spPr>
              <a:xfrm>
                <a:off x="2248475" y="3173425"/>
                <a:ext cx="13425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537" h="1430" extrusionOk="0">
                    <a:moveTo>
                      <a:pt x="1" y="1"/>
                    </a:moveTo>
                    <a:lnTo>
                      <a:pt x="1" y="1430"/>
                    </a:lnTo>
                    <a:lnTo>
                      <a:pt x="537" y="1430"/>
                    </a:lnTo>
                    <a:lnTo>
                      <a:pt x="5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32"/>
              <p:cNvSpPr/>
              <p:nvPr/>
            </p:nvSpPr>
            <p:spPr>
              <a:xfrm>
                <a:off x="2225575" y="3204700"/>
                <a:ext cx="59250" cy="29475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1179" extrusionOk="0">
                    <a:moveTo>
                      <a:pt x="1179" y="0"/>
                    </a:moveTo>
                    <a:cubicBezTo>
                      <a:pt x="536" y="0"/>
                      <a:pt x="0" y="524"/>
                      <a:pt x="0" y="1179"/>
                    </a:cubicBezTo>
                    <a:lnTo>
                      <a:pt x="476" y="1179"/>
                    </a:lnTo>
                    <a:cubicBezTo>
                      <a:pt x="476" y="786"/>
                      <a:pt x="798" y="476"/>
                      <a:pt x="1179" y="476"/>
                    </a:cubicBezTo>
                    <a:cubicBezTo>
                      <a:pt x="1572" y="476"/>
                      <a:pt x="1893" y="786"/>
                      <a:pt x="1893" y="1179"/>
                    </a:cubicBezTo>
                    <a:lnTo>
                      <a:pt x="2369" y="1179"/>
                    </a:lnTo>
                    <a:cubicBezTo>
                      <a:pt x="2369" y="524"/>
                      <a:pt x="1834" y="0"/>
                      <a:pt x="117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32"/>
              <p:cNvSpPr/>
              <p:nvPr/>
            </p:nvSpPr>
            <p:spPr>
              <a:xfrm>
                <a:off x="2236575" y="3161825"/>
                <a:ext cx="37525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620" extrusionOk="0">
                    <a:moveTo>
                      <a:pt x="310" y="1"/>
                    </a:moveTo>
                    <a:cubicBezTo>
                      <a:pt x="132" y="1"/>
                      <a:pt x="1" y="132"/>
                      <a:pt x="1" y="310"/>
                    </a:cubicBezTo>
                    <a:cubicBezTo>
                      <a:pt x="1" y="477"/>
                      <a:pt x="132" y="620"/>
                      <a:pt x="310" y="620"/>
                    </a:cubicBezTo>
                    <a:lnTo>
                      <a:pt x="1191" y="620"/>
                    </a:lnTo>
                    <a:cubicBezTo>
                      <a:pt x="1358" y="620"/>
                      <a:pt x="1501" y="477"/>
                      <a:pt x="1501" y="310"/>
                    </a:cubicBezTo>
                    <a:cubicBezTo>
                      <a:pt x="1501" y="132"/>
                      <a:pt x="1358" y="1"/>
                      <a:pt x="119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2"/>
              <p:cNvSpPr/>
              <p:nvPr/>
            </p:nvSpPr>
            <p:spPr>
              <a:xfrm>
                <a:off x="2241925" y="3025200"/>
                <a:ext cx="90525" cy="126825"/>
              </a:xfrm>
              <a:custGeom>
                <a:avLst/>
                <a:gdLst/>
                <a:ahLst/>
                <a:cxnLst/>
                <a:rect l="l" t="t" r="r" b="b"/>
                <a:pathLst>
                  <a:path w="3621" h="5073" extrusionOk="0">
                    <a:moveTo>
                      <a:pt x="1846" y="1"/>
                    </a:moveTo>
                    <a:cubicBezTo>
                      <a:pt x="834" y="1"/>
                      <a:pt x="1" y="834"/>
                      <a:pt x="1" y="1846"/>
                    </a:cubicBezTo>
                    <a:lnTo>
                      <a:pt x="1" y="5073"/>
                    </a:lnTo>
                    <a:lnTo>
                      <a:pt x="1061" y="5073"/>
                    </a:lnTo>
                    <a:lnTo>
                      <a:pt x="1061" y="1846"/>
                    </a:lnTo>
                    <a:cubicBezTo>
                      <a:pt x="1061" y="1418"/>
                      <a:pt x="1418" y="1060"/>
                      <a:pt x="1858" y="1060"/>
                    </a:cubicBezTo>
                    <a:lnTo>
                      <a:pt x="3620" y="1060"/>
                    </a:lnTo>
                    <a:lnTo>
                      <a:pt x="362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32"/>
              <p:cNvSpPr/>
              <p:nvPr/>
            </p:nvSpPr>
            <p:spPr>
              <a:xfrm>
                <a:off x="2302350" y="3022225"/>
                <a:ext cx="41400" cy="32475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1299" extrusionOk="0">
                    <a:moveTo>
                      <a:pt x="394" y="1"/>
                    </a:moveTo>
                    <a:cubicBezTo>
                      <a:pt x="179" y="1"/>
                      <a:pt x="1" y="167"/>
                      <a:pt x="1" y="394"/>
                    </a:cubicBezTo>
                    <a:lnTo>
                      <a:pt x="1" y="905"/>
                    </a:lnTo>
                    <a:cubicBezTo>
                      <a:pt x="1" y="1120"/>
                      <a:pt x="179" y="1298"/>
                      <a:pt x="394" y="1298"/>
                    </a:cubicBezTo>
                    <a:lnTo>
                      <a:pt x="1263" y="1298"/>
                    </a:lnTo>
                    <a:cubicBezTo>
                      <a:pt x="1477" y="1298"/>
                      <a:pt x="1656" y="1120"/>
                      <a:pt x="1656" y="905"/>
                    </a:cubicBezTo>
                    <a:lnTo>
                      <a:pt x="1656" y="394"/>
                    </a:lnTo>
                    <a:cubicBezTo>
                      <a:pt x="1656" y="167"/>
                      <a:pt x="1477" y="1"/>
                      <a:pt x="12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32"/>
              <p:cNvSpPr/>
              <p:nvPr/>
            </p:nvSpPr>
            <p:spPr>
              <a:xfrm>
                <a:off x="2305925" y="3016725"/>
                <a:ext cx="6575" cy="41100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644" extrusionOk="0">
                    <a:moveTo>
                      <a:pt x="132" y="0"/>
                    </a:moveTo>
                    <a:cubicBezTo>
                      <a:pt x="60" y="0"/>
                      <a:pt x="1" y="60"/>
                      <a:pt x="1" y="143"/>
                    </a:cubicBezTo>
                    <a:lnTo>
                      <a:pt x="1" y="1512"/>
                    </a:lnTo>
                    <a:cubicBezTo>
                      <a:pt x="1" y="1584"/>
                      <a:pt x="60" y="1643"/>
                      <a:pt x="132" y="1643"/>
                    </a:cubicBezTo>
                    <a:cubicBezTo>
                      <a:pt x="203" y="1643"/>
                      <a:pt x="263" y="1584"/>
                      <a:pt x="263" y="1512"/>
                    </a:cubicBezTo>
                    <a:lnTo>
                      <a:pt x="263" y="143"/>
                    </a:lnTo>
                    <a:cubicBezTo>
                      <a:pt x="263" y="60"/>
                      <a:pt x="203" y="0"/>
                      <a:pt x="1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2"/>
              <p:cNvSpPr/>
              <p:nvPr/>
            </p:nvSpPr>
            <p:spPr>
              <a:xfrm>
                <a:off x="2317250" y="3016725"/>
                <a:ext cx="6850" cy="41100"/>
              </a:xfrm>
              <a:custGeom>
                <a:avLst/>
                <a:gdLst/>
                <a:ahLst/>
                <a:cxnLst/>
                <a:rect l="l" t="t" r="r" b="b"/>
                <a:pathLst>
                  <a:path w="274" h="1644" extrusionOk="0">
                    <a:moveTo>
                      <a:pt x="143" y="0"/>
                    </a:moveTo>
                    <a:cubicBezTo>
                      <a:pt x="60" y="0"/>
                      <a:pt x="0" y="60"/>
                      <a:pt x="0" y="143"/>
                    </a:cubicBezTo>
                    <a:lnTo>
                      <a:pt x="0" y="1512"/>
                    </a:lnTo>
                    <a:cubicBezTo>
                      <a:pt x="0" y="1584"/>
                      <a:pt x="60" y="1643"/>
                      <a:pt x="143" y="1643"/>
                    </a:cubicBezTo>
                    <a:cubicBezTo>
                      <a:pt x="214" y="1643"/>
                      <a:pt x="274" y="1584"/>
                      <a:pt x="274" y="1512"/>
                    </a:cubicBezTo>
                    <a:lnTo>
                      <a:pt x="274" y="143"/>
                    </a:lnTo>
                    <a:cubicBezTo>
                      <a:pt x="274" y="60"/>
                      <a:pt x="214" y="0"/>
                      <a:pt x="1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2"/>
              <p:cNvSpPr/>
              <p:nvPr/>
            </p:nvSpPr>
            <p:spPr>
              <a:xfrm>
                <a:off x="2236275" y="3076100"/>
                <a:ext cx="37825" cy="7175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287" extrusionOk="0">
                    <a:moveTo>
                      <a:pt x="144" y="1"/>
                    </a:moveTo>
                    <a:cubicBezTo>
                      <a:pt x="72" y="1"/>
                      <a:pt x="1" y="72"/>
                      <a:pt x="1" y="144"/>
                    </a:cubicBezTo>
                    <a:cubicBezTo>
                      <a:pt x="1" y="227"/>
                      <a:pt x="72" y="286"/>
                      <a:pt x="144" y="286"/>
                    </a:cubicBezTo>
                    <a:lnTo>
                      <a:pt x="1370" y="286"/>
                    </a:lnTo>
                    <a:cubicBezTo>
                      <a:pt x="1441" y="286"/>
                      <a:pt x="1513" y="215"/>
                      <a:pt x="1513" y="144"/>
                    </a:cubicBezTo>
                    <a:cubicBezTo>
                      <a:pt x="1513" y="60"/>
                      <a:pt x="1441" y="1"/>
                      <a:pt x="137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32"/>
              <p:cNvSpPr/>
              <p:nvPr/>
            </p:nvSpPr>
            <p:spPr>
              <a:xfrm>
                <a:off x="2236275" y="3117775"/>
                <a:ext cx="37825" cy="7175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287" extrusionOk="0">
                    <a:moveTo>
                      <a:pt x="144" y="0"/>
                    </a:moveTo>
                    <a:cubicBezTo>
                      <a:pt x="72" y="0"/>
                      <a:pt x="1" y="60"/>
                      <a:pt x="1" y="143"/>
                    </a:cubicBezTo>
                    <a:cubicBezTo>
                      <a:pt x="1" y="227"/>
                      <a:pt x="72" y="286"/>
                      <a:pt x="144" y="286"/>
                    </a:cubicBezTo>
                    <a:lnTo>
                      <a:pt x="1370" y="286"/>
                    </a:lnTo>
                    <a:cubicBezTo>
                      <a:pt x="1441" y="286"/>
                      <a:pt x="1513" y="215"/>
                      <a:pt x="1513" y="143"/>
                    </a:cubicBezTo>
                    <a:cubicBezTo>
                      <a:pt x="1513" y="60"/>
                      <a:pt x="1441" y="0"/>
                      <a:pt x="13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32"/>
              <p:cNvSpPr/>
              <p:nvPr/>
            </p:nvSpPr>
            <p:spPr>
              <a:xfrm>
                <a:off x="2236275" y="3096950"/>
                <a:ext cx="37825" cy="7150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286" extrusionOk="0">
                    <a:moveTo>
                      <a:pt x="144" y="0"/>
                    </a:moveTo>
                    <a:cubicBezTo>
                      <a:pt x="72" y="0"/>
                      <a:pt x="1" y="60"/>
                      <a:pt x="1" y="143"/>
                    </a:cubicBezTo>
                    <a:cubicBezTo>
                      <a:pt x="1" y="226"/>
                      <a:pt x="72" y="286"/>
                      <a:pt x="144" y="286"/>
                    </a:cubicBezTo>
                    <a:lnTo>
                      <a:pt x="1370" y="286"/>
                    </a:lnTo>
                    <a:cubicBezTo>
                      <a:pt x="1441" y="286"/>
                      <a:pt x="1513" y="214"/>
                      <a:pt x="1513" y="143"/>
                    </a:cubicBezTo>
                    <a:cubicBezTo>
                      <a:pt x="1513" y="60"/>
                      <a:pt x="1441" y="0"/>
                      <a:pt x="13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32"/>
              <p:cNvSpPr/>
              <p:nvPr/>
            </p:nvSpPr>
            <p:spPr>
              <a:xfrm>
                <a:off x="2236275" y="3138600"/>
                <a:ext cx="37825" cy="7175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287" extrusionOk="0">
                    <a:moveTo>
                      <a:pt x="144" y="1"/>
                    </a:moveTo>
                    <a:cubicBezTo>
                      <a:pt x="72" y="1"/>
                      <a:pt x="1" y="60"/>
                      <a:pt x="1" y="144"/>
                    </a:cubicBezTo>
                    <a:cubicBezTo>
                      <a:pt x="1" y="227"/>
                      <a:pt x="72" y="287"/>
                      <a:pt x="144" y="287"/>
                    </a:cubicBezTo>
                    <a:lnTo>
                      <a:pt x="1370" y="287"/>
                    </a:lnTo>
                    <a:cubicBezTo>
                      <a:pt x="1441" y="287"/>
                      <a:pt x="1513" y="215"/>
                      <a:pt x="1513" y="144"/>
                    </a:cubicBezTo>
                    <a:cubicBezTo>
                      <a:pt x="1513" y="60"/>
                      <a:pt x="1441" y="1"/>
                      <a:pt x="137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32"/>
              <p:cNvSpPr/>
              <p:nvPr/>
            </p:nvSpPr>
            <p:spPr>
              <a:xfrm>
                <a:off x="2569650" y="3133550"/>
                <a:ext cx="13125" cy="36050"/>
              </a:xfrm>
              <a:custGeom>
                <a:avLst/>
                <a:gdLst/>
                <a:ahLst/>
                <a:cxnLst/>
                <a:rect l="l" t="t" r="r" b="b"/>
                <a:pathLst>
                  <a:path w="525" h="1442" extrusionOk="0">
                    <a:moveTo>
                      <a:pt x="1" y="1"/>
                    </a:moveTo>
                    <a:lnTo>
                      <a:pt x="1" y="1441"/>
                    </a:lnTo>
                    <a:lnTo>
                      <a:pt x="525" y="1441"/>
                    </a:lnTo>
                    <a:lnTo>
                      <a:pt x="52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32"/>
              <p:cNvSpPr/>
              <p:nvPr/>
            </p:nvSpPr>
            <p:spPr>
              <a:xfrm>
                <a:off x="2569650" y="3173425"/>
                <a:ext cx="13125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525" h="1430" extrusionOk="0">
                    <a:moveTo>
                      <a:pt x="1" y="1"/>
                    </a:moveTo>
                    <a:lnTo>
                      <a:pt x="1" y="1430"/>
                    </a:lnTo>
                    <a:lnTo>
                      <a:pt x="525" y="1430"/>
                    </a:lnTo>
                    <a:lnTo>
                      <a:pt x="52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32"/>
              <p:cNvSpPr/>
              <p:nvPr/>
            </p:nvSpPr>
            <p:spPr>
              <a:xfrm>
                <a:off x="2546725" y="3204700"/>
                <a:ext cx="58975" cy="29475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1179" extrusionOk="0">
                    <a:moveTo>
                      <a:pt x="1180" y="0"/>
                    </a:moveTo>
                    <a:cubicBezTo>
                      <a:pt x="525" y="0"/>
                      <a:pt x="1" y="524"/>
                      <a:pt x="1" y="1179"/>
                    </a:cubicBezTo>
                    <a:lnTo>
                      <a:pt x="477" y="1179"/>
                    </a:lnTo>
                    <a:cubicBezTo>
                      <a:pt x="477" y="786"/>
                      <a:pt x="787" y="476"/>
                      <a:pt x="1180" y="476"/>
                    </a:cubicBezTo>
                    <a:cubicBezTo>
                      <a:pt x="1573" y="476"/>
                      <a:pt x="1882" y="786"/>
                      <a:pt x="1882" y="1179"/>
                    </a:cubicBezTo>
                    <a:lnTo>
                      <a:pt x="2358" y="1179"/>
                    </a:lnTo>
                    <a:cubicBezTo>
                      <a:pt x="2358" y="524"/>
                      <a:pt x="1834" y="0"/>
                      <a:pt x="118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32"/>
              <p:cNvSpPr/>
              <p:nvPr/>
            </p:nvSpPr>
            <p:spPr>
              <a:xfrm>
                <a:off x="2557438" y="3161825"/>
                <a:ext cx="37525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620" extrusionOk="0">
                    <a:moveTo>
                      <a:pt x="310" y="1"/>
                    </a:moveTo>
                    <a:cubicBezTo>
                      <a:pt x="143" y="1"/>
                      <a:pt x="1" y="132"/>
                      <a:pt x="1" y="310"/>
                    </a:cubicBezTo>
                    <a:cubicBezTo>
                      <a:pt x="1" y="477"/>
                      <a:pt x="143" y="620"/>
                      <a:pt x="310" y="620"/>
                    </a:cubicBezTo>
                    <a:lnTo>
                      <a:pt x="1191" y="620"/>
                    </a:lnTo>
                    <a:cubicBezTo>
                      <a:pt x="1358" y="620"/>
                      <a:pt x="1501" y="477"/>
                      <a:pt x="1501" y="310"/>
                    </a:cubicBezTo>
                    <a:cubicBezTo>
                      <a:pt x="1501" y="132"/>
                      <a:pt x="1358" y="1"/>
                      <a:pt x="119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32"/>
              <p:cNvSpPr/>
              <p:nvPr/>
            </p:nvSpPr>
            <p:spPr>
              <a:xfrm>
                <a:off x="2498800" y="3025200"/>
                <a:ext cx="90525" cy="126825"/>
              </a:xfrm>
              <a:custGeom>
                <a:avLst/>
                <a:gdLst/>
                <a:ahLst/>
                <a:cxnLst/>
                <a:rect l="l" t="t" r="r" b="b"/>
                <a:pathLst>
                  <a:path w="3621" h="5073" extrusionOk="0">
                    <a:moveTo>
                      <a:pt x="1" y="1"/>
                    </a:moveTo>
                    <a:lnTo>
                      <a:pt x="1" y="1060"/>
                    </a:lnTo>
                    <a:lnTo>
                      <a:pt x="1775" y="1060"/>
                    </a:lnTo>
                    <a:cubicBezTo>
                      <a:pt x="2216" y="1060"/>
                      <a:pt x="2573" y="1418"/>
                      <a:pt x="2573" y="1846"/>
                    </a:cubicBezTo>
                    <a:lnTo>
                      <a:pt x="2573" y="5073"/>
                    </a:lnTo>
                    <a:lnTo>
                      <a:pt x="3620" y="5073"/>
                    </a:lnTo>
                    <a:lnTo>
                      <a:pt x="3620" y="1846"/>
                    </a:lnTo>
                    <a:cubicBezTo>
                      <a:pt x="3620" y="834"/>
                      <a:pt x="2799" y="1"/>
                      <a:pt x="177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32"/>
              <p:cNvSpPr/>
              <p:nvPr/>
            </p:nvSpPr>
            <p:spPr>
              <a:xfrm>
                <a:off x="2487800" y="3022225"/>
                <a:ext cx="41400" cy="32475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1299" extrusionOk="0">
                    <a:moveTo>
                      <a:pt x="393" y="1"/>
                    </a:moveTo>
                    <a:cubicBezTo>
                      <a:pt x="167" y="1"/>
                      <a:pt x="0" y="167"/>
                      <a:pt x="0" y="394"/>
                    </a:cubicBezTo>
                    <a:lnTo>
                      <a:pt x="0" y="905"/>
                    </a:lnTo>
                    <a:cubicBezTo>
                      <a:pt x="0" y="1120"/>
                      <a:pt x="179" y="1298"/>
                      <a:pt x="393" y="1298"/>
                    </a:cubicBezTo>
                    <a:lnTo>
                      <a:pt x="1251" y="1298"/>
                    </a:lnTo>
                    <a:cubicBezTo>
                      <a:pt x="1477" y="1298"/>
                      <a:pt x="1655" y="1120"/>
                      <a:pt x="1655" y="905"/>
                    </a:cubicBezTo>
                    <a:lnTo>
                      <a:pt x="1655" y="394"/>
                    </a:lnTo>
                    <a:cubicBezTo>
                      <a:pt x="1655" y="167"/>
                      <a:pt x="1477" y="1"/>
                      <a:pt x="12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32"/>
              <p:cNvSpPr/>
              <p:nvPr/>
            </p:nvSpPr>
            <p:spPr>
              <a:xfrm>
                <a:off x="2518750" y="3016725"/>
                <a:ext cx="6875" cy="41100"/>
              </a:xfrm>
              <a:custGeom>
                <a:avLst/>
                <a:gdLst/>
                <a:ahLst/>
                <a:cxnLst/>
                <a:rect l="l" t="t" r="r" b="b"/>
                <a:pathLst>
                  <a:path w="275" h="1644" extrusionOk="0">
                    <a:moveTo>
                      <a:pt x="132" y="0"/>
                    </a:moveTo>
                    <a:cubicBezTo>
                      <a:pt x="60" y="0"/>
                      <a:pt x="1" y="60"/>
                      <a:pt x="1" y="143"/>
                    </a:cubicBezTo>
                    <a:lnTo>
                      <a:pt x="1" y="1512"/>
                    </a:lnTo>
                    <a:cubicBezTo>
                      <a:pt x="1" y="1584"/>
                      <a:pt x="60" y="1643"/>
                      <a:pt x="132" y="1643"/>
                    </a:cubicBezTo>
                    <a:cubicBezTo>
                      <a:pt x="215" y="1643"/>
                      <a:pt x="275" y="1584"/>
                      <a:pt x="275" y="1512"/>
                    </a:cubicBezTo>
                    <a:lnTo>
                      <a:pt x="275" y="143"/>
                    </a:lnTo>
                    <a:cubicBezTo>
                      <a:pt x="275" y="60"/>
                      <a:pt x="215" y="0"/>
                      <a:pt x="1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32"/>
              <p:cNvSpPr/>
              <p:nvPr/>
            </p:nvSpPr>
            <p:spPr>
              <a:xfrm>
                <a:off x="2507450" y="3016725"/>
                <a:ext cx="6575" cy="41100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644" extrusionOk="0">
                    <a:moveTo>
                      <a:pt x="131" y="0"/>
                    </a:moveTo>
                    <a:cubicBezTo>
                      <a:pt x="60" y="0"/>
                      <a:pt x="0" y="60"/>
                      <a:pt x="0" y="143"/>
                    </a:cubicBezTo>
                    <a:lnTo>
                      <a:pt x="0" y="1512"/>
                    </a:lnTo>
                    <a:cubicBezTo>
                      <a:pt x="0" y="1584"/>
                      <a:pt x="60" y="1643"/>
                      <a:pt x="131" y="1643"/>
                    </a:cubicBezTo>
                    <a:cubicBezTo>
                      <a:pt x="203" y="1643"/>
                      <a:pt x="262" y="1584"/>
                      <a:pt x="262" y="1512"/>
                    </a:cubicBezTo>
                    <a:lnTo>
                      <a:pt x="262" y="143"/>
                    </a:lnTo>
                    <a:cubicBezTo>
                      <a:pt x="262" y="60"/>
                      <a:pt x="203" y="0"/>
                      <a:pt x="1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32"/>
              <p:cNvSpPr/>
              <p:nvPr/>
            </p:nvSpPr>
            <p:spPr>
              <a:xfrm>
                <a:off x="2557450" y="3076100"/>
                <a:ext cx="37525" cy="7175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287" extrusionOk="0">
                    <a:moveTo>
                      <a:pt x="143" y="1"/>
                    </a:moveTo>
                    <a:cubicBezTo>
                      <a:pt x="60" y="1"/>
                      <a:pt x="1" y="60"/>
                      <a:pt x="1" y="144"/>
                    </a:cubicBezTo>
                    <a:cubicBezTo>
                      <a:pt x="1" y="215"/>
                      <a:pt x="60" y="286"/>
                      <a:pt x="143" y="286"/>
                    </a:cubicBezTo>
                    <a:lnTo>
                      <a:pt x="1358" y="286"/>
                    </a:lnTo>
                    <a:cubicBezTo>
                      <a:pt x="1441" y="286"/>
                      <a:pt x="1501" y="227"/>
                      <a:pt x="1501" y="144"/>
                    </a:cubicBezTo>
                    <a:cubicBezTo>
                      <a:pt x="1501" y="72"/>
                      <a:pt x="1441" y="1"/>
                      <a:pt x="13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32"/>
              <p:cNvSpPr/>
              <p:nvPr/>
            </p:nvSpPr>
            <p:spPr>
              <a:xfrm>
                <a:off x="2557450" y="3117775"/>
                <a:ext cx="37525" cy="7175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287" extrusionOk="0">
                    <a:moveTo>
                      <a:pt x="143" y="0"/>
                    </a:moveTo>
                    <a:cubicBezTo>
                      <a:pt x="60" y="0"/>
                      <a:pt x="1" y="60"/>
                      <a:pt x="1" y="143"/>
                    </a:cubicBezTo>
                    <a:cubicBezTo>
                      <a:pt x="1" y="215"/>
                      <a:pt x="60" y="286"/>
                      <a:pt x="143" y="286"/>
                    </a:cubicBezTo>
                    <a:lnTo>
                      <a:pt x="1358" y="286"/>
                    </a:lnTo>
                    <a:cubicBezTo>
                      <a:pt x="1441" y="286"/>
                      <a:pt x="1501" y="227"/>
                      <a:pt x="1501" y="143"/>
                    </a:cubicBezTo>
                    <a:cubicBezTo>
                      <a:pt x="1501" y="60"/>
                      <a:pt x="1441" y="0"/>
                      <a:pt x="135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32"/>
              <p:cNvSpPr/>
              <p:nvPr/>
            </p:nvSpPr>
            <p:spPr>
              <a:xfrm>
                <a:off x="2557450" y="3096950"/>
                <a:ext cx="37525" cy="71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286" extrusionOk="0">
                    <a:moveTo>
                      <a:pt x="143" y="0"/>
                    </a:moveTo>
                    <a:cubicBezTo>
                      <a:pt x="60" y="0"/>
                      <a:pt x="1" y="60"/>
                      <a:pt x="1" y="143"/>
                    </a:cubicBezTo>
                    <a:cubicBezTo>
                      <a:pt x="1" y="214"/>
                      <a:pt x="60" y="286"/>
                      <a:pt x="143" y="286"/>
                    </a:cubicBezTo>
                    <a:lnTo>
                      <a:pt x="1358" y="286"/>
                    </a:lnTo>
                    <a:cubicBezTo>
                      <a:pt x="1441" y="286"/>
                      <a:pt x="1501" y="226"/>
                      <a:pt x="1501" y="143"/>
                    </a:cubicBezTo>
                    <a:cubicBezTo>
                      <a:pt x="1501" y="60"/>
                      <a:pt x="1441" y="0"/>
                      <a:pt x="135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32"/>
              <p:cNvSpPr/>
              <p:nvPr/>
            </p:nvSpPr>
            <p:spPr>
              <a:xfrm>
                <a:off x="2557450" y="3138600"/>
                <a:ext cx="37525" cy="7175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287" extrusionOk="0">
                    <a:moveTo>
                      <a:pt x="143" y="1"/>
                    </a:moveTo>
                    <a:cubicBezTo>
                      <a:pt x="60" y="1"/>
                      <a:pt x="1" y="60"/>
                      <a:pt x="1" y="144"/>
                    </a:cubicBezTo>
                    <a:cubicBezTo>
                      <a:pt x="1" y="215"/>
                      <a:pt x="60" y="287"/>
                      <a:pt x="143" y="287"/>
                    </a:cubicBezTo>
                    <a:lnTo>
                      <a:pt x="1358" y="287"/>
                    </a:lnTo>
                    <a:cubicBezTo>
                      <a:pt x="1441" y="287"/>
                      <a:pt x="1501" y="227"/>
                      <a:pt x="1501" y="144"/>
                    </a:cubicBezTo>
                    <a:cubicBezTo>
                      <a:pt x="1501" y="60"/>
                      <a:pt x="1441" y="1"/>
                      <a:pt x="13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32"/>
              <p:cNvSpPr/>
              <p:nvPr/>
            </p:nvSpPr>
            <p:spPr>
              <a:xfrm>
                <a:off x="2391050" y="2983525"/>
                <a:ext cx="49150" cy="30400"/>
              </a:xfrm>
              <a:custGeom>
                <a:avLst/>
                <a:gdLst/>
                <a:ahLst/>
                <a:cxnLst/>
                <a:rect l="l" t="t" r="r" b="b"/>
                <a:pathLst>
                  <a:path w="1966" h="1216" extrusionOk="0">
                    <a:moveTo>
                      <a:pt x="1" y="1"/>
                    </a:moveTo>
                    <a:lnTo>
                      <a:pt x="1" y="1215"/>
                    </a:lnTo>
                    <a:lnTo>
                      <a:pt x="1965" y="1215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32"/>
              <p:cNvSpPr/>
              <p:nvPr/>
            </p:nvSpPr>
            <p:spPr>
              <a:xfrm>
                <a:off x="2398200" y="2801950"/>
                <a:ext cx="35150" cy="35150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1406" extrusionOk="0">
                    <a:moveTo>
                      <a:pt x="703" y="1"/>
                    </a:moveTo>
                    <a:cubicBezTo>
                      <a:pt x="310" y="1"/>
                      <a:pt x="1" y="322"/>
                      <a:pt x="1" y="703"/>
                    </a:cubicBezTo>
                    <a:cubicBezTo>
                      <a:pt x="1" y="1096"/>
                      <a:pt x="310" y="1406"/>
                      <a:pt x="703" y="1406"/>
                    </a:cubicBezTo>
                    <a:cubicBezTo>
                      <a:pt x="1084" y="1406"/>
                      <a:pt x="1406" y="1096"/>
                      <a:pt x="1406" y="703"/>
                    </a:cubicBezTo>
                    <a:cubicBezTo>
                      <a:pt x="1406" y="322"/>
                      <a:pt x="1084" y="1"/>
                      <a:pt x="70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32"/>
              <p:cNvSpPr/>
              <p:nvPr/>
            </p:nvSpPr>
            <p:spPr>
              <a:xfrm>
                <a:off x="2315150" y="2883525"/>
                <a:ext cx="39025" cy="38725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1549" extrusionOk="0">
                    <a:moveTo>
                      <a:pt x="787" y="0"/>
                    </a:moveTo>
                    <a:cubicBezTo>
                      <a:pt x="346" y="0"/>
                      <a:pt x="1" y="346"/>
                      <a:pt x="1" y="774"/>
                    </a:cubicBezTo>
                    <a:cubicBezTo>
                      <a:pt x="1" y="1203"/>
                      <a:pt x="346" y="1548"/>
                      <a:pt x="787" y="1548"/>
                    </a:cubicBezTo>
                    <a:cubicBezTo>
                      <a:pt x="1215" y="1548"/>
                      <a:pt x="1561" y="1203"/>
                      <a:pt x="1561" y="774"/>
                    </a:cubicBezTo>
                    <a:cubicBezTo>
                      <a:pt x="1561" y="346"/>
                      <a:pt x="1215" y="0"/>
                      <a:pt x="7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32"/>
              <p:cNvSpPr/>
              <p:nvPr/>
            </p:nvSpPr>
            <p:spPr>
              <a:xfrm>
                <a:off x="2477075" y="2883525"/>
                <a:ext cx="39025" cy="38725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1549" extrusionOk="0">
                    <a:moveTo>
                      <a:pt x="787" y="0"/>
                    </a:moveTo>
                    <a:cubicBezTo>
                      <a:pt x="358" y="0"/>
                      <a:pt x="1" y="346"/>
                      <a:pt x="1" y="774"/>
                    </a:cubicBezTo>
                    <a:cubicBezTo>
                      <a:pt x="1" y="1203"/>
                      <a:pt x="358" y="1548"/>
                      <a:pt x="787" y="1548"/>
                    </a:cubicBezTo>
                    <a:cubicBezTo>
                      <a:pt x="1215" y="1548"/>
                      <a:pt x="1561" y="1203"/>
                      <a:pt x="1561" y="774"/>
                    </a:cubicBezTo>
                    <a:cubicBezTo>
                      <a:pt x="1561" y="346"/>
                      <a:pt x="1215" y="0"/>
                      <a:pt x="7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32"/>
              <p:cNvSpPr/>
              <p:nvPr/>
            </p:nvSpPr>
            <p:spPr>
              <a:xfrm>
                <a:off x="2334800" y="2819525"/>
                <a:ext cx="161950" cy="166700"/>
              </a:xfrm>
              <a:custGeom>
                <a:avLst/>
                <a:gdLst/>
                <a:ahLst/>
                <a:cxnLst/>
                <a:rect l="l" t="t" r="r" b="b"/>
                <a:pathLst>
                  <a:path w="6478" h="6668" extrusionOk="0">
                    <a:moveTo>
                      <a:pt x="453" y="0"/>
                    </a:moveTo>
                    <a:cubicBezTo>
                      <a:pt x="203" y="0"/>
                      <a:pt x="1" y="215"/>
                      <a:pt x="1" y="465"/>
                    </a:cubicBezTo>
                    <a:lnTo>
                      <a:pt x="1" y="6204"/>
                    </a:lnTo>
                    <a:cubicBezTo>
                      <a:pt x="1" y="6454"/>
                      <a:pt x="203" y="6668"/>
                      <a:pt x="453" y="6668"/>
                    </a:cubicBezTo>
                    <a:lnTo>
                      <a:pt x="6013" y="6668"/>
                    </a:lnTo>
                    <a:cubicBezTo>
                      <a:pt x="6275" y="6668"/>
                      <a:pt x="6478" y="6454"/>
                      <a:pt x="6478" y="6204"/>
                    </a:cubicBezTo>
                    <a:lnTo>
                      <a:pt x="6478" y="465"/>
                    </a:lnTo>
                    <a:cubicBezTo>
                      <a:pt x="6478" y="215"/>
                      <a:pt x="6275" y="0"/>
                      <a:pt x="60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32"/>
              <p:cNvSpPr/>
              <p:nvPr/>
            </p:nvSpPr>
            <p:spPr>
              <a:xfrm>
                <a:off x="2327075" y="2878150"/>
                <a:ext cx="7750" cy="4945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1978" extrusionOk="0">
                    <a:moveTo>
                      <a:pt x="155" y="1"/>
                    </a:moveTo>
                    <a:cubicBezTo>
                      <a:pt x="60" y="1"/>
                      <a:pt x="0" y="72"/>
                      <a:pt x="0" y="156"/>
                    </a:cubicBezTo>
                    <a:lnTo>
                      <a:pt x="0" y="1823"/>
                    </a:lnTo>
                    <a:cubicBezTo>
                      <a:pt x="0" y="1906"/>
                      <a:pt x="60" y="1977"/>
                      <a:pt x="155" y="1977"/>
                    </a:cubicBezTo>
                    <a:cubicBezTo>
                      <a:pt x="238" y="1977"/>
                      <a:pt x="310" y="1906"/>
                      <a:pt x="310" y="1823"/>
                    </a:cubicBezTo>
                    <a:lnTo>
                      <a:pt x="310" y="156"/>
                    </a:lnTo>
                    <a:cubicBezTo>
                      <a:pt x="310" y="72"/>
                      <a:pt x="238" y="1"/>
                      <a:pt x="1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2"/>
              <p:cNvSpPr/>
              <p:nvPr/>
            </p:nvSpPr>
            <p:spPr>
              <a:xfrm>
                <a:off x="2496725" y="2878150"/>
                <a:ext cx="7775" cy="49450"/>
              </a:xfrm>
              <a:custGeom>
                <a:avLst/>
                <a:gdLst/>
                <a:ahLst/>
                <a:cxnLst/>
                <a:rect l="l" t="t" r="r" b="b"/>
                <a:pathLst>
                  <a:path w="311" h="1978" extrusionOk="0">
                    <a:moveTo>
                      <a:pt x="155" y="1"/>
                    </a:moveTo>
                    <a:cubicBezTo>
                      <a:pt x="72" y="1"/>
                      <a:pt x="1" y="72"/>
                      <a:pt x="1" y="156"/>
                    </a:cubicBezTo>
                    <a:lnTo>
                      <a:pt x="1" y="1823"/>
                    </a:lnTo>
                    <a:cubicBezTo>
                      <a:pt x="1" y="1906"/>
                      <a:pt x="72" y="1977"/>
                      <a:pt x="155" y="1977"/>
                    </a:cubicBezTo>
                    <a:cubicBezTo>
                      <a:pt x="239" y="1977"/>
                      <a:pt x="310" y="1906"/>
                      <a:pt x="310" y="1823"/>
                    </a:cubicBezTo>
                    <a:lnTo>
                      <a:pt x="310" y="156"/>
                    </a:lnTo>
                    <a:cubicBezTo>
                      <a:pt x="310" y="72"/>
                      <a:pt x="239" y="1"/>
                      <a:pt x="1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2"/>
              <p:cNvSpPr/>
              <p:nvPr/>
            </p:nvSpPr>
            <p:spPr>
              <a:xfrm>
                <a:off x="2355350" y="2937400"/>
                <a:ext cx="120875" cy="3515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1406" extrusionOk="0">
                    <a:moveTo>
                      <a:pt x="465" y="0"/>
                    </a:moveTo>
                    <a:cubicBezTo>
                      <a:pt x="203" y="0"/>
                      <a:pt x="0" y="203"/>
                      <a:pt x="0" y="465"/>
                    </a:cubicBezTo>
                    <a:lnTo>
                      <a:pt x="0" y="953"/>
                    </a:lnTo>
                    <a:cubicBezTo>
                      <a:pt x="0" y="1203"/>
                      <a:pt x="203" y="1405"/>
                      <a:pt x="465" y="1405"/>
                    </a:cubicBezTo>
                    <a:lnTo>
                      <a:pt x="4370" y="1405"/>
                    </a:lnTo>
                    <a:cubicBezTo>
                      <a:pt x="4620" y="1405"/>
                      <a:pt x="4834" y="1203"/>
                      <a:pt x="4834" y="953"/>
                    </a:cubicBezTo>
                    <a:lnTo>
                      <a:pt x="4834" y="465"/>
                    </a:lnTo>
                    <a:cubicBezTo>
                      <a:pt x="4834" y="203"/>
                      <a:pt x="4620" y="0"/>
                      <a:pt x="43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2"/>
              <p:cNvSpPr/>
              <p:nvPr/>
            </p:nvSpPr>
            <p:spPr>
              <a:xfrm>
                <a:off x="2351475" y="2933825"/>
                <a:ext cx="128300" cy="42600"/>
              </a:xfrm>
              <a:custGeom>
                <a:avLst/>
                <a:gdLst/>
                <a:ahLst/>
                <a:cxnLst/>
                <a:rect l="l" t="t" r="r" b="b"/>
                <a:pathLst>
                  <a:path w="5132" h="1704" extrusionOk="0">
                    <a:moveTo>
                      <a:pt x="4525" y="298"/>
                    </a:moveTo>
                    <a:cubicBezTo>
                      <a:pt x="4691" y="298"/>
                      <a:pt x="4834" y="429"/>
                      <a:pt x="4834" y="608"/>
                    </a:cubicBezTo>
                    <a:lnTo>
                      <a:pt x="4834" y="1096"/>
                    </a:lnTo>
                    <a:cubicBezTo>
                      <a:pt x="4834" y="1263"/>
                      <a:pt x="4691" y="1405"/>
                      <a:pt x="4525" y="1405"/>
                    </a:cubicBezTo>
                    <a:lnTo>
                      <a:pt x="620" y="1405"/>
                    </a:lnTo>
                    <a:cubicBezTo>
                      <a:pt x="441" y="1405"/>
                      <a:pt x="298" y="1263"/>
                      <a:pt x="298" y="1096"/>
                    </a:cubicBezTo>
                    <a:lnTo>
                      <a:pt x="298" y="608"/>
                    </a:lnTo>
                    <a:cubicBezTo>
                      <a:pt x="298" y="429"/>
                      <a:pt x="441" y="298"/>
                      <a:pt x="620" y="298"/>
                    </a:cubicBezTo>
                    <a:close/>
                    <a:moveTo>
                      <a:pt x="620" y="0"/>
                    </a:moveTo>
                    <a:cubicBezTo>
                      <a:pt x="274" y="0"/>
                      <a:pt x="0" y="274"/>
                      <a:pt x="0" y="608"/>
                    </a:cubicBezTo>
                    <a:lnTo>
                      <a:pt x="0" y="1096"/>
                    </a:lnTo>
                    <a:cubicBezTo>
                      <a:pt x="0" y="1429"/>
                      <a:pt x="274" y="1703"/>
                      <a:pt x="620" y="1703"/>
                    </a:cubicBezTo>
                    <a:lnTo>
                      <a:pt x="4525" y="1703"/>
                    </a:lnTo>
                    <a:cubicBezTo>
                      <a:pt x="4858" y="1703"/>
                      <a:pt x="5132" y="1429"/>
                      <a:pt x="5132" y="1096"/>
                    </a:cubicBezTo>
                    <a:lnTo>
                      <a:pt x="5132" y="608"/>
                    </a:lnTo>
                    <a:cubicBezTo>
                      <a:pt x="5132" y="274"/>
                      <a:pt x="4858" y="0"/>
                      <a:pt x="452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32"/>
              <p:cNvSpPr/>
              <p:nvPr/>
            </p:nvSpPr>
            <p:spPr>
              <a:xfrm>
                <a:off x="2356525" y="2883525"/>
                <a:ext cx="38725" cy="38725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1549" extrusionOk="0">
                    <a:moveTo>
                      <a:pt x="775" y="0"/>
                    </a:moveTo>
                    <a:cubicBezTo>
                      <a:pt x="346" y="0"/>
                      <a:pt x="1" y="346"/>
                      <a:pt x="1" y="774"/>
                    </a:cubicBezTo>
                    <a:cubicBezTo>
                      <a:pt x="1" y="1203"/>
                      <a:pt x="346" y="1548"/>
                      <a:pt x="775" y="1548"/>
                    </a:cubicBezTo>
                    <a:cubicBezTo>
                      <a:pt x="1203" y="1548"/>
                      <a:pt x="1549" y="1203"/>
                      <a:pt x="1549" y="774"/>
                    </a:cubicBezTo>
                    <a:cubicBezTo>
                      <a:pt x="1549" y="346"/>
                      <a:pt x="1203" y="0"/>
                      <a:pt x="7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32"/>
              <p:cNvSpPr/>
              <p:nvPr/>
            </p:nvSpPr>
            <p:spPr>
              <a:xfrm>
                <a:off x="2352675" y="2879650"/>
                <a:ext cx="46450" cy="46450"/>
              </a:xfrm>
              <a:custGeom>
                <a:avLst/>
                <a:gdLst/>
                <a:ahLst/>
                <a:cxnLst/>
                <a:rect l="l" t="t" r="r" b="b"/>
                <a:pathLst>
                  <a:path w="1858" h="1858" extrusionOk="0">
                    <a:moveTo>
                      <a:pt x="929" y="298"/>
                    </a:moveTo>
                    <a:cubicBezTo>
                      <a:pt x="1274" y="298"/>
                      <a:pt x="1560" y="584"/>
                      <a:pt x="1560" y="929"/>
                    </a:cubicBezTo>
                    <a:cubicBezTo>
                      <a:pt x="1560" y="1274"/>
                      <a:pt x="1274" y="1560"/>
                      <a:pt x="929" y="1560"/>
                    </a:cubicBezTo>
                    <a:cubicBezTo>
                      <a:pt x="583" y="1560"/>
                      <a:pt x="298" y="1274"/>
                      <a:pt x="298" y="929"/>
                    </a:cubicBezTo>
                    <a:cubicBezTo>
                      <a:pt x="298" y="584"/>
                      <a:pt x="583" y="298"/>
                      <a:pt x="929" y="298"/>
                    </a:cubicBezTo>
                    <a:close/>
                    <a:moveTo>
                      <a:pt x="929" y="1"/>
                    </a:moveTo>
                    <a:cubicBezTo>
                      <a:pt x="417" y="1"/>
                      <a:pt x="0" y="417"/>
                      <a:pt x="0" y="929"/>
                    </a:cubicBezTo>
                    <a:cubicBezTo>
                      <a:pt x="0" y="1441"/>
                      <a:pt x="417" y="1858"/>
                      <a:pt x="929" y="1858"/>
                    </a:cubicBezTo>
                    <a:cubicBezTo>
                      <a:pt x="1441" y="1858"/>
                      <a:pt x="1857" y="1441"/>
                      <a:pt x="1857" y="929"/>
                    </a:cubicBezTo>
                    <a:cubicBezTo>
                      <a:pt x="1857" y="417"/>
                      <a:pt x="1441" y="1"/>
                      <a:pt x="9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32"/>
              <p:cNvSpPr/>
              <p:nvPr/>
            </p:nvSpPr>
            <p:spPr>
              <a:xfrm>
                <a:off x="2436000" y="2883525"/>
                <a:ext cx="39025" cy="38725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1549" extrusionOk="0">
                    <a:moveTo>
                      <a:pt x="787" y="0"/>
                    </a:moveTo>
                    <a:cubicBezTo>
                      <a:pt x="346" y="0"/>
                      <a:pt x="1" y="346"/>
                      <a:pt x="1" y="774"/>
                    </a:cubicBezTo>
                    <a:cubicBezTo>
                      <a:pt x="1" y="1203"/>
                      <a:pt x="346" y="1548"/>
                      <a:pt x="787" y="1548"/>
                    </a:cubicBezTo>
                    <a:cubicBezTo>
                      <a:pt x="1215" y="1548"/>
                      <a:pt x="1560" y="1203"/>
                      <a:pt x="1560" y="774"/>
                    </a:cubicBezTo>
                    <a:cubicBezTo>
                      <a:pt x="1560" y="346"/>
                      <a:pt x="1215" y="0"/>
                      <a:pt x="7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32"/>
              <p:cNvSpPr/>
              <p:nvPr/>
            </p:nvSpPr>
            <p:spPr>
              <a:xfrm>
                <a:off x="2432425" y="2879650"/>
                <a:ext cx="46175" cy="46450"/>
              </a:xfrm>
              <a:custGeom>
                <a:avLst/>
                <a:gdLst/>
                <a:ahLst/>
                <a:cxnLst/>
                <a:rect l="l" t="t" r="r" b="b"/>
                <a:pathLst>
                  <a:path w="1847" h="1858" extrusionOk="0">
                    <a:moveTo>
                      <a:pt x="930" y="298"/>
                    </a:moveTo>
                    <a:cubicBezTo>
                      <a:pt x="1275" y="298"/>
                      <a:pt x="1549" y="584"/>
                      <a:pt x="1549" y="929"/>
                    </a:cubicBezTo>
                    <a:cubicBezTo>
                      <a:pt x="1549" y="1274"/>
                      <a:pt x="1275" y="1560"/>
                      <a:pt x="930" y="1560"/>
                    </a:cubicBezTo>
                    <a:cubicBezTo>
                      <a:pt x="572" y="1560"/>
                      <a:pt x="299" y="1274"/>
                      <a:pt x="299" y="929"/>
                    </a:cubicBezTo>
                    <a:cubicBezTo>
                      <a:pt x="299" y="584"/>
                      <a:pt x="572" y="298"/>
                      <a:pt x="930" y="298"/>
                    </a:cubicBezTo>
                    <a:close/>
                    <a:moveTo>
                      <a:pt x="930" y="1"/>
                    </a:moveTo>
                    <a:cubicBezTo>
                      <a:pt x="418" y="1"/>
                      <a:pt x="1" y="417"/>
                      <a:pt x="1" y="929"/>
                    </a:cubicBezTo>
                    <a:cubicBezTo>
                      <a:pt x="1" y="1441"/>
                      <a:pt x="418" y="1858"/>
                      <a:pt x="930" y="1858"/>
                    </a:cubicBezTo>
                    <a:cubicBezTo>
                      <a:pt x="1430" y="1858"/>
                      <a:pt x="1846" y="1441"/>
                      <a:pt x="1846" y="929"/>
                    </a:cubicBezTo>
                    <a:cubicBezTo>
                      <a:pt x="1846" y="417"/>
                      <a:pt x="1442" y="1"/>
                      <a:pt x="9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32"/>
              <p:cNvSpPr/>
              <p:nvPr/>
            </p:nvSpPr>
            <p:spPr>
              <a:xfrm>
                <a:off x="2377975" y="2890375"/>
                <a:ext cx="8050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322" h="322" extrusionOk="0">
                    <a:moveTo>
                      <a:pt x="155" y="0"/>
                    </a:moveTo>
                    <a:cubicBezTo>
                      <a:pt x="71" y="0"/>
                      <a:pt x="0" y="72"/>
                      <a:pt x="0" y="155"/>
                    </a:cubicBezTo>
                    <a:cubicBezTo>
                      <a:pt x="0" y="250"/>
                      <a:pt x="71" y="322"/>
                      <a:pt x="155" y="322"/>
                    </a:cubicBezTo>
                    <a:cubicBezTo>
                      <a:pt x="250" y="322"/>
                      <a:pt x="322" y="250"/>
                      <a:pt x="322" y="155"/>
                    </a:cubicBezTo>
                    <a:cubicBezTo>
                      <a:pt x="322" y="72"/>
                      <a:pt x="250" y="0"/>
                      <a:pt x="1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32"/>
              <p:cNvSpPr/>
              <p:nvPr/>
            </p:nvSpPr>
            <p:spPr>
              <a:xfrm>
                <a:off x="2458025" y="2890375"/>
                <a:ext cx="807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323" h="322" extrusionOk="0">
                    <a:moveTo>
                      <a:pt x="156" y="0"/>
                    </a:moveTo>
                    <a:cubicBezTo>
                      <a:pt x="72" y="0"/>
                      <a:pt x="1" y="72"/>
                      <a:pt x="1" y="155"/>
                    </a:cubicBezTo>
                    <a:cubicBezTo>
                      <a:pt x="1" y="250"/>
                      <a:pt x="72" y="322"/>
                      <a:pt x="156" y="322"/>
                    </a:cubicBezTo>
                    <a:cubicBezTo>
                      <a:pt x="251" y="322"/>
                      <a:pt x="322" y="250"/>
                      <a:pt x="322" y="155"/>
                    </a:cubicBezTo>
                    <a:cubicBezTo>
                      <a:pt x="322" y="72"/>
                      <a:pt x="251" y="0"/>
                      <a:pt x="1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32"/>
              <p:cNvSpPr/>
              <p:nvPr/>
            </p:nvSpPr>
            <p:spPr>
              <a:xfrm>
                <a:off x="2329450" y="3009725"/>
                <a:ext cx="172650" cy="172075"/>
              </a:xfrm>
              <a:custGeom>
                <a:avLst/>
                <a:gdLst/>
                <a:ahLst/>
                <a:cxnLst/>
                <a:rect l="l" t="t" r="r" b="b"/>
                <a:pathLst>
                  <a:path w="6906" h="6883" extrusionOk="0">
                    <a:moveTo>
                      <a:pt x="393" y="1"/>
                    </a:moveTo>
                    <a:cubicBezTo>
                      <a:pt x="179" y="1"/>
                      <a:pt x="0" y="179"/>
                      <a:pt x="0" y="393"/>
                    </a:cubicBezTo>
                    <a:lnTo>
                      <a:pt x="0" y="6478"/>
                    </a:lnTo>
                    <a:cubicBezTo>
                      <a:pt x="0" y="6704"/>
                      <a:pt x="179" y="6882"/>
                      <a:pt x="393" y="6882"/>
                    </a:cubicBezTo>
                    <a:lnTo>
                      <a:pt x="6501" y="6882"/>
                    </a:lnTo>
                    <a:cubicBezTo>
                      <a:pt x="6727" y="6882"/>
                      <a:pt x="6906" y="6704"/>
                      <a:pt x="6906" y="6478"/>
                    </a:cubicBezTo>
                    <a:lnTo>
                      <a:pt x="6906" y="393"/>
                    </a:lnTo>
                    <a:cubicBezTo>
                      <a:pt x="6906" y="179"/>
                      <a:pt x="6727" y="1"/>
                      <a:pt x="65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32"/>
              <p:cNvSpPr/>
              <p:nvPr/>
            </p:nvSpPr>
            <p:spPr>
              <a:xfrm>
                <a:off x="2387788" y="2988900"/>
                <a:ext cx="56000" cy="7150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286" extrusionOk="0">
                    <a:moveTo>
                      <a:pt x="144" y="0"/>
                    </a:moveTo>
                    <a:cubicBezTo>
                      <a:pt x="60" y="0"/>
                      <a:pt x="1" y="72"/>
                      <a:pt x="1" y="143"/>
                    </a:cubicBezTo>
                    <a:cubicBezTo>
                      <a:pt x="1" y="226"/>
                      <a:pt x="60" y="286"/>
                      <a:pt x="144" y="286"/>
                    </a:cubicBezTo>
                    <a:lnTo>
                      <a:pt x="2096" y="286"/>
                    </a:lnTo>
                    <a:cubicBezTo>
                      <a:pt x="2168" y="286"/>
                      <a:pt x="2239" y="226"/>
                      <a:pt x="2239" y="143"/>
                    </a:cubicBezTo>
                    <a:cubicBezTo>
                      <a:pt x="2239" y="72"/>
                      <a:pt x="2168" y="0"/>
                      <a:pt x="209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32"/>
              <p:cNvSpPr/>
              <p:nvPr/>
            </p:nvSpPr>
            <p:spPr>
              <a:xfrm>
                <a:off x="2387788" y="2999600"/>
                <a:ext cx="56000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275" extrusionOk="0">
                    <a:moveTo>
                      <a:pt x="144" y="1"/>
                    </a:moveTo>
                    <a:cubicBezTo>
                      <a:pt x="60" y="1"/>
                      <a:pt x="1" y="60"/>
                      <a:pt x="1" y="132"/>
                    </a:cubicBezTo>
                    <a:cubicBezTo>
                      <a:pt x="1" y="215"/>
                      <a:pt x="60" y="275"/>
                      <a:pt x="144" y="275"/>
                    </a:cubicBezTo>
                    <a:lnTo>
                      <a:pt x="2096" y="275"/>
                    </a:lnTo>
                    <a:cubicBezTo>
                      <a:pt x="2168" y="275"/>
                      <a:pt x="2239" y="215"/>
                      <a:pt x="2239" y="132"/>
                    </a:cubicBezTo>
                    <a:cubicBezTo>
                      <a:pt x="2239" y="60"/>
                      <a:pt x="2168" y="1"/>
                      <a:pt x="209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32"/>
              <p:cNvSpPr/>
              <p:nvPr/>
            </p:nvSpPr>
            <p:spPr>
              <a:xfrm>
                <a:off x="2329450" y="3032350"/>
                <a:ext cx="172650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6906" h="489" extrusionOk="0">
                    <a:moveTo>
                      <a:pt x="0" y="0"/>
                    </a:moveTo>
                    <a:lnTo>
                      <a:pt x="0" y="489"/>
                    </a:lnTo>
                    <a:lnTo>
                      <a:pt x="6906" y="489"/>
                    </a:lnTo>
                    <a:lnTo>
                      <a:pt x="690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32"/>
              <p:cNvSpPr/>
              <p:nvPr/>
            </p:nvSpPr>
            <p:spPr>
              <a:xfrm>
                <a:off x="2329450" y="3151100"/>
                <a:ext cx="172650" cy="12250"/>
              </a:xfrm>
              <a:custGeom>
                <a:avLst/>
                <a:gdLst/>
                <a:ahLst/>
                <a:cxnLst/>
                <a:rect l="l" t="t" r="r" b="b"/>
                <a:pathLst>
                  <a:path w="6906" h="490" extrusionOk="0">
                    <a:moveTo>
                      <a:pt x="0" y="1"/>
                    </a:moveTo>
                    <a:lnTo>
                      <a:pt x="0" y="489"/>
                    </a:lnTo>
                    <a:lnTo>
                      <a:pt x="6906" y="489"/>
                    </a:lnTo>
                    <a:lnTo>
                      <a:pt x="690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32"/>
              <p:cNvSpPr/>
              <p:nvPr/>
            </p:nvSpPr>
            <p:spPr>
              <a:xfrm>
                <a:off x="2384225" y="3064200"/>
                <a:ext cx="62825" cy="62825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2513" extrusionOk="0">
                    <a:moveTo>
                      <a:pt x="1262" y="0"/>
                    </a:moveTo>
                    <a:cubicBezTo>
                      <a:pt x="560" y="0"/>
                      <a:pt x="0" y="572"/>
                      <a:pt x="0" y="1262"/>
                    </a:cubicBezTo>
                    <a:cubicBezTo>
                      <a:pt x="0" y="1953"/>
                      <a:pt x="560" y="2513"/>
                      <a:pt x="1262" y="2513"/>
                    </a:cubicBezTo>
                    <a:cubicBezTo>
                      <a:pt x="1953" y="2513"/>
                      <a:pt x="2512" y="1953"/>
                      <a:pt x="2512" y="1262"/>
                    </a:cubicBezTo>
                    <a:cubicBezTo>
                      <a:pt x="2512" y="572"/>
                      <a:pt x="1953" y="0"/>
                      <a:pt x="126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32"/>
              <p:cNvSpPr/>
              <p:nvPr/>
            </p:nvSpPr>
            <p:spPr>
              <a:xfrm>
                <a:off x="2380650" y="3060625"/>
                <a:ext cx="70275" cy="70275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811" extrusionOk="0">
                    <a:moveTo>
                      <a:pt x="1405" y="298"/>
                    </a:moveTo>
                    <a:cubicBezTo>
                      <a:pt x="2012" y="298"/>
                      <a:pt x="2512" y="798"/>
                      <a:pt x="2512" y="1405"/>
                    </a:cubicBezTo>
                    <a:cubicBezTo>
                      <a:pt x="2512" y="2013"/>
                      <a:pt x="2012" y="2513"/>
                      <a:pt x="1405" y="2513"/>
                    </a:cubicBezTo>
                    <a:cubicBezTo>
                      <a:pt x="786" y="2513"/>
                      <a:pt x="298" y="2013"/>
                      <a:pt x="298" y="1405"/>
                    </a:cubicBezTo>
                    <a:cubicBezTo>
                      <a:pt x="298" y="798"/>
                      <a:pt x="786" y="298"/>
                      <a:pt x="1405" y="298"/>
                    </a:cubicBezTo>
                    <a:close/>
                    <a:moveTo>
                      <a:pt x="1405" y="1"/>
                    </a:moveTo>
                    <a:cubicBezTo>
                      <a:pt x="631" y="1"/>
                      <a:pt x="0" y="632"/>
                      <a:pt x="0" y="1405"/>
                    </a:cubicBezTo>
                    <a:cubicBezTo>
                      <a:pt x="0" y="2179"/>
                      <a:pt x="631" y="2810"/>
                      <a:pt x="1405" y="2810"/>
                    </a:cubicBezTo>
                    <a:cubicBezTo>
                      <a:pt x="2179" y="2810"/>
                      <a:pt x="2810" y="2179"/>
                      <a:pt x="2810" y="1405"/>
                    </a:cubicBezTo>
                    <a:cubicBezTo>
                      <a:pt x="2810" y="632"/>
                      <a:pt x="2179" y="1"/>
                      <a:pt x="140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32"/>
              <p:cNvSpPr/>
              <p:nvPr/>
            </p:nvSpPr>
            <p:spPr>
              <a:xfrm>
                <a:off x="2327650" y="3404725"/>
                <a:ext cx="176250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7050" h="667" extrusionOk="0">
                    <a:moveTo>
                      <a:pt x="334" y="0"/>
                    </a:moveTo>
                    <a:cubicBezTo>
                      <a:pt x="144" y="0"/>
                      <a:pt x="1" y="143"/>
                      <a:pt x="1" y="333"/>
                    </a:cubicBezTo>
                    <a:cubicBezTo>
                      <a:pt x="1" y="512"/>
                      <a:pt x="144" y="667"/>
                      <a:pt x="334" y="667"/>
                    </a:cubicBezTo>
                    <a:lnTo>
                      <a:pt x="6716" y="667"/>
                    </a:lnTo>
                    <a:cubicBezTo>
                      <a:pt x="6895" y="667"/>
                      <a:pt x="7049" y="512"/>
                      <a:pt x="7049" y="333"/>
                    </a:cubicBezTo>
                    <a:cubicBezTo>
                      <a:pt x="7049" y="143"/>
                      <a:pt x="6895" y="0"/>
                      <a:pt x="67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32"/>
              <p:cNvSpPr/>
              <p:nvPr/>
            </p:nvSpPr>
            <p:spPr>
              <a:xfrm>
                <a:off x="2254425" y="3320775"/>
                <a:ext cx="55400" cy="154800"/>
              </a:xfrm>
              <a:custGeom>
                <a:avLst/>
                <a:gdLst/>
                <a:ahLst/>
                <a:cxnLst/>
                <a:rect l="l" t="t" r="r" b="b"/>
                <a:pathLst>
                  <a:path w="2216" h="6192" extrusionOk="0">
                    <a:moveTo>
                      <a:pt x="489" y="1"/>
                    </a:moveTo>
                    <a:cubicBezTo>
                      <a:pt x="215" y="1"/>
                      <a:pt x="1" y="227"/>
                      <a:pt x="1" y="489"/>
                    </a:cubicBezTo>
                    <a:lnTo>
                      <a:pt x="1" y="5704"/>
                    </a:lnTo>
                    <a:cubicBezTo>
                      <a:pt x="1" y="5966"/>
                      <a:pt x="215" y="6192"/>
                      <a:pt x="489" y="6192"/>
                    </a:cubicBezTo>
                    <a:lnTo>
                      <a:pt x="1727" y="6192"/>
                    </a:lnTo>
                    <a:cubicBezTo>
                      <a:pt x="2001" y="6192"/>
                      <a:pt x="2216" y="5966"/>
                      <a:pt x="2216" y="5704"/>
                    </a:cubicBezTo>
                    <a:lnTo>
                      <a:pt x="2216" y="489"/>
                    </a:lnTo>
                    <a:cubicBezTo>
                      <a:pt x="2216" y="227"/>
                      <a:pt x="2001" y="1"/>
                      <a:pt x="17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32"/>
              <p:cNvSpPr/>
              <p:nvPr/>
            </p:nvSpPr>
            <p:spPr>
              <a:xfrm>
                <a:off x="2254425" y="3444600"/>
                <a:ext cx="55400" cy="30975"/>
              </a:xfrm>
              <a:custGeom>
                <a:avLst/>
                <a:gdLst/>
                <a:ahLst/>
                <a:cxnLst/>
                <a:rect l="l" t="t" r="r" b="b"/>
                <a:pathLst>
                  <a:path w="2216" h="1239" extrusionOk="0">
                    <a:moveTo>
                      <a:pt x="1" y="1"/>
                    </a:moveTo>
                    <a:lnTo>
                      <a:pt x="1" y="751"/>
                    </a:lnTo>
                    <a:cubicBezTo>
                      <a:pt x="1" y="1013"/>
                      <a:pt x="215" y="1239"/>
                      <a:pt x="489" y="1239"/>
                    </a:cubicBezTo>
                    <a:lnTo>
                      <a:pt x="1727" y="1239"/>
                    </a:lnTo>
                    <a:cubicBezTo>
                      <a:pt x="2001" y="1239"/>
                      <a:pt x="2216" y="1013"/>
                      <a:pt x="2216" y="751"/>
                    </a:cubicBezTo>
                    <a:lnTo>
                      <a:pt x="2216" y="1"/>
                    </a:lnTo>
                    <a:cubicBezTo>
                      <a:pt x="2216" y="262"/>
                      <a:pt x="2001" y="489"/>
                      <a:pt x="1727" y="489"/>
                    </a:cubicBezTo>
                    <a:lnTo>
                      <a:pt x="489" y="489"/>
                    </a:lnTo>
                    <a:cubicBezTo>
                      <a:pt x="215" y="489"/>
                      <a:pt x="1" y="262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32"/>
              <p:cNvSpPr/>
              <p:nvPr/>
            </p:nvSpPr>
            <p:spPr>
              <a:xfrm>
                <a:off x="2246400" y="3306200"/>
                <a:ext cx="71450" cy="77700"/>
              </a:xfrm>
              <a:custGeom>
                <a:avLst/>
                <a:gdLst/>
                <a:ahLst/>
                <a:cxnLst/>
                <a:rect l="l" t="t" r="r" b="b"/>
                <a:pathLst>
                  <a:path w="2858" h="3108" extrusionOk="0">
                    <a:moveTo>
                      <a:pt x="489" y="0"/>
                    </a:moveTo>
                    <a:cubicBezTo>
                      <a:pt x="215" y="0"/>
                      <a:pt x="0" y="214"/>
                      <a:pt x="0" y="488"/>
                    </a:cubicBezTo>
                    <a:lnTo>
                      <a:pt x="0" y="2608"/>
                    </a:lnTo>
                    <a:cubicBezTo>
                      <a:pt x="0" y="2881"/>
                      <a:pt x="215" y="3108"/>
                      <a:pt x="489" y="3108"/>
                    </a:cubicBezTo>
                    <a:lnTo>
                      <a:pt x="2370" y="3108"/>
                    </a:lnTo>
                    <a:cubicBezTo>
                      <a:pt x="2644" y="3108"/>
                      <a:pt x="2858" y="2881"/>
                      <a:pt x="2858" y="2608"/>
                    </a:cubicBezTo>
                    <a:lnTo>
                      <a:pt x="2858" y="488"/>
                    </a:lnTo>
                    <a:cubicBezTo>
                      <a:pt x="2858" y="214"/>
                      <a:pt x="2644" y="0"/>
                      <a:pt x="23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32"/>
              <p:cNvSpPr/>
              <p:nvPr/>
            </p:nvSpPr>
            <p:spPr>
              <a:xfrm>
                <a:off x="2246400" y="3339825"/>
                <a:ext cx="71450" cy="44075"/>
              </a:xfrm>
              <a:custGeom>
                <a:avLst/>
                <a:gdLst/>
                <a:ahLst/>
                <a:cxnLst/>
                <a:rect l="l" t="t" r="r" b="b"/>
                <a:pathLst>
                  <a:path w="2858" h="1763" extrusionOk="0">
                    <a:moveTo>
                      <a:pt x="0" y="1"/>
                    </a:moveTo>
                    <a:lnTo>
                      <a:pt x="0" y="1275"/>
                    </a:lnTo>
                    <a:cubicBezTo>
                      <a:pt x="0" y="1536"/>
                      <a:pt x="215" y="1763"/>
                      <a:pt x="489" y="1763"/>
                    </a:cubicBezTo>
                    <a:lnTo>
                      <a:pt x="2370" y="1763"/>
                    </a:lnTo>
                    <a:cubicBezTo>
                      <a:pt x="2644" y="1763"/>
                      <a:pt x="2858" y="1536"/>
                      <a:pt x="2858" y="1275"/>
                    </a:cubicBezTo>
                    <a:lnTo>
                      <a:pt x="2858" y="1"/>
                    </a:lnTo>
                    <a:cubicBezTo>
                      <a:pt x="2858" y="274"/>
                      <a:pt x="2644" y="489"/>
                      <a:pt x="2370" y="489"/>
                    </a:cubicBezTo>
                    <a:lnTo>
                      <a:pt x="489" y="489"/>
                    </a:lnTo>
                    <a:cubicBezTo>
                      <a:pt x="215" y="489"/>
                      <a:pt x="0" y="274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32"/>
              <p:cNvSpPr/>
              <p:nvPr/>
            </p:nvSpPr>
            <p:spPr>
              <a:xfrm>
                <a:off x="2260400" y="3398750"/>
                <a:ext cx="567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930" extrusionOk="0">
                    <a:moveTo>
                      <a:pt x="107" y="1"/>
                    </a:moveTo>
                    <a:cubicBezTo>
                      <a:pt x="48" y="1"/>
                      <a:pt x="0" y="49"/>
                      <a:pt x="0" y="120"/>
                    </a:cubicBezTo>
                    <a:lnTo>
                      <a:pt x="0" y="2811"/>
                    </a:lnTo>
                    <a:cubicBezTo>
                      <a:pt x="0" y="2882"/>
                      <a:pt x="48" y="2930"/>
                      <a:pt x="107" y="2930"/>
                    </a:cubicBezTo>
                    <a:cubicBezTo>
                      <a:pt x="167" y="2930"/>
                      <a:pt x="226" y="2882"/>
                      <a:pt x="226" y="2811"/>
                    </a:cubicBezTo>
                    <a:lnTo>
                      <a:pt x="226" y="120"/>
                    </a:lnTo>
                    <a:cubicBezTo>
                      <a:pt x="226" y="49"/>
                      <a:pt x="167" y="1"/>
                      <a:pt x="10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32"/>
              <p:cNvSpPr/>
              <p:nvPr/>
            </p:nvSpPr>
            <p:spPr>
              <a:xfrm>
                <a:off x="2272900" y="3391325"/>
                <a:ext cx="567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930" extrusionOk="0">
                    <a:moveTo>
                      <a:pt x="119" y="0"/>
                    </a:moveTo>
                    <a:cubicBezTo>
                      <a:pt x="48" y="0"/>
                      <a:pt x="0" y="60"/>
                      <a:pt x="0" y="119"/>
                    </a:cubicBezTo>
                    <a:lnTo>
                      <a:pt x="0" y="2822"/>
                    </a:lnTo>
                    <a:cubicBezTo>
                      <a:pt x="0" y="2882"/>
                      <a:pt x="48" y="2929"/>
                      <a:pt x="119" y="2929"/>
                    </a:cubicBezTo>
                    <a:cubicBezTo>
                      <a:pt x="179" y="2929"/>
                      <a:pt x="226" y="2882"/>
                      <a:pt x="226" y="2822"/>
                    </a:cubicBezTo>
                    <a:lnTo>
                      <a:pt x="226" y="119"/>
                    </a:lnTo>
                    <a:cubicBezTo>
                      <a:pt x="226" y="48"/>
                      <a:pt x="179" y="0"/>
                      <a:pt x="11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32"/>
              <p:cNvSpPr/>
              <p:nvPr/>
            </p:nvSpPr>
            <p:spPr>
              <a:xfrm>
                <a:off x="2285700" y="3391325"/>
                <a:ext cx="567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930" extrusionOk="0">
                    <a:moveTo>
                      <a:pt x="107" y="0"/>
                    </a:moveTo>
                    <a:cubicBezTo>
                      <a:pt x="48" y="0"/>
                      <a:pt x="0" y="60"/>
                      <a:pt x="0" y="119"/>
                    </a:cubicBezTo>
                    <a:lnTo>
                      <a:pt x="0" y="2822"/>
                    </a:lnTo>
                    <a:cubicBezTo>
                      <a:pt x="0" y="2882"/>
                      <a:pt x="48" y="2929"/>
                      <a:pt x="107" y="2929"/>
                    </a:cubicBezTo>
                    <a:cubicBezTo>
                      <a:pt x="179" y="2929"/>
                      <a:pt x="226" y="2882"/>
                      <a:pt x="226" y="2822"/>
                    </a:cubicBezTo>
                    <a:lnTo>
                      <a:pt x="226" y="119"/>
                    </a:lnTo>
                    <a:cubicBezTo>
                      <a:pt x="226" y="48"/>
                      <a:pt x="179" y="0"/>
                      <a:pt x="10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32"/>
              <p:cNvSpPr/>
              <p:nvPr/>
            </p:nvSpPr>
            <p:spPr>
              <a:xfrm>
                <a:off x="2298200" y="3398750"/>
                <a:ext cx="597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239" h="2930" extrusionOk="0">
                    <a:moveTo>
                      <a:pt x="119" y="1"/>
                    </a:moveTo>
                    <a:cubicBezTo>
                      <a:pt x="60" y="1"/>
                      <a:pt x="0" y="49"/>
                      <a:pt x="0" y="120"/>
                    </a:cubicBezTo>
                    <a:lnTo>
                      <a:pt x="0" y="2811"/>
                    </a:lnTo>
                    <a:cubicBezTo>
                      <a:pt x="0" y="2882"/>
                      <a:pt x="60" y="2930"/>
                      <a:pt x="119" y="2930"/>
                    </a:cubicBezTo>
                    <a:cubicBezTo>
                      <a:pt x="179" y="2930"/>
                      <a:pt x="238" y="2882"/>
                      <a:pt x="238" y="2811"/>
                    </a:cubicBezTo>
                    <a:lnTo>
                      <a:pt x="238" y="120"/>
                    </a:lnTo>
                    <a:cubicBezTo>
                      <a:pt x="238" y="49"/>
                      <a:pt x="179" y="1"/>
                      <a:pt x="1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32"/>
              <p:cNvSpPr/>
              <p:nvPr/>
            </p:nvSpPr>
            <p:spPr>
              <a:xfrm>
                <a:off x="2521425" y="3320775"/>
                <a:ext cx="55700" cy="154800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6192" extrusionOk="0">
                    <a:moveTo>
                      <a:pt x="489" y="1"/>
                    </a:moveTo>
                    <a:cubicBezTo>
                      <a:pt x="227" y="1"/>
                      <a:pt x="1" y="227"/>
                      <a:pt x="1" y="489"/>
                    </a:cubicBezTo>
                    <a:lnTo>
                      <a:pt x="1" y="5704"/>
                    </a:lnTo>
                    <a:cubicBezTo>
                      <a:pt x="1" y="5966"/>
                      <a:pt x="227" y="6192"/>
                      <a:pt x="489" y="6192"/>
                    </a:cubicBezTo>
                    <a:lnTo>
                      <a:pt x="1739" y="6192"/>
                    </a:lnTo>
                    <a:cubicBezTo>
                      <a:pt x="2001" y="6192"/>
                      <a:pt x="2227" y="5966"/>
                      <a:pt x="2227" y="5704"/>
                    </a:cubicBezTo>
                    <a:lnTo>
                      <a:pt x="2227" y="489"/>
                    </a:lnTo>
                    <a:cubicBezTo>
                      <a:pt x="2227" y="227"/>
                      <a:pt x="2001" y="1"/>
                      <a:pt x="17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32"/>
              <p:cNvSpPr/>
              <p:nvPr/>
            </p:nvSpPr>
            <p:spPr>
              <a:xfrm>
                <a:off x="2513400" y="3306200"/>
                <a:ext cx="71750" cy="77700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3108" extrusionOk="0">
                    <a:moveTo>
                      <a:pt x="500" y="0"/>
                    </a:moveTo>
                    <a:cubicBezTo>
                      <a:pt x="227" y="0"/>
                      <a:pt x="0" y="214"/>
                      <a:pt x="0" y="488"/>
                    </a:cubicBezTo>
                    <a:lnTo>
                      <a:pt x="0" y="2608"/>
                    </a:lnTo>
                    <a:cubicBezTo>
                      <a:pt x="0" y="2881"/>
                      <a:pt x="227" y="3108"/>
                      <a:pt x="500" y="3108"/>
                    </a:cubicBezTo>
                    <a:lnTo>
                      <a:pt x="2370" y="3108"/>
                    </a:lnTo>
                    <a:cubicBezTo>
                      <a:pt x="2644" y="3108"/>
                      <a:pt x="2870" y="2881"/>
                      <a:pt x="2870" y="2608"/>
                    </a:cubicBezTo>
                    <a:lnTo>
                      <a:pt x="2870" y="488"/>
                    </a:lnTo>
                    <a:cubicBezTo>
                      <a:pt x="2870" y="214"/>
                      <a:pt x="2644" y="0"/>
                      <a:pt x="23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32"/>
              <p:cNvSpPr/>
              <p:nvPr/>
            </p:nvSpPr>
            <p:spPr>
              <a:xfrm>
                <a:off x="2513400" y="3339825"/>
                <a:ext cx="71475" cy="44075"/>
              </a:xfrm>
              <a:custGeom>
                <a:avLst/>
                <a:gdLst/>
                <a:ahLst/>
                <a:cxnLst/>
                <a:rect l="l" t="t" r="r" b="b"/>
                <a:pathLst>
                  <a:path w="2859" h="1763" extrusionOk="0">
                    <a:moveTo>
                      <a:pt x="2858" y="1"/>
                    </a:moveTo>
                    <a:lnTo>
                      <a:pt x="2858" y="42"/>
                    </a:lnTo>
                    <a:lnTo>
                      <a:pt x="2858" y="42"/>
                    </a:lnTo>
                    <a:cubicBezTo>
                      <a:pt x="2858" y="28"/>
                      <a:pt x="2858" y="14"/>
                      <a:pt x="2858" y="1"/>
                    </a:cubicBezTo>
                    <a:close/>
                    <a:moveTo>
                      <a:pt x="0" y="1"/>
                    </a:moveTo>
                    <a:lnTo>
                      <a:pt x="0" y="1275"/>
                    </a:lnTo>
                    <a:cubicBezTo>
                      <a:pt x="0" y="1536"/>
                      <a:pt x="227" y="1763"/>
                      <a:pt x="489" y="1763"/>
                    </a:cubicBezTo>
                    <a:lnTo>
                      <a:pt x="2370" y="1763"/>
                    </a:lnTo>
                    <a:cubicBezTo>
                      <a:pt x="2644" y="1763"/>
                      <a:pt x="2858" y="1536"/>
                      <a:pt x="2858" y="1275"/>
                    </a:cubicBezTo>
                    <a:lnTo>
                      <a:pt x="2858" y="42"/>
                    </a:lnTo>
                    <a:lnTo>
                      <a:pt x="2858" y="42"/>
                    </a:lnTo>
                    <a:cubicBezTo>
                      <a:pt x="2847" y="296"/>
                      <a:pt x="2630" y="489"/>
                      <a:pt x="2370" y="489"/>
                    </a:cubicBezTo>
                    <a:lnTo>
                      <a:pt x="489" y="489"/>
                    </a:lnTo>
                    <a:cubicBezTo>
                      <a:pt x="227" y="489"/>
                      <a:pt x="0" y="274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32"/>
              <p:cNvSpPr/>
              <p:nvPr/>
            </p:nvSpPr>
            <p:spPr>
              <a:xfrm>
                <a:off x="2521425" y="3391325"/>
                <a:ext cx="55700" cy="84250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3370" extrusionOk="0">
                    <a:moveTo>
                      <a:pt x="858" y="0"/>
                    </a:moveTo>
                    <a:cubicBezTo>
                      <a:pt x="799" y="0"/>
                      <a:pt x="739" y="60"/>
                      <a:pt x="739" y="119"/>
                    </a:cubicBezTo>
                    <a:lnTo>
                      <a:pt x="739" y="2620"/>
                    </a:lnTo>
                    <a:lnTo>
                      <a:pt x="489" y="2620"/>
                    </a:lnTo>
                    <a:cubicBezTo>
                      <a:pt x="477" y="2620"/>
                      <a:pt x="477" y="2608"/>
                      <a:pt x="465" y="2608"/>
                    </a:cubicBezTo>
                    <a:lnTo>
                      <a:pt x="465" y="417"/>
                    </a:lnTo>
                    <a:cubicBezTo>
                      <a:pt x="465" y="346"/>
                      <a:pt x="418" y="298"/>
                      <a:pt x="358" y="298"/>
                    </a:cubicBezTo>
                    <a:cubicBezTo>
                      <a:pt x="287" y="298"/>
                      <a:pt x="239" y="346"/>
                      <a:pt x="239" y="417"/>
                    </a:cubicBezTo>
                    <a:lnTo>
                      <a:pt x="239" y="2548"/>
                    </a:lnTo>
                    <a:cubicBezTo>
                      <a:pt x="96" y="2453"/>
                      <a:pt x="1" y="2298"/>
                      <a:pt x="1" y="2132"/>
                    </a:cubicBezTo>
                    <a:lnTo>
                      <a:pt x="1" y="2882"/>
                    </a:lnTo>
                    <a:cubicBezTo>
                      <a:pt x="1" y="3144"/>
                      <a:pt x="215" y="3370"/>
                      <a:pt x="489" y="3370"/>
                    </a:cubicBezTo>
                    <a:lnTo>
                      <a:pt x="1739" y="3370"/>
                    </a:lnTo>
                    <a:cubicBezTo>
                      <a:pt x="2001" y="3370"/>
                      <a:pt x="2227" y="3144"/>
                      <a:pt x="2227" y="2882"/>
                    </a:cubicBezTo>
                    <a:lnTo>
                      <a:pt x="2227" y="2132"/>
                    </a:lnTo>
                    <a:cubicBezTo>
                      <a:pt x="2227" y="2298"/>
                      <a:pt x="2132" y="2453"/>
                      <a:pt x="1989" y="2548"/>
                    </a:cubicBezTo>
                    <a:lnTo>
                      <a:pt x="1989" y="417"/>
                    </a:lnTo>
                    <a:cubicBezTo>
                      <a:pt x="1989" y="346"/>
                      <a:pt x="1930" y="298"/>
                      <a:pt x="1870" y="298"/>
                    </a:cubicBezTo>
                    <a:cubicBezTo>
                      <a:pt x="1811" y="298"/>
                      <a:pt x="1763" y="346"/>
                      <a:pt x="1763" y="417"/>
                    </a:cubicBezTo>
                    <a:lnTo>
                      <a:pt x="1763" y="2608"/>
                    </a:lnTo>
                    <a:cubicBezTo>
                      <a:pt x="1751" y="2608"/>
                      <a:pt x="1739" y="2620"/>
                      <a:pt x="1739" y="2620"/>
                    </a:cubicBezTo>
                    <a:lnTo>
                      <a:pt x="1477" y="2620"/>
                    </a:lnTo>
                    <a:lnTo>
                      <a:pt x="1477" y="119"/>
                    </a:lnTo>
                    <a:cubicBezTo>
                      <a:pt x="1477" y="60"/>
                      <a:pt x="1430" y="0"/>
                      <a:pt x="1370" y="0"/>
                    </a:cubicBezTo>
                    <a:cubicBezTo>
                      <a:pt x="1299" y="0"/>
                      <a:pt x="1251" y="60"/>
                      <a:pt x="1251" y="119"/>
                    </a:cubicBezTo>
                    <a:lnTo>
                      <a:pt x="1251" y="2620"/>
                    </a:lnTo>
                    <a:lnTo>
                      <a:pt x="977" y="2620"/>
                    </a:lnTo>
                    <a:lnTo>
                      <a:pt x="977" y="119"/>
                    </a:lnTo>
                    <a:cubicBezTo>
                      <a:pt x="977" y="60"/>
                      <a:pt x="918" y="0"/>
                      <a:pt x="8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32"/>
              <p:cNvSpPr/>
              <p:nvPr/>
            </p:nvSpPr>
            <p:spPr>
              <a:xfrm>
                <a:off x="2367550" y="2937400"/>
                <a:ext cx="7450" cy="3515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06" extrusionOk="0">
                    <a:moveTo>
                      <a:pt x="0" y="0"/>
                    </a:moveTo>
                    <a:lnTo>
                      <a:pt x="0" y="1405"/>
                    </a:lnTo>
                    <a:lnTo>
                      <a:pt x="298" y="1405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32"/>
              <p:cNvSpPr/>
              <p:nvPr/>
            </p:nvSpPr>
            <p:spPr>
              <a:xfrm>
                <a:off x="2389575" y="2937400"/>
                <a:ext cx="7475" cy="35150"/>
              </a:xfrm>
              <a:custGeom>
                <a:avLst/>
                <a:gdLst/>
                <a:ahLst/>
                <a:cxnLst/>
                <a:rect l="l" t="t" r="r" b="b"/>
                <a:pathLst>
                  <a:path w="299" h="1406" extrusionOk="0">
                    <a:moveTo>
                      <a:pt x="0" y="0"/>
                    </a:moveTo>
                    <a:lnTo>
                      <a:pt x="0" y="1405"/>
                    </a:lnTo>
                    <a:lnTo>
                      <a:pt x="298" y="1405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32"/>
              <p:cNvSpPr/>
              <p:nvPr/>
            </p:nvSpPr>
            <p:spPr>
              <a:xfrm>
                <a:off x="2411900" y="2937400"/>
                <a:ext cx="7450" cy="3515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06" extrusionOk="0">
                    <a:moveTo>
                      <a:pt x="0" y="0"/>
                    </a:moveTo>
                    <a:lnTo>
                      <a:pt x="0" y="1405"/>
                    </a:lnTo>
                    <a:lnTo>
                      <a:pt x="298" y="1405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32"/>
              <p:cNvSpPr/>
              <p:nvPr/>
            </p:nvSpPr>
            <p:spPr>
              <a:xfrm>
                <a:off x="2434225" y="2937400"/>
                <a:ext cx="7450" cy="3515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06" extrusionOk="0">
                    <a:moveTo>
                      <a:pt x="0" y="0"/>
                    </a:moveTo>
                    <a:lnTo>
                      <a:pt x="0" y="1405"/>
                    </a:lnTo>
                    <a:lnTo>
                      <a:pt x="298" y="1405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32"/>
              <p:cNvSpPr/>
              <p:nvPr/>
            </p:nvSpPr>
            <p:spPr>
              <a:xfrm>
                <a:off x="2456550" y="2937400"/>
                <a:ext cx="7450" cy="3515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06" extrusionOk="0">
                    <a:moveTo>
                      <a:pt x="0" y="0"/>
                    </a:moveTo>
                    <a:lnTo>
                      <a:pt x="0" y="1405"/>
                    </a:lnTo>
                    <a:lnTo>
                      <a:pt x="298" y="1405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51" name="Google Shape;751;p32"/>
          <p:cNvGrpSpPr/>
          <p:nvPr/>
        </p:nvGrpSpPr>
        <p:grpSpPr>
          <a:xfrm>
            <a:off x="5689066" y="1788138"/>
            <a:ext cx="234762" cy="218290"/>
            <a:chOff x="8652775" y="883650"/>
            <a:chExt cx="38125" cy="35450"/>
          </a:xfrm>
        </p:grpSpPr>
        <p:sp>
          <p:nvSpPr>
            <p:cNvPr id="752" name="Google Shape;752;p32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2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2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2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6" name="Google Shape;756;p32"/>
          <p:cNvGrpSpPr/>
          <p:nvPr/>
        </p:nvGrpSpPr>
        <p:grpSpPr>
          <a:xfrm>
            <a:off x="6996629" y="2793700"/>
            <a:ext cx="234762" cy="218290"/>
            <a:chOff x="8652775" y="883650"/>
            <a:chExt cx="38125" cy="35450"/>
          </a:xfrm>
        </p:grpSpPr>
        <p:sp>
          <p:nvSpPr>
            <p:cNvPr id="757" name="Google Shape;757;p32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2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2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2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0" name="Google Shape;770;p32"/>
          <p:cNvGrpSpPr/>
          <p:nvPr/>
        </p:nvGrpSpPr>
        <p:grpSpPr>
          <a:xfrm>
            <a:off x="849841" y="4161113"/>
            <a:ext cx="744312" cy="221985"/>
            <a:chOff x="8652775" y="883650"/>
            <a:chExt cx="120875" cy="36050"/>
          </a:xfrm>
        </p:grpSpPr>
        <p:sp>
          <p:nvSpPr>
            <p:cNvPr id="771" name="Google Shape;771;p32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2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2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2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2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2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8" name="Google Shape;778;p32"/>
          <p:cNvGrpSpPr/>
          <p:nvPr/>
        </p:nvGrpSpPr>
        <p:grpSpPr>
          <a:xfrm>
            <a:off x="4140791" y="2393763"/>
            <a:ext cx="234762" cy="218290"/>
            <a:chOff x="8652775" y="883650"/>
            <a:chExt cx="38125" cy="35450"/>
          </a:xfrm>
        </p:grpSpPr>
        <p:sp>
          <p:nvSpPr>
            <p:cNvPr id="779" name="Google Shape;779;p32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2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2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7" name="Google Shape;2307;p44"/>
          <p:cNvSpPr txBox="1">
            <a:spLocks noGrp="1"/>
          </p:cNvSpPr>
          <p:nvPr>
            <p:ph type="title"/>
          </p:nvPr>
        </p:nvSpPr>
        <p:spPr>
          <a:xfrm>
            <a:off x="1993571" y="371888"/>
            <a:ext cx="5082004" cy="7126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dirty="0" err="1">
                <a:solidFill>
                  <a:srgbClr val="FFFFFF"/>
                </a:solidFill>
                <a:effectLst/>
                <a:latin typeface="-apple-system"/>
              </a:rPr>
              <a:t>Áp</a:t>
            </a:r>
            <a:r>
              <a:rPr lang="en-US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sz="2400" b="1" i="0" dirty="0" err="1">
                <a:solidFill>
                  <a:srgbClr val="FFFFFF"/>
                </a:solidFill>
                <a:effectLst/>
                <a:latin typeface="-apple-system"/>
              </a:rPr>
              <a:t>dụng</a:t>
            </a:r>
            <a:r>
              <a:rPr lang="en-US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vi-VN" sz="2400" b="1" i="0" dirty="0" err="1">
                <a:solidFill>
                  <a:srgbClr val="FFFFFF"/>
                </a:solidFill>
                <a:effectLst/>
                <a:latin typeface="-apple-system"/>
              </a:rPr>
              <a:t>Gradient</a:t>
            </a:r>
            <a:r>
              <a:rPr lang="vi-VN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vi-VN" sz="2400" b="1" i="0" dirty="0" err="1">
                <a:solidFill>
                  <a:srgbClr val="FFFFFF"/>
                </a:solidFill>
                <a:effectLst/>
                <a:latin typeface="-apple-system"/>
              </a:rPr>
              <a:t>Boosting</a:t>
            </a:r>
            <a:r>
              <a:rPr lang="vi-VN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-apple-system"/>
              </a:rPr>
              <a:t>sử</a:t>
            </a:r>
            <a:r>
              <a:rPr lang="en-US" sz="2400" dirty="0">
                <a:solidFill>
                  <a:srgbClr val="FFFFFF"/>
                </a:solidFill>
                <a:latin typeface="-apple-system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-apple-system"/>
              </a:rPr>
              <a:t>dụng</a:t>
            </a:r>
            <a:r>
              <a:rPr lang="en-US" sz="2400" dirty="0">
                <a:solidFill>
                  <a:srgbClr val="FFFFFF"/>
                </a:solidFill>
                <a:latin typeface="-apple-system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-apple-system"/>
              </a:rPr>
              <a:t>trong</a:t>
            </a:r>
            <a:r>
              <a:rPr lang="en-US" sz="2400" dirty="0">
                <a:solidFill>
                  <a:srgbClr val="FFFFFF"/>
                </a:solidFill>
                <a:latin typeface="-apple-system"/>
              </a:rPr>
              <a:t> </a:t>
            </a:r>
            <a:r>
              <a:rPr lang="vi-VN" sz="2400" b="1" i="0" dirty="0" err="1">
                <a:solidFill>
                  <a:srgbClr val="FFFFFF"/>
                </a:solidFill>
                <a:effectLst/>
                <a:latin typeface="-apple-system"/>
              </a:rPr>
              <a:t>Regression</a:t>
            </a:r>
            <a:endParaRPr sz="2400" dirty="0"/>
          </a:p>
        </p:txBody>
      </p:sp>
      <p:sp>
        <p:nvSpPr>
          <p:cNvPr id="2308" name="Google Shape;2308;p44"/>
          <p:cNvSpPr txBox="1">
            <a:spLocks noGrp="1"/>
          </p:cNvSpPr>
          <p:nvPr>
            <p:ph type="body" idx="1"/>
          </p:nvPr>
        </p:nvSpPr>
        <p:spPr>
          <a:xfrm>
            <a:off x="2014466" y="1315568"/>
            <a:ext cx="5133709" cy="9739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chemeClr val="accent6"/>
                </a:solidFill>
              </a:rPr>
              <a:t>Bước</a:t>
            </a:r>
            <a:r>
              <a:rPr lang="en-US" dirty="0">
                <a:solidFill>
                  <a:schemeClr val="accent6"/>
                </a:solidFill>
              </a:rPr>
              <a:t> 1: </a:t>
            </a:r>
            <a:r>
              <a:rPr lang="en-US" dirty="0" err="1">
                <a:solidFill>
                  <a:schemeClr val="accent6"/>
                </a:solidFill>
              </a:rPr>
              <a:t>Đưa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ra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dự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đoán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đầu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tiên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accent6"/>
                </a:solidFill>
              </a:rPr>
              <a:t>Ra </a:t>
            </a:r>
            <a:r>
              <a:rPr lang="en-US" dirty="0" err="1">
                <a:solidFill>
                  <a:schemeClr val="accent6"/>
                </a:solidFill>
              </a:rPr>
              <a:t>kết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i="1" dirty="0" err="1">
                <a:solidFill>
                  <a:schemeClr val="accent6"/>
                </a:solidFill>
              </a:rPr>
              <a:t>Dự</a:t>
            </a:r>
            <a:r>
              <a:rPr lang="en-US" i="1" dirty="0">
                <a:solidFill>
                  <a:schemeClr val="accent6"/>
                </a:solidFill>
              </a:rPr>
              <a:t> </a:t>
            </a:r>
            <a:r>
              <a:rPr lang="en-US" i="1" dirty="0" err="1">
                <a:solidFill>
                  <a:schemeClr val="accent6"/>
                </a:solidFill>
              </a:rPr>
              <a:t>đoán</a:t>
            </a:r>
            <a:r>
              <a:rPr lang="en-US" i="1" dirty="0">
                <a:solidFill>
                  <a:schemeClr val="accent6"/>
                </a:solidFill>
              </a:rPr>
              <a:t> </a:t>
            </a:r>
            <a:r>
              <a:rPr lang="en-US" i="1" dirty="0" err="1">
                <a:solidFill>
                  <a:schemeClr val="accent6"/>
                </a:solidFill>
              </a:rPr>
              <a:t>giá</a:t>
            </a:r>
            <a:r>
              <a:rPr lang="en-US" i="1" dirty="0">
                <a:solidFill>
                  <a:schemeClr val="accent6"/>
                </a:solidFill>
              </a:rPr>
              <a:t> </a:t>
            </a:r>
            <a:r>
              <a:rPr lang="en-US" i="1" dirty="0" err="1">
                <a:solidFill>
                  <a:schemeClr val="accent6"/>
                </a:solidFill>
              </a:rPr>
              <a:t>trị</a:t>
            </a:r>
            <a:r>
              <a:rPr lang="en-US" i="1" dirty="0">
                <a:solidFill>
                  <a:schemeClr val="accent6"/>
                </a:solidFill>
              </a:rPr>
              <a:t> </a:t>
            </a:r>
            <a:r>
              <a:rPr lang="en-US" i="1" dirty="0" err="1">
                <a:solidFill>
                  <a:schemeClr val="accent6"/>
                </a:solidFill>
              </a:rPr>
              <a:t>trung</a:t>
            </a:r>
            <a:r>
              <a:rPr lang="en-US" i="1" dirty="0">
                <a:solidFill>
                  <a:schemeClr val="accent6"/>
                </a:solidFill>
              </a:rPr>
              <a:t> </a:t>
            </a:r>
            <a:r>
              <a:rPr lang="en-US" i="1" dirty="0" err="1">
                <a:solidFill>
                  <a:schemeClr val="accent6"/>
                </a:solidFill>
              </a:rPr>
              <a:t>bình</a:t>
            </a:r>
            <a:r>
              <a:rPr lang="en-US" i="1" dirty="0">
                <a:solidFill>
                  <a:schemeClr val="accent6"/>
                </a:solidFill>
              </a:rPr>
              <a:t> </a:t>
            </a:r>
            <a:r>
              <a:rPr lang="en-US" i="1" dirty="0" err="1">
                <a:solidFill>
                  <a:schemeClr val="accent6"/>
                </a:solidFill>
              </a:rPr>
              <a:t>của</a:t>
            </a:r>
            <a:r>
              <a:rPr lang="en-US" i="1" dirty="0">
                <a:solidFill>
                  <a:schemeClr val="accent6"/>
                </a:solidFill>
              </a:rPr>
              <a:t> </a:t>
            </a:r>
            <a:r>
              <a:rPr lang="en-US" i="1" dirty="0" err="1">
                <a:solidFill>
                  <a:schemeClr val="accent6"/>
                </a:solidFill>
              </a:rPr>
              <a:t>mục</a:t>
            </a:r>
            <a:r>
              <a:rPr lang="en-US" i="1" dirty="0">
                <a:solidFill>
                  <a:schemeClr val="accent6"/>
                </a:solidFill>
              </a:rPr>
              <a:t> </a:t>
            </a:r>
            <a:r>
              <a:rPr lang="en-US" i="1" dirty="0" err="1">
                <a:solidFill>
                  <a:schemeClr val="accent6"/>
                </a:solidFill>
              </a:rPr>
              <a:t>tiêu</a:t>
            </a:r>
            <a:r>
              <a:rPr lang="en-US" i="1" dirty="0">
                <a:solidFill>
                  <a:schemeClr val="accent6"/>
                </a:solidFill>
              </a:rPr>
              <a:t> 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accent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2309" name="Google Shape;2309;p44"/>
          <p:cNvGrpSpPr/>
          <p:nvPr/>
        </p:nvGrpSpPr>
        <p:grpSpPr>
          <a:xfrm rot="866130">
            <a:off x="249590" y="-264931"/>
            <a:ext cx="1498719" cy="2192273"/>
            <a:chOff x="1463275" y="2373500"/>
            <a:chExt cx="484900" cy="711125"/>
          </a:xfrm>
        </p:grpSpPr>
        <p:sp>
          <p:nvSpPr>
            <p:cNvPr id="2310" name="Google Shape;2310;p44"/>
            <p:cNvSpPr/>
            <p:nvPr/>
          </p:nvSpPr>
          <p:spPr>
            <a:xfrm>
              <a:off x="1463275" y="2373650"/>
              <a:ext cx="484300" cy="710825"/>
            </a:xfrm>
            <a:custGeom>
              <a:avLst/>
              <a:gdLst/>
              <a:ahLst/>
              <a:cxnLst/>
              <a:rect l="l" t="t" r="r" b="b"/>
              <a:pathLst>
                <a:path w="19372" h="28433" extrusionOk="0">
                  <a:moveTo>
                    <a:pt x="9049" y="0"/>
                  </a:moveTo>
                  <a:cubicBezTo>
                    <a:pt x="8263" y="0"/>
                    <a:pt x="7632" y="631"/>
                    <a:pt x="7632" y="1405"/>
                  </a:cubicBezTo>
                  <a:lnTo>
                    <a:pt x="7632" y="1417"/>
                  </a:lnTo>
                  <a:cubicBezTo>
                    <a:pt x="5596" y="2215"/>
                    <a:pt x="4155" y="4191"/>
                    <a:pt x="4155" y="6501"/>
                  </a:cubicBezTo>
                  <a:lnTo>
                    <a:pt x="4155" y="9870"/>
                  </a:lnTo>
                  <a:cubicBezTo>
                    <a:pt x="3763" y="10025"/>
                    <a:pt x="3489" y="10406"/>
                    <a:pt x="3489" y="10847"/>
                  </a:cubicBezTo>
                  <a:lnTo>
                    <a:pt x="3489" y="11156"/>
                  </a:lnTo>
                  <a:cubicBezTo>
                    <a:pt x="3298" y="11299"/>
                    <a:pt x="3120" y="11454"/>
                    <a:pt x="2953" y="11621"/>
                  </a:cubicBezTo>
                  <a:cubicBezTo>
                    <a:pt x="2786" y="11799"/>
                    <a:pt x="2631" y="11978"/>
                    <a:pt x="2477" y="12156"/>
                  </a:cubicBezTo>
                  <a:cubicBezTo>
                    <a:pt x="2143" y="12597"/>
                    <a:pt x="1869" y="13061"/>
                    <a:pt x="1655" y="13549"/>
                  </a:cubicBezTo>
                  <a:cubicBezTo>
                    <a:pt x="1441" y="14038"/>
                    <a:pt x="1286" y="14561"/>
                    <a:pt x="1167" y="15097"/>
                  </a:cubicBezTo>
                  <a:cubicBezTo>
                    <a:pt x="1048" y="15681"/>
                    <a:pt x="976" y="16276"/>
                    <a:pt x="941" y="16871"/>
                  </a:cubicBezTo>
                  <a:cubicBezTo>
                    <a:pt x="905" y="17324"/>
                    <a:pt x="893" y="17764"/>
                    <a:pt x="881" y="18217"/>
                  </a:cubicBezTo>
                  <a:cubicBezTo>
                    <a:pt x="0" y="18669"/>
                    <a:pt x="0" y="20264"/>
                    <a:pt x="0" y="20943"/>
                  </a:cubicBezTo>
                  <a:lnTo>
                    <a:pt x="2834" y="20943"/>
                  </a:lnTo>
                  <a:cubicBezTo>
                    <a:pt x="2834" y="20264"/>
                    <a:pt x="2917" y="18645"/>
                    <a:pt x="1953" y="18205"/>
                  </a:cubicBezTo>
                  <a:cubicBezTo>
                    <a:pt x="1965" y="17800"/>
                    <a:pt x="1977" y="17383"/>
                    <a:pt x="2000" y="16978"/>
                  </a:cubicBezTo>
                  <a:cubicBezTo>
                    <a:pt x="2036" y="16454"/>
                    <a:pt x="2096" y="15943"/>
                    <a:pt x="2191" y="15442"/>
                  </a:cubicBezTo>
                  <a:cubicBezTo>
                    <a:pt x="2298" y="14919"/>
                    <a:pt x="2453" y="14419"/>
                    <a:pt x="2667" y="13930"/>
                  </a:cubicBezTo>
                  <a:cubicBezTo>
                    <a:pt x="2846" y="13537"/>
                    <a:pt x="3072" y="13156"/>
                    <a:pt x="3346" y="12799"/>
                  </a:cubicBezTo>
                  <a:cubicBezTo>
                    <a:pt x="3393" y="12752"/>
                    <a:pt x="3441" y="12692"/>
                    <a:pt x="3489" y="12644"/>
                  </a:cubicBezTo>
                  <a:lnTo>
                    <a:pt x="3489" y="12692"/>
                  </a:lnTo>
                  <a:cubicBezTo>
                    <a:pt x="3489" y="12942"/>
                    <a:pt x="3572" y="13168"/>
                    <a:pt x="3727" y="13347"/>
                  </a:cubicBezTo>
                  <a:lnTo>
                    <a:pt x="3727" y="14359"/>
                  </a:lnTo>
                  <a:lnTo>
                    <a:pt x="4155" y="14359"/>
                  </a:lnTo>
                  <a:lnTo>
                    <a:pt x="4155" y="19169"/>
                  </a:lnTo>
                  <a:lnTo>
                    <a:pt x="3727" y="19169"/>
                  </a:lnTo>
                  <a:lnTo>
                    <a:pt x="3727" y="20193"/>
                  </a:lnTo>
                  <a:lnTo>
                    <a:pt x="8954" y="20193"/>
                  </a:lnTo>
                  <a:lnTo>
                    <a:pt x="8954" y="20205"/>
                  </a:lnTo>
                  <a:lnTo>
                    <a:pt x="8954" y="20943"/>
                  </a:lnTo>
                  <a:lnTo>
                    <a:pt x="8954" y="21562"/>
                  </a:lnTo>
                  <a:lnTo>
                    <a:pt x="8954" y="22300"/>
                  </a:lnTo>
                  <a:lnTo>
                    <a:pt x="8954" y="22931"/>
                  </a:lnTo>
                  <a:lnTo>
                    <a:pt x="8954" y="23670"/>
                  </a:lnTo>
                  <a:lnTo>
                    <a:pt x="7823" y="23670"/>
                  </a:lnTo>
                  <a:cubicBezTo>
                    <a:pt x="7573" y="23670"/>
                    <a:pt x="7382" y="23908"/>
                    <a:pt x="7382" y="24194"/>
                  </a:cubicBezTo>
                  <a:cubicBezTo>
                    <a:pt x="7382" y="24491"/>
                    <a:pt x="7573" y="24717"/>
                    <a:pt x="7823" y="24717"/>
                  </a:cubicBezTo>
                  <a:lnTo>
                    <a:pt x="8418" y="24717"/>
                  </a:lnTo>
                  <a:lnTo>
                    <a:pt x="8418" y="28432"/>
                  </a:lnTo>
                  <a:lnTo>
                    <a:pt x="10894" y="28432"/>
                  </a:lnTo>
                  <a:lnTo>
                    <a:pt x="10894" y="24729"/>
                  </a:lnTo>
                  <a:lnTo>
                    <a:pt x="11490" y="24729"/>
                  </a:lnTo>
                  <a:cubicBezTo>
                    <a:pt x="11728" y="24729"/>
                    <a:pt x="11930" y="24491"/>
                    <a:pt x="11930" y="24194"/>
                  </a:cubicBezTo>
                  <a:cubicBezTo>
                    <a:pt x="11930" y="23908"/>
                    <a:pt x="11728" y="23670"/>
                    <a:pt x="11490" y="23670"/>
                  </a:cubicBezTo>
                  <a:lnTo>
                    <a:pt x="10370" y="23670"/>
                  </a:lnTo>
                  <a:lnTo>
                    <a:pt x="10370" y="22931"/>
                  </a:lnTo>
                  <a:lnTo>
                    <a:pt x="10370" y="22312"/>
                  </a:lnTo>
                  <a:lnTo>
                    <a:pt x="10370" y="21574"/>
                  </a:lnTo>
                  <a:lnTo>
                    <a:pt x="10370" y="20943"/>
                  </a:lnTo>
                  <a:lnTo>
                    <a:pt x="10370" y="20205"/>
                  </a:lnTo>
                  <a:lnTo>
                    <a:pt x="10370" y="20193"/>
                  </a:lnTo>
                  <a:lnTo>
                    <a:pt x="15597" y="20193"/>
                  </a:lnTo>
                  <a:lnTo>
                    <a:pt x="15597" y="19169"/>
                  </a:lnTo>
                  <a:lnTo>
                    <a:pt x="15097" y="19169"/>
                  </a:lnTo>
                  <a:lnTo>
                    <a:pt x="15097" y="14371"/>
                  </a:lnTo>
                  <a:lnTo>
                    <a:pt x="15597" y="14371"/>
                  </a:lnTo>
                  <a:lnTo>
                    <a:pt x="15597" y="13335"/>
                  </a:lnTo>
                  <a:lnTo>
                    <a:pt x="15550" y="13335"/>
                  </a:lnTo>
                  <a:cubicBezTo>
                    <a:pt x="15693" y="13168"/>
                    <a:pt x="15776" y="12942"/>
                    <a:pt x="15776" y="12692"/>
                  </a:cubicBezTo>
                  <a:lnTo>
                    <a:pt x="15776" y="12573"/>
                  </a:lnTo>
                  <a:cubicBezTo>
                    <a:pt x="15835" y="12644"/>
                    <a:pt x="15907" y="12728"/>
                    <a:pt x="15966" y="12799"/>
                  </a:cubicBezTo>
                  <a:cubicBezTo>
                    <a:pt x="16252" y="13156"/>
                    <a:pt x="16478" y="13526"/>
                    <a:pt x="16657" y="13930"/>
                  </a:cubicBezTo>
                  <a:cubicBezTo>
                    <a:pt x="16871" y="14407"/>
                    <a:pt x="17026" y="14919"/>
                    <a:pt x="17121" y="15442"/>
                  </a:cubicBezTo>
                  <a:cubicBezTo>
                    <a:pt x="17228" y="15943"/>
                    <a:pt x="17276" y="16454"/>
                    <a:pt x="17312" y="16978"/>
                  </a:cubicBezTo>
                  <a:cubicBezTo>
                    <a:pt x="17336" y="17383"/>
                    <a:pt x="17348" y="17800"/>
                    <a:pt x="17348" y="18217"/>
                  </a:cubicBezTo>
                  <a:cubicBezTo>
                    <a:pt x="16443" y="18657"/>
                    <a:pt x="16443" y="20264"/>
                    <a:pt x="16443" y="20943"/>
                  </a:cubicBezTo>
                  <a:lnTo>
                    <a:pt x="19288" y="20943"/>
                  </a:lnTo>
                  <a:cubicBezTo>
                    <a:pt x="19288" y="20264"/>
                    <a:pt x="19372" y="18657"/>
                    <a:pt x="18419" y="18217"/>
                  </a:cubicBezTo>
                  <a:cubicBezTo>
                    <a:pt x="18419" y="17764"/>
                    <a:pt x="18395" y="17312"/>
                    <a:pt x="18371" y="16871"/>
                  </a:cubicBezTo>
                  <a:cubicBezTo>
                    <a:pt x="18324" y="16264"/>
                    <a:pt x="18252" y="15681"/>
                    <a:pt x="18121" y="15097"/>
                  </a:cubicBezTo>
                  <a:cubicBezTo>
                    <a:pt x="18014" y="14573"/>
                    <a:pt x="17848" y="14049"/>
                    <a:pt x="17633" y="13549"/>
                  </a:cubicBezTo>
                  <a:cubicBezTo>
                    <a:pt x="17419" y="13073"/>
                    <a:pt x="17157" y="12609"/>
                    <a:pt x="16824" y="12168"/>
                  </a:cubicBezTo>
                  <a:cubicBezTo>
                    <a:pt x="16681" y="11978"/>
                    <a:pt x="16526" y="11799"/>
                    <a:pt x="16359" y="11621"/>
                  </a:cubicBezTo>
                  <a:cubicBezTo>
                    <a:pt x="16169" y="11430"/>
                    <a:pt x="15978" y="11251"/>
                    <a:pt x="15776" y="11097"/>
                  </a:cubicBezTo>
                  <a:lnTo>
                    <a:pt x="15776" y="10847"/>
                  </a:lnTo>
                  <a:cubicBezTo>
                    <a:pt x="15776" y="10394"/>
                    <a:pt x="15502" y="10025"/>
                    <a:pt x="15109" y="9870"/>
                  </a:cubicBezTo>
                  <a:lnTo>
                    <a:pt x="15109" y="6501"/>
                  </a:lnTo>
                  <a:cubicBezTo>
                    <a:pt x="15109" y="4132"/>
                    <a:pt x="13597" y="2119"/>
                    <a:pt x="11490" y="1357"/>
                  </a:cubicBezTo>
                  <a:cubicBezTo>
                    <a:pt x="11454" y="595"/>
                    <a:pt x="10835" y="0"/>
                    <a:pt x="10073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11" name="Google Shape;2311;p44"/>
            <p:cNvGrpSpPr/>
            <p:nvPr/>
          </p:nvGrpSpPr>
          <p:grpSpPr>
            <a:xfrm>
              <a:off x="1463275" y="2373500"/>
              <a:ext cx="484900" cy="711125"/>
              <a:chOff x="1463275" y="1021100"/>
              <a:chExt cx="484900" cy="711125"/>
            </a:xfrm>
          </p:grpSpPr>
          <p:sp>
            <p:nvSpPr>
              <p:cNvPr id="2312" name="Google Shape;2312;p44"/>
              <p:cNvSpPr/>
              <p:nvPr/>
            </p:nvSpPr>
            <p:spPr>
              <a:xfrm>
                <a:off x="1654075" y="1021100"/>
                <a:ext cx="96450" cy="70850"/>
              </a:xfrm>
              <a:custGeom>
                <a:avLst/>
                <a:gdLst/>
                <a:ahLst/>
                <a:cxnLst/>
                <a:rect l="l" t="t" r="r" b="b"/>
                <a:pathLst>
                  <a:path w="3858" h="2834" extrusionOk="0">
                    <a:moveTo>
                      <a:pt x="1417" y="0"/>
                    </a:moveTo>
                    <a:cubicBezTo>
                      <a:pt x="631" y="0"/>
                      <a:pt x="0" y="643"/>
                      <a:pt x="0" y="1417"/>
                    </a:cubicBezTo>
                    <a:cubicBezTo>
                      <a:pt x="0" y="2203"/>
                      <a:pt x="631" y="2834"/>
                      <a:pt x="1417" y="2834"/>
                    </a:cubicBezTo>
                    <a:lnTo>
                      <a:pt x="2441" y="2834"/>
                    </a:lnTo>
                    <a:cubicBezTo>
                      <a:pt x="3227" y="2834"/>
                      <a:pt x="3858" y="2203"/>
                      <a:pt x="3858" y="1417"/>
                    </a:cubicBezTo>
                    <a:cubicBezTo>
                      <a:pt x="3858" y="643"/>
                      <a:pt x="3227" y="12"/>
                      <a:pt x="24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44"/>
              <p:cNvSpPr/>
              <p:nvPr/>
            </p:nvSpPr>
            <p:spPr>
              <a:xfrm>
                <a:off x="1687100" y="1476800"/>
                <a:ext cx="35450" cy="1539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156" extrusionOk="0">
                    <a:moveTo>
                      <a:pt x="1" y="0"/>
                    </a:moveTo>
                    <a:lnTo>
                      <a:pt x="1" y="6156"/>
                    </a:lnTo>
                    <a:lnTo>
                      <a:pt x="1417" y="6156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44"/>
              <p:cNvSpPr/>
              <p:nvPr/>
            </p:nvSpPr>
            <p:spPr>
              <a:xfrm>
                <a:off x="1687100" y="1476800"/>
                <a:ext cx="354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32" extrusionOk="0">
                    <a:moveTo>
                      <a:pt x="1" y="0"/>
                    </a:moveTo>
                    <a:lnTo>
                      <a:pt x="1" y="632"/>
                    </a:lnTo>
                    <a:lnTo>
                      <a:pt x="1417" y="632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44"/>
              <p:cNvSpPr/>
              <p:nvPr/>
            </p:nvSpPr>
            <p:spPr>
              <a:xfrm>
                <a:off x="1687100" y="1511025"/>
                <a:ext cx="3545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20" extrusionOk="0">
                    <a:moveTo>
                      <a:pt x="1" y="1"/>
                    </a:moveTo>
                    <a:lnTo>
                      <a:pt x="1" y="620"/>
                    </a:lnTo>
                    <a:lnTo>
                      <a:pt x="1417" y="620"/>
                    </a:lnTo>
                    <a:lnTo>
                      <a:pt x="1417" y="1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44"/>
              <p:cNvSpPr/>
              <p:nvPr/>
            </p:nvSpPr>
            <p:spPr>
              <a:xfrm>
                <a:off x="1687100" y="1544975"/>
                <a:ext cx="354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32" extrusionOk="0">
                    <a:moveTo>
                      <a:pt x="1" y="0"/>
                    </a:moveTo>
                    <a:lnTo>
                      <a:pt x="1" y="631"/>
                    </a:lnTo>
                    <a:lnTo>
                      <a:pt x="1417" y="631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44"/>
              <p:cNvSpPr/>
              <p:nvPr/>
            </p:nvSpPr>
            <p:spPr>
              <a:xfrm>
                <a:off x="1687100" y="1578900"/>
                <a:ext cx="354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32" extrusionOk="0">
                    <a:moveTo>
                      <a:pt x="1" y="0"/>
                    </a:moveTo>
                    <a:lnTo>
                      <a:pt x="1" y="631"/>
                    </a:lnTo>
                    <a:lnTo>
                      <a:pt x="1417" y="631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44"/>
              <p:cNvSpPr/>
              <p:nvPr/>
            </p:nvSpPr>
            <p:spPr>
              <a:xfrm>
                <a:off x="1687100" y="1613125"/>
                <a:ext cx="3545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20" extrusionOk="0">
                    <a:moveTo>
                      <a:pt x="1" y="1"/>
                    </a:moveTo>
                    <a:lnTo>
                      <a:pt x="1" y="620"/>
                    </a:lnTo>
                    <a:lnTo>
                      <a:pt x="1417" y="620"/>
                    </a:lnTo>
                    <a:lnTo>
                      <a:pt x="1417" y="1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44"/>
              <p:cNvSpPr/>
              <p:nvPr/>
            </p:nvSpPr>
            <p:spPr>
              <a:xfrm>
                <a:off x="1673700" y="1619675"/>
                <a:ext cx="61950" cy="112550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4502" extrusionOk="0">
                    <a:moveTo>
                      <a:pt x="1" y="0"/>
                    </a:moveTo>
                    <a:lnTo>
                      <a:pt x="1" y="4501"/>
                    </a:lnTo>
                    <a:lnTo>
                      <a:pt x="2477" y="4501"/>
                    </a:lnTo>
                    <a:lnTo>
                      <a:pt x="24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44"/>
              <p:cNvSpPr/>
              <p:nvPr/>
            </p:nvSpPr>
            <p:spPr>
              <a:xfrm>
                <a:off x="1647825" y="1613125"/>
                <a:ext cx="113725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4549" h="1061" extrusionOk="0">
                    <a:moveTo>
                      <a:pt x="441" y="1"/>
                    </a:moveTo>
                    <a:cubicBezTo>
                      <a:pt x="202" y="1"/>
                      <a:pt x="0" y="239"/>
                      <a:pt x="0" y="524"/>
                    </a:cubicBezTo>
                    <a:cubicBezTo>
                      <a:pt x="0" y="822"/>
                      <a:pt x="202" y="1060"/>
                      <a:pt x="441" y="1060"/>
                    </a:cubicBezTo>
                    <a:lnTo>
                      <a:pt x="4108" y="1060"/>
                    </a:lnTo>
                    <a:cubicBezTo>
                      <a:pt x="4358" y="1060"/>
                      <a:pt x="4548" y="822"/>
                      <a:pt x="4548" y="524"/>
                    </a:cubicBezTo>
                    <a:cubicBezTo>
                      <a:pt x="4548" y="239"/>
                      <a:pt x="4358" y="1"/>
                      <a:pt x="410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44"/>
              <p:cNvSpPr/>
              <p:nvPr/>
            </p:nvSpPr>
            <p:spPr>
              <a:xfrm>
                <a:off x="1704675" y="1256500"/>
                <a:ext cx="152700" cy="64650"/>
              </a:xfrm>
              <a:custGeom>
                <a:avLst/>
                <a:gdLst/>
                <a:ahLst/>
                <a:cxnLst/>
                <a:rect l="l" t="t" r="r" b="b"/>
                <a:pathLst>
                  <a:path w="6108" h="2586" extrusionOk="0">
                    <a:moveTo>
                      <a:pt x="201" y="1"/>
                    </a:moveTo>
                    <a:cubicBezTo>
                      <a:pt x="134" y="1"/>
                      <a:pt x="67" y="1"/>
                      <a:pt x="0" y="2"/>
                    </a:cubicBezTo>
                    <a:cubicBezTo>
                      <a:pt x="131" y="2"/>
                      <a:pt x="262" y="2"/>
                      <a:pt x="393" y="14"/>
                    </a:cubicBezTo>
                    <a:cubicBezTo>
                      <a:pt x="1048" y="26"/>
                      <a:pt x="1084" y="990"/>
                      <a:pt x="500" y="1073"/>
                    </a:cubicBezTo>
                    <a:cubicBezTo>
                      <a:pt x="2298" y="1109"/>
                      <a:pt x="4096" y="1443"/>
                      <a:pt x="5513" y="2586"/>
                    </a:cubicBezTo>
                    <a:lnTo>
                      <a:pt x="6108" y="1681"/>
                    </a:lnTo>
                    <a:cubicBezTo>
                      <a:pt x="4470" y="366"/>
                      <a:pt x="2274" y="1"/>
                      <a:pt x="201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44"/>
              <p:cNvSpPr/>
              <p:nvPr/>
            </p:nvSpPr>
            <p:spPr>
              <a:xfrm>
                <a:off x="1842475" y="1298500"/>
                <a:ext cx="41100" cy="42900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1716" extrusionOk="0">
                    <a:moveTo>
                      <a:pt x="596" y="1"/>
                    </a:moveTo>
                    <a:lnTo>
                      <a:pt x="1" y="906"/>
                    </a:lnTo>
                    <a:cubicBezTo>
                      <a:pt x="144" y="1025"/>
                      <a:pt x="286" y="1156"/>
                      <a:pt x="429" y="1298"/>
                    </a:cubicBezTo>
                    <a:cubicBezTo>
                      <a:pt x="560" y="1429"/>
                      <a:pt x="691" y="1572"/>
                      <a:pt x="798" y="1715"/>
                    </a:cubicBezTo>
                    <a:lnTo>
                      <a:pt x="1644" y="1084"/>
                    </a:lnTo>
                    <a:cubicBezTo>
                      <a:pt x="1513" y="894"/>
                      <a:pt x="1358" y="715"/>
                      <a:pt x="1191" y="536"/>
                    </a:cubicBezTo>
                    <a:cubicBezTo>
                      <a:pt x="1001" y="346"/>
                      <a:pt x="798" y="167"/>
                      <a:pt x="5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44"/>
              <p:cNvSpPr/>
              <p:nvPr/>
            </p:nvSpPr>
            <p:spPr>
              <a:xfrm>
                <a:off x="1862425" y="1325600"/>
                <a:ext cx="41700" cy="43775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751" extrusionOk="0">
                    <a:moveTo>
                      <a:pt x="846" y="0"/>
                    </a:moveTo>
                    <a:lnTo>
                      <a:pt x="0" y="631"/>
                    </a:lnTo>
                    <a:cubicBezTo>
                      <a:pt x="286" y="988"/>
                      <a:pt x="512" y="1357"/>
                      <a:pt x="691" y="1750"/>
                    </a:cubicBezTo>
                    <a:lnTo>
                      <a:pt x="1667" y="1381"/>
                    </a:lnTo>
                    <a:cubicBezTo>
                      <a:pt x="1453" y="905"/>
                      <a:pt x="1191" y="441"/>
                      <a:pt x="8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44"/>
              <p:cNvSpPr/>
              <p:nvPr/>
            </p:nvSpPr>
            <p:spPr>
              <a:xfrm>
                <a:off x="1692175" y="1283325"/>
                <a:ext cx="125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3" extrusionOk="0">
                    <a:moveTo>
                      <a:pt x="0" y="0"/>
                    </a:moveTo>
                    <a:cubicBezTo>
                      <a:pt x="36" y="12"/>
                      <a:pt x="71" y="12"/>
                      <a:pt x="107" y="12"/>
                    </a:cubicBezTo>
                    <a:cubicBezTo>
                      <a:pt x="238" y="0"/>
                      <a:pt x="369" y="0"/>
                      <a:pt x="500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325;p44"/>
              <p:cNvSpPr/>
              <p:nvPr/>
            </p:nvSpPr>
            <p:spPr>
              <a:xfrm>
                <a:off x="1879675" y="1360125"/>
                <a:ext cx="36650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882" extrusionOk="0">
                    <a:moveTo>
                      <a:pt x="977" y="0"/>
                    </a:moveTo>
                    <a:lnTo>
                      <a:pt x="1" y="369"/>
                    </a:lnTo>
                    <a:cubicBezTo>
                      <a:pt x="227" y="857"/>
                      <a:pt x="370" y="1369"/>
                      <a:pt x="477" y="1881"/>
                    </a:cubicBezTo>
                    <a:lnTo>
                      <a:pt x="1465" y="1548"/>
                    </a:lnTo>
                    <a:cubicBezTo>
                      <a:pt x="1358" y="1024"/>
                      <a:pt x="1204" y="500"/>
                      <a:pt x="9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326;p44"/>
              <p:cNvSpPr/>
              <p:nvPr/>
            </p:nvSpPr>
            <p:spPr>
              <a:xfrm>
                <a:off x="1897250" y="1486325"/>
                <a:ext cx="26800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1162" extrusionOk="0">
                    <a:moveTo>
                      <a:pt x="0" y="0"/>
                    </a:moveTo>
                    <a:lnTo>
                      <a:pt x="0" y="643"/>
                    </a:lnTo>
                    <a:cubicBezTo>
                      <a:pt x="0" y="989"/>
                      <a:pt x="268" y="1161"/>
                      <a:pt x="536" y="1161"/>
                    </a:cubicBezTo>
                    <a:cubicBezTo>
                      <a:pt x="804" y="1161"/>
                      <a:pt x="1072" y="989"/>
                      <a:pt x="1072" y="643"/>
                    </a:cubicBezTo>
                    <a:cubicBezTo>
                      <a:pt x="1072" y="429"/>
                      <a:pt x="1072" y="215"/>
                      <a:pt x="1072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44"/>
              <p:cNvSpPr/>
              <p:nvPr/>
            </p:nvSpPr>
            <p:spPr>
              <a:xfrm>
                <a:off x="1896350" y="1443175"/>
                <a:ext cx="277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108" h="1727" extrusionOk="0">
                    <a:moveTo>
                      <a:pt x="1048" y="0"/>
                    </a:moveTo>
                    <a:lnTo>
                      <a:pt x="1" y="107"/>
                    </a:lnTo>
                    <a:cubicBezTo>
                      <a:pt x="25" y="643"/>
                      <a:pt x="36" y="1191"/>
                      <a:pt x="36" y="1726"/>
                    </a:cubicBezTo>
                    <a:lnTo>
                      <a:pt x="1108" y="1726"/>
                    </a:lnTo>
                    <a:cubicBezTo>
                      <a:pt x="1096" y="1143"/>
                      <a:pt x="1084" y="572"/>
                      <a:pt x="10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" name="Google Shape;2328;p44"/>
              <p:cNvSpPr/>
              <p:nvPr/>
            </p:nvSpPr>
            <p:spPr>
              <a:xfrm>
                <a:off x="1891600" y="1398825"/>
                <a:ext cx="309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39" h="1882" extrusionOk="0">
                    <a:moveTo>
                      <a:pt x="988" y="0"/>
                    </a:moveTo>
                    <a:lnTo>
                      <a:pt x="0" y="345"/>
                    </a:lnTo>
                    <a:cubicBezTo>
                      <a:pt x="95" y="845"/>
                      <a:pt x="155" y="1357"/>
                      <a:pt x="191" y="1881"/>
                    </a:cubicBezTo>
                    <a:lnTo>
                      <a:pt x="1238" y="1774"/>
                    </a:lnTo>
                    <a:cubicBezTo>
                      <a:pt x="1191" y="1167"/>
                      <a:pt x="1119" y="583"/>
                      <a:pt x="9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" name="Google Shape;2329;p44"/>
              <p:cNvSpPr/>
              <p:nvPr/>
            </p:nvSpPr>
            <p:spPr>
              <a:xfrm>
                <a:off x="1486775" y="1398825"/>
                <a:ext cx="312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1882" extrusionOk="0">
                    <a:moveTo>
                      <a:pt x="239" y="0"/>
                    </a:moveTo>
                    <a:cubicBezTo>
                      <a:pt x="108" y="583"/>
                      <a:pt x="36" y="1179"/>
                      <a:pt x="1" y="1774"/>
                    </a:cubicBezTo>
                    <a:lnTo>
                      <a:pt x="1060" y="1881"/>
                    </a:lnTo>
                    <a:cubicBezTo>
                      <a:pt x="1096" y="1357"/>
                      <a:pt x="1156" y="845"/>
                      <a:pt x="1251" y="345"/>
                    </a:cubicBezTo>
                    <a:lnTo>
                      <a:pt x="23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44"/>
              <p:cNvSpPr/>
              <p:nvPr/>
            </p:nvSpPr>
            <p:spPr>
              <a:xfrm>
                <a:off x="1485300" y="1443175"/>
                <a:ext cx="280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1727" extrusionOk="0">
                    <a:moveTo>
                      <a:pt x="60" y="0"/>
                    </a:moveTo>
                    <a:cubicBezTo>
                      <a:pt x="24" y="572"/>
                      <a:pt x="12" y="1155"/>
                      <a:pt x="0" y="1726"/>
                    </a:cubicBezTo>
                    <a:lnTo>
                      <a:pt x="1072" y="1726"/>
                    </a:lnTo>
                    <a:cubicBezTo>
                      <a:pt x="1072" y="1179"/>
                      <a:pt x="1084" y="643"/>
                      <a:pt x="1119" y="107"/>
                    </a:cubicBez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44"/>
              <p:cNvSpPr/>
              <p:nvPr/>
            </p:nvSpPr>
            <p:spPr>
              <a:xfrm>
                <a:off x="1492725" y="1360125"/>
                <a:ext cx="37250" cy="47350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1894" extrusionOk="0">
                    <a:moveTo>
                      <a:pt x="477" y="0"/>
                    </a:moveTo>
                    <a:cubicBezTo>
                      <a:pt x="263" y="488"/>
                      <a:pt x="108" y="1012"/>
                      <a:pt x="1" y="1548"/>
                    </a:cubicBezTo>
                    <a:lnTo>
                      <a:pt x="1013" y="1893"/>
                    </a:lnTo>
                    <a:cubicBezTo>
                      <a:pt x="1120" y="1369"/>
                      <a:pt x="1275" y="869"/>
                      <a:pt x="1489" y="381"/>
                    </a:cubicBezTo>
                    <a:lnTo>
                      <a:pt x="47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44"/>
              <p:cNvSpPr/>
              <p:nvPr/>
            </p:nvSpPr>
            <p:spPr>
              <a:xfrm>
                <a:off x="1485300" y="1486325"/>
                <a:ext cx="26800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1162" extrusionOk="0">
                    <a:moveTo>
                      <a:pt x="0" y="0"/>
                    </a:moveTo>
                    <a:lnTo>
                      <a:pt x="0" y="643"/>
                    </a:lnTo>
                    <a:cubicBezTo>
                      <a:pt x="0" y="989"/>
                      <a:pt x="268" y="1161"/>
                      <a:pt x="536" y="1161"/>
                    </a:cubicBezTo>
                    <a:cubicBezTo>
                      <a:pt x="804" y="1161"/>
                      <a:pt x="1072" y="989"/>
                      <a:pt x="1072" y="643"/>
                    </a:cubicBezTo>
                    <a:lnTo>
                      <a:pt x="1072" y="0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44"/>
              <p:cNvSpPr/>
              <p:nvPr/>
            </p:nvSpPr>
            <p:spPr>
              <a:xfrm>
                <a:off x="1525475" y="1298800"/>
                <a:ext cx="41400" cy="42900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1716" extrusionOk="0">
                    <a:moveTo>
                      <a:pt x="1072" y="1"/>
                    </a:moveTo>
                    <a:cubicBezTo>
                      <a:pt x="858" y="167"/>
                      <a:pt x="655" y="334"/>
                      <a:pt x="465" y="524"/>
                    </a:cubicBezTo>
                    <a:cubicBezTo>
                      <a:pt x="298" y="703"/>
                      <a:pt x="143" y="882"/>
                      <a:pt x="1" y="1060"/>
                    </a:cubicBezTo>
                    <a:lnTo>
                      <a:pt x="870" y="1715"/>
                    </a:lnTo>
                    <a:cubicBezTo>
                      <a:pt x="977" y="1572"/>
                      <a:pt x="1096" y="1429"/>
                      <a:pt x="1227" y="1286"/>
                    </a:cubicBezTo>
                    <a:cubicBezTo>
                      <a:pt x="1370" y="1144"/>
                      <a:pt x="1513" y="1013"/>
                      <a:pt x="1656" y="894"/>
                    </a:cubicBezTo>
                    <a:lnTo>
                      <a:pt x="107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44"/>
              <p:cNvSpPr/>
              <p:nvPr/>
            </p:nvSpPr>
            <p:spPr>
              <a:xfrm>
                <a:off x="1704675" y="1283325"/>
                <a:ext cx="125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3" extrusionOk="0">
                    <a:moveTo>
                      <a:pt x="0" y="0"/>
                    </a:moveTo>
                    <a:cubicBezTo>
                      <a:pt x="131" y="0"/>
                      <a:pt x="274" y="0"/>
                      <a:pt x="393" y="12"/>
                    </a:cubicBezTo>
                    <a:cubicBezTo>
                      <a:pt x="429" y="12"/>
                      <a:pt x="464" y="12"/>
                      <a:pt x="500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44"/>
              <p:cNvSpPr/>
              <p:nvPr/>
            </p:nvSpPr>
            <p:spPr>
              <a:xfrm>
                <a:off x="1504650" y="1325300"/>
                <a:ext cx="42575" cy="4437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775" extrusionOk="0">
                    <a:moveTo>
                      <a:pt x="834" y="0"/>
                    </a:moveTo>
                    <a:cubicBezTo>
                      <a:pt x="488" y="441"/>
                      <a:pt x="214" y="905"/>
                      <a:pt x="0" y="1393"/>
                    </a:cubicBezTo>
                    <a:lnTo>
                      <a:pt x="1012" y="1774"/>
                    </a:lnTo>
                    <a:cubicBezTo>
                      <a:pt x="1191" y="1381"/>
                      <a:pt x="1417" y="1012"/>
                      <a:pt x="1703" y="643"/>
                    </a:cubicBezTo>
                    <a:lnTo>
                      <a:pt x="83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44"/>
              <p:cNvSpPr/>
              <p:nvPr/>
            </p:nvSpPr>
            <p:spPr>
              <a:xfrm>
                <a:off x="1552275" y="1256500"/>
                <a:ext cx="152425" cy="64650"/>
              </a:xfrm>
              <a:custGeom>
                <a:avLst/>
                <a:gdLst/>
                <a:ahLst/>
                <a:cxnLst/>
                <a:rect l="l" t="t" r="r" b="b"/>
                <a:pathLst>
                  <a:path w="6097" h="2586" extrusionOk="0">
                    <a:moveTo>
                      <a:pt x="5902" y="1"/>
                    </a:moveTo>
                    <a:cubicBezTo>
                      <a:pt x="3787" y="1"/>
                      <a:pt x="1664" y="387"/>
                      <a:pt x="0" y="1693"/>
                    </a:cubicBezTo>
                    <a:lnTo>
                      <a:pt x="584" y="2586"/>
                    </a:lnTo>
                    <a:cubicBezTo>
                      <a:pt x="1965" y="1431"/>
                      <a:pt x="3810" y="1109"/>
                      <a:pt x="5596" y="1073"/>
                    </a:cubicBezTo>
                    <a:cubicBezTo>
                      <a:pt x="5013" y="990"/>
                      <a:pt x="5048" y="26"/>
                      <a:pt x="5703" y="14"/>
                    </a:cubicBezTo>
                    <a:cubicBezTo>
                      <a:pt x="5834" y="2"/>
                      <a:pt x="5965" y="2"/>
                      <a:pt x="6096" y="2"/>
                    </a:cubicBezTo>
                    <a:cubicBezTo>
                      <a:pt x="6031" y="1"/>
                      <a:pt x="5967" y="1"/>
                      <a:pt x="5902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44"/>
              <p:cNvSpPr/>
              <p:nvPr/>
            </p:nvSpPr>
            <p:spPr>
              <a:xfrm>
                <a:off x="1677575" y="1256525"/>
                <a:ext cx="54200" cy="26825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1073" extrusionOk="0">
                    <a:moveTo>
                      <a:pt x="1084" y="1"/>
                    </a:moveTo>
                    <a:cubicBezTo>
                      <a:pt x="953" y="1"/>
                      <a:pt x="822" y="13"/>
                      <a:pt x="691" y="13"/>
                    </a:cubicBezTo>
                    <a:cubicBezTo>
                      <a:pt x="36" y="37"/>
                      <a:pt x="1" y="989"/>
                      <a:pt x="584" y="1072"/>
                    </a:cubicBezTo>
                    <a:lnTo>
                      <a:pt x="1584" y="1072"/>
                    </a:lnTo>
                    <a:cubicBezTo>
                      <a:pt x="2168" y="1001"/>
                      <a:pt x="2132" y="25"/>
                      <a:pt x="1477" y="13"/>
                    </a:cubicBezTo>
                    <a:cubicBezTo>
                      <a:pt x="1346" y="1"/>
                      <a:pt x="1215" y="1"/>
                      <a:pt x="1084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44"/>
              <p:cNvSpPr/>
              <p:nvPr/>
            </p:nvSpPr>
            <p:spPr>
              <a:xfrm>
                <a:off x="1463275" y="1473825"/>
                <a:ext cx="73525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941" h="2847" extrusionOk="0">
                    <a:moveTo>
                      <a:pt x="1417" y="0"/>
                    </a:moveTo>
                    <a:cubicBezTo>
                      <a:pt x="0" y="0"/>
                      <a:pt x="0" y="2060"/>
                      <a:pt x="0" y="2846"/>
                    </a:cubicBezTo>
                    <a:lnTo>
                      <a:pt x="2834" y="2846"/>
                    </a:lnTo>
                    <a:cubicBezTo>
                      <a:pt x="2834" y="2060"/>
                      <a:pt x="2941" y="0"/>
                      <a:pt x="14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44"/>
              <p:cNvSpPr/>
              <p:nvPr/>
            </p:nvSpPr>
            <p:spPr>
              <a:xfrm>
                <a:off x="1874625" y="1473825"/>
                <a:ext cx="73550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942" h="2847" extrusionOk="0">
                    <a:moveTo>
                      <a:pt x="1417" y="0"/>
                    </a:moveTo>
                    <a:cubicBezTo>
                      <a:pt x="1" y="0"/>
                      <a:pt x="1" y="2060"/>
                      <a:pt x="1" y="2846"/>
                    </a:cubicBezTo>
                    <a:lnTo>
                      <a:pt x="2834" y="2846"/>
                    </a:lnTo>
                    <a:cubicBezTo>
                      <a:pt x="2834" y="2060"/>
                      <a:pt x="2941" y="0"/>
                      <a:pt x="14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44"/>
              <p:cNvSpPr/>
              <p:nvPr/>
            </p:nvSpPr>
            <p:spPr>
              <a:xfrm>
                <a:off x="1550475" y="1266650"/>
                <a:ext cx="51825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3918" extrusionOk="0">
                    <a:moveTo>
                      <a:pt x="1037" y="1"/>
                    </a:moveTo>
                    <a:cubicBezTo>
                      <a:pt x="465" y="1"/>
                      <a:pt x="1" y="465"/>
                      <a:pt x="1" y="1037"/>
                    </a:cubicBezTo>
                    <a:lnTo>
                      <a:pt x="1" y="2882"/>
                    </a:lnTo>
                    <a:cubicBezTo>
                      <a:pt x="1" y="3453"/>
                      <a:pt x="465" y="3918"/>
                      <a:pt x="1037" y="3918"/>
                    </a:cubicBezTo>
                    <a:cubicBezTo>
                      <a:pt x="1608" y="3918"/>
                      <a:pt x="2072" y="3453"/>
                      <a:pt x="2072" y="2882"/>
                    </a:cubicBezTo>
                    <a:lnTo>
                      <a:pt x="2072" y="1037"/>
                    </a:lnTo>
                    <a:cubicBezTo>
                      <a:pt x="2072" y="465"/>
                      <a:pt x="1608" y="1"/>
                      <a:pt x="10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44"/>
              <p:cNvSpPr/>
              <p:nvPr/>
            </p:nvSpPr>
            <p:spPr>
              <a:xfrm>
                <a:off x="1805875" y="1266650"/>
                <a:ext cx="51800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3918" extrusionOk="0">
                    <a:moveTo>
                      <a:pt x="1036" y="1"/>
                    </a:moveTo>
                    <a:cubicBezTo>
                      <a:pt x="465" y="1"/>
                      <a:pt x="0" y="465"/>
                      <a:pt x="0" y="1037"/>
                    </a:cubicBezTo>
                    <a:lnTo>
                      <a:pt x="0" y="2882"/>
                    </a:lnTo>
                    <a:cubicBezTo>
                      <a:pt x="0" y="3453"/>
                      <a:pt x="465" y="3918"/>
                      <a:pt x="1036" y="3918"/>
                    </a:cubicBezTo>
                    <a:cubicBezTo>
                      <a:pt x="1608" y="3918"/>
                      <a:pt x="2072" y="3453"/>
                      <a:pt x="2072" y="2882"/>
                    </a:cubicBezTo>
                    <a:lnTo>
                      <a:pt x="2072" y="1037"/>
                    </a:lnTo>
                    <a:cubicBezTo>
                      <a:pt x="2072" y="465"/>
                      <a:pt x="1608" y="1"/>
                      <a:pt x="103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44"/>
              <p:cNvSpPr/>
              <p:nvPr/>
            </p:nvSpPr>
            <p:spPr>
              <a:xfrm>
                <a:off x="1567450" y="1047275"/>
                <a:ext cx="273575" cy="307500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12300" extrusionOk="0">
                    <a:moveTo>
                      <a:pt x="5465" y="1"/>
                    </a:moveTo>
                    <a:cubicBezTo>
                      <a:pt x="2441" y="1"/>
                      <a:pt x="0" y="2442"/>
                      <a:pt x="0" y="5466"/>
                    </a:cubicBezTo>
                    <a:lnTo>
                      <a:pt x="0" y="12300"/>
                    </a:lnTo>
                    <a:lnTo>
                      <a:pt x="10942" y="12300"/>
                    </a:lnTo>
                    <a:lnTo>
                      <a:pt x="10942" y="5466"/>
                    </a:lnTo>
                    <a:cubicBezTo>
                      <a:pt x="10942" y="2442"/>
                      <a:pt x="8489" y="1"/>
                      <a:pt x="54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44"/>
              <p:cNvSpPr/>
              <p:nvPr/>
            </p:nvSpPr>
            <p:spPr>
              <a:xfrm>
                <a:off x="1567150" y="1380350"/>
                <a:ext cx="273875" cy="12027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4811" extrusionOk="0">
                    <a:moveTo>
                      <a:pt x="0" y="1"/>
                    </a:moveTo>
                    <a:lnTo>
                      <a:pt x="0" y="4811"/>
                    </a:lnTo>
                    <a:lnTo>
                      <a:pt x="10954" y="4811"/>
                    </a:lnTo>
                    <a:lnTo>
                      <a:pt x="109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44"/>
              <p:cNvSpPr/>
              <p:nvPr/>
            </p:nvSpPr>
            <p:spPr>
              <a:xfrm>
                <a:off x="1556425" y="1354750"/>
                <a:ext cx="10750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1037" extrusionOk="0">
                    <a:moveTo>
                      <a:pt x="1" y="1"/>
                    </a:moveTo>
                    <a:lnTo>
                      <a:pt x="1" y="1037"/>
                    </a:lnTo>
                    <a:lnTo>
                      <a:pt x="429" y="1037"/>
                    </a:lnTo>
                    <a:lnTo>
                      <a:pt x="4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44"/>
              <p:cNvSpPr/>
              <p:nvPr/>
            </p:nvSpPr>
            <p:spPr>
              <a:xfrm>
                <a:off x="1841000" y="1354750"/>
                <a:ext cx="1222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1037" extrusionOk="0">
                    <a:moveTo>
                      <a:pt x="0" y="1"/>
                    </a:moveTo>
                    <a:lnTo>
                      <a:pt x="0" y="1037"/>
                    </a:lnTo>
                    <a:lnTo>
                      <a:pt x="488" y="1037"/>
                    </a:lnTo>
                    <a:lnTo>
                      <a:pt x="48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44"/>
              <p:cNvSpPr/>
              <p:nvPr/>
            </p:nvSpPr>
            <p:spPr>
              <a:xfrm>
                <a:off x="1567150" y="1354750"/>
                <a:ext cx="2738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1037" extrusionOk="0">
                    <a:moveTo>
                      <a:pt x="0" y="1"/>
                    </a:moveTo>
                    <a:lnTo>
                      <a:pt x="0" y="1037"/>
                    </a:lnTo>
                    <a:lnTo>
                      <a:pt x="10954" y="1037"/>
                    </a:lnTo>
                    <a:lnTo>
                      <a:pt x="1095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44"/>
              <p:cNvSpPr/>
              <p:nvPr/>
            </p:nvSpPr>
            <p:spPr>
              <a:xfrm>
                <a:off x="1556425" y="1500600"/>
                <a:ext cx="296800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1872" h="1025" extrusionOk="0">
                    <a:moveTo>
                      <a:pt x="1" y="1"/>
                    </a:moveTo>
                    <a:lnTo>
                      <a:pt x="1" y="1025"/>
                    </a:lnTo>
                    <a:lnTo>
                      <a:pt x="441" y="1025"/>
                    </a:lnTo>
                    <a:lnTo>
                      <a:pt x="441" y="1"/>
                    </a:lnTo>
                    <a:close/>
                    <a:moveTo>
                      <a:pt x="11383" y="1"/>
                    </a:moveTo>
                    <a:lnTo>
                      <a:pt x="11383" y="1025"/>
                    </a:lnTo>
                    <a:lnTo>
                      <a:pt x="11871" y="1025"/>
                    </a:lnTo>
                    <a:lnTo>
                      <a:pt x="118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44"/>
              <p:cNvSpPr/>
              <p:nvPr/>
            </p:nvSpPr>
            <p:spPr>
              <a:xfrm>
                <a:off x="1567150" y="1500600"/>
                <a:ext cx="273875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1025" extrusionOk="0">
                    <a:moveTo>
                      <a:pt x="0" y="1"/>
                    </a:moveTo>
                    <a:lnTo>
                      <a:pt x="0" y="1025"/>
                    </a:lnTo>
                    <a:lnTo>
                      <a:pt x="10954" y="1025"/>
                    </a:lnTo>
                    <a:lnTo>
                      <a:pt x="1095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44"/>
              <p:cNvSpPr/>
              <p:nvPr/>
            </p:nvSpPr>
            <p:spPr>
              <a:xfrm>
                <a:off x="1629950" y="1269325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1" y="1"/>
                    </a:moveTo>
                    <a:lnTo>
                      <a:pt x="1001" y="1"/>
                    </a:lnTo>
                    <a:lnTo>
                      <a:pt x="1001" y="1001"/>
                    </a:lnTo>
                    <a:lnTo>
                      <a:pt x="1" y="100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44"/>
              <p:cNvSpPr/>
              <p:nvPr/>
            </p:nvSpPr>
            <p:spPr>
              <a:xfrm>
                <a:off x="1660600" y="1269325"/>
                <a:ext cx="253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01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13" y="1001"/>
                    </a:lnTo>
                    <a:lnTo>
                      <a:pt x="10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44"/>
              <p:cNvSpPr/>
              <p:nvPr/>
            </p:nvSpPr>
            <p:spPr>
              <a:xfrm>
                <a:off x="1691575" y="1269325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1"/>
                    </a:moveTo>
                    <a:lnTo>
                      <a:pt x="1000" y="1"/>
                    </a:lnTo>
                    <a:lnTo>
                      <a:pt x="1000" y="1001"/>
                    </a:lnTo>
                    <a:lnTo>
                      <a:pt x="0" y="100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44"/>
              <p:cNvSpPr/>
              <p:nvPr/>
            </p:nvSpPr>
            <p:spPr>
              <a:xfrm>
                <a:off x="1722225" y="1269325"/>
                <a:ext cx="253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01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13" y="1001"/>
                    </a:lnTo>
                    <a:lnTo>
                      <a:pt x="10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44"/>
              <p:cNvSpPr/>
              <p:nvPr/>
            </p:nvSpPr>
            <p:spPr>
              <a:xfrm>
                <a:off x="1753175" y="1269325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1" y="1"/>
                    </a:moveTo>
                    <a:lnTo>
                      <a:pt x="1001" y="1"/>
                    </a:lnTo>
                    <a:lnTo>
                      <a:pt x="1001" y="1001"/>
                    </a:lnTo>
                    <a:lnTo>
                      <a:pt x="1" y="100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44"/>
              <p:cNvSpPr/>
              <p:nvPr/>
            </p:nvSpPr>
            <p:spPr>
              <a:xfrm>
                <a:off x="1607025" y="1152350"/>
                <a:ext cx="82175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3287" h="3287" extrusionOk="0">
                    <a:moveTo>
                      <a:pt x="3287" y="1644"/>
                    </a:moveTo>
                    <a:cubicBezTo>
                      <a:pt x="3287" y="2549"/>
                      <a:pt x="2549" y="3287"/>
                      <a:pt x="1644" y="3287"/>
                    </a:cubicBezTo>
                    <a:cubicBezTo>
                      <a:pt x="739" y="3287"/>
                      <a:pt x="1" y="2549"/>
                      <a:pt x="1" y="1644"/>
                    </a:cubicBezTo>
                    <a:cubicBezTo>
                      <a:pt x="1" y="739"/>
                      <a:pt x="739" y="1"/>
                      <a:pt x="1644" y="1"/>
                    </a:cubicBezTo>
                    <a:cubicBezTo>
                      <a:pt x="2549" y="1"/>
                      <a:pt x="3287" y="739"/>
                      <a:pt x="3287" y="16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44"/>
              <p:cNvSpPr/>
              <p:nvPr/>
            </p:nvSpPr>
            <p:spPr>
              <a:xfrm>
                <a:off x="1638575" y="1183900"/>
                <a:ext cx="19075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763" extrusionOk="0">
                    <a:moveTo>
                      <a:pt x="382" y="1"/>
                    </a:moveTo>
                    <a:cubicBezTo>
                      <a:pt x="168" y="1"/>
                      <a:pt x="1" y="167"/>
                      <a:pt x="1" y="382"/>
                    </a:cubicBezTo>
                    <a:cubicBezTo>
                      <a:pt x="1" y="596"/>
                      <a:pt x="168" y="763"/>
                      <a:pt x="382" y="763"/>
                    </a:cubicBezTo>
                    <a:cubicBezTo>
                      <a:pt x="596" y="763"/>
                      <a:pt x="763" y="596"/>
                      <a:pt x="763" y="382"/>
                    </a:cubicBezTo>
                    <a:cubicBezTo>
                      <a:pt x="763" y="167"/>
                      <a:pt x="596" y="1"/>
                      <a:pt x="3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44"/>
              <p:cNvSpPr/>
              <p:nvPr/>
            </p:nvSpPr>
            <p:spPr>
              <a:xfrm>
                <a:off x="1718950" y="1152350"/>
                <a:ext cx="82175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3287" h="3287" extrusionOk="0">
                    <a:moveTo>
                      <a:pt x="3287" y="1644"/>
                    </a:moveTo>
                    <a:cubicBezTo>
                      <a:pt x="3287" y="2549"/>
                      <a:pt x="2549" y="3287"/>
                      <a:pt x="1644" y="3287"/>
                    </a:cubicBezTo>
                    <a:cubicBezTo>
                      <a:pt x="739" y="3287"/>
                      <a:pt x="1" y="2549"/>
                      <a:pt x="1" y="1644"/>
                    </a:cubicBezTo>
                    <a:cubicBezTo>
                      <a:pt x="1" y="739"/>
                      <a:pt x="739" y="1"/>
                      <a:pt x="1644" y="1"/>
                    </a:cubicBezTo>
                    <a:cubicBezTo>
                      <a:pt x="2549" y="1"/>
                      <a:pt x="3287" y="739"/>
                      <a:pt x="3287" y="16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44"/>
              <p:cNvSpPr/>
              <p:nvPr/>
            </p:nvSpPr>
            <p:spPr>
              <a:xfrm>
                <a:off x="1750500" y="1183900"/>
                <a:ext cx="19075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763" extrusionOk="0">
                    <a:moveTo>
                      <a:pt x="382" y="1"/>
                    </a:moveTo>
                    <a:cubicBezTo>
                      <a:pt x="167" y="1"/>
                      <a:pt x="1" y="167"/>
                      <a:pt x="1" y="382"/>
                    </a:cubicBezTo>
                    <a:cubicBezTo>
                      <a:pt x="1" y="596"/>
                      <a:pt x="167" y="763"/>
                      <a:pt x="382" y="763"/>
                    </a:cubicBezTo>
                    <a:cubicBezTo>
                      <a:pt x="596" y="763"/>
                      <a:pt x="763" y="596"/>
                      <a:pt x="763" y="382"/>
                    </a:cubicBezTo>
                    <a:cubicBezTo>
                      <a:pt x="763" y="167"/>
                      <a:pt x="596" y="1"/>
                      <a:pt x="3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44"/>
              <p:cNvSpPr/>
              <p:nvPr/>
            </p:nvSpPr>
            <p:spPr>
              <a:xfrm>
                <a:off x="1589175" y="1403575"/>
                <a:ext cx="20850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4" extrusionOk="0">
                    <a:moveTo>
                      <a:pt x="834" y="417"/>
                    </a:moveTo>
                    <a:cubicBezTo>
                      <a:pt x="834" y="655"/>
                      <a:pt x="643" y="834"/>
                      <a:pt x="417" y="834"/>
                    </a:cubicBezTo>
                    <a:cubicBezTo>
                      <a:pt x="179" y="834"/>
                      <a:pt x="0" y="655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43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44"/>
              <p:cNvSpPr/>
              <p:nvPr/>
            </p:nvSpPr>
            <p:spPr>
              <a:xfrm>
                <a:off x="1799625" y="1403575"/>
                <a:ext cx="20850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4" extrusionOk="0">
                    <a:moveTo>
                      <a:pt x="834" y="417"/>
                    </a:moveTo>
                    <a:cubicBezTo>
                      <a:pt x="834" y="655"/>
                      <a:pt x="655" y="834"/>
                      <a:pt x="417" y="834"/>
                    </a:cubicBezTo>
                    <a:cubicBezTo>
                      <a:pt x="191" y="834"/>
                      <a:pt x="0" y="655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55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44"/>
              <p:cNvSpPr/>
              <p:nvPr/>
            </p:nvSpPr>
            <p:spPr>
              <a:xfrm>
                <a:off x="1589175" y="1457150"/>
                <a:ext cx="2085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5" extrusionOk="0">
                    <a:moveTo>
                      <a:pt x="834" y="417"/>
                    </a:moveTo>
                    <a:cubicBezTo>
                      <a:pt x="834" y="656"/>
                      <a:pt x="643" y="834"/>
                      <a:pt x="417" y="834"/>
                    </a:cubicBezTo>
                    <a:cubicBezTo>
                      <a:pt x="179" y="834"/>
                      <a:pt x="0" y="656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43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44"/>
              <p:cNvSpPr/>
              <p:nvPr/>
            </p:nvSpPr>
            <p:spPr>
              <a:xfrm>
                <a:off x="1799625" y="1457150"/>
                <a:ext cx="2085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5" extrusionOk="0">
                    <a:moveTo>
                      <a:pt x="834" y="417"/>
                    </a:moveTo>
                    <a:cubicBezTo>
                      <a:pt x="834" y="656"/>
                      <a:pt x="655" y="834"/>
                      <a:pt x="417" y="834"/>
                    </a:cubicBezTo>
                    <a:cubicBezTo>
                      <a:pt x="191" y="834"/>
                      <a:pt x="0" y="656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55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44"/>
              <p:cNvSpPr/>
              <p:nvPr/>
            </p:nvSpPr>
            <p:spPr>
              <a:xfrm>
                <a:off x="1626975" y="1404475"/>
                <a:ext cx="155700" cy="72650"/>
              </a:xfrm>
              <a:custGeom>
                <a:avLst/>
                <a:gdLst/>
                <a:ahLst/>
                <a:cxnLst/>
                <a:rect l="l" t="t" r="r" b="b"/>
                <a:pathLst>
                  <a:path w="6228" h="2906" extrusionOk="0">
                    <a:moveTo>
                      <a:pt x="1" y="0"/>
                    </a:moveTo>
                    <a:lnTo>
                      <a:pt x="1" y="2905"/>
                    </a:lnTo>
                    <a:lnTo>
                      <a:pt x="6228" y="2905"/>
                    </a:lnTo>
                    <a:lnTo>
                      <a:pt x="622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63" name="Google Shape;2363;p44"/>
          <p:cNvGrpSpPr/>
          <p:nvPr/>
        </p:nvGrpSpPr>
        <p:grpSpPr>
          <a:xfrm rot="-463991">
            <a:off x="7279872" y="2477592"/>
            <a:ext cx="1747157" cy="2313435"/>
            <a:chOff x="3079550" y="2361275"/>
            <a:chExt cx="565275" cy="750425"/>
          </a:xfrm>
        </p:grpSpPr>
        <p:sp>
          <p:nvSpPr>
            <p:cNvPr id="2364" name="Google Shape;2364;p44"/>
            <p:cNvSpPr/>
            <p:nvPr/>
          </p:nvSpPr>
          <p:spPr>
            <a:xfrm>
              <a:off x="3079550" y="2361288"/>
              <a:ext cx="565275" cy="750400"/>
            </a:xfrm>
            <a:custGeom>
              <a:avLst/>
              <a:gdLst/>
              <a:ahLst/>
              <a:cxnLst/>
              <a:rect l="l" t="t" r="r" b="b"/>
              <a:pathLst>
                <a:path w="22611" h="30016" extrusionOk="0">
                  <a:moveTo>
                    <a:pt x="11061" y="0"/>
                  </a:moveTo>
                  <a:cubicBezTo>
                    <a:pt x="10692" y="0"/>
                    <a:pt x="10382" y="298"/>
                    <a:pt x="10382" y="679"/>
                  </a:cubicBezTo>
                  <a:cubicBezTo>
                    <a:pt x="10382" y="964"/>
                    <a:pt x="10573" y="1214"/>
                    <a:pt x="10835" y="1310"/>
                  </a:cubicBezTo>
                  <a:lnTo>
                    <a:pt x="10835" y="2917"/>
                  </a:lnTo>
                  <a:lnTo>
                    <a:pt x="9108" y="2917"/>
                  </a:lnTo>
                  <a:lnTo>
                    <a:pt x="9108" y="4596"/>
                  </a:lnTo>
                  <a:lnTo>
                    <a:pt x="7299" y="4596"/>
                  </a:lnTo>
                  <a:lnTo>
                    <a:pt x="7299" y="5417"/>
                  </a:lnTo>
                  <a:lnTo>
                    <a:pt x="6001" y="5417"/>
                  </a:lnTo>
                  <a:lnTo>
                    <a:pt x="6001" y="12823"/>
                  </a:lnTo>
                  <a:lnTo>
                    <a:pt x="4834" y="12823"/>
                  </a:lnTo>
                  <a:lnTo>
                    <a:pt x="4834" y="14859"/>
                  </a:lnTo>
                  <a:lnTo>
                    <a:pt x="4834" y="14907"/>
                  </a:lnTo>
                  <a:lnTo>
                    <a:pt x="4834" y="16883"/>
                  </a:lnTo>
                  <a:lnTo>
                    <a:pt x="4834" y="16943"/>
                  </a:lnTo>
                  <a:lnTo>
                    <a:pt x="4834" y="18919"/>
                  </a:lnTo>
                  <a:lnTo>
                    <a:pt x="4834" y="18979"/>
                  </a:lnTo>
                  <a:lnTo>
                    <a:pt x="4834" y="19705"/>
                  </a:lnTo>
                  <a:cubicBezTo>
                    <a:pt x="2798" y="21515"/>
                    <a:pt x="1512" y="24158"/>
                    <a:pt x="1512" y="27099"/>
                  </a:cubicBezTo>
                  <a:lnTo>
                    <a:pt x="1512" y="28087"/>
                  </a:lnTo>
                  <a:lnTo>
                    <a:pt x="0" y="28087"/>
                  </a:lnTo>
                  <a:lnTo>
                    <a:pt x="0" y="30016"/>
                  </a:lnTo>
                  <a:lnTo>
                    <a:pt x="4012" y="30016"/>
                  </a:lnTo>
                  <a:lnTo>
                    <a:pt x="4012" y="28087"/>
                  </a:lnTo>
                  <a:lnTo>
                    <a:pt x="2477" y="28087"/>
                  </a:lnTo>
                  <a:lnTo>
                    <a:pt x="2477" y="27099"/>
                  </a:lnTo>
                  <a:cubicBezTo>
                    <a:pt x="2477" y="24765"/>
                    <a:pt x="3370" y="22646"/>
                    <a:pt x="4834" y="21050"/>
                  </a:cubicBezTo>
                  <a:lnTo>
                    <a:pt x="4834" y="22991"/>
                  </a:lnTo>
                  <a:lnTo>
                    <a:pt x="4834" y="23039"/>
                  </a:lnTo>
                  <a:lnTo>
                    <a:pt x="4834" y="25075"/>
                  </a:lnTo>
                  <a:lnTo>
                    <a:pt x="6560" y="25075"/>
                  </a:lnTo>
                  <a:cubicBezTo>
                    <a:pt x="6549" y="25217"/>
                    <a:pt x="6549" y="25360"/>
                    <a:pt x="6549" y="25491"/>
                  </a:cubicBezTo>
                  <a:cubicBezTo>
                    <a:pt x="6549" y="27992"/>
                    <a:pt x="8573" y="30016"/>
                    <a:pt x="11061" y="30016"/>
                  </a:cubicBezTo>
                  <a:cubicBezTo>
                    <a:pt x="13561" y="30016"/>
                    <a:pt x="15585" y="27992"/>
                    <a:pt x="15585" y="25491"/>
                  </a:cubicBezTo>
                  <a:cubicBezTo>
                    <a:pt x="15585" y="25360"/>
                    <a:pt x="15573" y="25217"/>
                    <a:pt x="15562" y="25075"/>
                  </a:cubicBezTo>
                  <a:lnTo>
                    <a:pt x="17264" y="25075"/>
                  </a:lnTo>
                  <a:lnTo>
                    <a:pt x="17264" y="23039"/>
                  </a:lnTo>
                  <a:lnTo>
                    <a:pt x="17264" y="22991"/>
                  </a:lnTo>
                  <a:lnTo>
                    <a:pt x="17264" y="21015"/>
                  </a:lnTo>
                  <a:lnTo>
                    <a:pt x="17264" y="20955"/>
                  </a:lnTo>
                  <a:lnTo>
                    <a:pt x="17264" y="20562"/>
                  </a:lnTo>
                  <a:cubicBezTo>
                    <a:pt x="19014" y="22181"/>
                    <a:pt x="20122" y="24515"/>
                    <a:pt x="20122" y="27099"/>
                  </a:cubicBezTo>
                  <a:lnTo>
                    <a:pt x="20122" y="28087"/>
                  </a:lnTo>
                  <a:lnTo>
                    <a:pt x="18598" y="28087"/>
                  </a:lnTo>
                  <a:lnTo>
                    <a:pt x="18598" y="30016"/>
                  </a:lnTo>
                  <a:lnTo>
                    <a:pt x="22610" y="30016"/>
                  </a:lnTo>
                  <a:lnTo>
                    <a:pt x="22610" y="28087"/>
                  </a:lnTo>
                  <a:lnTo>
                    <a:pt x="21086" y="28087"/>
                  </a:lnTo>
                  <a:lnTo>
                    <a:pt x="21086" y="27099"/>
                  </a:lnTo>
                  <a:cubicBezTo>
                    <a:pt x="21086" y="23920"/>
                    <a:pt x="19586" y="21098"/>
                    <a:pt x="17264" y="19300"/>
                  </a:cubicBezTo>
                  <a:lnTo>
                    <a:pt x="17264" y="18979"/>
                  </a:lnTo>
                  <a:lnTo>
                    <a:pt x="17264" y="18919"/>
                  </a:lnTo>
                  <a:lnTo>
                    <a:pt x="17264" y="16943"/>
                  </a:lnTo>
                  <a:lnTo>
                    <a:pt x="17264" y="16883"/>
                  </a:lnTo>
                  <a:lnTo>
                    <a:pt x="17264" y="14907"/>
                  </a:lnTo>
                  <a:lnTo>
                    <a:pt x="17264" y="14859"/>
                  </a:lnTo>
                  <a:lnTo>
                    <a:pt x="17264" y="12823"/>
                  </a:lnTo>
                  <a:lnTo>
                    <a:pt x="16121" y="12823"/>
                  </a:lnTo>
                  <a:lnTo>
                    <a:pt x="16121" y="5417"/>
                  </a:lnTo>
                  <a:lnTo>
                    <a:pt x="14823" y="5417"/>
                  </a:lnTo>
                  <a:lnTo>
                    <a:pt x="14823" y="4596"/>
                  </a:lnTo>
                  <a:lnTo>
                    <a:pt x="13014" y="4596"/>
                  </a:lnTo>
                  <a:lnTo>
                    <a:pt x="13014" y="2917"/>
                  </a:lnTo>
                  <a:lnTo>
                    <a:pt x="11287" y="2917"/>
                  </a:lnTo>
                  <a:lnTo>
                    <a:pt x="11287" y="1310"/>
                  </a:lnTo>
                  <a:cubicBezTo>
                    <a:pt x="11549" y="1214"/>
                    <a:pt x="11740" y="964"/>
                    <a:pt x="11740" y="679"/>
                  </a:cubicBezTo>
                  <a:cubicBezTo>
                    <a:pt x="11740" y="310"/>
                    <a:pt x="11430" y="0"/>
                    <a:pt x="11061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65" name="Google Shape;2365;p44"/>
            <p:cNvGrpSpPr/>
            <p:nvPr/>
          </p:nvGrpSpPr>
          <p:grpSpPr>
            <a:xfrm>
              <a:off x="3079550" y="2361275"/>
              <a:ext cx="565275" cy="750425"/>
              <a:chOff x="3079550" y="1008875"/>
              <a:chExt cx="565275" cy="750425"/>
            </a:xfrm>
          </p:grpSpPr>
          <p:sp>
            <p:nvSpPr>
              <p:cNvPr id="2366" name="Google Shape;2366;p44"/>
              <p:cNvSpPr/>
              <p:nvPr/>
            </p:nvSpPr>
            <p:spPr>
              <a:xfrm>
                <a:off x="3350400" y="1025850"/>
                <a:ext cx="11350" cy="872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490" extrusionOk="0">
                    <a:moveTo>
                      <a:pt x="1" y="1"/>
                    </a:moveTo>
                    <a:lnTo>
                      <a:pt x="1" y="3489"/>
                    </a:lnTo>
                    <a:lnTo>
                      <a:pt x="453" y="3489"/>
                    </a:lnTo>
                    <a:lnTo>
                      <a:pt x="45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44"/>
              <p:cNvSpPr/>
              <p:nvPr/>
            </p:nvSpPr>
            <p:spPr>
              <a:xfrm>
                <a:off x="3339100" y="1008875"/>
                <a:ext cx="33950" cy="33975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1359" extrusionOk="0">
                    <a:moveTo>
                      <a:pt x="679" y="1"/>
                    </a:moveTo>
                    <a:cubicBezTo>
                      <a:pt x="298" y="1"/>
                      <a:pt x="0" y="310"/>
                      <a:pt x="0" y="680"/>
                    </a:cubicBezTo>
                    <a:cubicBezTo>
                      <a:pt x="0" y="1061"/>
                      <a:pt x="310" y="1358"/>
                      <a:pt x="679" y="1358"/>
                    </a:cubicBezTo>
                    <a:cubicBezTo>
                      <a:pt x="1048" y="1358"/>
                      <a:pt x="1358" y="1049"/>
                      <a:pt x="1358" y="680"/>
                    </a:cubicBezTo>
                    <a:cubicBezTo>
                      <a:pt x="1358" y="310"/>
                      <a:pt x="1048" y="1"/>
                      <a:pt x="67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44"/>
              <p:cNvSpPr/>
              <p:nvPr/>
            </p:nvSpPr>
            <p:spPr>
              <a:xfrm>
                <a:off x="3229550" y="1144325"/>
                <a:ext cx="253050" cy="347375"/>
              </a:xfrm>
              <a:custGeom>
                <a:avLst/>
                <a:gdLst/>
                <a:ahLst/>
                <a:cxnLst/>
                <a:rect l="l" t="t" r="r" b="b"/>
                <a:pathLst>
                  <a:path w="10122" h="13895" extrusionOk="0">
                    <a:moveTo>
                      <a:pt x="1" y="0"/>
                    </a:moveTo>
                    <a:lnTo>
                      <a:pt x="1" y="8835"/>
                    </a:lnTo>
                    <a:cubicBezTo>
                      <a:pt x="1" y="11633"/>
                      <a:pt x="2263" y="13895"/>
                      <a:pt x="5061" y="13895"/>
                    </a:cubicBezTo>
                    <a:cubicBezTo>
                      <a:pt x="7859" y="13895"/>
                      <a:pt x="10121" y="11633"/>
                      <a:pt x="10121" y="8835"/>
                    </a:cubicBezTo>
                    <a:lnTo>
                      <a:pt x="1012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44"/>
              <p:cNvSpPr/>
              <p:nvPr/>
            </p:nvSpPr>
            <p:spPr>
              <a:xfrm>
                <a:off x="3242950" y="1533350"/>
                <a:ext cx="226250" cy="225950"/>
              </a:xfrm>
              <a:custGeom>
                <a:avLst/>
                <a:gdLst/>
                <a:ahLst/>
                <a:cxnLst/>
                <a:rect l="l" t="t" r="r" b="b"/>
                <a:pathLst>
                  <a:path w="9050" h="9038" extrusionOk="0">
                    <a:moveTo>
                      <a:pt x="4525" y="1"/>
                    </a:moveTo>
                    <a:cubicBezTo>
                      <a:pt x="2025" y="1"/>
                      <a:pt x="1" y="2025"/>
                      <a:pt x="1" y="4513"/>
                    </a:cubicBezTo>
                    <a:cubicBezTo>
                      <a:pt x="1" y="7013"/>
                      <a:pt x="2037" y="9037"/>
                      <a:pt x="4525" y="9037"/>
                    </a:cubicBezTo>
                    <a:cubicBezTo>
                      <a:pt x="7025" y="9037"/>
                      <a:pt x="9049" y="7013"/>
                      <a:pt x="9049" y="4513"/>
                    </a:cubicBezTo>
                    <a:cubicBezTo>
                      <a:pt x="9049" y="2025"/>
                      <a:pt x="7025" y="1"/>
                      <a:pt x="45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44"/>
              <p:cNvSpPr/>
              <p:nvPr/>
            </p:nvSpPr>
            <p:spPr>
              <a:xfrm>
                <a:off x="3312300" y="1602700"/>
                <a:ext cx="87550" cy="87250"/>
              </a:xfrm>
              <a:custGeom>
                <a:avLst/>
                <a:gdLst/>
                <a:ahLst/>
                <a:cxnLst/>
                <a:rect l="l" t="t" r="r" b="b"/>
                <a:pathLst>
                  <a:path w="3502" h="3490" extrusionOk="0">
                    <a:moveTo>
                      <a:pt x="1751" y="1"/>
                    </a:moveTo>
                    <a:cubicBezTo>
                      <a:pt x="787" y="1"/>
                      <a:pt x="1" y="775"/>
                      <a:pt x="1" y="1739"/>
                    </a:cubicBezTo>
                    <a:cubicBezTo>
                      <a:pt x="1" y="2715"/>
                      <a:pt x="787" y="3489"/>
                      <a:pt x="1751" y="3489"/>
                    </a:cubicBezTo>
                    <a:cubicBezTo>
                      <a:pt x="2715" y="3489"/>
                      <a:pt x="3501" y="2715"/>
                      <a:pt x="3501" y="1739"/>
                    </a:cubicBezTo>
                    <a:cubicBezTo>
                      <a:pt x="3501" y="775"/>
                      <a:pt x="2715" y="1"/>
                      <a:pt x="17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44"/>
              <p:cNvSpPr/>
              <p:nvPr/>
            </p:nvSpPr>
            <p:spPr>
              <a:xfrm>
                <a:off x="3272125" y="1262200"/>
                <a:ext cx="1679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6716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6716" y="4143"/>
                    </a:lnTo>
                    <a:lnTo>
                      <a:pt x="67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44"/>
              <p:cNvSpPr/>
              <p:nvPr/>
            </p:nvSpPr>
            <p:spPr>
              <a:xfrm>
                <a:off x="3117350" y="1440200"/>
                <a:ext cx="489375" cy="286050"/>
              </a:xfrm>
              <a:custGeom>
                <a:avLst/>
                <a:gdLst/>
                <a:ahLst/>
                <a:cxnLst/>
                <a:rect l="l" t="t" r="r" b="b"/>
                <a:pathLst>
                  <a:path w="19575" h="11442" extrusionOk="0">
                    <a:moveTo>
                      <a:pt x="9775" y="0"/>
                    </a:moveTo>
                    <a:cubicBezTo>
                      <a:pt x="4382" y="0"/>
                      <a:pt x="0" y="4417"/>
                      <a:pt x="0" y="9846"/>
                    </a:cubicBezTo>
                    <a:lnTo>
                      <a:pt x="0" y="11442"/>
                    </a:lnTo>
                    <a:lnTo>
                      <a:pt x="965" y="11442"/>
                    </a:lnTo>
                    <a:lnTo>
                      <a:pt x="965" y="9846"/>
                    </a:lnTo>
                    <a:cubicBezTo>
                      <a:pt x="965" y="4941"/>
                      <a:pt x="4917" y="964"/>
                      <a:pt x="9775" y="964"/>
                    </a:cubicBezTo>
                    <a:lnTo>
                      <a:pt x="9799" y="964"/>
                    </a:lnTo>
                    <a:cubicBezTo>
                      <a:pt x="14657" y="964"/>
                      <a:pt x="18610" y="4941"/>
                      <a:pt x="18610" y="9846"/>
                    </a:cubicBezTo>
                    <a:lnTo>
                      <a:pt x="18610" y="11442"/>
                    </a:lnTo>
                    <a:lnTo>
                      <a:pt x="19574" y="11442"/>
                    </a:lnTo>
                    <a:lnTo>
                      <a:pt x="19574" y="9846"/>
                    </a:lnTo>
                    <a:cubicBezTo>
                      <a:pt x="19574" y="4417"/>
                      <a:pt x="15181" y="0"/>
                      <a:pt x="97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44"/>
              <p:cNvSpPr/>
              <p:nvPr/>
            </p:nvSpPr>
            <p:spPr>
              <a:xfrm>
                <a:off x="3200400" y="15836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44"/>
              <p:cNvSpPr/>
              <p:nvPr/>
            </p:nvSpPr>
            <p:spPr>
              <a:xfrm>
                <a:off x="3252175" y="15836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44"/>
              <p:cNvSpPr/>
              <p:nvPr/>
            </p:nvSpPr>
            <p:spPr>
              <a:xfrm>
                <a:off x="3303975" y="15836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44"/>
              <p:cNvSpPr/>
              <p:nvPr/>
            </p:nvSpPr>
            <p:spPr>
              <a:xfrm>
                <a:off x="3355475" y="15836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44"/>
              <p:cNvSpPr/>
              <p:nvPr/>
            </p:nvSpPr>
            <p:spPr>
              <a:xfrm>
                <a:off x="3407250" y="15836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44"/>
              <p:cNvSpPr/>
              <p:nvPr/>
            </p:nvSpPr>
            <p:spPr>
              <a:xfrm>
                <a:off x="3459050" y="15836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44"/>
              <p:cNvSpPr/>
              <p:nvPr/>
            </p:nvSpPr>
            <p:spPr>
              <a:xfrm>
                <a:off x="3200400" y="15327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44"/>
              <p:cNvSpPr/>
              <p:nvPr/>
            </p:nvSpPr>
            <p:spPr>
              <a:xfrm>
                <a:off x="3252175" y="15327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44"/>
              <p:cNvSpPr/>
              <p:nvPr/>
            </p:nvSpPr>
            <p:spPr>
              <a:xfrm>
                <a:off x="3303975" y="15327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44"/>
              <p:cNvSpPr/>
              <p:nvPr/>
            </p:nvSpPr>
            <p:spPr>
              <a:xfrm>
                <a:off x="3355475" y="15327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44"/>
              <p:cNvSpPr/>
              <p:nvPr/>
            </p:nvSpPr>
            <p:spPr>
              <a:xfrm>
                <a:off x="3407250" y="15327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44"/>
              <p:cNvSpPr/>
              <p:nvPr/>
            </p:nvSpPr>
            <p:spPr>
              <a:xfrm>
                <a:off x="3459050" y="15327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44"/>
              <p:cNvSpPr/>
              <p:nvPr/>
            </p:nvSpPr>
            <p:spPr>
              <a:xfrm>
                <a:off x="3200400" y="1481850"/>
                <a:ext cx="52100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97" extrusionOk="0">
                    <a:moveTo>
                      <a:pt x="0" y="1"/>
                    </a:moveTo>
                    <a:lnTo>
                      <a:pt x="0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44"/>
              <p:cNvSpPr/>
              <p:nvPr/>
            </p:nvSpPr>
            <p:spPr>
              <a:xfrm>
                <a:off x="3252175" y="1481850"/>
                <a:ext cx="5212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97" extrusionOk="0">
                    <a:moveTo>
                      <a:pt x="1" y="1"/>
                    </a:moveTo>
                    <a:lnTo>
                      <a:pt x="1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44"/>
              <p:cNvSpPr/>
              <p:nvPr/>
            </p:nvSpPr>
            <p:spPr>
              <a:xfrm>
                <a:off x="3303975" y="1481850"/>
                <a:ext cx="52100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97" extrusionOk="0">
                    <a:moveTo>
                      <a:pt x="0" y="1"/>
                    </a:moveTo>
                    <a:lnTo>
                      <a:pt x="0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44"/>
              <p:cNvSpPr/>
              <p:nvPr/>
            </p:nvSpPr>
            <p:spPr>
              <a:xfrm>
                <a:off x="3355475" y="1481850"/>
                <a:ext cx="52100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97" extrusionOk="0">
                    <a:moveTo>
                      <a:pt x="0" y="1"/>
                    </a:moveTo>
                    <a:lnTo>
                      <a:pt x="0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44"/>
              <p:cNvSpPr/>
              <p:nvPr/>
            </p:nvSpPr>
            <p:spPr>
              <a:xfrm>
                <a:off x="3407250" y="1481850"/>
                <a:ext cx="5212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97" extrusionOk="0">
                    <a:moveTo>
                      <a:pt x="1" y="1"/>
                    </a:moveTo>
                    <a:lnTo>
                      <a:pt x="1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44"/>
              <p:cNvSpPr/>
              <p:nvPr/>
            </p:nvSpPr>
            <p:spPr>
              <a:xfrm>
                <a:off x="3459050" y="1481850"/>
                <a:ext cx="5212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97" extrusionOk="0">
                    <a:moveTo>
                      <a:pt x="1" y="1"/>
                    </a:moveTo>
                    <a:lnTo>
                      <a:pt x="1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44"/>
              <p:cNvSpPr/>
              <p:nvPr/>
            </p:nvSpPr>
            <p:spPr>
              <a:xfrm>
                <a:off x="3200400" y="14312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44"/>
              <p:cNvSpPr/>
              <p:nvPr/>
            </p:nvSpPr>
            <p:spPr>
              <a:xfrm>
                <a:off x="3252175" y="14312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" name="Google Shape;2393;p44"/>
              <p:cNvSpPr/>
              <p:nvPr/>
            </p:nvSpPr>
            <p:spPr>
              <a:xfrm>
                <a:off x="3303975" y="14312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44"/>
              <p:cNvSpPr/>
              <p:nvPr/>
            </p:nvSpPr>
            <p:spPr>
              <a:xfrm>
                <a:off x="3355475" y="14312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44"/>
              <p:cNvSpPr/>
              <p:nvPr/>
            </p:nvSpPr>
            <p:spPr>
              <a:xfrm>
                <a:off x="3407250" y="14312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44"/>
              <p:cNvSpPr/>
              <p:nvPr/>
            </p:nvSpPr>
            <p:spPr>
              <a:xfrm>
                <a:off x="3459050" y="14312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44"/>
              <p:cNvSpPr/>
              <p:nvPr/>
            </p:nvSpPr>
            <p:spPr>
              <a:xfrm>
                <a:off x="3200400" y="13803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44"/>
              <p:cNvSpPr/>
              <p:nvPr/>
            </p:nvSpPr>
            <p:spPr>
              <a:xfrm>
                <a:off x="3252175" y="13803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44"/>
              <p:cNvSpPr/>
              <p:nvPr/>
            </p:nvSpPr>
            <p:spPr>
              <a:xfrm>
                <a:off x="3303975" y="13803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44"/>
              <p:cNvSpPr/>
              <p:nvPr/>
            </p:nvSpPr>
            <p:spPr>
              <a:xfrm>
                <a:off x="3355475" y="13803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44"/>
              <p:cNvSpPr/>
              <p:nvPr/>
            </p:nvSpPr>
            <p:spPr>
              <a:xfrm>
                <a:off x="3407250" y="13803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44"/>
              <p:cNvSpPr/>
              <p:nvPr/>
            </p:nvSpPr>
            <p:spPr>
              <a:xfrm>
                <a:off x="3459050" y="13803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44"/>
              <p:cNvSpPr/>
              <p:nvPr/>
            </p:nvSpPr>
            <p:spPr>
              <a:xfrm>
                <a:off x="3200400" y="13294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44"/>
              <p:cNvSpPr/>
              <p:nvPr/>
            </p:nvSpPr>
            <p:spPr>
              <a:xfrm>
                <a:off x="3252175" y="13294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44"/>
              <p:cNvSpPr/>
              <p:nvPr/>
            </p:nvSpPr>
            <p:spPr>
              <a:xfrm>
                <a:off x="3303975" y="13294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44"/>
              <p:cNvSpPr/>
              <p:nvPr/>
            </p:nvSpPr>
            <p:spPr>
              <a:xfrm>
                <a:off x="3355475" y="13294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44"/>
              <p:cNvSpPr/>
              <p:nvPr/>
            </p:nvSpPr>
            <p:spPr>
              <a:xfrm>
                <a:off x="3407250" y="13294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44"/>
              <p:cNvSpPr/>
              <p:nvPr/>
            </p:nvSpPr>
            <p:spPr>
              <a:xfrm>
                <a:off x="3459050" y="13294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44"/>
              <p:cNvSpPr/>
              <p:nvPr/>
            </p:nvSpPr>
            <p:spPr>
              <a:xfrm>
                <a:off x="3079550" y="1711050"/>
                <a:ext cx="100325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4013" h="1930" extrusionOk="0">
                    <a:moveTo>
                      <a:pt x="0" y="1"/>
                    </a:moveTo>
                    <a:lnTo>
                      <a:pt x="0" y="1929"/>
                    </a:lnTo>
                    <a:lnTo>
                      <a:pt x="4012" y="1929"/>
                    </a:lnTo>
                    <a:lnTo>
                      <a:pt x="401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44"/>
              <p:cNvSpPr/>
              <p:nvPr/>
            </p:nvSpPr>
            <p:spPr>
              <a:xfrm>
                <a:off x="3544475" y="1711050"/>
                <a:ext cx="100350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4014" h="1930" extrusionOk="0">
                    <a:moveTo>
                      <a:pt x="1" y="1"/>
                    </a:moveTo>
                    <a:lnTo>
                      <a:pt x="1" y="1929"/>
                    </a:lnTo>
                    <a:lnTo>
                      <a:pt x="4013" y="1929"/>
                    </a:lnTo>
                    <a:lnTo>
                      <a:pt x="401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44"/>
              <p:cNvSpPr/>
              <p:nvPr/>
            </p:nvSpPr>
            <p:spPr>
              <a:xfrm>
                <a:off x="3272125" y="12008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0" y="0"/>
                    </a:moveTo>
                    <a:lnTo>
                      <a:pt x="0" y="1465"/>
                    </a:lnTo>
                    <a:lnTo>
                      <a:pt x="929" y="1465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" name="Google Shape;2412;p44"/>
              <p:cNvSpPr/>
              <p:nvPr/>
            </p:nvSpPr>
            <p:spPr>
              <a:xfrm>
                <a:off x="3344450" y="12008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1" y="0"/>
                    </a:moveTo>
                    <a:lnTo>
                      <a:pt x="1" y="1465"/>
                    </a:lnTo>
                    <a:lnTo>
                      <a:pt x="929" y="1465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" name="Google Shape;2413;p44"/>
              <p:cNvSpPr/>
              <p:nvPr/>
            </p:nvSpPr>
            <p:spPr>
              <a:xfrm>
                <a:off x="3344450" y="12008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1" y="0"/>
                    </a:moveTo>
                    <a:lnTo>
                      <a:pt x="1" y="1465"/>
                    </a:lnTo>
                    <a:lnTo>
                      <a:pt x="929" y="1465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" name="Google Shape;2414;p44"/>
              <p:cNvSpPr/>
              <p:nvPr/>
            </p:nvSpPr>
            <p:spPr>
              <a:xfrm>
                <a:off x="3417075" y="1200875"/>
                <a:ext cx="229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465" extrusionOk="0">
                    <a:moveTo>
                      <a:pt x="1" y="0"/>
                    </a:moveTo>
                    <a:lnTo>
                      <a:pt x="1" y="1465"/>
                    </a:lnTo>
                    <a:lnTo>
                      <a:pt x="918" y="1465"/>
                    </a:lnTo>
                    <a:lnTo>
                      <a:pt x="9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" name="Google Shape;2415;p44"/>
              <p:cNvSpPr/>
              <p:nvPr/>
            </p:nvSpPr>
            <p:spPr>
              <a:xfrm>
                <a:off x="3262000" y="1123775"/>
                <a:ext cx="188150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7526" h="823" extrusionOk="0">
                    <a:moveTo>
                      <a:pt x="1" y="1"/>
                    </a:moveTo>
                    <a:lnTo>
                      <a:pt x="1" y="822"/>
                    </a:lnTo>
                    <a:lnTo>
                      <a:pt x="7525" y="822"/>
                    </a:lnTo>
                    <a:lnTo>
                      <a:pt x="752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44"/>
              <p:cNvSpPr/>
              <p:nvPr/>
            </p:nvSpPr>
            <p:spPr>
              <a:xfrm>
                <a:off x="3307250" y="1081800"/>
                <a:ext cx="97350" cy="42000"/>
              </a:xfrm>
              <a:custGeom>
                <a:avLst/>
                <a:gdLst/>
                <a:ahLst/>
                <a:cxnLst/>
                <a:rect l="l" t="t" r="r" b="b"/>
                <a:pathLst>
                  <a:path w="3894" h="1680" extrusionOk="0">
                    <a:moveTo>
                      <a:pt x="0" y="1"/>
                    </a:moveTo>
                    <a:lnTo>
                      <a:pt x="0" y="1680"/>
                    </a:lnTo>
                    <a:lnTo>
                      <a:pt x="3894" y="1680"/>
                    </a:lnTo>
                    <a:lnTo>
                      <a:pt x="389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17" name="Google Shape;2417;p44"/>
          <p:cNvGrpSpPr/>
          <p:nvPr/>
        </p:nvGrpSpPr>
        <p:grpSpPr>
          <a:xfrm rot="914391">
            <a:off x="7949111" y="379269"/>
            <a:ext cx="836213" cy="1254211"/>
            <a:chOff x="6630575" y="1482600"/>
            <a:chExt cx="292025" cy="438475"/>
          </a:xfrm>
        </p:grpSpPr>
        <p:sp>
          <p:nvSpPr>
            <p:cNvPr id="2418" name="Google Shape;2418;p44"/>
            <p:cNvSpPr/>
            <p:nvPr/>
          </p:nvSpPr>
          <p:spPr>
            <a:xfrm>
              <a:off x="6630575" y="1482750"/>
              <a:ext cx="292025" cy="438175"/>
            </a:xfrm>
            <a:custGeom>
              <a:avLst/>
              <a:gdLst/>
              <a:ahLst/>
              <a:cxnLst/>
              <a:rect l="l" t="t" r="r" b="b"/>
              <a:pathLst>
                <a:path w="11681" h="17527" extrusionOk="0">
                  <a:moveTo>
                    <a:pt x="5847" y="0"/>
                  </a:moveTo>
                  <a:cubicBezTo>
                    <a:pt x="2620" y="0"/>
                    <a:pt x="1" y="2608"/>
                    <a:pt x="1" y="5835"/>
                  </a:cubicBezTo>
                  <a:lnTo>
                    <a:pt x="1" y="9633"/>
                  </a:lnTo>
                  <a:lnTo>
                    <a:pt x="1" y="14586"/>
                  </a:lnTo>
                  <a:lnTo>
                    <a:pt x="1" y="14990"/>
                  </a:lnTo>
                  <a:lnTo>
                    <a:pt x="1" y="15395"/>
                  </a:lnTo>
                  <a:lnTo>
                    <a:pt x="1" y="16538"/>
                  </a:lnTo>
                  <a:lnTo>
                    <a:pt x="1" y="16788"/>
                  </a:lnTo>
                  <a:cubicBezTo>
                    <a:pt x="1" y="16836"/>
                    <a:pt x="13" y="16872"/>
                    <a:pt x="13" y="16919"/>
                  </a:cubicBezTo>
                  <a:lnTo>
                    <a:pt x="24" y="16955"/>
                  </a:lnTo>
                  <a:cubicBezTo>
                    <a:pt x="36" y="16991"/>
                    <a:pt x="36" y="17026"/>
                    <a:pt x="48" y="17050"/>
                  </a:cubicBezTo>
                  <a:cubicBezTo>
                    <a:pt x="60" y="17062"/>
                    <a:pt x="60" y="17074"/>
                    <a:pt x="72" y="17086"/>
                  </a:cubicBezTo>
                  <a:cubicBezTo>
                    <a:pt x="84" y="17122"/>
                    <a:pt x="96" y="17145"/>
                    <a:pt x="120" y="17181"/>
                  </a:cubicBezTo>
                  <a:cubicBezTo>
                    <a:pt x="120" y="17193"/>
                    <a:pt x="132" y="17193"/>
                    <a:pt x="132" y="17205"/>
                  </a:cubicBezTo>
                  <a:cubicBezTo>
                    <a:pt x="155" y="17241"/>
                    <a:pt x="179" y="17265"/>
                    <a:pt x="215" y="17300"/>
                  </a:cubicBezTo>
                  <a:cubicBezTo>
                    <a:pt x="227" y="17312"/>
                    <a:pt x="239" y="17324"/>
                    <a:pt x="239" y="17324"/>
                  </a:cubicBezTo>
                  <a:cubicBezTo>
                    <a:pt x="263" y="17348"/>
                    <a:pt x="286" y="17372"/>
                    <a:pt x="310" y="17384"/>
                  </a:cubicBezTo>
                  <a:cubicBezTo>
                    <a:pt x="322" y="17395"/>
                    <a:pt x="334" y="17407"/>
                    <a:pt x="346" y="17407"/>
                  </a:cubicBezTo>
                  <a:cubicBezTo>
                    <a:pt x="370" y="17431"/>
                    <a:pt x="394" y="17443"/>
                    <a:pt x="429" y="17455"/>
                  </a:cubicBezTo>
                  <a:cubicBezTo>
                    <a:pt x="441" y="17455"/>
                    <a:pt x="453" y="17467"/>
                    <a:pt x="465" y="17467"/>
                  </a:cubicBezTo>
                  <a:cubicBezTo>
                    <a:pt x="465" y="17479"/>
                    <a:pt x="477" y="17479"/>
                    <a:pt x="477" y="17479"/>
                  </a:cubicBezTo>
                  <a:cubicBezTo>
                    <a:pt x="560" y="17503"/>
                    <a:pt x="655" y="17526"/>
                    <a:pt x="751" y="17526"/>
                  </a:cubicBezTo>
                  <a:lnTo>
                    <a:pt x="10931" y="17526"/>
                  </a:lnTo>
                  <a:cubicBezTo>
                    <a:pt x="11347" y="17526"/>
                    <a:pt x="11681" y="17193"/>
                    <a:pt x="11681" y="16788"/>
                  </a:cubicBezTo>
                  <a:lnTo>
                    <a:pt x="11681" y="16133"/>
                  </a:lnTo>
                  <a:lnTo>
                    <a:pt x="11681" y="15383"/>
                  </a:lnTo>
                  <a:lnTo>
                    <a:pt x="11681" y="14979"/>
                  </a:lnTo>
                  <a:lnTo>
                    <a:pt x="11681" y="14574"/>
                  </a:lnTo>
                  <a:lnTo>
                    <a:pt x="11681" y="9633"/>
                  </a:lnTo>
                  <a:lnTo>
                    <a:pt x="11681" y="5835"/>
                  </a:lnTo>
                  <a:cubicBezTo>
                    <a:pt x="11681" y="2608"/>
                    <a:pt x="9061" y="0"/>
                    <a:pt x="5847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19" name="Google Shape;2419;p44"/>
            <p:cNvGrpSpPr/>
            <p:nvPr/>
          </p:nvGrpSpPr>
          <p:grpSpPr>
            <a:xfrm>
              <a:off x="6630575" y="1482600"/>
              <a:ext cx="292025" cy="438475"/>
              <a:chOff x="6630575" y="-207050"/>
              <a:chExt cx="292025" cy="438475"/>
            </a:xfrm>
          </p:grpSpPr>
          <p:sp>
            <p:nvSpPr>
              <p:cNvPr id="2420" name="Google Shape;2420;p44"/>
              <p:cNvSpPr/>
              <p:nvPr/>
            </p:nvSpPr>
            <p:spPr>
              <a:xfrm>
                <a:off x="6630575" y="-207050"/>
                <a:ext cx="292025" cy="4384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7539" extrusionOk="0">
                    <a:moveTo>
                      <a:pt x="5847" y="1"/>
                    </a:moveTo>
                    <a:cubicBezTo>
                      <a:pt x="2620" y="1"/>
                      <a:pt x="1" y="2620"/>
                      <a:pt x="1" y="5847"/>
                    </a:cubicBezTo>
                    <a:lnTo>
                      <a:pt x="1" y="9645"/>
                    </a:lnTo>
                    <a:lnTo>
                      <a:pt x="1" y="16789"/>
                    </a:lnTo>
                    <a:cubicBezTo>
                      <a:pt x="1" y="17205"/>
                      <a:pt x="334" y="17539"/>
                      <a:pt x="751" y="17539"/>
                    </a:cubicBezTo>
                    <a:lnTo>
                      <a:pt x="10931" y="17539"/>
                    </a:lnTo>
                    <a:cubicBezTo>
                      <a:pt x="11347" y="17539"/>
                      <a:pt x="11681" y="17205"/>
                      <a:pt x="11681" y="16789"/>
                    </a:cubicBezTo>
                    <a:lnTo>
                      <a:pt x="11681" y="9645"/>
                    </a:lnTo>
                    <a:lnTo>
                      <a:pt x="11681" y="5847"/>
                    </a:lnTo>
                    <a:cubicBezTo>
                      <a:pt x="11681" y="2620"/>
                      <a:pt x="9061" y="1"/>
                      <a:pt x="58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44"/>
              <p:cNvSpPr/>
              <p:nvPr/>
            </p:nvSpPr>
            <p:spPr>
              <a:xfrm>
                <a:off x="6630575" y="167700"/>
                <a:ext cx="292025" cy="6372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2549" extrusionOk="0">
                    <a:moveTo>
                      <a:pt x="1" y="1"/>
                    </a:moveTo>
                    <a:lnTo>
                      <a:pt x="1" y="1799"/>
                    </a:lnTo>
                    <a:cubicBezTo>
                      <a:pt x="1" y="2215"/>
                      <a:pt x="334" y="2549"/>
                      <a:pt x="751" y="2549"/>
                    </a:cubicBezTo>
                    <a:lnTo>
                      <a:pt x="10931" y="2549"/>
                    </a:lnTo>
                    <a:cubicBezTo>
                      <a:pt x="11347" y="2549"/>
                      <a:pt x="11681" y="2215"/>
                      <a:pt x="11681" y="1799"/>
                    </a:cubicBezTo>
                    <a:lnTo>
                      <a:pt x="1168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44"/>
              <p:cNvSpPr/>
              <p:nvPr/>
            </p:nvSpPr>
            <p:spPr>
              <a:xfrm>
                <a:off x="6669275" y="45675"/>
                <a:ext cx="214325" cy="67300"/>
              </a:xfrm>
              <a:custGeom>
                <a:avLst/>
                <a:gdLst/>
                <a:ahLst/>
                <a:cxnLst/>
                <a:rect l="l" t="t" r="r" b="b"/>
                <a:pathLst>
                  <a:path w="8573" h="2692" extrusionOk="0">
                    <a:moveTo>
                      <a:pt x="1346" y="0"/>
                    </a:moveTo>
                    <a:cubicBezTo>
                      <a:pt x="608" y="0"/>
                      <a:pt x="0" y="608"/>
                      <a:pt x="0" y="1346"/>
                    </a:cubicBezTo>
                    <a:cubicBezTo>
                      <a:pt x="0" y="2084"/>
                      <a:pt x="608" y="2691"/>
                      <a:pt x="1346" y="2691"/>
                    </a:cubicBezTo>
                    <a:lnTo>
                      <a:pt x="7228" y="2691"/>
                    </a:lnTo>
                    <a:cubicBezTo>
                      <a:pt x="7978" y="2691"/>
                      <a:pt x="8573" y="2084"/>
                      <a:pt x="8573" y="1346"/>
                    </a:cubicBezTo>
                    <a:cubicBezTo>
                      <a:pt x="8573" y="608"/>
                      <a:pt x="7978" y="0"/>
                      <a:pt x="722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44"/>
              <p:cNvSpPr/>
              <p:nvPr/>
            </p:nvSpPr>
            <p:spPr>
              <a:xfrm>
                <a:off x="6663025" y="39425"/>
                <a:ext cx="227125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085" h="3192" extrusionOk="0">
                    <a:moveTo>
                      <a:pt x="7489" y="500"/>
                    </a:moveTo>
                    <a:cubicBezTo>
                      <a:pt x="8085" y="500"/>
                      <a:pt x="8573" y="989"/>
                      <a:pt x="8573" y="1596"/>
                    </a:cubicBezTo>
                    <a:cubicBezTo>
                      <a:pt x="8573" y="2203"/>
                      <a:pt x="8085" y="2691"/>
                      <a:pt x="7489" y="2691"/>
                    </a:cubicBezTo>
                    <a:lnTo>
                      <a:pt x="1608" y="2691"/>
                    </a:lnTo>
                    <a:cubicBezTo>
                      <a:pt x="1001" y="2691"/>
                      <a:pt x="512" y="2203"/>
                      <a:pt x="512" y="1596"/>
                    </a:cubicBezTo>
                    <a:cubicBezTo>
                      <a:pt x="512" y="989"/>
                      <a:pt x="1001" y="500"/>
                      <a:pt x="1608" y="500"/>
                    </a:cubicBezTo>
                    <a:close/>
                    <a:moveTo>
                      <a:pt x="1608" y="0"/>
                    </a:moveTo>
                    <a:cubicBezTo>
                      <a:pt x="715" y="0"/>
                      <a:pt x="0" y="715"/>
                      <a:pt x="0" y="1596"/>
                    </a:cubicBezTo>
                    <a:cubicBezTo>
                      <a:pt x="0" y="2477"/>
                      <a:pt x="715" y="3191"/>
                      <a:pt x="1608" y="3191"/>
                    </a:cubicBezTo>
                    <a:lnTo>
                      <a:pt x="7489" y="3191"/>
                    </a:lnTo>
                    <a:cubicBezTo>
                      <a:pt x="8371" y="3191"/>
                      <a:pt x="9085" y="2477"/>
                      <a:pt x="9085" y="1596"/>
                    </a:cubicBezTo>
                    <a:cubicBezTo>
                      <a:pt x="9085" y="715"/>
                      <a:pt x="8371" y="0"/>
                      <a:pt x="74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44"/>
              <p:cNvSpPr/>
              <p:nvPr/>
            </p:nvSpPr>
            <p:spPr>
              <a:xfrm>
                <a:off x="6700225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44"/>
              <p:cNvSpPr/>
              <p:nvPr/>
            </p:nvSpPr>
            <p:spPr>
              <a:xfrm>
                <a:off x="6735350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44"/>
              <p:cNvSpPr/>
              <p:nvPr/>
            </p:nvSpPr>
            <p:spPr>
              <a:xfrm>
                <a:off x="6770175" y="44775"/>
                <a:ext cx="128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13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13" y="2727"/>
                    </a:lnTo>
                    <a:lnTo>
                      <a:pt x="5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44"/>
              <p:cNvSpPr/>
              <p:nvPr/>
            </p:nvSpPr>
            <p:spPr>
              <a:xfrm>
                <a:off x="6805300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44"/>
              <p:cNvSpPr/>
              <p:nvPr/>
            </p:nvSpPr>
            <p:spPr>
              <a:xfrm>
                <a:off x="6840425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44"/>
              <p:cNvSpPr/>
              <p:nvPr/>
            </p:nvSpPr>
            <p:spPr>
              <a:xfrm>
                <a:off x="6630575" y="157600"/>
                <a:ext cx="292025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810" extrusionOk="0">
                    <a:moveTo>
                      <a:pt x="1" y="0"/>
                    </a:moveTo>
                    <a:lnTo>
                      <a:pt x="1" y="810"/>
                    </a:lnTo>
                    <a:lnTo>
                      <a:pt x="11681" y="810"/>
                    </a:lnTo>
                    <a:lnTo>
                      <a:pt x="116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44"/>
              <p:cNvSpPr/>
              <p:nvPr/>
            </p:nvSpPr>
            <p:spPr>
              <a:xfrm>
                <a:off x="6707675" y="-125775"/>
                <a:ext cx="137825" cy="137825"/>
              </a:xfrm>
              <a:custGeom>
                <a:avLst/>
                <a:gdLst/>
                <a:ahLst/>
                <a:cxnLst/>
                <a:rect l="l" t="t" r="r" b="b"/>
                <a:pathLst>
                  <a:path w="5513" h="5513" extrusionOk="0">
                    <a:moveTo>
                      <a:pt x="2751" y="0"/>
                    </a:moveTo>
                    <a:cubicBezTo>
                      <a:pt x="1227" y="0"/>
                      <a:pt x="0" y="1239"/>
                      <a:pt x="0" y="2763"/>
                    </a:cubicBezTo>
                    <a:cubicBezTo>
                      <a:pt x="0" y="4287"/>
                      <a:pt x="1227" y="5513"/>
                      <a:pt x="2751" y="5513"/>
                    </a:cubicBezTo>
                    <a:cubicBezTo>
                      <a:pt x="4287" y="5513"/>
                      <a:pt x="5513" y="4287"/>
                      <a:pt x="5513" y="2763"/>
                    </a:cubicBezTo>
                    <a:cubicBezTo>
                      <a:pt x="5513" y="1239"/>
                      <a:pt x="4287" y="0"/>
                      <a:pt x="27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2431;p44"/>
              <p:cNvSpPr/>
              <p:nvPr/>
            </p:nvSpPr>
            <p:spPr>
              <a:xfrm>
                <a:off x="6723450" y="-110000"/>
                <a:ext cx="106275" cy="106275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4251" extrusionOk="0">
                    <a:moveTo>
                      <a:pt x="2120" y="0"/>
                    </a:moveTo>
                    <a:cubicBezTo>
                      <a:pt x="953" y="0"/>
                      <a:pt x="0" y="953"/>
                      <a:pt x="0" y="2132"/>
                    </a:cubicBezTo>
                    <a:cubicBezTo>
                      <a:pt x="0" y="3298"/>
                      <a:pt x="953" y="4251"/>
                      <a:pt x="2120" y="4251"/>
                    </a:cubicBezTo>
                    <a:cubicBezTo>
                      <a:pt x="3298" y="4251"/>
                      <a:pt x="4251" y="3298"/>
                      <a:pt x="4251" y="2132"/>
                    </a:cubicBezTo>
                    <a:cubicBezTo>
                      <a:pt x="4251" y="953"/>
                      <a:pt x="3298" y="0"/>
                      <a:pt x="212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44"/>
              <p:cNvSpPr/>
              <p:nvPr/>
            </p:nvSpPr>
            <p:spPr>
              <a:xfrm>
                <a:off x="6723450" y="-71900"/>
                <a:ext cx="106275" cy="68175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2727" extrusionOk="0">
                    <a:moveTo>
                      <a:pt x="96" y="0"/>
                    </a:moveTo>
                    <a:cubicBezTo>
                      <a:pt x="36" y="191"/>
                      <a:pt x="0" y="393"/>
                      <a:pt x="0" y="608"/>
                    </a:cubicBezTo>
                    <a:cubicBezTo>
                      <a:pt x="0" y="1774"/>
                      <a:pt x="953" y="2727"/>
                      <a:pt x="2132" y="2727"/>
                    </a:cubicBezTo>
                    <a:cubicBezTo>
                      <a:pt x="3298" y="2727"/>
                      <a:pt x="4251" y="1774"/>
                      <a:pt x="4251" y="608"/>
                    </a:cubicBezTo>
                    <a:cubicBezTo>
                      <a:pt x="4251" y="393"/>
                      <a:pt x="4227" y="191"/>
                      <a:pt x="4168" y="0"/>
                    </a:cubicBezTo>
                    <a:cubicBezTo>
                      <a:pt x="3906" y="881"/>
                      <a:pt x="3084" y="1524"/>
                      <a:pt x="2132" y="1524"/>
                    </a:cubicBezTo>
                    <a:cubicBezTo>
                      <a:pt x="1167" y="1524"/>
                      <a:pt x="346" y="881"/>
                      <a:pt x="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2433;p44"/>
              <p:cNvSpPr/>
              <p:nvPr/>
            </p:nvSpPr>
            <p:spPr>
              <a:xfrm>
                <a:off x="6630575" y="167700"/>
                <a:ext cx="67600" cy="62250"/>
              </a:xfrm>
              <a:custGeom>
                <a:avLst/>
                <a:gdLst/>
                <a:ahLst/>
                <a:cxnLst/>
                <a:rect l="l" t="t" r="r" b="b"/>
                <a:pathLst>
                  <a:path w="2704" h="2490" extrusionOk="0">
                    <a:moveTo>
                      <a:pt x="1394" y="1"/>
                    </a:moveTo>
                    <a:lnTo>
                      <a:pt x="1" y="1561"/>
                    </a:lnTo>
                    <a:lnTo>
                      <a:pt x="1" y="1799"/>
                    </a:lnTo>
                    <a:cubicBezTo>
                      <a:pt x="1" y="2108"/>
                      <a:pt x="203" y="2382"/>
                      <a:pt x="477" y="2489"/>
                    </a:cubicBez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" name="Google Shape;2434;p44"/>
              <p:cNvSpPr/>
              <p:nvPr/>
            </p:nvSpPr>
            <p:spPr>
              <a:xfrm>
                <a:off x="6658550" y="167700"/>
                <a:ext cx="896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2537" extrusionOk="0">
                    <a:moveTo>
                      <a:pt x="2275" y="1"/>
                    </a:moveTo>
                    <a:lnTo>
                      <a:pt x="1" y="2537"/>
                    </a:lnTo>
                    <a:lnTo>
                      <a:pt x="1311" y="2537"/>
                    </a:lnTo>
                    <a:lnTo>
                      <a:pt x="35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" name="Google Shape;2435;p44"/>
              <p:cNvSpPr/>
              <p:nvPr/>
            </p:nvSpPr>
            <p:spPr>
              <a:xfrm>
                <a:off x="6708575" y="167700"/>
                <a:ext cx="89600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4" h="2537" extrusionOk="0">
                    <a:moveTo>
                      <a:pt x="2274" y="1"/>
                    </a:moveTo>
                    <a:lnTo>
                      <a:pt x="0" y="2537"/>
                    </a:lnTo>
                    <a:lnTo>
                      <a:pt x="1310" y="2537"/>
                    </a:lnTo>
                    <a:lnTo>
                      <a:pt x="35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" name="Google Shape;2436;p44"/>
              <p:cNvSpPr/>
              <p:nvPr/>
            </p:nvSpPr>
            <p:spPr>
              <a:xfrm>
                <a:off x="6858275" y="167700"/>
                <a:ext cx="643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2537" extrusionOk="0">
                    <a:moveTo>
                      <a:pt x="2287" y="1"/>
                    </a:moveTo>
                    <a:lnTo>
                      <a:pt x="1" y="2537"/>
                    </a:lnTo>
                    <a:lnTo>
                      <a:pt x="1311" y="2537"/>
                    </a:lnTo>
                    <a:lnTo>
                      <a:pt x="2573" y="1144"/>
                    </a:lnTo>
                    <a:lnTo>
                      <a:pt x="257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" name="Google Shape;2437;p44"/>
              <p:cNvSpPr/>
              <p:nvPr/>
            </p:nvSpPr>
            <p:spPr>
              <a:xfrm>
                <a:off x="6758575" y="167700"/>
                <a:ext cx="896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2537" extrusionOk="0">
                    <a:moveTo>
                      <a:pt x="2274" y="1"/>
                    </a:moveTo>
                    <a:lnTo>
                      <a:pt x="0" y="2537"/>
                    </a:lnTo>
                    <a:lnTo>
                      <a:pt x="1310" y="2537"/>
                    </a:lnTo>
                    <a:lnTo>
                      <a:pt x="35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44"/>
              <p:cNvSpPr/>
              <p:nvPr/>
            </p:nvSpPr>
            <p:spPr>
              <a:xfrm>
                <a:off x="6808275" y="167700"/>
                <a:ext cx="899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97" h="2537" extrusionOk="0">
                    <a:moveTo>
                      <a:pt x="2287" y="1"/>
                    </a:moveTo>
                    <a:lnTo>
                      <a:pt x="1" y="2537"/>
                    </a:lnTo>
                    <a:lnTo>
                      <a:pt x="1322" y="2537"/>
                    </a:lnTo>
                    <a:lnTo>
                      <a:pt x="35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9" name="Google Shape;2439;p44"/>
          <p:cNvGrpSpPr/>
          <p:nvPr/>
        </p:nvGrpSpPr>
        <p:grpSpPr>
          <a:xfrm>
            <a:off x="1495179" y="2021000"/>
            <a:ext cx="234762" cy="218290"/>
            <a:chOff x="8652775" y="883650"/>
            <a:chExt cx="38125" cy="35450"/>
          </a:xfrm>
        </p:grpSpPr>
        <p:sp>
          <p:nvSpPr>
            <p:cNvPr id="2440" name="Google Shape;2440;p44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44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44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44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4" name="Google Shape;2444;p44"/>
          <p:cNvGrpSpPr/>
          <p:nvPr/>
        </p:nvGrpSpPr>
        <p:grpSpPr>
          <a:xfrm>
            <a:off x="7410016" y="2370538"/>
            <a:ext cx="234762" cy="218290"/>
            <a:chOff x="8652775" y="883650"/>
            <a:chExt cx="38125" cy="35450"/>
          </a:xfrm>
        </p:grpSpPr>
        <p:sp>
          <p:nvSpPr>
            <p:cNvPr id="2445" name="Google Shape;2445;p44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44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44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8" name="Google Shape;2448;p44"/>
          <p:cNvGrpSpPr/>
          <p:nvPr/>
        </p:nvGrpSpPr>
        <p:grpSpPr>
          <a:xfrm rot="-807566">
            <a:off x="-107205" y="2647553"/>
            <a:ext cx="1827102" cy="2315108"/>
            <a:chOff x="4700075" y="3262363"/>
            <a:chExt cx="560525" cy="710238"/>
          </a:xfrm>
        </p:grpSpPr>
        <p:sp>
          <p:nvSpPr>
            <p:cNvPr id="2449" name="Google Shape;2449;p44"/>
            <p:cNvSpPr/>
            <p:nvPr/>
          </p:nvSpPr>
          <p:spPr>
            <a:xfrm>
              <a:off x="4700075" y="3262375"/>
              <a:ext cx="560525" cy="710225"/>
            </a:xfrm>
            <a:custGeom>
              <a:avLst/>
              <a:gdLst/>
              <a:ahLst/>
              <a:cxnLst/>
              <a:rect l="l" t="t" r="r" b="b"/>
              <a:pathLst>
                <a:path w="22421" h="28409" extrusionOk="0">
                  <a:moveTo>
                    <a:pt x="6728" y="0"/>
                  </a:moveTo>
                  <a:cubicBezTo>
                    <a:pt x="6121" y="0"/>
                    <a:pt x="5632" y="488"/>
                    <a:pt x="5632" y="1084"/>
                  </a:cubicBezTo>
                  <a:lnTo>
                    <a:pt x="5632" y="3000"/>
                  </a:lnTo>
                  <a:cubicBezTo>
                    <a:pt x="5394" y="3012"/>
                    <a:pt x="5204" y="3215"/>
                    <a:pt x="5204" y="3465"/>
                  </a:cubicBezTo>
                  <a:lnTo>
                    <a:pt x="5204" y="3953"/>
                  </a:lnTo>
                  <a:lnTo>
                    <a:pt x="4716" y="3953"/>
                  </a:lnTo>
                  <a:lnTo>
                    <a:pt x="4716" y="4286"/>
                  </a:lnTo>
                  <a:lnTo>
                    <a:pt x="3263" y="4286"/>
                  </a:lnTo>
                  <a:cubicBezTo>
                    <a:pt x="3120" y="3834"/>
                    <a:pt x="2692" y="3501"/>
                    <a:pt x="2192" y="3501"/>
                  </a:cubicBezTo>
                  <a:cubicBezTo>
                    <a:pt x="1584" y="3501"/>
                    <a:pt x="1084" y="4001"/>
                    <a:pt x="1084" y="4608"/>
                  </a:cubicBezTo>
                  <a:cubicBezTo>
                    <a:pt x="1084" y="5227"/>
                    <a:pt x="1572" y="5727"/>
                    <a:pt x="2192" y="5727"/>
                  </a:cubicBezTo>
                  <a:cubicBezTo>
                    <a:pt x="2692" y="5727"/>
                    <a:pt x="3108" y="5406"/>
                    <a:pt x="3251" y="4953"/>
                  </a:cubicBezTo>
                  <a:lnTo>
                    <a:pt x="4716" y="4953"/>
                  </a:lnTo>
                  <a:lnTo>
                    <a:pt x="4716" y="5298"/>
                  </a:lnTo>
                  <a:lnTo>
                    <a:pt x="5192" y="5298"/>
                  </a:lnTo>
                  <a:lnTo>
                    <a:pt x="5192" y="5727"/>
                  </a:lnTo>
                  <a:cubicBezTo>
                    <a:pt x="5192" y="5977"/>
                    <a:pt x="5394" y="6179"/>
                    <a:pt x="5632" y="6191"/>
                  </a:cubicBezTo>
                  <a:lnTo>
                    <a:pt x="5632" y="8394"/>
                  </a:lnTo>
                  <a:cubicBezTo>
                    <a:pt x="5632" y="8989"/>
                    <a:pt x="6121" y="9477"/>
                    <a:pt x="6728" y="9477"/>
                  </a:cubicBezTo>
                  <a:lnTo>
                    <a:pt x="9300" y="9477"/>
                  </a:lnTo>
                  <a:lnTo>
                    <a:pt x="9300" y="10323"/>
                  </a:lnTo>
                  <a:lnTo>
                    <a:pt x="4442" y="10323"/>
                  </a:lnTo>
                  <a:lnTo>
                    <a:pt x="4442" y="11216"/>
                  </a:lnTo>
                  <a:lnTo>
                    <a:pt x="4442" y="11966"/>
                  </a:lnTo>
                  <a:lnTo>
                    <a:pt x="4442" y="12013"/>
                  </a:lnTo>
                  <a:lnTo>
                    <a:pt x="5609" y="12013"/>
                  </a:lnTo>
                  <a:cubicBezTo>
                    <a:pt x="5251" y="12204"/>
                    <a:pt x="4906" y="12430"/>
                    <a:pt x="4585" y="12692"/>
                  </a:cubicBezTo>
                  <a:cubicBezTo>
                    <a:pt x="4358" y="12871"/>
                    <a:pt x="4132" y="13061"/>
                    <a:pt x="3930" y="13264"/>
                  </a:cubicBezTo>
                  <a:cubicBezTo>
                    <a:pt x="3739" y="13454"/>
                    <a:pt x="3573" y="13645"/>
                    <a:pt x="3418" y="13847"/>
                  </a:cubicBezTo>
                  <a:cubicBezTo>
                    <a:pt x="3037" y="14323"/>
                    <a:pt x="2739" y="14823"/>
                    <a:pt x="2513" y="15359"/>
                  </a:cubicBezTo>
                  <a:cubicBezTo>
                    <a:pt x="2275" y="15895"/>
                    <a:pt x="2108" y="16466"/>
                    <a:pt x="1977" y="17050"/>
                  </a:cubicBezTo>
                  <a:cubicBezTo>
                    <a:pt x="1846" y="17681"/>
                    <a:pt x="1775" y="18324"/>
                    <a:pt x="1727" y="18979"/>
                  </a:cubicBezTo>
                  <a:cubicBezTo>
                    <a:pt x="1680" y="19610"/>
                    <a:pt x="1668" y="20241"/>
                    <a:pt x="1668" y="20872"/>
                  </a:cubicBezTo>
                  <a:cubicBezTo>
                    <a:pt x="1668" y="20979"/>
                    <a:pt x="1668" y="21098"/>
                    <a:pt x="1668" y="21205"/>
                  </a:cubicBezTo>
                  <a:cubicBezTo>
                    <a:pt x="715" y="21443"/>
                    <a:pt x="1" y="22300"/>
                    <a:pt x="1" y="23336"/>
                  </a:cubicBezTo>
                  <a:lnTo>
                    <a:pt x="1" y="24848"/>
                  </a:lnTo>
                  <a:lnTo>
                    <a:pt x="1168" y="24848"/>
                  </a:lnTo>
                  <a:lnTo>
                    <a:pt x="1168" y="23324"/>
                  </a:lnTo>
                  <a:cubicBezTo>
                    <a:pt x="1168" y="22765"/>
                    <a:pt x="1632" y="22300"/>
                    <a:pt x="2192" y="22300"/>
                  </a:cubicBezTo>
                  <a:cubicBezTo>
                    <a:pt x="2763" y="22300"/>
                    <a:pt x="3227" y="22765"/>
                    <a:pt x="3227" y="23324"/>
                  </a:cubicBezTo>
                  <a:lnTo>
                    <a:pt x="3227" y="24836"/>
                  </a:lnTo>
                  <a:lnTo>
                    <a:pt x="4394" y="24836"/>
                  </a:lnTo>
                  <a:lnTo>
                    <a:pt x="4394" y="23324"/>
                  </a:lnTo>
                  <a:cubicBezTo>
                    <a:pt x="4394" y="22336"/>
                    <a:pt x="3739" y="21503"/>
                    <a:pt x="2834" y="21229"/>
                  </a:cubicBezTo>
                  <a:lnTo>
                    <a:pt x="2834" y="20860"/>
                  </a:lnTo>
                  <a:cubicBezTo>
                    <a:pt x="2834" y="20276"/>
                    <a:pt x="2846" y="19681"/>
                    <a:pt x="2882" y="19098"/>
                  </a:cubicBezTo>
                  <a:cubicBezTo>
                    <a:pt x="2918" y="18526"/>
                    <a:pt x="2989" y="17967"/>
                    <a:pt x="3096" y="17419"/>
                  </a:cubicBezTo>
                  <a:cubicBezTo>
                    <a:pt x="3215" y="16859"/>
                    <a:pt x="3382" y="16300"/>
                    <a:pt x="3620" y="15776"/>
                  </a:cubicBezTo>
                  <a:cubicBezTo>
                    <a:pt x="3811" y="15347"/>
                    <a:pt x="4061" y="14942"/>
                    <a:pt x="4358" y="14549"/>
                  </a:cubicBezTo>
                  <a:cubicBezTo>
                    <a:pt x="4478" y="14395"/>
                    <a:pt x="4609" y="14240"/>
                    <a:pt x="4751" y="14085"/>
                  </a:cubicBezTo>
                  <a:cubicBezTo>
                    <a:pt x="4906" y="13930"/>
                    <a:pt x="5061" y="13787"/>
                    <a:pt x="5228" y="13657"/>
                  </a:cubicBezTo>
                  <a:cubicBezTo>
                    <a:pt x="5430" y="13478"/>
                    <a:pt x="5656" y="13323"/>
                    <a:pt x="5882" y="13180"/>
                  </a:cubicBezTo>
                  <a:lnTo>
                    <a:pt x="5882" y="20872"/>
                  </a:lnTo>
                  <a:lnTo>
                    <a:pt x="7406" y="20872"/>
                  </a:lnTo>
                  <a:cubicBezTo>
                    <a:pt x="7335" y="21015"/>
                    <a:pt x="7276" y="21169"/>
                    <a:pt x="7216" y="21324"/>
                  </a:cubicBezTo>
                  <a:cubicBezTo>
                    <a:pt x="7014" y="21872"/>
                    <a:pt x="6883" y="22455"/>
                    <a:pt x="6811" y="23062"/>
                  </a:cubicBezTo>
                  <a:cubicBezTo>
                    <a:pt x="6740" y="23562"/>
                    <a:pt x="6704" y="24074"/>
                    <a:pt x="6704" y="24575"/>
                  </a:cubicBezTo>
                  <a:cubicBezTo>
                    <a:pt x="6692" y="25086"/>
                    <a:pt x="6716" y="25587"/>
                    <a:pt x="6752" y="26051"/>
                  </a:cubicBezTo>
                  <a:cubicBezTo>
                    <a:pt x="6573" y="26229"/>
                    <a:pt x="6454" y="26480"/>
                    <a:pt x="6454" y="26753"/>
                  </a:cubicBezTo>
                  <a:lnTo>
                    <a:pt x="6454" y="26968"/>
                  </a:lnTo>
                  <a:lnTo>
                    <a:pt x="4132" y="26968"/>
                  </a:lnTo>
                  <a:lnTo>
                    <a:pt x="4132" y="27682"/>
                  </a:lnTo>
                  <a:lnTo>
                    <a:pt x="4132" y="28396"/>
                  </a:lnTo>
                  <a:lnTo>
                    <a:pt x="4132" y="28408"/>
                  </a:lnTo>
                  <a:lnTo>
                    <a:pt x="8776" y="28408"/>
                  </a:lnTo>
                  <a:lnTo>
                    <a:pt x="8776" y="28396"/>
                  </a:lnTo>
                  <a:lnTo>
                    <a:pt x="8776" y="27682"/>
                  </a:lnTo>
                  <a:lnTo>
                    <a:pt x="8776" y="26968"/>
                  </a:lnTo>
                  <a:lnTo>
                    <a:pt x="8395" y="26968"/>
                  </a:lnTo>
                  <a:lnTo>
                    <a:pt x="8395" y="26753"/>
                  </a:lnTo>
                  <a:cubicBezTo>
                    <a:pt x="8395" y="26432"/>
                    <a:pt x="8240" y="26146"/>
                    <a:pt x="8002" y="25968"/>
                  </a:cubicBezTo>
                  <a:cubicBezTo>
                    <a:pt x="8002" y="25944"/>
                    <a:pt x="7990" y="25920"/>
                    <a:pt x="7990" y="25896"/>
                  </a:cubicBezTo>
                  <a:cubicBezTo>
                    <a:pt x="7954" y="25456"/>
                    <a:pt x="7942" y="25015"/>
                    <a:pt x="7954" y="24586"/>
                  </a:cubicBezTo>
                  <a:cubicBezTo>
                    <a:pt x="7966" y="24051"/>
                    <a:pt x="8014" y="23515"/>
                    <a:pt x="8109" y="22991"/>
                  </a:cubicBezTo>
                  <a:cubicBezTo>
                    <a:pt x="8121" y="22908"/>
                    <a:pt x="8133" y="22824"/>
                    <a:pt x="8157" y="22741"/>
                  </a:cubicBezTo>
                  <a:cubicBezTo>
                    <a:pt x="8228" y="22360"/>
                    <a:pt x="8335" y="21979"/>
                    <a:pt x="8478" y="21610"/>
                  </a:cubicBezTo>
                  <a:cubicBezTo>
                    <a:pt x="8585" y="21348"/>
                    <a:pt x="8704" y="21098"/>
                    <a:pt x="8859" y="20872"/>
                  </a:cubicBezTo>
                  <a:lnTo>
                    <a:pt x="13443" y="20872"/>
                  </a:lnTo>
                  <a:cubicBezTo>
                    <a:pt x="13633" y="21098"/>
                    <a:pt x="13788" y="21348"/>
                    <a:pt x="13919" y="21610"/>
                  </a:cubicBezTo>
                  <a:cubicBezTo>
                    <a:pt x="13979" y="21717"/>
                    <a:pt x="14038" y="21836"/>
                    <a:pt x="14086" y="21955"/>
                  </a:cubicBezTo>
                  <a:cubicBezTo>
                    <a:pt x="14205" y="22289"/>
                    <a:pt x="14312" y="22646"/>
                    <a:pt x="14384" y="22991"/>
                  </a:cubicBezTo>
                  <a:cubicBezTo>
                    <a:pt x="14491" y="23515"/>
                    <a:pt x="14550" y="24051"/>
                    <a:pt x="14550" y="24586"/>
                  </a:cubicBezTo>
                  <a:cubicBezTo>
                    <a:pt x="14562" y="25027"/>
                    <a:pt x="14526" y="25479"/>
                    <a:pt x="14467" y="25908"/>
                  </a:cubicBezTo>
                  <a:cubicBezTo>
                    <a:pt x="14467" y="25920"/>
                    <a:pt x="14455" y="25932"/>
                    <a:pt x="14455" y="25944"/>
                  </a:cubicBezTo>
                  <a:cubicBezTo>
                    <a:pt x="14205" y="26122"/>
                    <a:pt x="14026" y="26420"/>
                    <a:pt x="14026" y="26753"/>
                  </a:cubicBezTo>
                  <a:lnTo>
                    <a:pt x="14026" y="26980"/>
                  </a:lnTo>
                  <a:lnTo>
                    <a:pt x="13693" y="26980"/>
                  </a:lnTo>
                  <a:lnTo>
                    <a:pt x="13693" y="27694"/>
                  </a:lnTo>
                  <a:lnTo>
                    <a:pt x="13693" y="28408"/>
                  </a:lnTo>
                  <a:lnTo>
                    <a:pt x="18336" y="28408"/>
                  </a:lnTo>
                  <a:lnTo>
                    <a:pt x="18336" y="27694"/>
                  </a:lnTo>
                  <a:lnTo>
                    <a:pt x="18336" y="26980"/>
                  </a:lnTo>
                  <a:lnTo>
                    <a:pt x="15967" y="26980"/>
                  </a:lnTo>
                  <a:lnTo>
                    <a:pt x="15967" y="26753"/>
                  </a:lnTo>
                  <a:cubicBezTo>
                    <a:pt x="15967" y="26491"/>
                    <a:pt x="15860" y="26253"/>
                    <a:pt x="15693" y="26075"/>
                  </a:cubicBezTo>
                  <a:cubicBezTo>
                    <a:pt x="15753" y="25598"/>
                    <a:pt x="15777" y="25098"/>
                    <a:pt x="15765" y="24586"/>
                  </a:cubicBezTo>
                  <a:cubicBezTo>
                    <a:pt x="15753" y="24074"/>
                    <a:pt x="15705" y="23562"/>
                    <a:pt x="15622" y="23062"/>
                  </a:cubicBezTo>
                  <a:cubicBezTo>
                    <a:pt x="15515" y="22467"/>
                    <a:pt x="15360" y="21884"/>
                    <a:pt x="15134" y="21336"/>
                  </a:cubicBezTo>
                  <a:cubicBezTo>
                    <a:pt x="15062" y="21181"/>
                    <a:pt x="14991" y="21026"/>
                    <a:pt x="14907" y="20872"/>
                  </a:cubicBezTo>
                  <a:lnTo>
                    <a:pt x="16586" y="20872"/>
                  </a:lnTo>
                  <a:lnTo>
                    <a:pt x="16586" y="13204"/>
                  </a:lnTo>
                  <a:cubicBezTo>
                    <a:pt x="16812" y="13347"/>
                    <a:pt x="17027" y="13502"/>
                    <a:pt x="17241" y="13668"/>
                  </a:cubicBezTo>
                  <a:cubicBezTo>
                    <a:pt x="17408" y="13799"/>
                    <a:pt x="17563" y="13942"/>
                    <a:pt x="17717" y="14097"/>
                  </a:cubicBezTo>
                  <a:cubicBezTo>
                    <a:pt x="17860" y="14240"/>
                    <a:pt x="17991" y="14395"/>
                    <a:pt x="18122" y="14549"/>
                  </a:cubicBezTo>
                  <a:cubicBezTo>
                    <a:pt x="18432" y="14930"/>
                    <a:pt x="18682" y="15347"/>
                    <a:pt x="18872" y="15776"/>
                  </a:cubicBezTo>
                  <a:cubicBezTo>
                    <a:pt x="19110" y="16300"/>
                    <a:pt x="19277" y="16847"/>
                    <a:pt x="19384" y="17419"/>
                  </a:cubicBezTo>
                  <a:cubicBezTo>
                    <a:pt x="19491" y="17967"/>
                    <a:pt x="19551" y="18538"/>
                    <a:pt x="19587" y="19098"/>
                  </a:cubicBezTo>
                  <a:cubicBezTo>
                    <a:pt x="19622" y="19693"/>
                    <a:pt x="19634" y="20288"/>
                    <a:pt x="19634" y="20872"/>
                  </a:cubicBezTo>
                  <a:lnTo>
                    <a:pt x="19634" y="21217"/>
                  </a:lnTo>
                  <a:cubicBezTo>
                    <a:pt x="18706" y="21479"/>
                    <a:pt x="18027" y="22324"/>
                    <a:pt x="18027" y="23336"/>
                  </a:cubicBezTo>
                  <a:lnTo>
                    <a:pt x="18027" y="24848"/>
                  </a:lnTo>
                  <a:lnTo>
                    <a:pt x="19194" y="24848"/>
                  </a:lnTo>
                  <a:lnTo>
                    <a:pt x="19194" y="23324"/>
                  </a:lnTo>
                  <a:cubicBezTo>
                    <a:pt x="19194" y="22765"/>
                    <a:pt x="19658" y="22300"/>
                    <a:pt x="20218" y="22300"/>
                  </a:cubicBezTo>
                  <a:cubicBezTo>
                    <a:pt x="20789" y="22300"/>
                    <a:pt x="21242" y="22765"/>
                    <a:pt x="21242" y="23324"/>
                  </a:cubicBezTo>
                  <a:lnTo>
                    <a:pt x="21242" y="24836"/>
                  </a:lnTo>
                  <a:lnTo>
                    <a:pt x="22420" y="24836"/>
                  </a:lnTo>
                  <a:lnTo>
                    <a:pt x="22420" y="23324"/>
                  </a:lnTo>
                  <a:cubicBezTo>
                    <a:pt x="22408" y="22324"/>
                    <a:pt x="21730" y="21467"/>
                    <a:pt x="20801" y="21217"/>
                  </a:cubicBezTo>
                  <a:cubicBezTo>
                    <a:pt x="20801" y="21098"/>
                    <a:pt x="20801" y="20979"/>
                    <a:pt x="20801" y="20860"/>
                  </a:cubicBezTo>
                  <a:cubicBezTo>
                    <a:pt x="20801" y="20229"/>
                    <a:pt x="20777" y="19598"/>
                    <a:pt x="20730" y="18979"/>
                  </a:cubicBezTo>
                  <a:cubicBezTo>
                    <a:pt x="20682" y="18324"/>
                    <a:pt x="20611" y="17681"/>
                    <a:pt x="20468" y="17050"/>
                  </a:cubicBezTo>
                  <a:cubicBezTo>
                    <a:pt x="20349" y="16478"/>
                    <a:pt x="20170" y="15907"/>
                    <a:pt x="19932" y="15359"/>
                  </a:cubicBezTo>
                  <a:cubicBezTo>
                    <a:pt x="19706" y="14835"/>
                    <a:pt x="19408" y="14335"/>
                    <a:pt x="19039" y="13847"/>
                  </a:cubicBezTo>
                  <a:cubicBezTo>
                    <a:pt x="18884" y="13657"/>
                    <a:pt x="18717" y="13454"/>
                    <a:pt x="18539" y="13264"/>
                  </a:cubicBezTo>
                  <a:cubicBezTo>
                    <a:pt x="18336" y="13049"/>
                    <a:pt x="18122" y="12859"/>
                    <a:pt x="17896" y="12668"/>
                  </a:cubicBezTo>
                  <a:cubicBezTo>
                    <a:pt x="17574" y="12418"/>
                    <a:pt x="17241" y="12204"/>
                    <a:pt x="16896" y="12013"/>
                  </a:cubicBezTo>
                  <a:lnTo>
                    <a:pt x="18027" y="12013"/>
                  </a:lnTo>
                  <a:lnTo>
                    <a:pt x="18027" y="11966"/>
                  </a:lnTo>
                  <a:lnTo>
                    <a:pt x="18027" y="11216"/>
                  </a:lnTo>
                  <a:lnTo>
                    <a:pt x="18027" y="10323"/>
                  </a:lnTo>
                  <a:lnTo>
                    <a:pt x="13169" y="10323"/>
                  </a:lnTo>
                  <a:lnTo>
                    <a:pt x="13169" y="9477"/>
                  </a:lnTo>
                  <a:lnTo>
                    <a:pt x="15741" y="9477"/>
                  </a:lnTo>
                  <a:cubicBezTo>
                    <a:pt x="16336" y="9477"/>
                    <a:pt x="16824" y="8989"/>
                    <a:pt x="16824" y="8394"/>
                  </a:cubicBezTo>
                  <a:lnTo>
                    <a:pt x="16824" y="6191"/>
                  </a:lnTo>
                  <a:cubicBezTo>
                    <a:pt x="17086" y="6191"/>
                    <a:pt x="17289" y="5989"/>
                    <a:pt x="17289" y="5727"/>
                  </a:cubicBezTo>
                  <a:lnTo>
                    <a:pt x="17289" y="5227"/>
                  </a:lnTo>
                  <a:lnTo>
                    <a:pt x="17765" y="5227"/>
                  </a:lnTo>
                  <a:lnTo>
                    <a:pt x="17765" y="4894"/>
                  </a:lnTo>
                  <a:lnTo>
                    <a:pt x="19229" y="4894"/>
                  </a:lnTo>
                  <a:cubicBezTo>
                    <a:pt x="19360" y="5358"/>
                    <a:pt x="19789" y="5691"/>
                    <a:pt x="20289" y="5691"/>
                  </a:cubicBezTo>
                  <a:cubicBezTo>
                    <a:pt x="20908" y="5691"/>
                    <a:pt x="21408" y="5191"/>
                    <a:pt x="21408" y="4572"/>
                  </a:cubicBezTo>
                  <a:cubicBezTo>
                    <a:pt x="21408" y="3965"/>
                    <a:pt x="20908" y="3465"/>
                    <a:pt x="20289" y="3465"/>
                  </a:cubicBezTo>
                  <a:cubicBezTo>
                    <a:pt x="19801" y="3465"/>
                    <a:pt x="19372" y="3786"/>
                    <a:pt x="19229" y="4239"/>
                  </a:cubicBezTo>
                  <a:lnTo>
                    <a:pt x="17765" y="4239"/>
                  </a:lnTo>
                  <a:lnTo>
                    <a:pt x="17765" y="3893"/>
                  </a:lnTo>
                  <a:lnTo>
                    <a:pt x="17289" y="3893"/>
                  </a:lnTo>
                  <a:lnTo>
                    <a:pt x="17289" y="3465"/>
                  </a:lnTo>
                  <a:cubicBezTo>
                    <a:pt x="17289" y="3203"/>
                    <a:pt x="17086" y="3000"/>
                    <a:pt x="16824" y="3000"/>
                  </a:cubicBezTo>
                  <a:lnTo>
                    <a:pt x="16824" y="1084"/>
                  </a:lnTo>
                  <a:cubicBezTo>
                    <a:pt x="16824" y="488"/>
                    <a:pt x="16336" y="0"/>
                    <a:pt x="15741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50" name="Google Shape;2450;p44"/>
            <p:cNvGrpSpPr/>
            <p:nvPr/>
          </p:nvGrpSpPr>
          <p:grpSpPr>
            <a:xfrm>
              <a:off x="4700075" y="3262363"/>
              <a:ext cx="560225" cy="709950"/>
              <a:chOff x="556300" y="1021375"/>
              <a:chExt cx="560225" cy="709950"/>
            </a:xfrm>
          </p:grpSpPr>
          <p:sp>
            <p:nvSpPr>
              <p:cNvPr id="2451" name="Google Shape;2451;p44"/>
              <p:cNvSpPr/>
              <p:nvPr/>
            </p:nvSpPr>
            <p:spPr>
              <a:xfrm>
                <a:off x="837000" y="1292525"/>
                <a:ext cx="166700" cy="70600"/>
              </a:xfrm>
              <a:custGeom>
                <a:avLst/>
                <a:gdLst/>
                <a:ahLst/>
                <a:cxnLst/>
                <a:rect l="l" t="t" r="r" b="b"/>
                <a:pathLst>
                  <a:path w="6668" h="2824" extrusionOk="0">
                    <a:moveTo>
                      <a:pt x="207" y="0"/>
                    </a:moveTo>
                    <a:cubicBezTo>
                      <a:pt x="138" y="0"/>
                      <a:pt x="69" y="1"/>
                      <a:pt x="0" y="2"/>
                    </a:cubicBezTo>
                    <a:lnTo>
                      <a:pt x="412" y="2"/>
                    </a:lnTo>
                    <a:cubicBezTo>
                      <a:pt x="343" y="1"/>
                      <a:pt x="275" y="0"/>
                      <a:pt x="207" y="0"/>
                    </a:cubicBezTo>
                    <a:close/>
                    <a:moveTo>
                      <a:pt x="412" y="2"/>
                    </a:moveTo>
                    <a:cubicBezTo>
                      <a:pt x="425" y="2"/>
                      <a:pt x="439" y="2"/>
                      <a:pt x="452" y="2"/>
                    </a:cubicBezTo>
                    <a:lnTo>
                      <a:pt x="452" y="2"/>
                    </a:lnTo>
                    <a:cubicBezTo>
                      <a:pt x="449" y="2"/>
                      <a:pt x="445" y="2"/>
                      <a:pt x="441" y="2"/>
                    </a:cubicBezTo>
                    <a:close/>
                    <a:moveTo>
                      <a:pt x="452" y="2"/>
                    </a:moveTo>
                    <a:cubicBezTo>
                      <a:pt x="1156" y="37"/>
                      <a:pt x="1188" y="1085"/>
                      <a:pt x="548" y="1168"/>
                    </a:cubicBezTo>
                    <a:cubicBezTo>
                      <a:pt x="2513" y="1204"/>
                      <a:pt x="4477" y="1573"/>
                      <a:pt x="6013" y="2823"/>
                    </a:cubicBezTo>
                    <a:lnTo>
                      <a:pt x="6668" y="1823"/>
                    </a:lnTo>
                    <a:cubicBezTo>
                      <a:pt x="4941" y="442"/>
                      <a:pt x="2651" y="30"/>
                      <a:pt x="452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" name="Google Shape;2452;p44"/>
              <p:cNvSpPr/>
              <p:nvPr/>
            </p:nvSpPr>
            <p:spPr>
              <a:xfrm>
                <a:off x="987325" y="1338100"/>
                <a:ext cx="449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798" h="1870" extrusionOk="0">
                    <a:moveTo>
                      <a:pt x="655" y="0"/>
                    </a:moveTo>
                    <a:lnTo>
                      <a:pt x="0" y="988"/>
                    </a:lnTo>
                    <a:cubicBezTo>
                      <a:pt x="167" y="1119"/>
                      <a:pt x="322" y="1262"/>
                      <a:pt x="476" y="1417"/>
                    </a:cubicBezTo>
                    <a:cubicBezTo>
                      <a:pt x="619" y="1560"/>
                      <a:pt x="750" y="1715"/>
                      <a:pt x="881" y="1869"/>
                    </a:cubicBezTo>
                    <a:lnTo>
                      <a:pt x="1798" y="1179"/>
                    </a:lnTo>
                    <a:cubicBezTo>
                      <a:pt x="1643" y="988"/>
                      <a:pt x="1476" y="786"/>
                      <a:pt x="1298" y="595"/>
                    </a:cubicBezTo>
                    <a:cubicBezTo>
                      <a:pt x="1095" y="381"/>
                      <a:pt x="881" y="179"/>
                      <a:pt x="6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" name="Google Shape;2453;p44"/>
              <p:cNvSpPr/>
              <p:nvPr/>
            </p:nvSpPr>
            <p:spPr>
              <a:xfrm>
                <a:off x="1009350" y="1367550"/>
                <a:ext cx="45250" cy="47950"/>
              </a:xfrm>
              <a:custGeom>
                <a:avLst/>
                <a:gdLst/>
                <a:ahLst/>
                <a:cxnLst/>
                <a:rect l="l" t="t" r="r" b="b"/>
                <a:pathLst>
                  <a:path w="1810" h="1918" extrusionOk="0">
                    <a:moveTo>
                      <a:pt x="917" y="1"/>
                    </a:moveTo>
                    <a:lnTo>
                      <a:pt x="0" y="691"/>
                    </a:lnTo>
                    <a:cubicBezTo>
                      <a:pt x="310" y="1084"/>
                      <a:pt x="548" y="1489"/>
                      <a:pt x="750" y="1918"/>
                    </a:cubicBezTo>
                    <a:lnTo>
                      <a:pt x="1810" y="1513"/>
                    </a:lnTo>
                    <a:cubicBezTo>
                      <a:pt x="1584" y="989"/>
                      <a:pt x="1286" y="489"/>
                      <a:pt x="91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" name="Google Shape;2454;p44"/>
              <p:cNvSpPr/>
              <p:nvPr/>
            </p:nvSpPr>
            <p:spPr>
              <a:xfrm>
                <a:off x="823600" y="1321725"/>
                <a:ext cx="137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49" h="13" extrusionOk="0">
                    <a:moveTo>
                      <a:pt x="1" y="0"/>
                    </a:moveTo>
                    <a:cubicBezTo>
                      <a:pt x="36" y="0"/>
                      <a:pt x="72" y="12"/>
                      <a:pt x="108" y="12"/>
                    </a:cubicBezTo>
                    <a:cubicBezTo>
                      <a:pt x="251" y="0"/>
                      <a:pt x="405" y="0"/>
                      <a:pt x="548" y="0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" name="Google Shape;2455;p44"/>
              <p:cNvSpPr/>
              <p:nvPr/>
            </p:nvSpPr>
            <p:spPr>
              <a:xfrm>
                <a:off x="1028100" y="1405350"/>
                <a:ext cx="399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1596" h="2061" extrusionOk="0">
                    <a:moveTo>
                      <a:pt x="1060" y="1"/>
                    </a:moveTo>
                    <a:lnTo>
                      <a:pt x="0" y="406"/>
                    </a:lnTo>
                    <a:cubicBezTo>
                      <a:pt x="238" y="942"/>
                      <a:pt x="405" y="1489"/>
                      <a:pt x="512" y="2061"/>
                    </a:cubicBezTo>
                    <a:lnTo>
                      <a:pt x="1596" y="1692"/>
                    </a:lnTo>
                    <a:cubicBezTo>
                      <a:pt x="1477" y="1108"/>
                      <a:pt x="1298" y="549"/>
                      <a:pt x="106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" name="Google Shape;2456;p44"/>
              <p:cNvSpPr/>
              <p:nvPr/>
            </p:nvSpPr>
            <p:spPr>
              <a:xfrm>
                <a:off x="1047150" y="1542875"/>
                <a:ext cx="29175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167" h="1275" extrusionOk="0">
                    <a:moveTo>
                      <a:pt x="0" y="1"/>
                    </a:moveTo>
                    <a:lnTo>
                      <a:pt x="0" y="703"/>
                    </a:lnTo>
                    <a:cubicBezTo>
                      <a:pt x="0" y="1084"/>
                      <a:pt x="292" y="1275"/>
                      <a:pt x="584" y="1275"/>
                    </a:cubicBezTo>
                    <a:cubicBezTo>
                      <a:pt x="875" y="1275"/>
                      <a:pt x="1167" y="1084"/>
                      <a:pt x="1167" y="703"/>
                    </a:cubicBezTo>
                    <a:cubicBezTo>
                      <a:pt x="1167" y="477"/>
                      <a:pt x="1167" y="239"/>
                      <a:pt x="116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" name="Google Shape;2457;p44"/>
              <p:cNvSpPr/>
              <p:nvPr/>
            </p:nvSpPr>
            <p:spPr>
              <a:xfrm>
                <a:off x="1045950" y="1495850"/>
                <a:ext cx="303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1882" extrusionOk="0">
                    <a:moveTo>
                      <a:pt x="1155" y="0"/>
                    </a:moveTo>
                    <a:lnTo>
                      <a:pt x="1" y="120"/>
                    </a:lnTo>
                    <a:cubicBezTo>
                      <a:pt x="36" y="703"/>
                      <a:pt x="48" y="1298"/>
                      <a:pt x="48" y="1882"/>
                    </a:cubicBezTo>
                    <a:lnTo>
                      <a:pt x="1215" y="1882"/>
                    </a:lnTo>
                    <a:cubicBezTo>
                      <a:pt x="1215" y="1251"/>
                      <a:pt x="1191" y="620"/>
                      <a:pt x="11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" name="Google Shape;2458;p44"/>
              <p:cNvSpPr/>
              <p:nvPr/>
            </p:nvSpPr>
            <p:spPr>
              <a:xfrm>
                <a:off x="1040900" y="1447625"/>
                <a:ext cx="3365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2049" extrusionOk="0">
                    <a:moveTo>
                      <a:pt x="1084" y="1"/>
                    </a:moveTo>
                    <a:lnTo>
                      <a:pt x="0" y="370"/>
                    </a:lnTo>
                    <a:cubicBezTo>
                      <a:pt x="107" y="917"/>
                      <a:pt x="167" y="1477"/>
                      <a:pt x="203" y="2049"/>
                    </a:cubicBezTo>
                    <a:lnTo>
                      <a:pt x="1346" y="1929"/>
                    </a:lnTo>
                    <a:cubicBezTo>
                      <a:pt x="1310" y="1275"/>
                      <a:pt x="1227" y="632"/>
                      <a:pt x="10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" name="Google Shape;2459;p44"/>
              <p:cNvSpPr/>
              <p:nvPr/>
            </p:nvSpPr>
            <p:spPr>
              <a:xfrm>
                <a:off x="599475" y="1447625"/>
                <a:ext cx="3425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1370" h="2049" extrusionOk="0">
                    <a:moveTo>
                      <a:pt x="250" y="1"/>
                    </a:moveTo>
                    <a:cubicBezTo>
                      <a:pt x="119" y="632"/>
                      <a:pt x="48" y="1275"/>
                      <a:pt x="0" y="1929"/>
                    </a:cubicBezTo>
                    <a:lnTo>
                      <a:pt x="1155" y="2049"/>
                    </a:lnTo>
                    <a:cubicBezTo>
                      <a:pt x="1191" y="1477"/>
                      <a:pt x="1262" y="917"/>
                      <a:pt x="1369" y="370"/>
                    </a:cubicBezTo>
                    <a:lnTo>
                      <a:pt x="2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" name="Google Shape;2460;p44"/>
              <p:cNvSpPr/>
              <p:nvPr/>
            </p:nvSpPr>
            <p:spPr>
              <a:xfrm>
                <a:off x="597975" y="1495850"/>
                <a:ext cx="30400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1882" extrusionOk="0">
                    <a:moveTo>
                      <a:pt x="60" y="0"/>
                    </a:moveTo>
                    <a:cubicBezTo>
                      <a:pt x="13" y="632"/>
                      <a:pt x="1" y="1263"/>
                      <a:pt x="1" y="1882"/>
                    </a:cubicBezTo>
                    <a:lnTo>
                      <a:pt x="1167" y="1882"/>
                    </a:lnTo>
                    <a:cubicBezTo>
                      <a:pt x="1167" y="1298"/>
                      <a:pt x="1179" y="703"/>
                      <a:pt x="1215" y="120"/>
                    </a:cubicBez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" name="Google Shape;2461;p44"/>
              <p:cNvSpPr/>
              <p:nvPr/>
            </p:nvSpPr>
            <p:spPr>
              <a:xfrm>
                <a:off x="605725" y="1405350"/>
                <a:ext cx="411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2061" extrusionOk="0">
                    <a:moveTo>
                      <a:pt x="536" y="1"/>
                    </a:moveTo>
                    <a:cubicBezTo>
                      <a:pt x="298" y="537"/>
                      <a:pt x="131" y="1108"/>
                      <a:pt x="0" y="1692"/>
                    </a:cubicBezTo>
                    <a:lnTo>
                      <a:pt x="1119" y="2061"/>
                    </a:lnTo>
                    <a:cubicBezTo>
                      <a:pt x="1238" y="1501"/>
                      <a:pt x="1405" y="942"/>
                      <a:pt x="1643" y="418"/>
                    </a:cubicBezTo>
                    <a:lnTo>
                      <a:pt x="5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" name="Google Shape;2462;p44"/>
              <p:cNvSpPr/>
              <p:nvPr/>
            </p:nvSpPr>
            <p:spPr>
              <a:xfrm>
                <a:off x="597975" y="1542875"/>
                <a:ext cx="29200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168" h="1275" extrusionOk="0">
                    <a:moveTo>
                      <a:pt x="1" y="1"/>
                    </a:moveTo>
                    <a:cubicBezTo>
                      <a:pt x="1" y="239"/>
                      <a:pt x="1" y="477"/>
                      <a:pt x="1" y="703"/>
                    </a:cubicBezTo>
                    <a:cubicBezTo>
                      <a:pt x="1" y="1084"/>
                      <a:pt x="292" y="1275"/>
                      <a:pt x="584" y="1275"/>
                    </a:cubicBezTo>
                    <a:cubicBezTo>
                      <a:pt x="876" y="1275"/>
                      <a:pt x="1167" y="1084"/>
                      <a:pt x="1167" y="703"/>
                    </a:cubicBezTo>
                    <a:lnTo>
                      <a:pt x="116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" name="Google Shape;2463;p44"/>
              <p:cNvSpPr/>
              <p:nvPr/>
            </p:nvSpPr>
            <p:spPr>
              <a:xfrm>
                <a:off x="641725" y="1338400"/>
                <a:ext cx="452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1870" extrusionOk="0">
                    <a:moveTo>
                      <a:pt x="1168" y="0"/>
                    </a:moveTo>
                    <a:cubicBezTo>
                      <a:pt x="941" y="179"/>
                      <a:pt x="715" y="369"/>
                      <a:pt x="513" y="583"/>
                    </a:cubicBezTo>
                    <a:cubicBezTo>
                      <a:pt x="322" y="774"/>
                      <a:pt x="156" y="964"/>
                      <a:pt x="1" y="1167"/>
                    </a:cubicBezTo>
                    <a:lnTo>
                      <a:pt x="941" y="1869"/>
                    </a:lnTo>
                    <a:cubicBezTo>
                      <a:pt x="1061" y="1715"/>
                      <a:pt x="1192" y="1560"/>
                      <a:pt x="1334" y="1405"/>
                    </a:cubicBezTo>
                    <a:cubicBezTo>
                      <a:pt x="1489" y="1250"/>
                      <a:pt x="1644" y="1107"/>
                      <a:pt x="1811" y="976"/>
                    </a:cubicBez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" name="Google Shape;2464;p44"/>
              <p:cNvSpPr/>
              <p:nvPr/>
            </p:nvSpPr>
            <p:spPr>
              <a:xfrm>
                <a:off x="837300" y="1321725"/>
                <a:ext cx="134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37" h="13" extrusionOk="0">
                    <a:moveTo>
                      <a:pt x="0" y="0"/>
                    </a:moveTo>
                    <a:cubicBezTo>
                      <a:pt x="143" y="0"/>
                      <a:pt x="286" y="0"/>
                      <a:pt x="429" y="12"/>
                    </a:cubicBezTo>
                    <a:cubicBezTo>
                      <a:pt x="465" y="12"/>
                      <a:pt x="500" y="0"/>
                      <a:pt x="536" y="0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" name="Google Shape;2465;p44"/>
              <p:cNvSpPr/>
              <p:nvPr/>
            </p:nvSpPr>
            <p:spPr>
              <a:xfrm>
                <a:off x="619125" y="1367550"/>
                <a:ext cx="46150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930" extrusionOk="0">
                    <a:moveTo>
                      <a:pt x="905" y="1"/>
                    </a:moveTo>
                    <a:cubicBezTo>
                      <a:pt x="524" y="465"/>
                      <a:pt x="226" y="977"/>
                      <a:pt x="0" y="1513"/>
                    </a:cubicBezTo>
                    <a:lnTo>
                      <a:pt x="1107" y="1930"/>
                    </a:lnTo>
                    <a:cubicBezTo>
                      <a:pt x="1298" y="1501"/>
                      <a:pt x="1548" y="1096"/>
                      <a:pt x="1845" y="703"/>
                    </a:cubicBezTo>
                    <a:lnTo>
                      <a:pt x="90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" name="Google Shape;2466;p44"/>
              <p:cNvSpPr/>
              <p:nvPr/>
            </p:nvSpPr>
            <p:spPr>
              <a:xfrm>
                <a:off x="670900" y="1292525"/>
                <a:ext cx="166125" cy="70300"/>
              </a:xfrm>
              <a:custGeom>
                <a:avLst/>
                <a:gdLst/>
                <a:ahLst/>
                <a:cxnLst/>
                <a:rect l="l" t="t" r="r" b="b"/>
                <a:pathLst>
                  <a:path w="6645" h="2812" extrusionOk="0">
                    <a:moveTo>
                      <a:pt x="6446" y="1"/>
                    </a:moveTo>
                    <a:cubicBezTo>
                      <a:pt x="6380" y="1"/>
                      <a:pt x="6315" y="1"/>
                      <a:pt x="6249" y="2"/>
                    </a:cubicBezTo>
                    <a:lnTo>
                      <a:pt x="6644" y="2"/>
                    </a:lnTo>
                    <a:cubicBezTo>
                      <a:pt x="6578" y="1"/>
                      <a:pt x="6512" y="1"/>
                      <a:pt x="6446" y="1"/>
                    </a:cubicBezTo>
                    <a:close/>
                    <a:moveTo>
                      <a:pt x="6216" y="2"/>
                    </a:moveTo>
                    <a:cubicBezTo>
                      <a:pt x="6211" y="2"/>
                      <a:pt x="6207" y="2"/>
                      <a:pt x="6203" y="2"/>
                    </a:cubicBezTo>
                    <a:lnTo>
                      <a:pt x="6203" y="2"/>
                    </a:lnTo>
                    <a:cubicBezTo>
                      <a:pt x="6218" y="2"/>
                      <a:pt x="6234" y="2"/>
                      <a:pt x="6249" y="2"/>
                    </a:cubicBezTo>
                    <a:close/>
                    <a:moveTo>
                      <a:pt x="6203" y="2"/>
                    </a:moveTo>
                    <a:lnTo>
                      <a:pt x="6203" y="2"/>
                    </a:lnTo>
                    <a:cubicBezTo>
                      <a:pt x="3979" y="31"/>
                      <a:pt x="1754" y="462"/>
                      <a:pt x="1" y="1835"/>
                    </a:cubicBezTo>
                    <a:lnTo>
                      <a:pt x="644" y="2811"/>
                    </a:lnTo>
                    <a:cubicBezTo>
                      <a:pt x="2144" y="1549"/>
                      <a:pt x="4156" y="1204"/>
                      <a:pt x="6109" y="1168"/>
                    </a:cubicBezTo>
                    <a:cubicBezTo>
                      <a:pt x="5470" y="1074"/>
                      <a:pt x="5501" y="38"/>
                      <a:pt x="6203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" name="Google Shape;2467;p44"/>
              <p:cNvSpPr/>
              <p:nvPr/>
            </p:nvSpPr>
            <p:spPr>
              <a:xfrm>
                <a:off x="807525" y="1292550"/>
                <a:ext cx="59250" cy="29200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1168" extrusionOk="0">
                    <a:moveTo>
                      <a:pt x="751" y="1"/>
                    </a:moveTo>
                    <a:cubicBezTo>
                      <a:pt x="36" y="24"/>
                      <a:pt x="1" y="1072"/>
                      <a:pt x="644" y="1167"/>
                    </a:cubicBezTo>
                    <a:lnTo>
                      <a:pt x="1191" y="1167"/>
                    </a:lnTo>
                    <a:cubicBezTo>
                      <a:pt x="1281" y="1161"/>
                      <a:pt x="1370" y="1158"/>
                      <a:pt x="1459" y="1158"/>
                    </a:cubicBezTo>
                    <a:cubicBezTo>
                      <a:pt x="1548" y="1158"/>
                      <a:pt x="1638" y="1161"/>
                      <a:pt x="1727" y="1167"/>
                    </a:cubicBezTo>
                    <a:cubicBezTo>
                      <a:pt x="2370" y="1084"/>
                      <a:pt x="2334" y="24"/>
                      <a:pt x="1620" y="1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" name="Google Shape;2468;p44"/>
              <p:cNvSpPr/>
              <p:nvPr/>
            </p:nvSpPr>
            <p:spPr>
              <a:xfrm>
                <a:off x="917950" y="1635750"/>
                <a:ext cx="32775" cy="40500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1620" extrusionOk="0">
                    <a:moveTo>
                      <a:pt x="84" y="0"/>
                    </a:moveTo>
                    <a:cubicBezTo>
                      <a:pt x="96" y="453"/>
                      <a:pt x="60" y="893"/>
                      <a:pt x="1" y="1334"/>
                    </a:cubicBezTo>
                    <a:lnTo>
                      <a:pt x="1215" y="1620"/>
                    </a:lnTo>
                    <a:cubicBezTo>
                      <a:pt x="1287" y="1108"/>
                      <a:pt x="1311" y="560"/>
                      <a:pt x="12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" name="Google Shape;2469;p44"/>
              <p:cNvSpPr/>
              <p:nvPr/>
            </p:nvSpPr>
            <p:spPr>
              <a:xfrm>
                <a:off x="723600" y="1635750"/>
                <a:ext cx="32450" cy="40200"/>
              </a:xfrm>
              <a:custGeom>
                <a:avLst/>
                <a:gdLst/>
                <a:ahLst/>
                <a:cxnLst/>
                <a:rect l="l" t="t" r="r" b="b"/>
                <a:pathLst>
                  <a:path w="1298" h="1608" extrusionOk="0">
                    <a:moveTo>
                      <a:pt x="12" y="0"/>
                    </a:moveTo>
                    <a:cubicBezTo>
                      <a:pt x="0" y="560"/>
                      <a:pt x="36" y="1108"/>
                      <a:pt x="83" y="1608"/>
                    </a:cubicBezTo>
                    <a:lnTo>
                      <a:pt x="1298" y="1322"/>
                    </a:lnTo>
                    <a:cubicBezTo>
                      <a:pt x="1262" y="881"/>
                      <a:pt x="1250" y="441"/>
                      <a:pt x="126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" name="Google Shape;2470;p44"/>
              <p:cNvSpPr/>
              <p:nvPr/>
            </p:nvSpPr>
            <p:spPr>
              <a:xfrm>
                <a:off x="904275" y="1554775"/>
                <a:ext cx="42575" cy="4320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728" extrusionOk="0">
                    <a:moveTo>
                      <a:pt x="1215" y="1"/>
                    </a:moveTo>
                    <a:lnTo>
                      <a:pt x="0" y="263"/>
                    </a:lnTo>
                    <a:cubicBezTo>
                      <a:pt x="60" y="382"/>
                      <a:pt x="119" y="501"/>
                      <a:pt x="167" y="620"/>
                    </a:cubicBezTo>
                    <a:cubicBezTo>
                      <a:pt x="298" y="953"/>
                      <a:pt x="393" y="1299"/>
                      <a:pt x="465" y="1656"/>
                    </a:cubicBezTo>
                    <a:lnTo>
                      <a:pt x="1703" y="1727"/>
                    </a:lnTo>
                    <a:cubicBezTo>
                      <a:pt x="1596" y="1120"/>
                      <a:pt x="1441" y="537"/>
                      <a:pt x="12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" name="Google Shape;2471;p44"/>
              <p:cNvSpPr/>
              <p:nvPr/>
            </p:nvSpPr>
            <p:spPr>
              <a:xfrm>
                <a:off x="726575" y="1554500"/>
                <a:ext cx="417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727" extrusionOk="0">
                    <a:moveTo>
                      <a:pt x="405" y="0"/>
                    </a:moveTo>
                    <a:cubicBezTo>
                      <a:pt x="214" y="548"/>
                      <a:pt x="84" y="1131"/>
                      <a:pt x="0" y="1726"/>
                    </a:cubicBezTo>
                    <a:lnTo>
                      <a:pt x="1298" y="1667"/>
                    </a:lnTo>
                    <a:cubicBezTo>
                      <a:pt x="1310" y="1584"/>
                      <a:pt x="1322" y="1488"/>
                      <a:pt x="1346" y="1405"/>
                    </a:cubicBezTo>
                    <a:cubicBezTo>
                      <a:pt x="1417" y="1036"/>
                      <a:pt x="1524" y="655"/>
                      <a:pt x="1667" y="274"/>
                    </a:cubicBezTo>
                    <a:lnTo>
                      <a:pt x="40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" name="Google Shape;2472;p44"/>
              <p:cNvSpPr/>
              <p:nvPr/>
            </p:nvSpPr>
            <p:spPr>
              <a:xfrm>
                <a:off x="725675" y="1668775"/>
                <a:ext cx="34075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1363" h="1484" extrusionOk="0">
                    <a:moveTo>
                      <a:pt x="1215" y="1"/>
                    </a:moveTo>
                    <a:lnTo>
                      <a:pt x="0" y="287"/>
                    </a:lnTo>
                    <a:cubicBezTo>
                      <a:pt x="24" y="561"/>
                      <a:pt x="48" y="823"/>
                      <a:pt x="84" y="1061"/>
                    </a:cubicBezTo>
                    <a:cubicBezTo>
                      <a:pt x="127" y="1355"/>
                      <a:pt x="346" y="1483"/>
                      <a:pt x="587" y="1483"/>
                    </a:cubicBezTo>
                    <a:cubicBezTo>
                      <a:pt x="950" y="1483"/>
                      <a:pt x="1363" y="1194"/>
                      <a:pt x="1298" y="751"/>
                    </a:cubicBezTo>
                    <a:cubicBezTo>
                      <a:pt x="1263" y="501"/>
                      <a:pt x="1239" y="251"/>
                      <a:pt x="1215" y="1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" name="Google Shape;2473;p44"/>
              <p:cNvSpPr/>
              <p:nvPr/>
            </p:nvSpPr>
            <p:spPr>
              <a:xfrm>
                <a:off x="912350" y="1669075"/>
                <a:ext cx="36000" cy="36800"/>
              </a:xfrm>
              <a:custGeom>
                <a:avLst/>
                <a:gdLst/>
                <a:ahLst/>
                <a:cxnLst/>
                <a:rect l="l" t="t" r="r" b="b"/>
                <a:pathLst>
                  <a:path w="1440" h="1472" extrusionOk="0">
                    <a:moveTo>
                      <a:pt x="225" y="1"/>
                    </a:moveTo>
                    <a:cubicBezTo>
                      <a:pt x="189" y="251"/>
                      <a:pt x="142" y="501"/>
                      <a:pt x="94" y="739"/>
                    </a:cubicBezTo>
                    <a:cubicBezTo>
                      <a:pt x="1" y="1182"/>
                      <a:pt x="398" y="1471"/>
                      <a:pt x="765" y="1471"/>
                    </a:cubicBezTo>
                    <a:cubicBezTo>
                      <a:pt x="1010" y="1471"/>
                      <a:pt x="1242" y="1343"/>
                      <a:pt x="1308" y="1049"/>
                    </a:cubicBezTo>
                    <a:cubicBezTo>
                      <a:pt x="1356" y="811"/>
                      <a:pt x="1404" y="549"/>
                      <a:pt x="1439" y="287"/>
                    </a:cubicBezTo>
                    <a:lnTo>
                      <a:pt x="225" y="1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4" name="Google Shape;2474;p44"/>
              <p:cNvSpPr/>
              <p:nvPr/>
            </p:nvSpPr>
            <p:spPr>
              <a:xfrm>
                <a:off x="915875" y="1596150"/>
                <a:ext cx="34550" cy="39625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158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8" y="525"/>
                      <a:pt x="167" y="1061"/>
                      <a:pt x="167" y="1584"/>
                    </a:cubicBezTo>
                    <a:lnTo>
                      <a:pt x="1382" y="1584"/>
                    </a:lnTo>
                    <a:cubicBezTo>
                      <a:pt x="1370" y="1084"/>
                      <a:pt x="1322" y="572"/>
                      <a:pt x="1239" y="7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" name="Google Shape;2475;p44"/>
              <p:cNvSpPr/>
              <p:nvPr/>
            </p:nvSpPr>
            <p:spPr>
              <a:xfrm>
                <a:off x="723900" y="1596150"/>
                <a:ext cx="35125" cy="39625"/>
              </a:xfrm>
              <a:custGeom>
                <a:avLst/>
                <a:gdLst/>
                <a:ahLst/>
                <a:cxnLst/>
                <a:rect l="l" t="t" r="r" b="b"/>
                <a:pathLst>
                  <a:path w="1405" h="1585" extrusionOk="0">
                    <a:moveTo>
                      <a:pt x="1405" y="1"/>
                    </a:moveTo>
                    <a:lnTo>
                      <a:pt x="107" y="72"/>
                    </a:lnTo>
                    <a:cubicBezTo>
                      <a:pt x="36" y="572"/>
                      <a:pt x="0" y="1084"/>
                      <a:pt x="0" y="1584"/>
                    </a:cubicBezTo>
                    <a:lnTo>
                      <a:pt x="1250" y="1584"/>
                    </a:lnTo>
                    <a:cubicBezTo>
                      <a:pt x="1262" y="1049"/>
                      <a:pt x="1322" y="525"/>
                      <a:pt x="140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" name="Google Shape;2476;p44"/>
              <p:cNvSpPr/>
              <p:nvPr/>
            </p:nvSpPr>
            <p:spPr>
              <a:xfrm>
                <a:off x="736675" y="1484225"/>
                <a:ext cx="197975" cy="77425"/>
              </a:xfrm>
              <a:custGeom>
                <a:avLst/>
                <a:gdLst/>
                <a:ahLst/>
                <a:cxnLst/>
                <a:rect l="l" t="t" r="r" b="b"/>
                <a:pathLst>
                  <a:path w="7919" h="3097" extrusionOk="0">
                    <a:moveTo>
                      <a:pt x="3934" y="0"/>
                    </a:moveTo>
                    <a:cubicBezTo>
                      <a:pt x="3730" y="0"/>
                      <a:pt x="3519" y="12"/>
                      <a:pt x="3299" y="37"/>
                    </a:cubicBezTo>
                    <a:cubicBezTo>
                      <a:pt x="1525" y="227"/>
                      <a:pt x="525" y="1370"/>
                      <a:pt x="1" y="2811"/>
                    </a:cubicBezTo>
                    <a:lnTo>
                      <a:pt x="1263" y="3097"/>
                    </a:lnTo>
                    <a:cubicBezTo>
                      <a:pt x="1608" y="2228"/>
                      <a:pt x="2180" y="1466"/>
                      <a:pt x="3204" y="1227"/>
                    </a:cubicBezTo>
                    <a:cubicBezTo>
                      <a:pt x="3434" y="1174"/>
                      <a:pt x="3658" y="1149"/>
                      <a:pt x="3875" y="1149"/>
                    </a:cubicBezTo>
                    <a:cubicBezTo>
                      <a:pt x="5157" y="1149"/>
                      <a:pt x="6175" y="2026"/>
                      <a:pt x="6704" y="3085"/>
                    </a:cubicBezTo>
                    <a:lnTo>
                      <a:pt x="7919" y="2823"/>
                    </a:lnTo>
                    <a:cubicBezTo>
                      <a:pt x="7247" y="1219"/>
                      <a:pt x="5993" y="0"/>
                      <a:pt x="39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" name="Google Shape;2477;p44"/>
              <p:cNvSpPr/>
              <p:nvPr/>
            </p:nvSpPr>
            <p:spPr>
              <a:xfrm>
                <a:off x="703350" y="1279450"/>
                <a:ext cx="267625" cy="263450"/>
              </a:xfrm>
              <a:custGeom>
                <a:avLst/>
                <a:gdLst/>
                <a:ahLst/>
                <a:cxnLst/>
                <a:rect l="l" t="t" r="r" b="b"/>
                <a:pathLst>
                  <a:path w="10705" h="10538" extrusionOk="0">
                    <a:moveTo>
                      <a:pt x="0" y="1"/>
                    </a:moveTo>
                    <a:lnTo>
                      <a:pt x="0" y="10538"/>
                    </a:lnTo>
                    <a:lnTo>
                      <a:pt x="10704" y="10538"/>
                    </a:lnTo>
                    <a:lnTo>
                      <a:pt x="1070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" name="Google Shape;2478;p44"/>
              <p:cNvSpPr/>
              <p:nvPr/>
            </p:nvSpPr>
            <p:spPr>
              <a:xfrm>
                <a:off x="788775" y="1237775"/>
                <a:ext cx="96775" cy="64025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2561" extrusionOk="0">
                    <a:moveTo>
                      <a:pt x="1" y="1"/>
                    </a:moveTo>
                    <a:lnTo>
                      <a:pt x="1" y="2561"/>
                    </a:lnTo>
                    <a:lnTo>
                      <a:pt x="3870" y="2561"/>
                    </a:lnTo>
                    <a:lnTo>
                      <a:pt x="38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" name="Google Shape;2479;p44"/>
              <p:cNvSpPr/>
              <p:nvPr/>
            </p:nvSpPr>
            <p:spPr>
              <a:xfrm>
                <a:off x="988500" y="1127350"/>
                <a:ext cx="75325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644" extrusionOk="0">
                    <a:moveTo>
                      <a:pt x="1" y="1"/>
                    </a:moveTo>
                    <a:lnTo>
                      <a:pt x="1" y="644"/>
                    </a:lnTo>
                    <a:lnTo>
                      <a:pt x="3013" y="644"/>
                    </a:lnTo>
                    <a:lnTo>
                      <a:pt x="30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" name="Google Shape;2480;p44"/>
              <p:cNvSpPr/>
              <p:nvPr/>
            </p:nvSpPr>
            <p:spPr>
              <a:xfrm>
                <a:off x="976900" y="1118725"/>
                <a:ext cx="23825" cy="33350"/>
              </a:xfrm>
              <a:custGeom>
                <a:avLst/>
                <a:gdLst/>
                <a:ahLst/>
                <a:cxnLst/>
                <a:rect l="l" t="t" r="r" b="b"/>
                <a:pathLst>
                  <a:path w="953" h="1334" extrusionOk="0">
                    <a:moveTo>
                      <a:pt x="0" y="0"/>
                    </a:moveTo>
                    <a:lnTo>
                      <a:pt x="0" y="1334"/>
                    </a:lnTo>
                    <a:lnTo>
                      <a:pt x="953" y="1334"/>
                    </a:lnTo>
                    <a:lnTo>
                      <a:pt x="95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" name="Google Shape;2481;p44"/>
              <p:cNvSpPr/>
              <p:nvPr/>
            </p:nvSpPr>
            <p:spPr>
              <a:xfrm>
                <a:off x="965275" y="1096400"/>
                <a:ext cx="23250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3192" extrusionOk="0">
                    <a:moveTo>
                      <a:pt x="465" y="0"/>
                    </a:moveTo>
                    <a:cubicBezTo>
                      <a:pt x="215" y="0"/>
                      <a:pt x="1" y="203"/>
                      <a:pt x="1" y="465"/>
                    </a:cubicBezTo>
                    <a:lnTo>
                      <a:pt x="1" y="2727"/>
                    </a:lnTo>
                    <a:cubicBezTo>
                      <a:pt x="1" y="2977"/>
                      <a:pt x="215" y="3191"/>
                      <a:pt x="465" y="3191"/>
                    </a:cubicBezTo>
                    <a:cubicBezTo>
                      <a:pt x="727" y="3191"/>
                      <a:pt x="930" y="2977"/>
                      <a:pt x="930" y="2727"/>
                    </a:cubicBezTo>
                    <a:lnTo>
                      <a:pt x="930" y="465"/>
                    </a:lnTo>
                    <a:cubicBezTo>
                      <a:pt x="930" y="203"/>
                      <a:pt x="727" y="0"/>
                      <a:pt x="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4"/>
              <p:cNvSpPr/>
              <p:nvPr/>
            </p:nvSpPr>
            <p:spPr>
              <a:xfrm>
                <a:off x="1035825" y="1108000"/>
                <a:ext cx="55700" cy="55700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2228" extrusionOk="0">
                    <a:moveTo>
                      <a:pt x="1120" y="1"/>
                    </a:moveTo>
                    <a:cubicBezTo>
                      <a:pt x="501" y="1"/>
                      <a:pt x="1" y="501"/>
                      <a:pt x="1" y="1108"/>
                    </a:cubicBezTo>
                    <a:cubicBezTo>
                      <a:pt x="1" y="1727"/>
                      <a:pt x="501" y="2227"/>
                      <a:pt x="1120" y="2227"/>
                    </a:cubicBezTo>
                    <a:cubicBezTo>
                      <a:pt x="1727" y="2227"/>
                      <a:pt x="2227" y="1727"/>
                      <a:pt x="2227" y="1108"/>
                    </a:cubicBezTo>
                    <a:cubicBezTo>
                      <a:pt x="2227" y="501"/>
                      <a:pt x="1727" y="1"/>
                      <a:pt x="11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3" name="Google Shape;2483;p44"/>
              <p:cNvSpPr/>
              <p:nvPr/>
            </p:nvSpPr>
            <p:spPr>
              <a:xfrm>
                <a:off x="1063800" y="1108000"/>
                <a:ext cx="27725" cy="55700"/>
              </a:xfrm>
              <a:custGeom>
                <a:avLst/>
                <a:gdLst/>
                <a:ahLst/>
                <a:cxnLst/>
                <a:rect l="l" t="t" r="r" b="b"/>
                <a:pathLst>
                  <a:path w="1109" h="2228" extrusionOk="0">
                    <a:moveTo>
                      <a:pt x="1" y="1"/>
                    </a:moveTo>
                    <a:lnTo>
                      <a:pt x="1" y="2227"/>
                    </a:lnTo>
                    <a:cubicBezTo>
                      <a:pt x="608" y="2227"/>
                      <a:pt x="1108" y="1727"/>
                      <a:pt x="1108" y="1108"/>
                    </a:cubicBezTo>
                    <a:cubicBezTo>
                      <a:pt x="1108" y="489"/>
                      <a:pt x="608" y="1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4" name="Google Shape;2484;p44"/>
              <p:cNvSpPr/>
              <p:nvPr/>
            </p:nvSpPr>
            <p:spPr>
              <a:xfrm>
                <a:off x="611075" y="1128850"/>
                <a:ext cx="75325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655" extrusionOk="0">
                    <a:moveTo>
                      <a:pt x="1" y="0"/>
                    </a:moveTo>
                    <a:lnTo>
                      <a:pt x="1" y="655"/>
                    </a:lnTo>
                    <a:lnTo>
                      <a:pt x="3013" y="655"/>
                    </a:lnTo>
                    <a:lnTo>
                      <a:pt x="301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" name="Google Shape;2485;p44"/>
              <p:cNvSpPr/>
              <p:nvPr/>
            </p:nvSpPr>
            <p:spPr>
              <a:xfrm>
                <a:off x="674175" y="1120200"/>
                <a:ext cx="23850" cy="33675"/>
              </a:xfrm>
              <a:custGeom>
                <a:avLst/>
                <a:gdLst/>
                <a:ahLst/>
                <a:cxnLst/>
                <a:rect l="l" t="t" r="r" b="b"/>
                <a:pathLst>
                  <a:path w="954" h="1347" extrusionOk="0">
                    <a:moveTo>
                      <a:pt x="1" y="1"/>
                    </a:moveTo>
                    <a:lnTo>
                      <a:pt x="1" y="1346"/>
                    </a:lnTo>
                    <a:lnTo>
                      <a:pt x="953" y="1346"/>
                    </a:lnTo>
                    <a:lnTo>
                      <a:pt x="95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6" name="Google Shape;2486;p44"/>
              <p:cNvSpPr/>
              <p:nvPr/>
            </p:nvSpPr>
            <p:spPr>
              <a:xfrm>
                <a:off x="686375" y="1096400"/>
                <a:ext cx="23250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3192" extrusionOk="0">
                    <a:moveTo>
                      <a:pt x="465" y="0"/>
                    </a:moveTo>
                    <a:cubicBezTo>
                      <a:pt x="203" y="0"/>
                      <a:pt x="1" y="203"/>
                      <a:pt x="1" y="465"/>
                    </a:cubicBezTo>
                    <a:lnTo>
                      <a:pt x="1" y="2727"/>
                    </a:lnTo>
                    <a:cubicBezTo>
                      <a:pt x="1" y="2977"/>
                      <a:pt x="203" y="3191"/>
                      <a:pt x="465" y="3191"/>
                    </a:cubicBezTo>
                    <a:cubicBezTo>
                      <a:pt x="715" y="3191"/>
                      <a:pt x="930" y="2977"/>
                      <a:pt x="930" y="2727"/>
                    </a:cubicBezTo>
                    <a:lnTo>
                      <a:pt x="930" y="465"/>
                    </a:lnTo>
                    <a:cubicBezTo>
                      <a:pt x="930" y="203"/>
                      <a:pt x="715" y="0"/>
                      <a:pt x="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" name="Google Shape;2487;p44"/>
              <p:cNvSpPr/>
              <p:nvPr/>
            </p:nvSpPr>
            <p:spPr>
              <a:xfrm>
                <a:off x="583400" y="1108900"/>
                <a:ext cx="55675" cy="55675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2227" extrusionOk="0">
                    <a:moveTo>
                      <a:pt x="1119" y="0"/>
                    </a:moveTo>
                    <a:cubicBezTo>
                      <a:pt x="500" y="0"/>
                      <a:pt x="0" y="500"/>
                      <a:pt x="0" y="1108"/>
                    </a:cubicBezTo>
                    <a:cubicBezTo>
                      <a:pt x="0" y="1727"/>
                      <a:pt x="500" y="2227"/>
                      <a:pt x="1119" y="2227"/>
                    </a:cubicBezTo>
                    <a:cubicBezTo>
                      <a:pt x="1727" y="2227"/>
                      <a:pt x="2227" y="1727"/>
                      <a:pt x="2227" y="1108"/>
                    </a:cubicBezTo>
                    <a:cubicBezTo>
                      <a:pt x="2227" y="500"/>
                      <a:pt x="1727" y="0"/>
                      <a:pt x="111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" name="Google Shape;2488;p44"/>
              <p:cNvSpPr/>
              <p:nvPr/>
            </p:nvSpPr>
            <p:spPr>
              <a:xfrm>
                <a:off x="583400" y="1108900"/>
                <a:ext cx="28000" cy="5567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227" extrusionOk="0">
                    <a:moveTo>
                      <a:pt x="1119" y="0"/>
                    </a:moveTo>
                    <a:cubicBezTo>
                      <a:pt x="500" y="0"/>
                      <a:pt x="0" y="500"/>
                      <a:pt x="0" y="1108"/>
                    </a:cubicBezTo>
                    <a:cubicBezTo>
                      <a:pt x="0" y="1727"/>
                      <a:pt x="500" y="2227"/>
                      <a:pt x="1119" y="2227"/>
                    </a:cubicBez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" name="Google Shape;2489;p44"/>
              <p:cNvSpPr/>
              <p:nvPr/>
            </p:nvSpPr>
            <p:spPr>
              <a:xfrm>
                <a:off x="697400" y="1021375"/>
                <a:ext cx="279525" cy="236975"/>
              </a:xfrm>
              <a:custGeom>
                <a:avLst/>
                <a:gdLst/>
                <a:ahLst/>
                <a:cxnLst/>
                <a:rect l="l" t="t" r="r" b="b"/>
                <a:pathLst>
                  <a:path w="11181" h="9479" extrusionOk="0">
                    <a:moveTo>
                      <a:pt x="1084" y="1"/>
                    </a:moveTo>
                    <a:cubicBezTo>
                      <a:pt x="489" y="1"/>
                      <a:pt x="0" y="477"/>
                      <a:pt x="0" y="1084"/>
                    </a:cubicBezTo>
                    <a:lnTo>
                      <a:pt x="0" y="8395"/>
                    </a:lnTo>
                    <a:cubicBezTo>
                      <a:pt x="0" y="8990"/>
                      <a:pt x="489" y="9478"/>
                      <a:pt x="1084" y="9478"/>
                    </a:cubicBezTo>
                    <a:lnTo>
                      <a:pt x="10097" y="9478"/>
                    </a:lnTo>
                    <a:cubicBezTo>
                      <a:pt x="10692" y="9478"/>
                      <a:pt x="11180" y="8990"/>
                      <a:pt x="11180" y="8395"/>
                    </a:cubicBezTo>
                    <a:lnTo>
                      <a:pt x="11180" y="1084"/>
                    </a:lnTo>
                    <a:cubicBezTo>
                      <a:pt x="11180" y="477"/>
                      <a:pt x="10692" y="1"/>
                      <a:pt x="100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0" name="Google Shape;2490;p44"/>
              <p:cNvSpPr/>
              <p:nvPr/>
            </p:nvSpPr>
            <p:spPr>
              <a:xfrm>
                <a:off x="723000" y="1160975"/>
                <a:ext cx="228325" cy="72075"/>
              </a:xfrm>
              <a:custGeom>
                <a:avLst/>
                <a:gdLst/>
                <a:ahLst/>
                <a:cxnLst/>
                <a:rect l="l" t="t" r="r" b="b"/>
                <a:pathLst>
                  <a:path w="9133" h="2883" extrusionOk="0">
                    <a:moveTo>
                      <a:pt x="1381" y="1"/>
                    </a:moveTo>
                    <a:cubicBezTo>
                      <a:pt x="619" y="1"/>
                      <a:pt x="0" y="644"/>
                      <a:pt x="0" y="1442"/>
                    </a:cubicBezTo>
                    <a:cubicBezTo>
                      <a:pt x="0" y="2227"/>
                      <a:pt x="619" y="2882"/>
                      <a:pt x="1381" y="2882"/>
                    </a:cubicBezTo>
                    <a:lnTo>
                      <a:pt x="7739" y="2882"/>
                    </a:lnTo>
                    <a:cubicBezTo>
                      <a:pt x="8513" y="2882"/>
                      <a:pt x="9132" y="2227"/>
                      <a:pt x="9132" y="1442"/>
                    </a:cubicBezTo>
                    <a:cubicBezTo>
                      <a:pt x="9132" y="644"/>
                      <a:pt x="8513" y="1"/>
                      <a:pt x="77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1" name="Google Shape;2491;p44"/>
              <p:cNvSpPr/>
              <p:nvPr/>
            </p:nvSpPr>
            <p:spPr>
              <a:xfrm>
                <a:off x="750650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489" y="1"/>
                    </a:moveTo>
                    <a:cubicBezTo>
                      <a:pt x="230" y="1"/>
                      <a:pt x="1" y="339"/>
                      <a:pt x="240" y="577"/>
                    </a:cubicBezTo>
                    <a:cubicBezTo>
                      <a:pt x="787" y="1125"/>
                      <a:pt x="1335" y="1697"/>
                      <a:pt x="1895" y="2232"/>
                    </a:cubicBezTo>
                    <a:cubicBezTo>
                      <a:pt x="1966" y="2299"/>
                      <a:pt x="2046" y="2327"/>
                      <a:pt x="2122" y="2327"/>
                    </a:cubicBezTo>
                    <a:cubicBezTo>
                      <a:pt x="2389" y="2327"/>
                      <a:pt x="2621" y="1987"/>
                      <a:pt x="2371" y="1756"/>
                    </a:cubicBezTo>
                    <a:cubicBezTo>
                      <a:pt x="1811" y="1220"/>
                      <a:pt x="1264" y="649"/>
                      <a:pt x="716" y="101"/>
                    </a:cubicBezTo>
                    <a:cubicBezTo>
                      <a:pt x="645" y="30"/>
                      <a:pt x="566" y="1"/>
                      <a:pt x="4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2" name="Google Shape;2492;p44"/>
              <p:cNvSpPr/>
              <p:nvPr/>
            </p:nvSpPr>
            <p:spPr>
              <a:xfrm>
                <a:off x="750375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2133" y="1"/>
                    </a:moveTo>
                    <a:cubicBezTo>
                      <a:pt x="2056" y="1"/>
                      <a:pt x="1976" y="30"/>
                      <a:pt x="1906" y="101"/>
                    </a:cubicBezTo>
                    <a:cubicBezTo>
                      <a:pt x="1358" y="649"/>
                      <a:pt x="810" y="1220"/>
                      <a:pt x="251" y="1756"/>
                    </a:cubicBezTo>
                    <a:cubicBezTo>
                      <a:pt x="1" y="1987"/>
                      <a:pt x="240" y="2327"/>
                      <a:pt x="504" y="2327"/>
                    </a:cubicBezTo>
                    <a:cubicBezTo>
                      <a:pt x="580" y="2327"/>
                      <a:pt x="658" y="2299"/>
                      <a:pt x="727" y="2232"/>
                    </a:cubicBezTo>
                    <a:cubicBezTo>
                      <a:pt x="1287" y="1697"/>
                      <a:pt x="1834" y="1125"/>
                      <a:pt x="2382" y="577"/>
                    </a:cubicBezTo>
                    <a:cubicBezTo>
                      <a:pt x="2621" y="339"/>
                      <a:pt x="2392" y="1"/>
                      <a:pt x="21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3" name="Google Shape;2493;p44"/>
              <p:cNvSpPr/>
              <p:nvPr/>
            </p:nvSpPr>
            <p:spPr>
              <a:xfrm>
                <a:off x="854550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488" y="1"/>
                    </a:moveTo>
                    <a:cubicBezTo>
                      <a:pt x="229" y="1"/>
                      <a:pt x="0" y="339"/>
                      <a:pt x="239" y="577"/>
                    </a:cubicBezTo>
                    <a:cubicBezTo>
                      <a:pt x="787" y="1125"/>
                      <a:pt x="1334" y="1697"/>
                      <a:pt x="1894" y="2232"/>
                    </a:cubicBezTo>
                    <a:cubicBezTo>
                      <a:pt x="1963" y="2299"/>
                      <a:pt x="2041" y="2327"/>
                      <a:pt x="2117" y="2327"/>
                    </a:cubicBezTo>
                    <a:cubicBezTo>
                      <a:pt x="2381" y="2327"/>
                      <a:pt x="2620" y="1987"/>
                      <a:pt x="2370" y="1756"/>
                    </a:cubicBezTo>
                    <a:cubicBezTo>
                      <a:pt x="1811" y="1220"/>
                      <a:pt x="1263" y="649"/>
                      <a:pt x="715" y="101"/>
                    </a:cubicBezTo>
                    <a:cubicBezTo>
                      <a:pt x="644" y="30"/>
                      <a:pt x="565" y="1"/>
                      <a:pt x="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4" name="Google Shape;2494;p44"/>
              <p:cNvSpPr/>
              <p:nvPr/>
            </p:nvSpPr>
            <p:spPr>
              <a:xfrm>
                <a:off x="854275" y="1078700"/>
                <a:ext cx="65500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0" h="2327" extrusionOk="0">
                    <a:moveTo>
                      <a:pt x="2132" y="1"/>
                    </a:moveTo>
                    <a:cubicBezTo>
                      <a:pt x="2055" y="1"/>
                      <a:pt x="1976" y="30"/>
                      <a:pt x="1905" y="101"/>
                    </a:cubicBezTo>
                    <a:cubicBezTo>
                      <a:pt x="1357" y="649"/>
                      <a:pt x="810" y="1220"/>
                      <a:pt x="250" y="1756"/>
                    </a:cubicBezTo>
                    <a:cubicBezTo>
                      <a:pt x="0" y="1987"/>
                      <a:pt x="239" y="2327"/>
                      <a:pt x="504" y="2327"/>
                    </a:cubicBezTo>
                    <a:cubicBezTo>
                      <a:pt x="579" y="2327"/>
                      <a:pt x="657" y="2299"/>
                      <a:pt x="726" y="2232"/>
                    </a:cubicBezTo>
                    <a:cubicBezTo>
                      <a:pt x="1286" y="1697"/>
                      <a:pt x="1834" y="1125"/>
                      <a:pt x="2381" y="577"/>
                    </a:cubicBezTo>
                    <a:cubicBezTo>
                      <a:pt x="2620" y="339"/>
                      <a:pt x="2391" y="1"/>
                      <a:pt x="21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5" name="Google Shape;2495;p44"/>
              <p:cNvSpPr/>
              <p:nvPr/>
            </p:nvSpPr>
            <p:spPr>
              <a:xfrm>
                <a:off x="734900" y="1170500"/>
                <a:ext cx="28000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121" extrusionOk="0">
                    <a:moveTo>
                      <a:pt x="1060" y="1"/>
                    </a:moveTo>
                    <a:cubicBezTo>
                      <a:pt x="477" y="1"/>
                      <a:pt x="1" y="477"/>
                      <a:pt x="1" y="1061"/>
                    </a:cubicBezTo>
                    <a:cubicBezTo>
                      <a:pt x="1" y="1644"/>
                      <a:pt x="477" y="2120"/>
                      <a:pt x="1060" y="2120"/>
                    </a:cubicBezTo>
                    <a:lnTo>
                      <a:pt x="1120" y="2120"/>
                    </a:lnTo>
                    <a:lnTo>
                      <a:pt x="112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6" name="Google Shape;2496;p44"/>
              <p:cNvSpPr/>
              <p:nvPr/>
            </p:nvSpPr>
            <p:spPr>
              <a:xfrm>
                <a:off x="762875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1489" y="2120"/>
                    </a:lnTo>
                    <a:lnTo>
                      <a:pt x="14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7" name="Google Shape;2497;p44"/>
              <p:cNvSpPr/>
              <p:nvPr/>
            </p:nvSpPr>
            <p:spPr>
              <a:xfrm>
                <a:off x="800100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0" y="1"/>
                    </a:moveTo>
                    <a:lnTo>
                      <a:pt x="0" y="2120"/>
                    </a:lnTo>
                    <a:lnTo>
                      <a:pt x="1488" y="2120"/>
                    </a:lnTo>
                    <a:lnTo>
                      <a:pt x="14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8" name="Google Shape;2498;p44"/>
              <p:cNvSpPr/>
              <p:nvPr/>
            </p:nvSpPr>
            <p:spPr>
              <a:xfrm>
                <a:off x="874200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1489" y="2120"/>
                    </a:lnTo>
                    <a:lnTo>
                      <a:pt x="148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" name="Google Shape;2499;p44"/>
              <p:cNvSpPr/>
              <p:nvPr/>
            </p:nvSpPr>
            <p:spPr>
              <a:xfrm>
                <a:off x="911400" y="1170500"/>
                <a:ext cx="280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60" y="2120"/>
                    </a:lnTo>
                    <a:cubicBezTo>
                      <a:pt x="644" y="2120"/>
                      <a:pt x="1120" y="1644"/>
                      <a:pt x="1120" y="1061"/>
                    </a:cubicBezTo>
                    <a:cubicBezTo>
                      <a:pt x="1120" y="465"/>
                      <a:pt x="644" y="1"/>
                      <a:pt x="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" name="Google Shape;2500;p44"/>
              <p:cNvSpPr/>
              <p:nvPr/>
            </p:nvSpPr>
            <p:spPr>
              <a:xfrm>
                <a:off x="837300" y="1170500"/>
                <a:ext cx="369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77" h="2121" extrusionOk="0">
                    <a:moveTo>
                      <a:pt x="0" y="1"/>
                    </a:moveTo>
                    <a:lnTo>
                      <a:pt x="0" y="2120"/>
                    </a:lnTo>
                    <a:lnTo>
                      <a:pt x="1477" y="2120"/>
                    </a:lnTo>
                    <a:lnTo>
                      <a:pt x="14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" name="Google Shape;2501;p44"/>
              <p:cNvSpPr/>
              <p:nvPr/>
            </p:nvSpPr>
            <p:spPr>
              <a:xfrm>
                <a:off x="667025" y="1279450"/>
                <a:ext cx="339950" cy="42300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1692" extrusionOk="0">
                    <a:moveTo>
                      <a:pt x="1" y="1"/>
                    </a:moveTo>
                    <a:lnTo>
                      <a:pt x="1" y="1691"/>
                    </a:lnTo>
                    <a:lnTo>
                      <a:pt x="13598" y="1691"/>
                    </a:lnTo>
                    <a:lnTo>
                      <a:pt x="135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2" name="Google Shape;2502;p44"/>
              <p:cNvSpPr/>
              <p:nvPr/>
            </p:nvSpPr>
            <p:spPr>
              <a:xfrm>
                <a:off x="667025" y="1301775"/>
                <a:ext cx="339950" cy="18775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751" extrusionOk="0">
                    <a:moveTo>
                      <a:pt x="1" y="1"/>
                    </a:moveTo>
                    <a:lnTo>
                      <a:pt x="1" y="751"/>
                    </a:lnTo>
                    <a:lnTo>
                      <a:pt x="13598" y="751"/>
                    </a:lnTo>
                    <a:lnTo>
                      <a:pt x="135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" name="Google Shape;2503;p44"/>
              <p:cNvSpPr/>
              <p:nvPr/>
            </p:nvSpPr>
            <p:spPr>
              <a:xfrm>
                <a:off x="738175" y="1405350"/>
                <a:ext cx="197975" cy="112850"/>
              </a:xfrm>
              <a:custGeom>
                <a:avLst/>
                <a:gdLst/>
                <a:ahLst/>
                <a:cxnLst/>
                <a:rect l="l" t="t" r="r" b="b"/>
                <a:pathLst>
                  <a:path w="7919" h="4514" extrusionOk="0">
                    <a:moveTo>
                      <a:pt x="1477" y="1"/>
                    </a:moveTo>
                    <a:cubicBezTo>
                      <a:pt x="667" y="1"/>
                      <a:pt x="1" y="668"/>
                      <a:pt x="1" y="1477"/>
                    </a:cubicBezTo>
                    <a:lnTo>
                      <a:pt x="1" y="3037"/>
                    </a:lnTo>
                    <a:cubicBezTo>
                      <a:pt x="1" y="3847"/>
                      <a:pt x="667" y="4513"/>
                      <a:pt x="1477" y="4513"/>
                    </a:cubicBezTo>
                    <a:lnTo>
                      <a:pt x="6442" y="4513"/>
                    </a:lnTo>
                    <a:cubicBezTo>
                      <a:pt x="7251" y="4513"/>
                      <a:pt x="7918" y="3847"/>
                      <a:pt x="7918" y="3037"/>
                    </a:cubicBezTo>
                    <a:lnTo>
                      <a:pt x="7918" y="1477"/>
                    </a:lnTo>
                    <a:cubicBezTo>
                      <a:pt x="7918" y="668"/>
                      <a:pt x="7251" y="1"/>
                      <a:pt x="64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44"/>
              <p:cNvSpPr/>
              <p:nvPr/>
            </p:nvSpPr>
            <p:spPr>
              <a:xfrm>
                <a:off x="738175" y="1348200"/>
                <a:ext cx="37225" cy="36950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1478" extrusionOk="0">
                    <a:moveTo>
                      <a:pt x="739" y="1"/>
                    </a:moveTo>
                    <a:cubicBezTo>
                      <a:pt x="334" y="1"/>
                      <a:pt x="1" y="334"/>
                      <a:pt x="1" y="739"/>
                    </a:cubicBezTo>
                    <a:cubicBezTo>
                      <a:pt x="1" y="1144"/>
                      <a:pt x="334" y="1477"/>
                      <a:pt x="739" y="1477"/>
                    </a:cubicBezTo>
                    <a:cubicBezTo>
                      <a:pt x="1155" y="1477"/>
                      <a:pt x="1489" y="1144"/>
                      <a:pt x="1489" y="739"/>
                    </a:cubicBezTo>
                    <a:cubicBezTo>
                      <a:pt x="1489" y="334"/>
                      <a:pt x="1155" y="1"/>
                      <a:pt x="7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44"/>
              <p:cNvSpPr/>
              <p:nvPr/>
            </p:nvSpPr>
            <p:spPr>
              <a:xfrm>
                <a:off x="808425" y="1348200"/>
                <a:ext cx="127725" cy="36950"/>
              </a:xfrm>
              <a:custGeom>
                <a:avLst/>
                <a:gdLst/>
                <a:ahLst/>
                <a:cxnLst/>
                <a:rect l="l" t="t" r="r" b="b"/>
                <a:pathLst>
                  <a:path w="5109" h="1478" extrusionOk="0">
                    <a:moveTo>
                      <a:pt x="0" y="1"/>
                    </a:moveTo>
                    <a:lnTo>
                      <a:pt x="0" y="1477"/>
                    </a:lnTo>
                    <a:lnTo>
                      <a:pt x="5108" y="1477"/>
                    </a:lnTo>
                    <a:lnTo>
                      <a:pt x="510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44"/>
              <p:cNvSpPr/>
              <p:nvPr/>
            </p:nvSpPr>
            <p:spPr>
              <a:xfrm>
                <a:off x="907250" y="1665800"/>
                <a:ext cx="4825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2204" extrusionOk="0">
                    <a:moveTo>
                      <a:pt x="965" y="1"/>
                    </a:moveTo>
                    <a:cubicBezTo>
                      <a:pt x="429" y="1"/>
                      <a:pt x="0" y="441"/>
                      <a:pt x="0" y="977"/>
                    </a:cubicBezTo>
                    <a:lnTo>
                      <a:pt x="0" y="1239"/>
                    </a:lnTo>
                    <a:cubicBezTo>
                      <a:pt x="0" y="1775"/>
                      <a:pt x="429" y="2204"/>
                      <a:pt x="965" y="2204"/>
                    </a:cubicBezTo>
                    <a:cubicBezTo>
                      <a:pt x="1500" y="2204"/>
                      <a:pt x="1929" y="1775"/>
                      <a:pt x="1929" y="1239"/>
                    </a:cubicBezTo>
                    <a:lnTo>
                      <a:pt x="1929" y="977"/>
                    </a:lnTo>
                    <a:cubicBezTo>
                      <a:pt x="1929" y="441"/>
                      <a:pt x="1500" y="1"/>
                      <a:pt x="9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44"/>
              <p:cNvSpPr/>
              <p:nvPr/>
            </p:nvSpPr>
            <p:spPr>
              <a:xfrm>
                <a:off x="717625" y="1665800"/>
                <a:ext cx="4855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1942" h="2204" extrusionOk="0">
                    <a:moveTo>
                      <a:pt x="977" y="1"/>
                    </a:moveTo>
                    <a:cubicBezTo>
                      <a:pt x="442" y="1"/>
                      <a:pt x="1" y="441"/>
                      <a:pt x="1" y="977"/>
                    </a:cubicBezTo>
                    <a:lnTo>
                      <a:pt x="1" y="1239"/>
                    </a:lnTo>
                    <a:cubicBezTo>
                      <a:pt x="1" y="1775"/>
                      <a:pt x="442" y="2204"/>
                      <a:pt x="977" y="2204"/>
                    </a:cubicBezTo>
                    <a:cubicBezTo>
                      <a:pt x="1513" y="2204"/>
                      <a:pt x="1942" y="1775"/>
                      <a:pt x="1942" y="1239"/>
                    </a:cubicBezTo>
                    <a:lnTo>
                      <a:pt x="1942" y="977"/>
                    </a:lnTo>
                    <a:cubicBezTo>
                      <a:pt x="1942" y="441"/>
                      <a:pt x="1513" y="1"/>
                      <a:pt x="9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44"/>
              <p:cNvSpPr/>
              <p:nvPr/>
            </p:nvSpPr>
            <p:spPr>
              <a:xfrm>
                <a:off x="659600" y="1695575"/>
                <a:ext cx="116100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4644" h="1430" extrusionOk="0">
                    <a:moveTo>
                      <a:pt x="0" y="1"/>
                    </a:moveTo>
                    <a:lnTo>
                      <a:pt x="0" y="1429"/>
                    </a:lnTo>
                    <a:lnTo>
                      <a:pt x="4644" y="1429"/>
                    </a:lnTo>
                    <a:lnTo>
                      <a:pt x="464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44"/>
              <p:cNvSpPr/>
              <p:nvPr/>
            </p:nvSpPr>
            <p:spPr>
              <a:xfrm>
                <a:off x="898600" y="1695575"/>
                <a:ext cx="116125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1430" extrusionOk="0">
                    <a:moveTo>
                      <a:pt x="1" y="1"/>
                    </a:moveTo>
                    <a:lnTo>
                      <a:pt x="1" y="1429"/>
                    </a:lnTo>
                    <a:lnTo>
                      <a:pt x="4644" y="1429"/>
                    </a:lnTo>
                    <a:lnTo>
                      <a:pt x="464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44"/>
              <p:cNvSpPr/>
              <p:nvPr/>
            </p:nvSpPr>
            <p:spPr>
              <a:xfrm>
                <a:off x="556300" y="1549725"/>
                <a:ext cx="109875" cy="92900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3716" extrusionOk="0">
                    <a:moveTo>
                      <a:pt x="2192" y="1"/>
                    </a:moveTo>
                    <a:cubicBezTo>
                      <a:pt x="989" y="1"/>
                      <a:pt x="1" y="989"/>
                      <a:pt x="1" y="2191"/>
                    </a:cubicBezTo>
                    <a:lnTo>
                      <a:pt x="1" y="3703"/>
                    </a:lnTo>
                    <a:lnTo>
                      <a:pt x="1168" y="3703"/>
                    </a:lnTo>
                    <a:lnTo>
                      <a:pt x="1168" y="2191"/>
                    </a:lnTo>
                    <a:cubicBezTo>
                      <a:pt x="1168" y="1632"/>
                      <a:pt x="1632" y="1167"/>
                      <a:pt x="2192" y="1167"/>
                    </a:cubicBezTo>
                    <a:cubicBezTo>
                      <a:pt x="2763" y="1167"/>
                      <a:pt x="3227" y="1632"/>
                      <a:pt x="3227" y="2191"/>
                    </a:cubicBezTo>
                    <a:lnTo>
                      <a:pt x="3227" y="3715"/>
                    </a:lnTo>
                    <a:lnTo>
                      <a:pt x="4394" y="3715"/>
                    </a:lnTo>
                    <a:lnTo>
                      <a:pt x="4394" y="2191"/>
                    </a:lnTo>
                    <a:cubicBezTo>
                      <a:pt x="4394" y="989"/>
                      <a:pt x="3406" y="1"/>
                      <a:pt x="21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44"/>
              <p:cNvSpPr/>
              <p:nvPr/>
            </p:nvSpPr>
            <p:spPr>
              <a:xfrm>
                <a:off x="1006950" y="1549725"/>
                <a:ext cx="109575" cy="92900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3716" extrusionOk="0">
                    <a:moveTo>
                      <a:pt x="2192" y="1"/>
                    </a:moveTo>
                    <a:cubicBezTo>
                      <a:pt x="977" y="1"/>
                      <a:pt x="1" y="989"/>
                      <a:pt x="1" y="2191"/>
                    </a:cubicBezTo>
                    <a:lnTo>
                      <a:pt x="1" y="3703"/>
                    </a:lnTo>
                    <a:lnTo>
                      <a:pt x="1168" y="3703"/>
                    </a:lnTo>
                    <a:lnTo>
                      <a:pt x="1168" y="2191"/>
                    </a:lnTo>
                    <a:cubicBezTo>
                      <a:pt x="1168" y="1632"/>
                      <a:pt x="1632" y="1167"/>
                      <a:pt x="2192" y="1167"/>
                    </a:cubicBezTo>
                    <a:cubicBezTo>
                      <a:pt x="2763" y="1167"/>
                      <a:pt x="3216" y="1632"/>
                      <a:pt x="3216" y="2191"/>
                    </a:cubicBezTo>
                    <a:lnTo>
                      <a:pt x="3216" y="3715"/>
                    </a:lnTo>
                    <a:lnTo>
                      <a:pt x="4382" y="3715"/>
                    </a:lnTo>
                    <a:lnTo>
                      <a:pt x="4382" y="2191"/>
                    </a:lnTo>
                    <a:cubicBezTo>
                      <a:pt x="4382" y="989"/>
                      <a:pt x="3406" y="1"/>
                      <a:pt x="21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833100D-BF25-6209-398C-404A10AE4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1692" y="2301484"/>
            <a:ext cx="488632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210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7" name="Google Shape;2307;p44"/>
          <p:cNvSpPr txBox="1">
            <a:spLocks noGrp="1"/>
          </p:cNvSpPr>
          <p:nvPr>
            <p:ph type="title"/>
          </p:nvPr>
        </p:nvSpPr>
        <p:spPr>
          <a:xfrm>
            <a:off x="1993571" y="371888"/>
            <a:ext cx="5082004" cy="7126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dirty="0" err="1">
                <a:solidFill>
                  <a:srgbClr val="FFFFFF"/>
                </a:solidFill>
                <a:effectLst/>
                <a:latin typeface="-apple-system"/>
              </a:rPr>
              <a:t>Áp</a:t>
            </a:r>
            <a:r>
              <a:rPr lang="en-US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sz="2400" b="1" i="0" dirty="0" err="1">
                <a:solidFill>
                  <a:srgbClr val="FFFFFF"/>
                </a:solidFill>
                <a:effectLst/>
                <a:latin typeface="-apple-system"/>
              </a:rPr>
              <a:t>dụng</a:t>
            </a:r>
            <a:r>
              <a:rPr lang="en-US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vi-VN" sz="2400" b="1" i="0" dirty="0" err="1">
                <a:solidFill>
                  <a:srgbClr val="FFFFFF"/>
                </a:solidFill>
                <a:effectLst/>
                <a:latin typeface="-apple-system"/>
              </a:rPr>
              <a:t>Gradient</a:t>
            </a:r>
            <a:r>
              <a:rPr lang="vi-VN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vi-VN" sz="2400" b="1" i="0" dirty="0" err="1">
                <a:solidFill>
                  <a:srgbClr val="FFFFFF"/>
                </a:solidFill>
                <a:effectLst/>
                <a:latin typeface="-apple-system"/>
              </a:rPr>
              <a:t>Boosting</a:t>
            </a:r>
            <a:r>
              <a:rPr lang="vi-VN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-apple-system"/>
              </a:rPr>
              <a:t>sử</a:t>
            </a:r>
            <a:r>
              <a:rPr lang="en-US" sz="2400" dirty="0">
                <a:solidFill>
                  <a:srgbClr val="FFFFFF"/>
                </a:solidFill>
                <a:latin typeface="-apple-system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-apple-system"/>
              </a:rPr>
              <a:t>dụng</a:t>
            </a:r>
            <a:r>
              <a:rPr lang="en-US" sz="2400" dirty="0">
                <a:solidFill>
                  <a:srgbClr val="FFFFFF"/>
                </a:solidFill>
                <a:latin typeface="-apple-system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-apple-system"/>
              </a:rPr>
              <a:t>trong</a:t>
            </a:r>
            <a:r>
              <a:rPr lang="en-US" sz="2400" dirty="0">
                <a:solidFill>
                  <a:srgbClr val="FFFFFF"/>
                </a:solidFill>
                <a:latin typeface="-apple-system"/>
              </a:rPr>
              <a:t> </a:t>
            </a:r>
            <a:r>
              <a:rPr lang="vi-VN" sz="2400" b="1" i="0" dirty="0" err="1">
                <a:solidFill>
                  <a:srgbClr val="FFFFFF"/>
                </a:solidFill>
                <a:effectLst/>
                <a:latin typeface="-apple-system"/>
              </a:rPr>
              <a:t>Regression</a:t>
            </a:r>
            <a:endParaRPr sz="2400" dirty="0"/>
          </a:p>
        </p:txBody>
      </p:sp>
      <p:sp>
        <p:nvSpPr>
          <p:cNvPr id="2308" name="Google Shape;2308;p44"/>
          <p:cNvSpPr txBox="1">
            <a:spLocks noGrp="1"/>
          </p:cNvSpPr>
          <p:nvPr>
            <p:ph type="body" idx="1"/>
          </p:nvPr>
        </p:nvSpPr>
        <p:spPr>
          <a:xfrm>
            <a:off x="2014466" y="1315568"/>
            <a:ext cx="5133709" cy="9739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dirty="0" err="1">
                <a:solidFill>
                  <a:schemeClr val="accent6"/>
                </a:solidFill>
              </a:rPr>
              <a:t>Bước</a:t>
            </a:r>
            <a:r>
              <a:rPr lang="en-US" dirty="0">
                <a:solidFill>
                  <a:schemeClr val="accent6"/>
                </a:solidFill>
              </a:rPr>
              <a:t> 2: </a:t>
            </a:r>
            <a:r>
              <a:rPr lang="en-US" dirty="0" err="1">
                <a:solidFill>
                  <a:schemeClr val="accent6"/>
                </a:solidFill>
              </a:rPr>
              <a:t>Tính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phần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dư</a:t>
            </a:r>
            <a:r>
              <a:rPr lang="en-US" dirty="0">
                <a:solidFill>
                  <a:schemeClr val="accent6"/>
                </a:solidFill>
              </a:rPr>
              <a:t> (pseudo-residuals).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chemeClr val="accent6"/>
                </a:solidFill>
              </a:rPr>
              <a:t>Tiếp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theo</a:t>
            </a:r>
            <a:r>
              <a:rPr lang="en-US" dirty="0">
                <a:solidFill>
                  <a:schemeClr val="accent6"/>
                </a:solidFill>
              </a:rPr>
              <a:t>, </a:t>
            </a:r>
            <a:r>
              <a:rPr lang="en-US" dirty="0" err="1">
                <a:solidFill>
                  <a:schemeClr val="accent6"/>
                </a:solidFill>
              </a:rPr>
              <a:t>tính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toán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sự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khác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nhau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biến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quan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sát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và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biến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dự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đoán</a:t>
            </a:r>
            <a:r>
              <a:rPr lang="en-US" dirty="0">
                <a:solidFill>
                  <a:schemeClr val="accent6"/>
                </a:solidFill>
              </a:rPr>
              <a:t>, </a:t>
            </a:r>
            <a:r>
              <a:rPr lang="en-US" dirty="0" err="1">
                <a:solidFill>
                  <a:schemeClr val="accent6"/>
                </a:solidFill>
              </a:rPr>
              <a:t>gọi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là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phần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dư</a:t>
            </a:r>
            <a:r>
              <a:rPr lang="en-US" dirty="0">
                <a:solidFill>
                  <a:schemeClr val="accent6"/>
                </a:solidFill>
              </a:rPr>
              <a:t> (pseudo-residuals)</a:t>
            </a:r>
            <a:endParaRPr lang="en-US" i="1" dirty="0">
              <a:solidFill>
                <a:schemeClr val="accent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accent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2309" name="Google Shape;2309;p44"/>
          <p:cNvGrpSpPr/>
          <p:nvPr/>
        </p:nvGrpSpPr>
        <p:grpSpPr>
          <a:xfrm rot="866130">
            <a:off x="249590" y="-264931"/>
            <a:ext cx="1498719" cy="2192273"/>
            <a:chOff x="1463275" y="2373500"/>
            <a:chExt cx="484900" cy="711125"/>
          </a:xfrm>
        </p:grpSpPr>
        <p:sp>
          <p:nvSpPr>
            <p:cNvPr id="2310" name="Google Shape;2310;p44"/>
            <p:cNvSpPr/>
            <p:nvPr/>
          </p:nvSpPr>
          <p:spPr>
            <a:xfrm>
              <a:off x="1463275" y="2373650"/>
              <a:ext cx="484300" cy="710825"/>
            </a:xfrm>
            <a:custGeom>
              <a:avLst/>
              <a:gdLst/>
              <a:ahLst/>
              <a:cxnLst/>
              <a:rect l="l" t="t" r="r" b="b"/>
              <a:pathLst>
                <a:path w="19372" h="28433" extrusionOk="0">
                  <a:moveTo>
                    <a:pt x="9049" y="0"/>
                  </a:moveTo>
                  <a:cubicBezTo>
                    <a:pt x="8263" y="0"/>
                    <a:pt x="7632" y="631"/>
                    <a:pt x="7632" y="1405"/>
                  </a:cubicBezTo>
                  <a:lnTo>
                    <a:pt x="7632" y="1417"/>
                  </a:lnTo>
                  <a:cubicBezTo>
                    <a:pt x="5596" y="2215"/>
                    <a:pt x="4155" y="4191"/>
                    <a:pt x="4155" y="6501"/>
                  </a:cubicBezTo>
                  <a:lnTo>
                    <a:pt x="4155" y="9870"/>
                  </a:lnTo>
                  <a:cubicBezTo>
                    <a:pt x="3763" y="10025"/>
                    <a:pt x="3489" y="10406"/>
                    <a:pt x="3489" y="10847"/>
                  </a:cubicBezTo>
                  <a:lnTo>
                    <a:pt x="3489" y="11156"/>
                  </a:lnTo>
                  <a:cubicBezTo>
                    <a:pt x="3298" y="11299"/>
                    <a:pt x="3120" y="11454"/>
                    <a:pt x="2953" y="11621"/>
                  </a:cubicBezTo>
                  <a:cubicBezTo>
                    <a:pt x="2786" y="11799"/>
                    <a:pt x="2631" y="11978"/>
                    <a:pt x="2477" y="12156"/>
                  </a:cubicBezTo>
                  <a:cubicBezTo>
                    <a:pt x="2143" y="12597"/>
                    <a:pt x="1869" y="13061"/>
                    <a:pt x="1655" y="13549"/>
                  </a:cubicBezTo>
                  <a:cubicBezTo>
                    <a:pt x="1441" y="14038"/>
                    <a:pt x="1286" y="14561"/>
                    <a:pt x="1167" y="15097"/>
                  </a:cubicBezTo>
                  <a:cubicBezTo>
                    <a:pt x="1048" y="15681"/>
                    <a:pt x="976" y="16276"/>
                    <a:pt x="941" y="16871"/>
                  </a:cubicBezTo>
                  <a:cubicBezTo>
                    <a:pt x="905" y="17324"/>
                    <a:pt x="893" y="17764"/>
                    <a:pt x="881" y="18217"/>
                  </a:cubicBezTo>
                  <a:cubicBezTo>
                    <a:pt x="0" y="18669"/>
                    <a:pt x="0" y="20264"/>
                    <a:pt x="0" y="20943"/>
                  </a:cubicBezTo>
                  <a:lnTo>
                    <a:pt x="2834" y="20943"/>
                  </a:lnTo>
                  <a:cubicBezTo>
                    <a:pt x="2834" y="20264"/>
                    <a:pt x="2917" y="18645"/>
                    <a:pt x="1953" y="18205"/>
                  </a:cubicBezTo>
                  <a:cubicBezTo>
                    <a:pt x="1965" y="17800"/>
                    <a:pt x="1977" y="17383"/>
                    <a:pt x="2000" y="16978"/>
                  </a:cubicBezTo>
                  <a:cubicBezTo>
                    <a:pt x="2036" y="16454"/>
                    <a:pt x="2096" y="15943"/>
                    <a:pt x="2191" y="15442"/>
                  </a:cubicBezTo>
                  <a:cubicBezTo>
                    <a:pt x="2298" y="14919"/>
                    <a:pt x="2453" y="14419"/>
                    <a:pt x="2667" y="13930"/>
                  </a:cubicBezTo>
                  <a:cubicBezTo>
                    <a:pt x="2846" y="13537"/>
                    <a:pt x="3072" y="13156"/>
                    <a:pt x="3346" y="12799"/>
                  </a:cubicBezTo>
                  <a:cubicBezTo>
                    <a:pt x="3393" y="12752"/>
                    <a:pt x="3441" y="12692"/>
                    <a:pt x="3489" y="12644"/>
                  </a:cubicBezTo>
                  <a:lnTo>
                    <a:pt x="3489" y="12692"/>
                  </a:lnTo>
                  <a:cubicBezTo>
                    <a:pt x="3489" y="12942"/>
                    <a:pt x="3572" y="13168"/>
                    <a:pt x="3727" y="13347"/>
                  </a:cubicBezTo>
                  <a:lnTo>
                    <a:pt x="3727" y="14359"/>
                  </a:lnTo>
                  <a:lnTo>
                    <a:pt x="4155" y="14359"/>
                  </a:lnTo>
                  <a:lnTo>
                    <a:pt x="4155" y="19169"/>
                  </a:lnTo>
                  <a:lnTo>
                    <a:pt x="3727" y="19169"/>
                  </a:lnTo>
                  <a:lnTo>
                    <a:pt x="3727" y="20193"/>
                  </a:lnTo>
                  <a:lnTo>
                    <a:pt x="8954" y="20193"/>
                  </a:lnTo>
                  <a:lnTo>
                    <a:pt x="8954" y="20205"/>
                  </a:lnTo>
                  <a:lnTo>
                    <a:pt x="8954" y="20943"/>
                  </a:lnTo>
                  <a:lnTo>
                    <a:pt x="8954" y="21562"/>
                  </a:lnTo>
                  <a:lnTo>
                    <a:pt x="8954" y="22300"/>
                  </a:lnTo>
                  <a:lnTo>
                    <a:pt x="8954" y="22931"/>
                  </a:lnTo>
                  <a:lnTo>
                    <a:pt x="8954" y="23670"/>
                  </a:lnTo>
                  <a:lnTo>
                    <a:pt x="7823" y="23670"/>
                  </a:lnTo>
                  <a:cubicBezTo>
                    <a:pt x="7573" y="23670"/>
                    <a:pt x="7382" y="23908"/>
                    <a:pt x="7382" y="24194"/>
                  </a:cubicBezTo>
                  <a:cubicBezTo>
                    <a:pt x="7382" y="24491"/>
                    <a:pt x="7573" y="24717"/>
                    <a:pt x="7823" y="24717"/>
                  </a:cubicBezTo>
                  <a:lnTo>
                    <a:pt x="8418" y="24717"/>
                  </a:lnTo>
                  <a:lnTo>
                    <a:pt x="8418" y="28432"/>
                  </a:lnTo>
                  <a:lnTo>
                    <a:pt x="10894" y="28432"/>
                  </a:lnTo>
                  <a:lnTo>
                    <a:pt x="10894" y="24729"/>
                  </a:lnTo>
                  <a:lnTo>
                    <a:pt x="11490" y="24729"/>
                  </a:lnTo>
                  <a:cubicBezTo>
                    <a:pt x="11728" y="24729"/>
                    <a:pt x="11930" y="24491"/>
                    <a:pt x="11930" y="24194"/>
                  </a:cubicBezTo>
                  <a:cubicBezTo>
                    <a:pt x="11930" y="23908"/>
                    <a:pt x="11728" y="23670"/>
                    <a:pt x="11490" y="23670"/>
                  </a:cubicBezTo>
                  <a:lnTo>
                    <a:pt x="10370" y="23670"/>
                  </a:lnTo>
                  <a:lnTo>
                    <a:pt x="10370" y="22931"/>
                  </a:lnTo>
                  <a:lnTo>
                    <a:pt x="10370" y="22312"/>
                  </a:lnTo>
                  <a:lnTo>
                    <a:pt x="10370" y="21574"/>
                  </a:lnTo>
                  <a:lnTo>
                    <a:pt x="10370" y="20943"/>
                  </a:lnTo>
                  <a:lnTo>
                    <a:pt x="10370" y="20205"/>
                  </a:lnTo>
                  <a:lnTo>
                    <a:pt x="10370" y="20193"/>
                  </a:lnTo>
                  <a:lnTo>
                    <a:pt x="15597" y="20193"/>
                  </a:lnTo>
                  <a:lnTo>
                    <a:pt x="15597" y="19169"/>
                  </a:lnTo>
                  <a:lnTo>
                    <a:pt x="15097" y="19169"/>
                  </a:lnTo>
                  <a:lnTo>
                    <a:pt x="15097" y="14371"/>
                  </a:lnTo>
                  <a:lnTo>
                    <a:pt x="15597" y="14371"/>
                  </a:lnTo>
                  <a:lnTo>
                    <a:pt x="15597" y="13335"/>
                  </a:lnTo>
                  <a:lnTo>
                    <a:pt x="15550" y="13335"/>
                  </a:lnTo>
                  <a:cubicBezTo>
                    <a:pt x="15693" y="13168"/>
                    <a:pt x="15776" y="12942"/>
                    <a:pt x="15776" y="12692"/>
                  </a:cubicBezTo>
                  <a:lnTo>
                    <a:pt x="15776" y="12573"/>
                  </a:lnTo>
                  <a:cubicBezTo>
                    <a:pt x="15835" y="12644"/>
                    <a:pt x="15907" y="12728"/>
                    <a:pt x="15966" y="12799"/>
                  </a:cubicBezTo>
                  <a:cubicBezTo>
                    <a:pt x="16252" y="13156"/>
                    <a:pt x="16478" y="13526"/>
                    <a:pt x="16657" y="13930"/>
                  </a:cubicBezTo>
                  <a:cubicBezTo>
                    <a:pt x="16871" y="14407"/>
                    <a:pt x="17026" y="14919"/>
                    <a:pt x="17121" y="15442"/>
                  </a:cubicBezTo>
                  <a:cubicBezTo>
                    <a:pt x="17228" y="15943"/>
                    <a:pt x="17276" y="16454"/>
                    <a:pt x="17312" y="16978"/>
                  </a:cubicBezTo>
                  <a:cubicBezTo>
                    <a:pt x="17336" y="17383"/>
                    <a:pt x="17348" y="17800"/>
                    <a:pt x="17348" y="18217"/>
                  </a:cubicBezTo>
                  <a:cubicBezTo>
                    <a:pt x="16443" y="18657"/>
                    <a:pt x="16443" y="20264"/>
                    <a:pt x="16443" y="20943"/>
                  </a:cubicBezTo>
                  <a:lnTo>
                    <a:pt x="19288" y="20943"/>
                  </a:lnTo>
                  <a:cubicBezTo>
                    <a:pt x="19288" y="20264"/>
                    <a:pt x="19372" y="18657"/>
                    <a:pt x="18419" y="18217"/>
                  </a:cubicBezTo>
                  <a:cubicBezTo>
                    <a:pt x="18419" y="17764"/>
                    <a:pt x="18395" y="17312"/>
                    <a:pt x="18371" y="16871"/>
                  </a:cubicBezTo>
                  <a:cubicBezTo>
                    <a:pt x="18324" y="16264"/>
                    <a:pt x="18252" y="15681"/>
                    <a:pt x="18121" y="15097"/>
                  </a:cubicBezTo>
                  <a:cubicBezTo>
                    <a:pt x="18014" y="14573"/>
                    <a:pt x="17848" y="14049"/>
                    <a:pt x="17633" y="13549"/>
                  </a:cubicBezTo>
                  <a:cubicBezTo>
                    <a:pt x="17419" y="13073"/>
                    <a:pt x="17157" y="12609"/>
                    <a:pt x="16824" y="12168"/>
                  </a:cubicBezTo>
                  <a:cubicBezTo>
                    <a:pt x="16681" y="11978"/>
                    <a:pt x="16526" y="11799"/>
                    <a:pt x="16359" y="11621"/>
                  </a:cubicBezTo>
                  <a:cubicBezTo>
                    <a:pt x="16169" y="11430"/>
                    <a:pt x="15978" y="11251"/>
                    <a:pt x="15776" y="11097"/>
                  </a:cubicBezTo>
                  <a:lnTo>
                    <a:pt x="15776" y="10847"/>
                  </a:lnTo>
                  <a:cubicBezTo>
                    <a:pt x="15776" y="10394"/>
                    <a:pt x="15502" y="10025"/>
                    <a:pt x="15109" y="9870"/>
                  </a:cubicBezTo>
                  <a:lnTo>
                    <a:pt x="15109" y="6501"/>
                  </a:lnTo>
                  <a:cubicBezTo>
                    <a:pt x="15109" y="4132"/>
                    <a:pt x="13597" y="2119"/>
                    <a:pt x="11490" y="1357"/>
                  </a:cubicBezTo>
                  <a:cubicBezTo>
                    <a:pt x="11454" y="595"/>
                    <a:pt x="10835" y="0"/>
                    <a:pt x="10073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11" name="Google Shape;2311;p44"/>
            <p:cNvGrpSpPr/>
            <p:nvPr/>
          </p:nvGrpSpPr>
          <p:grpSpPr>
            <a:xfrm>
              <a:off x="1463275" y="2373500"/>
              <a:ext cx="484900" cy="711125"/>
              <a:chOff x="1463275" y="1021100"/>
              <a:chExt cx="484900" cy="711125"/>
            </a:xfrm>
          </p:grpSpPr>
          <p:sp>
            <p:nvSpPr>
              <p:cNvPr id="2312" name="Google Shape;2312;p44"/>
              <p:cNvSpPr/>
              <p:nvPr/>
            </p:nvSpPr>
            <p:spPr>
              <a:xfrm>
                <a:off x="1654075" y="1021100"/>
                <a:ext cx="96450" cy="70850"/>
              </a:xfrm>
              <a:custGeom>
                <a:avLst/>
                <a:gdLst/>
                <a:ahLst/>
                <a:cxnLst/>
                <a:rect l="l" t="t" r="r" b="b"/>
                <a:pathLst>
                  <a:path w="3858" h="2834" extrusionOk="0">
                    <a:moveTo>
                      <a:pt x="1417" y="0"/>
                    </a:moveTo>
                    <a:cubicBezTo>
                      <a:pt x="631" y="0"/>
                      <a:pt x="0" y="643"/>
                      <a:pt x="0" y="1417"/>
                    </a:cubicBezTo>
                    <a:cubicBezTo>
                      <a:pt x="0" y="2203"/>
                      <a:pt x="631" y="2834"/>
                      <a:pt x="1417" y="2834"/>
                    </a:cubicBezTo>
                    <a:lnTo>
                      <a:pt x="2441" y="2834"/>
                    </a:lnTo>
                    <a:cubicBezTo>
                      <a:pt x="3227" y="2834"/>
                      <a:pt x="3858" y="2203"/>
                      <a:pt x="3858" y="1417"/>
                    </a:cubicBezTo>
                    <a:cubicBezTo>
                      <a:pt x="3858" y="643"/>
                      <a:pt x="3227" y="12"/>
                      <a:pt x="24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44"/>
              <p:cNvSpPr/>
              <p:nvPr/>
            </p:nvSpPr>
            <p:spPr>
              <a:xfrm>
                <a:off x="1687100" y="1476800"/>
                <a:ext cx="35450" cy="1539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156" extrusionOk="0">
                    <a:moveTo>
                      <a:pt x="1" y="0"/>
                    </a:moveTo>
                    <a:lnTo>
                      <a:pt x="1" y="6156"/>
                    </a:lnTo>
                    <a:lnTo>
                      <a:pt x="1417" y="6156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44"/>
              <p:cNvSpPr/>
              <p:nvPr/>
            </p:nvSpPr>
            <p:spPr>
              <a:xfrm>
                <a:off x="1687100" y="1476800"/>
                <a:ext cx="354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32" extrusionOk="0">
                    <a:moveTo>
                      <a:pt x="1" y="0"/>
                    </a:moveTo>
                    <a:lnTo>
                      <a:pt x="1" y="632"/>
                    </a:lnTo>
                    <a:lnTo>
                      <a:pt x="1417" y="632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44"/>
              <p:cNvSpPr/>
              <p:nvPr/>
            </p:nvSpPr>
            <p:spPr>
              <a:xfrm>
                <a:off x="1687100" y="1511025"/>
                <a:ext cx="3545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20" extrusionOk="0">
                    <a:moveTo>
                      <a:pt x="1" y="1"/>
                    </a:moveTo>
                    <a:lnTo>
                      <a:pt x="1" y="620"/>
                    </a:lnTo>
                    <a:lnTo>
                      <a:pt x="1417" y="620"/>
                    </a:lnTo>
                    <a:lnTo>
                      <a:pt x="1417" y="1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44"/>
              <p:cNvSpPr/>
              <p:nvPr/>
            </p:nvSpPr>
            <p:spPr>
              <a:xfrm>
                <a:off x="1687100" y="1544975"/>
                <a:ext cx="354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32" extrusionOk="0">
                    <a:moveTo>
                      <a:pt x="1" y="0"/>
                    </a:moveTo>
                    <a:lnTo>
                      <a:pt x="1" y="631"/>
                    </a:lnTo>
                    <a:lnTo>
                      <a:pt x="1417" y="631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44"/>
              <p:cNvSpPr/>
              <p:nvPr/>
            </p:nvSpPr>
            <p:spPr>
              <a:xfrm>
                <a:off x="1687100" y="1578900"/>
                <a:ext cx="354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32" extrusionOk="0">
                    <a:moveTo>
                      <a:pt x="1" y="0"/>
                    </a:moveTo>
                    <a:lnTo>
                      <a:pt x="1" y="631"/>
                    </a:lnTo>
                    <a:lnTo>
                      <a:pt x="1417" y="631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44"/>
              <p:cNvSpPr/>
              <p:nvPr/>
            </p:nvSpPr>
            <p:spPr>
              <a:xfrm>
                <a:off x="1687100" y="1613125"/>
                <a:ext cx="3545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20" extrusionOk="0">
                    <a:moveTo>
                      <a:pt x="1" y="1"/>
                    </a:moveTo>
                    <a:lnTo>
                      <a:pt x="1" y="620"/>
                    </a:lnTo>
                    <a:lnTo>
                      <a:pt x="1417" y="620"/>
                    </a:lnTo>
                    <a:lnTo>
                      <a:pt x="1417" y="1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44"/>
              <p:cNvSpPr/>
              <p:nvPr/>
            </p:nvSpPr>
            <p:spPr>
              <a:xfrm>
                <a:off x="1673700" y="1619675"/>
                <a:ext cx="61950" cy="112550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4502" extrusionOk="0">
                    <a:moveTo>
                      <a:pt x="1" y="0"/>
                    </a:moveTo>
                    <a:lnTo>
                      <a:pt x="1" y="4501"/>
                    </a:lnTo>
                    <a:lnTo>
                      <a:pt x="2477" y="4501"/>
                    </a:lnTo>
                    <a:lnTo>
                      <a:pt x="24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44"/>
              <p:cNvSpPr/>
              <p:nvPr/>
            </p:nvSpPr>
            <p:spPr>
              <a:xfrm>
                <a:off x="1647825" y="1613125"/>
                <a:ext cx="113725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4549" h="1061" extrusionOk="0">
                    <a:moveTo>
                      <a:pt x="441" y="1"/>
                    </a:moveTo>
                    <a:cubicBezTo>
                      <a:pt x="202" y="1"/>
                      <a:pt x="0" y="239"/>
                      <a:pt x="0" y="524"/>
                    </a:cubicBezTo>
                    <a:cubicBezTo>
                      <a:pt x="0" y="822"/>
                      <a:pt x="202" y="1060"/>
                      <a:pt x="441" y="1060"/>
                    </a:cubicBezTo>
                    <a:lnTo>
                      <a:pt x="4108" y="1060"/>
                    </a:lnTo>
                    <a:cubicBezTo>
                      <a:pt x="4358" y="1060"/>
                      <a:pt x="4548" y="822"/>
                      <a:pt x="4548" y="524"/>
                    </a:cubicBezTo>
                    <a:cubicBezTo>
                      <a:pt x="4548" y="239"/>
                      <a:pt x="4358" y="1"/>
                      <a:pt x="410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44"/>
              <p:cNvSpPr/>
              <p:nvPr/>
            </p:nvSpPr>
            <p:spPr>
              <a:xfrm>
                <a:off x="1704675" y="1256500"/>
                <a:ext cx="152700" cy="64650"/>
              </a:xfrm>
              <a:custGeom>
                <a:avLst/>
                <a:gdLst/>
                <a:ahLst/>
                <a:cxnLst/>
                <a:rect l="l" t="t" r="r" b="b"/>
                <a:pathLst>
                  <a:path w="6108" h="2586" extrusionOk="0">
                    <a:moveTo>
                      <a:pt x="201" y="1"/>
                    </a:moveTo>
                    <a:cubicBezTo>
                      <a:pt x="134" y="1"/>
                      <a:pt x="67" y="1"/>
                      <a:pt x="0" y="2"/>
                    </a:cubicBezTo>
                    <a:cubicBezTo>
                      <a:pt x="131" y="2"/>
                      <a:pt x="262" y="2"/>
                      <a:pt x="393" y="14"/>
                    </a:cubicBezTo>
                    <a:cubicBezTo>
                      <a:pt x="1048" y="26"/>
                      <a:pt x="1084" y="990"/>
                      <a:pt x="500" y="1073"/>
                    </a:cubicBezTo>
                    <a:cubicBezTo>
                      <a:pt x="2298" y="1109"/>
                      <a:pt x="4096" y="1443"/>
                      <a:pt x="5513" y="2586"/>
                    </a:cubicBezTo>
                    <a:lnTo>
                      <a:pt x="6108" y="1681"/>
                    </a:lnTo>
                    <a:cubicBezTo>
                      <a:pt x="4470" y="366"/>
                      <a:pt x="2274" y="1"/>
                      <a:pt x="201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44"/>
              <p:cNvSpPr/>
              <p:nvPr/>
            </p:nvSpPr>
            <p:spPr>
              <a:xfrm>
                <a:off x="1842475" y="1298500"/>
                <a:ext cx="41100" cy="42900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1716" extrusionOk="0">
                    <a:moveTo>
                      <a:pt x="596" y="1"/>
                    </a:moveTo>
                    <a:lnTo>
                      <a:pt x="1" y="906"/>
                    </a:lnTo>
                    <a:cubicBezTo>
                      <a:pt x="144" y="1025"/>
                      <a:pt x="286" y="1156"/>
                      <a:pt x="429" y="1298"/>
                    </a:cubicBezTo>
                    <a:cubicBezTo>
                      <a:pt x="560" y="1429"/>
                      <a:pt x="691" y="1572"/>
                      <a:pt x="798" y="1715"/>
                    </a:cubicBezTo>
                    <a:lnTo>
                      <a:pt x="1644" y="1084"/>
                    </a:lnTo>
                    <a:cubicBezTo>
                      <a:pt x="1513" y="894"/>
                      <a:pt x="1358" y="715"/>
                      <a:pt x="1191" y="536"/>
                    </a:cubicBezTo>
                    <a:cubicBezTo>
                      <a:pt x="1001" y="346"/>
                      <a:pt x="798" y="167"/>
                      <a:pt x="5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44"/>
              <p:cNvSpPr/>
              <p:nvPr/>
            </p:nvSpPr>
            <p:spPr>
              <a:xfrm>
                <a:off x="1862425" y="1325600"/>
                <a:ext cx="41700" cy="43775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751" extrusionOk="0">
                    <a:moveTo>
                      <a:pt x="846" y="0"/>
                    </a:moveTo>
                    <a:lnTo>
                      <a:pt x="0" y="631"/>
                    </a:lnTo>
                    <a:cubicBezTo>
                      <a:pt x="286" y="988"/>
                      <a:pt x="512" y="1357"/>
                      <a:pt x="691" y="1750"/>
                    </a:cubicBezTo>
                    <a:lnTo>
                      <a:pt x="1667" y="1381"/>
                    </a:lnTo>
                    <a:cubicBezTo>
                      <a:pt x="1453" y="905"/>
                      <a:pt x="1191" y="441"/>
                      <a:pt x="8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44"/>
              <p:cNvSpPr/>
              <p:nvPr/>
            </p:nvSpPr>
            <p:spPr>
              <a:xfrm>
                <a:off x="1692175" y="1283325"/>
                <a:ext cx="125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3" extrusionOk="0">
                    <a:moveTo>
                      <a:pt x="0" y="0"/>
                    </a:moveTo>
                    <a:cubicBezTo>
                      <a:pt x="36" y="12"/>
                      <a:pt x="71" y="12"/>
                      <a:pt x="107" y="12"/>
                    </a:cubicBezTo>
                    <a:cubicBezTo>
                      <a:pt x="238" y="0"/>
                      <a:pt x="369" y="0"/>
                      <a:pt x="500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325;p44"/>
              <p:cNvSpPr/>
              <p:nvPr/>
            </p:nvSpPr>
            <p:spPr>
              <a:xfrm>
                <a:off x="1879675" y="1360125"/>
                <a:ext cx="36650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882" extrusionOk="0">
                    <a:moveTo>
                      <a:pt x="977" y="0"/>
                    </a:moveTo>
                    <a:lnTo>
                      <a:pt x="1" y="369"/>
                    </a:lnTo>
                    <a:cubicBezTo>
                      <a:pt x="227" y="857"/>
                      <a:pt x="370" y="1369"/>
                      <a:pt x="477" y="1881"/>
                    </a:cubicBezTo>
                    <a:lnTo>
                      <a:pt x="1465" y="1548"/>
                    </a:lnTo>
                    <a:cubicBezTo>
                      <a:pt x="1358" y="1024"/>
                      <a:pt x="1204" y="500"/>
                      <a:pt x="9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326;p44"/>
              <p:cNvSpPr/>
              <p:nvPr/>
            </p:nvSpPr>
            <p:spPr>
              <a:xfrm>
                <a:off x="1897250" y="1486325"/>
                <a:ext cx="26800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1162" extrusionOk="0">
                    <a:moveTo>
                      <a:pt x="0" y="0"/>
                    </a:moveTo>
                    <a:lnTo>
                      <a:pt x="0" y="643"/>
                    </a:lnTo>
                    <a:cubicBezTo>
                      <a:pt x="0" y="989"/>
                      <a:pt x="268" y="1161"/>
                      <a:pt x="536" y="1161"/>
                    </a:cubicBezTo>
                    <a:cubicBezTo>
                      <a:pt x="804" y="1161"/>
                      <a:pt x="1072" y="989"/>
                      <a:pt x="1072" y="643"/>
                    </a:cubicBezTo>
                    <a:cubicBezTo>
                      <a:pt x="1072" y="429"/>
                      <a:pt x="1072" y="215"/>
                      <a:pt x="1072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44"/>
              <p:cNvSpPr/>
              <p:nvPr/>
            </p:nvSpPr>
            <p:spPr>
              <a:xfrm>
                <a:off x="1896350" y="1443175"/>
                <a:ext cx="277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108" h="1727" extrusionOk="0">
                    <a:moveTo>
                      <a:pt x="1048" y="0"/>
                    </a:moveTo>
                    <a:lnTo>
                      <a:pt x="1" y="107"/>
                    </a:lnTo>
                    <a:cubicBezTo>
                      <a:pt x="25" y="643"/>
                      <a:pt x="36" y="1191"/>
                      <a:pt x="36" y="1726"/>
                    </a:cubicBezTo>
                    <a:lnTo>
                      <a:pt x="1108" y="1726"/>
                    </a:lnTo>
                    <a:cubicBezTo>
                      <a:pt x="1096" y="1143"/>
                      <a:pt x="1084" y="572"/>
                      <a:pt x="10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" name="Google Shape;2328;p44"/>
              <p:cNvSpPr/>
              <p:nvPr/>
            </p:nvSpPr>
            <p:spPr>
              <a:xfrm>
                <a:off x="1891600" y="1398825"/>
                <a:ext cx="309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39" h="1882" extrusionOk="0">
                    <a:moveTo>
                      <a:pt x="988" y="0"/>
                    </a:moveTo>
                    <a:lnTo>
                      <a:pt x="0" y="345"/>
                    </a:lnTo>
                    <a:cubicBezTo>
                      <a:pt x="95" y="845"/>
                      <a:pt x="155" y="1357"/>
                      <a:pt x="191" y="1881"/>
                    </a:cubicBezTo>
                    <a:lnTo>
                      <a:pt x="1238" y="1774"/>
                    </a:lnTo>
                    <a:cubicBezTo>
                      <a:pt x="1191" y="1167"/>
                      <a:pt x="1119" y="583"/>
                      <a:pt x="9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" name="Google Shape;2329;p44"/>
              <p:cNvSpPr/>
              <p:nvPr/>
            </p:nvSpPr>
            <p:spPr>
              <a:xfrm>
                <a:off x="1486775" y="1398825"/>
                <a:ext cx="312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1882" extrusionOk="0">
                    <a:moveTo>
                      <a:pt x="239" y="0"/>
                    </a:moveTo>
                    <a:cubicBezTo>
                      <a:pt x="108" y="583"/>
                      <a:pt x="36" y="1179"/>
                      <a:pt x="1" y="1774"/>
                    </a:cubicBezTo>
                    <a:lnTo>
                      <a:pt x="1060" y="1881"/>
                    </a:lnTo>
                    <a:cubicBezTo>
                      <a:pt x="1096" y="1357"/>
                      <a:pt x="1156" y="845"/>
                      <a:pt x="1251" y="345"/>
                    </a:cubicBezTo>
                    <a:lnTo>
                      <a:pt x="23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44"/>
              <p:cNvSpPr/>
              <p:nvPr/>
            </p:nvSpPr>
            <p:spPr>
              <a:xfrm>
                <a:off x="1485300" y="1443175"/>
                <a:ext cx="280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1727" extrusionOk="0">
                    <a:moveTo>
                      <a:pt x="60" y="0"/>
                    </a:moveTo>
                    <a:cubicBezTo>
                      <a:pt x="24" y="572"/>
                      <a:pt x="12" y="1155"/>
                      <a:pt x="0" y="1726"/>
                    </a:cubicBezTo>
                    <a:lnTo>
                      <a:pt x="1072" y="1726"/>
                    </a:lnTo>
                    <a:cubicBezTo>
                      <a:pt x="1072" y="1179"/>
                      <a:pt x="1084" y="643"/>
                      <a:pt x="1119" y="107"/>
                    </a:cubicBez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44"/>
              <p:cNvSpPr/>
              <p:nvPr/>
            </p:nvSpPr>
            <p:spPr>
              <a:xfrm>
                <a:off x="1492725" y="1360125"/>
                <a:ext cx="37250" cy="47350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1894" extrusionOk="0">
                    <a:moveTo>
                      <a:pt x="477" y="0"/>
                    </a:moveTo>
                    <a:cubicBezTo>
                      <a:pt x="263" y="488"/>
                      <a:pt x="108" y="1012"/>
                      <a:pt x="1" y="1548"/>
                    </a:cubicBezTo>
                    <a:lnTo>
                      <a:pt x="1013" y="1893"/>
                    </a:lnTo>
                    <a:cubicBezTo>
                      <a:pt x="1120" y="1369"/>
                      <a:pt x="1275" y="869"/>
                      <a:pt x="1489" y="381"/>
                    </a:cubicBezTo>
                    <a:lnTo>
                      <a:pt x="47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44"/>
              <p:cNvSpPr/>
              <p:nvPr/>
            </p:nvSpPr>
            <p:spPr>
              <a:xfrm>
                <a:off x="1485300" y="1486325"/>
                <a:ext cx="26800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1162" extrusionOk="0">
                    <a:moveTo>
                      <a:pt x="0" y="0"/>
                    </a:moveTo>
                    <a:lnTo>
                      <a:pt x="0" y="643"/>
                    </a:lnTo>
                    <a:cubicBezTo>
                      <a:pt x="0" y="989"/>
                      <a:pt x="268" y="1161"/>
                      <a:pt x="536" y="1161"/>
                    </a:cubicBezTo>
                    <a:cubicBezTo>
                      <a:pt x="804" y="1161"/>
                      <a:pt x="1072" y="989"/>
                      <a:pt x="1072" y="643"/>
                    </a:cubicBezTo>
                    <a:lnTo>
                      <a:pt x="1072" y="0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44"/>
              <p:cNvSpPr/>
              <p:nvPr/>
            </p:nvSpPr>
            <p:spPr>
              <a:xfrm>
                <a:off x="1525475" y="1298800"/>
                <a:ext cx="41400" cy="42900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1716" extrusionOk="0">
                    <a:moveTo>
                      <a:pt x="1072" y="1"/>
                    </a:moveTo>
                    <a:cubicBezTo>
                      <a:pt x="858" y="167"/>
                      <a:pt x="655" y="334"/>
                      <a:pt x="465" y="524"/>
                    </a:cubicBezTo>
                    <a:cubicBezTo>
                      <a:pt x="298" y="703"/>
                      <a:pt x="143" y="882"/>
                      <a:pt x="1" y="1060"/>
                    </a:cubicBezTo>
                    <a:lnTo>
                      <a:pt x="870" y="1715"/>
                    </a:lnTo>
                    <a:cubicBezTo>
                      <a:pt x="977" y="1572"/>
                      <a:pt x="1096" y="1429"/>
                      <a:pt x="1227" y="1286"/>
                    </a:cubicBezTo>
                    <a:cubicBezTo>
                      <a:pt x="1370" y="1144"/>
                      <a:pt x="1513" y="1013"/>
                      <a:pt x="1656" y="894"/>
                    </a:cubicBezTo>
                    <a:lnTo>
                      <a:pt x="107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44"/>
              <p:cNvSpPr/>
              <p:nvPr/>
            </p:nvSpPr>
            <p:spPr>
              <a:xfrm>
                <a:off x="1704675" y="1283325"/>
                <a:ext cx="125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3" extrusionOk="0">
                    <a:moveTo>
                      <a:pt x="0" y="0"/>
                    </a:moveTo>
                    <a:cubicBezTo>
                      <a:pt x="131" y="0"/>
                      <a:pt x="274" y="0"/>
                      <a:pt x="393" y="12"/>
                    </a:cubicBezTo>
                    <a:cubicBezTo>
                      <a:pt x="429" y="12"/>
                      <a:pt x="464" y="12"/>
                      <a:pt x="500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44"/>
              <p:cNvSpPr/>
              <p:nvPr/>
            </p:nvSpPr>
            <p:spPr>
              <a:xfrm>
                <a:off x="1504650" y="1325300"/>
                <a:ext cx="42575" cy="4437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775" extrusionOk="0">
                    <a:moveTo>
                      <a:pt x="834" y="0"/>
                    </a:moveTo>
                    <a:cubicBezTo>
                      <a:pt x="488" y="441"/>
                      <a:pt x="214" y="905"/>
                      <a:pt x="0" y="1393"/>
                    </a:cubicBezTo>
                    <a:lnTo>
                      <a:pt x="1012" y="1774"/>
                    </a:lnTo>
                    <a:cubicBezTo>
                      <a:pt x="1191" y="1381"/>
                      <a:pt x="1417" y="1012"/>
                      <a:pt x="1703" y="643"/>
                    </a:cubicBezTo>
                    <a:lnTo>
                      <a:pt x="83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44"/>
              <p:cNvSpPr/>
              <p:nvPr/>
            </p:nvSpPr>
            <p:spPr>
              <a:xfrm>
                <a:off x="1552275" y="1256500"/>
                <a:ext cx="152425" cy="64650"/>
              </a:xfrm>
              <a:custGeom>
                <a:avLst/>
                <a:gdLst/>
                <a:ahLst/>
                <a:cxnLst/>
                <a:rect l="l" t="t" r="r" b="b"/>
                <a:pathLst>
                  <a:path w="6097" h="2586" extrusionOk="0">
                    <a:moveTo>
                      <a:pt x="5902" y="1"/>
                    </a:moveTo>
                    <a:cubicBezTo>
                      <a:pt x="3787" y="1"/>
                      <a:pt x="1664" y="387"/>
                      <a:pt x="0" y="1693"/>
                    </a:cubicBezTo>
                    <a:lnTo>
                      <a:pt x="584" y="2586"/>
                    </a:lnTo>
                    <a:cubicBezTo>
                      <a:pt x="1965" y="1431"/>
                      <a:pt x="3810" y="1109"/>
                      <a:pt x="5596" y="1073"/>
                    </a:cubicBezTo>
                    <a:cubicBezTo>
                      <a:pt x="5013" y="990"/>
                      <a:pt x="5048" y="26"/>
                      <a:pt x="5703" y="14"/>
                    </a:cubicBezTo>
                    <a:cubicBezTo>
                      <a:pt x="5834" y="2"/>
                      <a:pt x="5965" y="2"/>
                      <a:pt x="6096" y="2"/>
                    </a:cubicBezTo>
                    <a:cubicBezTo>
                      <a:pt x="6031" y="1"/>
                      <a:pt x="5967" y="1"/>
                      <a:pt x="5902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44"/>
              <p:cNvSpPr/>
              <p:nvPr/>
            </p:nvSpPr>
            <p:spPr>
              <a:xfrm>
                <a:off x="1677575" y="1256525"/>
                <a:ext cx="54200" cy="26825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1073" extrusionOk="0">
                    <a:moveTo>
                      <a:pt x="1084" y="1"/>
                    </a:moveTo>
                    <a:cubicBezTo>
                      <a:pt x="953" y="1"/>
                      <a:pt x="822" y="13"/>
                      <a:pt x="691" y="13"/>
                    </a:cubicBezTo>
                    <a:cubicBezTo>
                      <a:pt x="36" y="37"/>
                      <a:pt x="1" y="989"/>
                      <a:pt x="584" y="1072"/>
                    </a:cubicBezTo>
                    <a:lnTo>
                      <a:pt x="1584" y="1072"/>
                    </a:lnTo>
                    <a:cubicBezTo>
                      <a:pt x="2168" y="1001"/>
                      <a:pt x="2132" y="25"/>
                      <a:pt x="1477" y="13"/>
                    </a:cubicBezTo>
                    <a:cubicBezTo>
                      <a:pt x="1346" y="1"/>
                      <a:pt x="1215" y="1"/>
                      <a:pt x="1084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44"/>
              <p:cNvSpPr/>
              <p:nvPr/>
            </p:nvSpPr>
            <p:spPr>
              <a:xfrm>
                <a:off x="1463275" y="1473825"/>
                <a:ext cx="73525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941" h="2847" extrusionOk="0">
                    <a:moveTo>
                      <a:pt x="1417" y="0"/>
                    </a:moveTo>
                    <a:cubicBezTo>
                      <a:pt x="0" y="0"/>
                      <a:pt x="0" y="2060"/>
                      <a:pt x="0" y="2846"/>
                    </a:cubicBezTo>
                    <a:lnTo>
                      <a:pt x="2834" y="2846"/>
                    </a:lnTo>
                    <a:cubicBezTo>
                      <a:pt x="2834" y="2060"/>
                      <a:pt x="2941" y="0"/>
                      <a:pt x="14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44"/>
              <p:cNvSpPr/>
              <p:nvPr/>
            </p:nvSpPr>
            <p:spPr>
              <a:xfrm>
                <a:off x="1874625" y="1473825"/>
                <a:ext cx="73550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942" h="2847" extrusionOk="0">
                    <a:moveTo>
                      <a:pt x="1417" y="0"/>
                    </a:moveTo>
                    <a:cubicBezTo>
                      <a:pt x="1" y="0"/>
                      <a:pt x="1" y="2060"/>
                      <a:pt x="1" y="2846"/>
                    </a:cubicBezTo>
                    <a:lnTo>
                      <a:pt x="2834" y="2846"/>
                    </a:lnTo>
                    <a:cubicBezTo>
                      <a:pt x="2834" y="2060"/>
                      <a:pt x="2941" y="0"/>
                      <a:pt x="14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44"/>
              <p:cNvSpPr/>
              <p:nvPr/>
            </p:nvSpPr>
            <p:spPr>
              <a:xfrm>
                <a:off x="1550475" y="1266650"/>
                <a:ext cx="51825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3918" extrusionOk="0">
                    <a:moveTo>
                      <a:pt x="1037" y="1"/>
                    </a:moveTo>
                    <a:cubicBezTo>
                      <a:pt x="465" y="1"/>
                      <a:pt x="1" y="465"/>
                      <a:pt x="1" y="1037"/>
                    </a:cubicBezTo>
                    <a:lnTo>
                      <a:pt x="1" y="2882"/>
                    </a:lnTo>
                    <a:cubicBezTo>
                      <a:pt x="1" y="3453"/>
                      <a:pt x="465" y="3918"/>
                      <a:pt x="1037" y="3918"/>
                    </a:cubicBezTo>
                    <a:cubicBezTo>
                      <a:pt x="1608" y="3918"/>
                      <a:pt x="2072" y="3453"/>
                      <a:pt x="2072" y="2882"/>
                    </a:cubicBezTo>
                    <a:lnTo>
                      <a:pt x="2072" y="1037"/>
                    </a:lnTo>
                    <a:cubicBezTo>
                      <a:pt x="2072" y="465"/>
                      <a:pt x="1608" y="1"/>
                      <a:pt x="10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44"/>
              <p:cNvSpPr/>
              <p:nvPr/>
            </p:nvSpPr>
            <p:spPr>
              <a:xfrm>
                <a:off x="1805875" y="1266650"/>
                <a:ext cx="51800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3918" extrusionOk="0">
                    <a:moveTo>
                      <a:pt x="1036" y="1"/>
                    </a:moveTo>
                    <a:cubicBezTo>
                      <a:pt x="465" y="1"/>
                      <a:pt x="0" y="465"/>
                      <a:pt x="0" y="1037"/>
                    </a:cubicBezTo>
                    <a:lnTo>
                      <a:pt x="0" y="2882"/>
                    </a:lnTo>
                    <a:cubicBezTo>
                      <a:pt x="0" y="3453"/>
                      <a:pt x="465" y="3918"/>
                      <a:pt x="1036" y="3918"/>
                    </a:cubicBezTo>
                    <a:cubicBezTo>
                      <a:pt x="1608" y="3918"/>
                      <a:pt x="2072" y="3453"/>
                      <a:pt x="2072" y="2882"/>
                    </a:cubicBezTo>
                    <a:lnTo>
                      <a:pt x="2072" y="1037"/>
                    </a:lnTo>
                    <a:cubicBezTo>
                      <a:pt x="2072" y="465"/>
                      <a:pt x="1608" y="1"/>
                      <a:pt x="103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44"/>
              <p:cNvSpPr/>
              <p:nvPr/>
            </p:nvSpPr>
            <p:spPr>
              <a:xfrm>
                <a:off x="1567450" y="1047275"/>
                <a:ext cx="273575" cy="307500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12300" extrusionOk="0">
                    <a:moveTo>
                      <a:pt x="5465" y="1"/>
                    </a:moveTo>
                    <a:cubicBezTo>
                      <a:pt x="2441" y="1"/>
                      <a:pt x="0" y="2442"/>
                      <a:pt x="0" y="5466"/>
                    </a:cubicBezTo>
                    <a:lnTo>
                      <a:pt x="0" y="12300"/>
                    </a:lnTo>
                    <a:lnTo>
                      <a:pt x="10942" y="12300"/>
                    </a:lnTo>
                    <a:lnTo>
                      <a:pt x="10942" y="5466"/>
                    </a:lnTo>
                    <a:cubicBezTo>
                      <a:pt x="10942" y="2442"/>
                      <a:pt x="8489" y="1"/>
                      <a:pt x="54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44"/>
              <p:cNvSpPr/>
              <p:nvPr/>
            </p:nvSpPr>
            <p:spPr>
              <a:xfrm>
                <a:off x="1567150" y="1380350"/>
                <a:ext cx="273875" cy="12027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4811" extrusionOk="0">
                    <a:moveTo>
                      <a:pt x="0" y="1"/>
                    </a:moveTo>
                    <a:lnTo>
                      <a:pt x="0" y="4811"/>
                    </a:lnTo>
                    <a:lnTo>
                      <a:pt x="10954" y="4811"/>
                    </a:lnTo>
                    <a:lnTo>
                      <a:pt x="109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44"/>
              <p:cNvSpPr/>
              <p:nvPr/>
            </p:nvSpPr>
            <p:spPr>
              <a:xfrm>
                <a:off x="1556425" y="1354750"/>
                <a:ext cx="10750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1037" extrusionOk="0">
                    <a:moveTo>
                      <a:pt x="1" y="1"/>
                    </a:moveTo>
                    <a:lnTo>
                      <a:pt x="1" y="1037"/>
                    </a:lnTo>
                    <a:lnTo>
                      <a:pt x="429" y="1037"/>
                    </a:lnTo>
                    <a:lnTo>
                      <a:pt x="4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44"/>
              <p:cNvSpPr/>
              <p:nvPr/>
            </p:nvSpPr>
            <p:spPr>
              <a:xfrm>
                <a:off x="1841000" y="1354750"/>
                <a:ext cx="1222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1037" extrusionOk="0">
                    <a:moveTo>
                      <a:pt x="0" y="1"/>
                    </a:moveTo>
                    <a:lnTo>
                      <a:pt x="0" y="1037"/>
                    </a:lnTo>
                    <a:lnTo>
                      <a:pt x="488" y="1037"/>
                    </a:lnTo>
                    <a:lnTo>
                      <a:pt x="48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44"/>
              <p:cNvSpPr/>
              <p:nvPr/>
            </p:nvSpPr>
            <p:spPr>
              <a:xfrm>
                <a:off x="1567150" y="1354750"/>
                <a:ext cx="2738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1037" extrusionOk="0">
                    <a:moveTo>
                      <a:pt x="0" y="1"/>
                    </a:moveTo>
                    <a:lnTo>
                      <a:pt x="0" y="1037"/>
                    </a:lnTo>
                    <a:lnTo>
                      <a:pt x="10954" y="1037"/>
                    </a:lnTo>
                    <a:lnTo>
                      <a:pt x="1095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44"/>
              <p:cNvSpPr/>
              <p:nvPr/>
            </p:nvSpPr>
            <p:spPr>
              <a:xfrm>
                <a:off x="1556425" y="1500600"/>
                <a:ext cx="296800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1872" h="1025" extrusionOk="0">
                    <a:moveTo>
                      <a:pt x="1" y="1"/>
                    </a:moveTo>
                    <a:lnTo>
                      <a:pt x="1" y="1025"/>
                    </a:lnTo>
                    <a:lnTo>
                      <a:pt x="441" y="1025"/>
                    </a:lnTo>
                    <a:lnTo>
                      <a:pt x="441" y="1"/>
                    </a:lnTo>
                    <a:close/>
                    <a:moveTo>
                      <a:pt x="11383" y="1"/>
                    </a:moveTo>
                    <a:lnTo>
                      <a:pt x="11383" y="1025"/>
                    </a:lnTo>
                    <a:lnTo>
                      <a:pt x="11871" y="1025"/>
                    </a:lnTo>
                    <a:lnTo>
                      <a:pt x="118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44"/>
              <p:cNvSpPr/>
              <p:nvPr/>
            </p:nvSpPr>
            <p:spPr>
              <a:xfrm>
                <a:off x="1567150" y="1500600"/>
                <a:ext cx="273875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1025" extrusionOk="0">
                    <a:moveTo>
                      <a:pt x="0" y="1"/>
                    </a:moveTo>
                    <a:lnTo>
                      <a:pt x="0" y="1025"/>
                    </a:lnTo>
                    <a:lnTo>
                      <a:pt x="10954" y="1025"/>
                    </a:lnTo>
                    <a:lnTo>
                      <a:pt x="1095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44"/>
              <p:cNvSpPr/>
              <p:nvPr/>
            </p:nvSpPr>
            <p:spPr>
              <a:xfrm>
                <a:off x="1629950" y="1269325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1" y="1"/>
                    </a:moveTo>
                    <a:lnTo>
                      <a:pt x="1001" y="1"/>
                    </a:lnTo>
                    <a:lnTo>
                      <a:pt x="1001" y="1001"/>
                    </a:lnTo>
                    <a:lnTo>
                      <a:pt x="1" y="100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44"/>
              <p:cNvSpPr/>
              <p:nvPr/>
            </p:nvSpPr>
            <p:spPr>
              <a:xfrm>
                <a:off x="1660600" y="1269325"/>
                <a:ext cx="253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01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13" y="1001"/>
                    </a:lnTo>
                    <a:lnTo>
                      <a:pt x="10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44"/>
              <p:cNvSpPr/>
              <p:nvPr/>
            </p:nvSpPr>
            <p:spPr>
              <a:xfrm>
                <a:off x="1691575" y="1269325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1"/>
                    </a:moveTo>
                    <a:lnTo>
                      <a:pt x="1000" y="1"/>
                    </a:lnTo>
                    <a:lnTo>
                      <a:pt x="1000" y="1001"/>
                    </a:lnTo>
                    <a:lnTo>
                      <a:pt x="0" y="100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44"/>
              <p:cNvSpPr/>
              <p:nvPr/>
            </p:nvSpPr>
            <p:spPr>
              <a:xfrm>
                <a:off x="1722225" y="1269325"/>
                <a:ext cx="253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01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13" y="1001"/>
                    </a:lnTo>
                    <a:lnTo>
                      <a:pt x="10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44"/>
              <p:cNvSpPr/>
              <p:nvPr/>
            </p:nvSpPr>
            <p:spPr>
              <a:xfrm>
                <a:off x="1753175" y="1269325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1" y="1"/>
                    </a:moveTo>
                    <a:lnTo>
                      <a:pt x="1001" y="1"/>
                    </a:lnTo>
                    <a:lnTo>
                      <a:pt x="1001" y="1001"/>
                    </a:lnTo>
                    <a:lnTo>
                      <a:pt x="1" y="100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44"/>
              <p:cNvSpPr/>
              <p:nvPr/>
            </p:nvSpPr>
            <p:spPr>
              <a:xfrm>
                <a:off x="1607025" y="1152350"/>
                <a:ext cx="82175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3287" h="3287" extrusionOk="0">
                    <a:moveTo>
                      <a:pt x="3287" y="1644"/>
                    </a:moveTo>
                    <a:cubicBezTo>
                      <a:pt x="3287" y="2549"/>
                      <a:pt x="2549" y="3287"/>
                      <a:pt x="1644" y="3287"/>
                    </a:cubicBezTo>
                    <a:cubicBezTo>
                      <a:pt x="739" y="3287"/>
                      <a:pt x="1" y="2549"/>
                      <a:pt x="1" y="1644"/>
                    </a:cubicBezTo>
                    <a:cubicBezTo>
                      <a:pt x="1" y="739"/>
                      <a:pt x="739" y="1"/>
                      <a:pt x="1644" y="1"/>
                    </a:cubicBezTo>
                    <a:cubicBezTo>
                      <a:pt x="2549" y="1"/>
                      <a:pt x="3287" y="739"/>
                      <a:pt x="3287" y="16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44"/>
              <p:cNvSpPr/>
              <p:nvPr/>
            </p:nvSpPr>
            <p:spPr>
              <a:xfrm>
                <a:off x="1638575" y="1183900"/>
                <a:ext cx="19075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763" extrusionOk="0">
                    <a:moveTo>
                      <a:pt x="382" y="1"/>
                    </a:moveTo>
                    <a:cubicBezTo>
                      <a:pt x="168" y="1"/>
                      <a:pt x="1" y="167"/>
                      <a:pt x="1" y="382"/>
                    </a:cubicBezTo>
                    <a:cubicBezTo>
                      <a:pt x="1" y="596"/>
                      <a:pt x="168" y="763"/>
                      <a:pt x="382" y="763"/>
                    </a:cubicBezTo>
                    <a:cubicBezTo>
                      <a:pt x="596" y="763"/>
                      <a:pt x="763" y="596"/>
                      <a:pt x="763" y="382"/>
                    </a:cubicBezTo>
                    <a:cubicBezTo>
                      <a:pt x="763" y="167"/>
                      <a:pt x="596" y="1"/>
                      <a:pt x="3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44"/>
              <p:cNvSpPr/>
              <p:nvPr/>
            </p:nvSpPr>
            <p:spPr>
              <a:xfrm>
                <a:off x="1718950" y="1152350"/>
                <a:ext cx="82175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3287" h="3287" extrusionOk="0">
                    <a:moveTo>
                      <a:pt x="3287" y="1644"/>
                    </a:moveTo>
                    <a:cubicBezTo>
                      <a:pt x="3287" y="2549"/>
                      <a:pt x="2549" y="3287"/>
                      <a:pt x="1644" y="3287"/>
                    </a:cubicBezTo>
                    <a:cubicBezTo>
                      <a:pt x="739" y="3287"/>
                      <a:pt x="1" y="2549"/>
                      <a:pt x="1" y="1644"/>
                    </a:cubicBezTo>
                    <a:cubicBezTo>
                      <a:pt x="1" y="739"/>
                      <a:pt x="739" y="1"/>
                      <a:pt x="1644" y="1"/>
                    </a:cubicBezTo>
                    <a:cubicBezTo>
                      <a:pt x="2549" y="1"/>
                      <a:pt x="3287" y="739"/>
                      <a:pt x="3287" y="16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44"/>
              <p:cNvSpPr/>
              <p:nvPr/>
            </p:nvSpPr>
            <p:spPr>
              <a:xfrm>
                <a:off x="1750500" y="1183900"/>
                <a:ext cx="19075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763" extrusionOk="0">
                    <a:moveTo>
                      <a:pt x="382" y="1"/>
                    </a:moveTo>
                    <a:cubicBezTo>
                      <a:pt x="167" y="1"/>
                      <a:pt x="1" y="167"/>
                      <a:pt x="1" y="382"/>
                    </a:cubicBezTo>
                    <a:cubicBezTo>
                      <a:pt x="1" y="596"/>
                      <a:pt x="167" y="763"/>
                      <a:pt x="382" y="763"/>
                    </a:cubicBezTo>
                    <a:cubicBezTo>
                      <a:pt x="596" y="763"/>
                      <a:pt x="763" y="596"/>
                      <a:pt x="763" y="382"/>
                    </a:cubicBezTo>
                    <a:cubicBezTo>
                      <a:pt x="763" y="167"/>
                      <a:pt x="596" y="1"/>
                      <a:pt x="3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44"/>
              <p:cNvSpPr/>
              <p:nvPr/>
            </p:nvSpPr>
            <p:spPr>
              <a:xfrm>
                <a:off x="1589175" y="1403575"/>
                <a:ext cx="20850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4" extrusionOk="0">
                    <a:moveTo>
                      <a:pt x="834" y="417"/>
                    </a:moveTo>
                    <a:cubicBezTo>
                      <a:pt x="834" y="655"/>
                      <a:pt x="643" y="834"/>
                      <a:pt x="417" y="834"/>
                    </a:cubicBezTo>
                    <a:cubicBezTo>
                      <a:pt x="179" y="834"/>
                      <a:pt x="0" y="655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43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44"/>
              <p:cNvSpPr/>
              <p:nvPr/>
            </p:nvSpPr>
            <p:spPr>
              <a:xfrm>
                <a:off x="1799625" y="1403575"/>
                <a:ext cx="20850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4" extrusionOk="0">
                    <a:moveTo>
                      <a:pt x="834" y="417"/>
                    </a:moveTo>
                    <a:cubicBezTo>
                      <a:pt x="834" y="655"/>
                      <a:pt x="655" y="834"/>
                      <a:pt x="417" y="834"/>
                    </a:cubicBezTo>
                    <a:cubicBezTo>
                      <a:pt x="191" y="834"/>
                      <a:pt x="0" y="655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55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44"/>
              <p:cNvSpPr/>
              <p:nvPr/>
            </p:nvSpPr>
            <p:spPr>
              <a:xfrm>
                <a:off x="1589175" y="1457150"/>
                <a:ext cx="2085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5" extrusionOk="0">
                    <a:moveTo>
                      <a:pt x="834" y="417"/>
                    </a:moveTo>
                    <a:cubicBezTo>
                      <a:pt x="834" y="656"/>
                      <a:pt x="643" y="834"/>
                      <a:pt x="417" y="834"/>
                    </a:cubicBezTo>
                    <a:cubicBezTo>
                      <a:pt x="179" y="834"/>
                      <a:pt x="0" y="656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43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44"/>
              <p:cNvSpPr/>
              <p:nvPr/>
            </p:nvSpPr>
            <p:spPr>
              <a:xfrm>
                <a:off x="1799625" y="1457150"/>
                <a:ext cx="2085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5" extrusionOk="0">
                    <a:moveTo>
                      <a:pt x="834" y="417"/>
                    </a:moveTo>
                    <a:cubicBezTo>
                      <a:pt x="834" y="656"/>
                      <a:pt x="655" y="834"/>
                      <a:pt x="417" y="834"/>
                    </a:cubicBezTo>
                    <a:cubicBezTo>
                      <a:pt x="191" y="834"/>
                      <a:pt x="0" y="656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55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44"/>
              <p:cNvSpPr/>
              <p:nvPr/>
            </p:nvSpPr>
            <p:spPr>
              <a:xfrm>
                <a:off x="1626975" y="1404475"/>
                <a:ext cx="155700" cy="72650"/>
              </a:xfrm>
              <a:custGeom>
                <a:avLst/>
                <a:gdLst/>
                <a:ahLst/>
                <a:cxnLst/>
                <a:rect l="l" t="t" r="r" b="b"/>
                <a:pathLst>
                  <a:path w="6228" h="2906" extrusionOk="0">
                    <a:moveTo>
                      <a:pt x="1" y="0"/>
                    </a:moveTo>
                    <a:lnTo>
                      <a:pt x="1" y="2905"/>
                    </a:lnTo>
                    <a:lnTo>
                      <a:pt x="6228" y="2905"/>
                    </a:lnTo>
                    <a:lnTo>
                      <a:pt x="622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63" name="Google Shape;2363;p44"/>
          <p:cNvGrpSpPr/>
          <p:nvPr/>
        </p:nvGrpSpPr>
        <p:grpSpPr>
          <a:xfrm rot="-463991">
            <a:off x="7279872" y="2477592"/>
            <a:ext cx="1747157" cy="2313435"/>
            <a:chOff x="3079550" y="2361275"/>
            <a:chExt cx="565275" cy="750425"/>
          </a:xfrm>
        </p:grpSpPr>
        <p:sp>
          <p:nvSpPr>
            <p:cNvPr id="2364" name="Google Shape;2364;p44"/>
            <p:cNvSpPr/>
            <p:nvPr/>
          </p:nvSpPr>
          <p:spPr>
            <a:xfrm>
              <a:off x="3079550" y="2361288"/>
              <a:ext cx="565275" cy="750400"/>
            </a:xfrm>
            <a:custGeom>
              <a:avLst/>
              <a:gdLst/>
              <a:ahLst/>
              <a:cxnLst/>
              <a:rect l="l" t="t" r="r" b="b"/>
              <a:pathLst>
                <a:path w="22611" h="30016" extrusionOk="0">
                  <a:moveTo>
                    <a:pt x="11061" y="0"/>
                  </a:moveTo>
                  <a:cubicBezTo>
                    <a:pt x="10692" y="0"/>
                    <a:pt x="10382" y="298"/>
                    <a:pt x="10382" y="679"/>
                  </a:cubicBezTo>
                  <a:cubicBezTo>
                    <a:pt x="10382" y="964"/>
                    <a:pt x="10573" y="1214"/>
                    <a:pt x="10835" y="1310"/>
                  </a:cubicBezTo>
                  <a:lnTo>
                    <a:pt x="10835" y="2917"/>
                  </a:lnTo>
                  <a:lnTo>
                    <a:pt x="9108" y="2917"/>
                  </a:lnTo>
                  <a:lnTo>
                    <a:pt x="9108" y="4596"/>
                  </a:lnTo>
                  <a:lnTo>
                    <a:pt x="7299" y="4596"/>
                  </a:lnTo>
                  <a:lnTo>
                    <a:pt x="7299" y="5417"/>
                  </a:lnTo>
                  <a:lnTo>
                    <a:pt x="6001" y="5417"/>
                  </a:lnTo>
                  <a:lnTo>
                    <a:pt x="6001" y="12823"/>
                  </a:lnTo>
                  <a:lnTo>
                    <a:pt x="4834" y="12823"/>
                  </a:lnTo>
                  <a:lnTo>
                    <a:pt x="4834" y="14859"/>
                  </a:lnTo>
                  <a:lnTo>
                    <a:pt x="4834" y="14907"/>
                  </a:lnTo>
                  <a:lnTo>
                    <a:pt x="4834" y="16883"/>
                  </a:lnTo>
                  <a:lnTo>
                    <a:pt x="4834" y="16943"/>
                  </a:lnTo>
                  <a:lnTo>
                    <a:pt x="4834" y="18919"/>
                  </a:lnTo>
                  <a:lnTo>
                    <a:pt x="4834" y="18979"/>
                  </a:lnTo>
                  <a:lnTo>
                    <a:pt x="4834" y="19705"/>
                  </a:lnTo>
                  <a:cubicBezTo>
                    <a:pt x="2798" y="21515"/>
                    <a:pt x="1512" y="24158"/>
                    <a:pt x="1512" y="27099"/>
                  </a:cubicBezTo>
                  <a:lnTo>
                    <a:pt x="1512" y="28087"/>
                  </a:lnTo>
                  <a:lnTo>
                    <a:pt x="0" y="28087"/>
                  </a:lnTo>
                  <a:lnTo>
                    <a:pt x="0" y="30016"/>
                  </a:lnTo>
                  <a:lnTo>
                    <a:pt x="4012" y="30016"/>
                  </a:lnTo>
                  <a:lnTo>
                    <a:pt x="4012" y="28087"/>
                  </a:lnTo>
                  <a:lnTo>
                    <a:pt x="2477" y="28087"/>
                  </a:lnTo>
                  <a:lnTo>
                    <a:pt x="2477" y="27099"/>
                  </a:lnTo>
                  <a:cubicBezTo>
                    <a:pt x="2477" y="24765"/>
                    <a:pt x="3370" y="22646"/>
                    <a:pt x="4834" y="21050"/>
                  </a:cubicBezTo>
                  <a:lnTo>
                    <a:pt x="4834" y="22991"/>
                  </a:lnTo>
                  <a:lnTo>
                    <a:pt x="4834" y="23039"/>
                  </a:lnTo>
                  <a:lnTo>
                    <a:pt x="4834" y="25075"/>
                  </a:lnTo>
                  <a:lnTo>
                    <a:pt x="6560" y="25075"/>
                  </a:lnTo>
                  <a:cubicBezTo>
                    <a:pt x="6549" y="25217"/>
                    <a:pt x="6549" y="25360"/>
                    <a:pt x="6549" y="25491"/>
                  </a:cubicBezTo>
                  <a:cubicBezTo>
                    <a:pt x="6549" y="27992"/>
                    <a:pt x="8573" y="30016"/>
                    <a:pt x="11061" y="30016"/>
                  </a:cubicBezTo>
                  <a:cubicBezTo>
                    <a:pt x="13561" y="30016"/>
                    <a:pt x="15585" y="27992"/>
                    <a:pt x="15585" y="25491"/>
                  </a:cubicBezTo>
                  <a:cubicBezTo>
                    <a:pt x="15585" y="25360"/>
                    <a:pt x="15573" y="25217"/>
                    <a:pt x="15562" y="25075"/>
                  </a:cubicBezTo>
                  <a:lnTo>
                    <a:pt x="17264" y="25075"/>
                  </a:lnTo>
                  <a:lnTo>
                    <a:pt x="17264" y="23039"/>
                  </a:lnTo>
                  <a:lnTo>
                    <a:pt x="17264" y="22991"/>
                  </a:lnTo>
                  <a:lnTo>
                    <a:pt x="17264" y="21015"/>
                  </a:lnTo>
                  <a:lnTo>
                    <a:pt x="17264" y="20955"/>
                  </a:lnTo>
                  <a:lnTo>
                    <a:pt x="17264" y="20562"/>
                  </a:lnTo>
                  <a:cubicBezTo>
                    <a:pt x="19014" y="22181"/>
                    <a:pt x="20122" y="24515"/>
                    <a:pt x="20122" y="27099"/>
                  </a:cubicBezTo>
                  <a:lnTo>
                    <a:pt x="20122" y="28087"/>
                  </a:lnTo>
                  <a:lnTo>
                    <a:pt x="18598" y="28087"/>
                  </a:lnTo>
                  <a:lnTo>
                    <a:pt x="18598" y="30016"/>
                  </a:lnTo>
                  <a:lnTo>
                    <a:pt x="22610" y="30016"/>
                  </a:lnTo>
                  <a:lnTo>
                    <a:pt x="22610" y="28087"/>
                  </a:lnTo>
                  <a:lnTo>
                    <a:pt x="21086" y="28087"/>
                  </a:lnTo>
                  <a:lnTo>
                    <a:pt x="21086" y="27099"/>
                  </a:lnTo>
                  <a:cubicBezTo>
                    <a:pt x="21086" y="23920"/>
                    <a:pt x="19586" y="21098"/>
                    <a:pt x="17264" y="19300"/>
                  </a:cubicBezTo>
                  <a:lnTo>
                    <a:pt x="17264" y="18979"/>
                  </a:lnTo>
                  <a:lnTo>
                    <a:pt x="17264" y="18919"/>
                  </a:lnTo>
                  <a:lnTo>
                    <a:pt x="17264" y="16943"/>
                  </a:lnTo>
                  <a:lnTo>
                    <a:pt x="17264" y="16883"/>
                  </a:lnTo>
                  <a:lnTo>
                    <a:pt x="17264" y="14907"/>
                  </a:lnTo>
                  <a:lnTo>
                    <a:pt x="17264" y="14859"/>
                  </a:lnTo>
                  <a:lnTo>
                    <a:pt x="17264" y="12823"/>
                  </a:lnTo>
                  <a:lnTo>
                    <a:pt x="16121" y="12823"/>
                  </a:lnTo>
                  <a:lnTo>
                    <a:pt x="16121" y="5417"/>
                  </a:lnTo>
                  <a:lnTo>
                    <a:pt x="14823" y="5417"/>
                  </a:lnTo>
                  <a:lnTo>
                    <a:pt x="14823" y="4596"/>
                  </a:lnTo>
                  <a:lnTo>
                    <a:pt x="13014" y="4596"/>
                  </a:lnTo>
                  <a:lnTo>
                    <a:pt x="13014" y="2917"/>
                  </a:lnTo>
                  <a:lnTo>
                    <a:pt x="11287" y="2917"/>
                  </a:lnTo>
                  <a:lnTo>
                    <a:pt x="11287" y="1310"/>
                  </a:lnTo>
                  <a:cubicBezTo>
                    <a:pt x="11549" y="1214"/>
                    <a:pt x="11740" y="964"/>
                    <a:pt x="11740" y="679"/>
                  </a:cubicBezTo>
                  <a:cubicBezTo>
                    <a:pt x="11740" y="310"/>
                    <a:pt x="11430" y="0"/>
                    <a:pt x="11061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65" name="Google Shape;2365;p44"/>
            <p:cNvGrpSpPr/>
            <p:nvPr/>
          </p:nvGrpSpPr>
          <p:grpSpPr>
            <a:xfrm>
              <a:off x="3079550" y="2361275"/>
              <a:ext cx="565275" cy="750425"/>
              <a:chOff x="3079550" y="1008875"/>
              <a:chExt cx="565275" cy="750425"/>
            </a:xfrm>
          </p:grpSpPr>
          <p:sp>
            <p:nvSpPr>
              <p:cNvPr id="2366" name="Google Shape;2366;p44"/>
              <p:cNvSpPr/>
              <p:nvPr/>
            </p:nvSpPr>
            <p:spPr>
              <a:xfrm>
                <a:off x="3350400" y="1025850"/>
                <a:ext cx="11350" cy="872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490" extrusionOk="0">
                    <a:moveTo>
                      <a:pt x="1" y="1"/>
                    </a:moveTo>
                    <a:lnTo>
                      <a:pt x="1" y="3489"/>
                    </a:lnTo>
                    <a:lnTo>
                      <a:pt x="453" y="3489"/>
                    </a:lnTo>
                    <a:lnTo>
                      <a:pt x="45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44"/>
              <p:cNvSpPr/>
              <p:nvPr/>
            </p:nvSpPr>
            <p:spPr>
              <a:xfrm>
                <a:off x="3339100" y="1008875"/>
                <a:ext cx="33950" cy="33975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1359" extrusionOk="0">
                    <a:moveTo>
                      <a:pt x="679" y="1"/>
                    </a:moveTo>
                    <a:cubicBezTo>
                      <a:pt x="298" y="1"/>
                      <a:pt x="0" y="310"/>
                      <a:pt x="0" y="680"/>
                    </a:cubicBezTo>
                    <a:cubicBezTo>
                      <a:pt x="0" y="1061"/>
                      <a:pt x="310" y="1358"/>
                      <a:pt x="679" y="1358"/>
                    </a:cubicBezTo>
                    <a:cubicBezTo>
                      <a:pt x="1048" y="1358"/>
                      <a:pt x="1358" y="1049"/>
                      <a:pt x="1358" y="680"/>
                    </a:cubicBezTo>
                    <a:cubicBezTo>
                      <a:pt x="1358" y="310"/>
                      <a:pt x="1048" y="1"/>
                      <a:pt x="67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44"/>
              <p:cNvSpPr/>
              <p:nvPr/>
            </p:nvSpPr>
            <p:spPr>
              <a:xfrm>
                <a:off x="3229550" y="1144325"/>
                <a:ext cx="253050" cy="347375"/>
              </a:xfrm>
              <a:custGeom>
                <a:avLst/>
                <a:gdLst/>
                <a:ahLst/>
                <a:cxnLst/>
                <a:rect l="l" t="t" r="r" b="b"/>
                <a:pathLst>
                  <a:path w="10122" h="13895" extrusionOk="0">
                    <a:moveTo>
                      <a:pt x="1" y="0"/>
                    </a:moveTo>
                    <a:lnTo>
                      <a:pt x="1" y="8835"/>
                    </a:lnTo>
                    <a:cubicBezTo>
                      <a:pt x="1" y="11633"/>
                      <a:pt x="2263" y="13895"/>
                      <a:pt x="5061" y="13895"/>
                    </a:cubicBezTo>
                    <a:cubicBezTo>
                      <a:pt x="7859" y="13895"/>
                      <a:pt x="10121" y="11633"/>
                      <a:pt x="10121" y="8835"/>
                    </a:cubicBezTo>
                    <a:lnTo>
                      <a:pt x="1012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44"/>
              <p:cNvSpPr/>
              <p:nvPr/>
            </p:nvSpPr>
            <p:spPr>
              <a:xfrm>
                <a:off x="3242950" y="1533350"/>
                <a:ext cx="226250" cy="225950"/>
              </a:xfrm>
              <a:custGeom>
                <a:avLst/>
                <a:gdLst/>
                <a:ahLst/>
                <a:cxnLst/>
                <a:rect l="l" t="t" r="r" b="b"/>
                <a:pathLst>
                  <a:path w="9050" h="9038" extrusionOk="0">
                    <a:moveTo>
                      <a:pt x="4525" y="1"/>
                    </a:moveTo>
                    <a:cubicBezTo>
                      <a:pt x="2025" y="1"/>
                      <a:pt x="1" y="2025"/>
                      <a:pt x="1" y="4513"/>
                    </a:cubicBezTo>
                    <a:cubicBezTo>
                      <a:pt x="1" y="7013"/>
                      <a:pt x="2037" y="9037"/>
                      <a:pt x="4525" y="9037"/>
                    </a:cubicBezTo>
                    <a:cubicBezTo>
                      <a:pt x="7025" y="9037"/>
                      <a:pt x="9049" y="7013"/>
                      <a:pt x="9049" y="4513"/>
                    </a:cubicBezTo>
                    <a:cubicBezTo>
                      <a:pt x="9049" y="2025"/>
                      <a:pt x="7025" y="1"/>
                      <a:pt x="45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44"/>
              <p:cNvSpPr/>
              <p:nvPr/>
            </p:nvSpPr>
            <p:spPr>
              <a:xfrm>
                <a:off x="3312300" y="1602700"/>
                <a:ext cx="87550" cy="87250"/>
              </a:xfrm>
              <a:custGeom>
                <a:avLst/>
                <a:gdLst/>
                <a:ahLst/>
                <a:cxnLst/>
                <a:rect l="l" t="t" r="r" b="b"/>
                <a:pathLst>
                  <a:path w="3502" h="3490" extrusionOk="0">
                    <a:moveTo>
                      <a:pt x="1751" y="1"/>
                    </a:moveTo>
                    <a:cubicBezTo>
                      <a:pt x="787" y="1"/>
                      <a:pt x="1" y="775"/>
                      <a:pt x="1" y="1739"/>
                    </a:cubicBezTo>
                    <a:cubicBezTo>
                      <a:pt x="1" y="2715"/>
                      <a:pt x="787" y="3489"/>
                      <a:pt x="1751" y="3489"/>
                    </a:cubicBezTo>
                    <a:cubicBezTo>
                      <a:pt x="2715" y="3489"/>
                      <a:pt x="3501" y="2715"/>
                      <a:pt x="3501" y="1739"/>
                    </a:cubicBezTo>
                    <a:cubicBezTo>
                      <a:pt x="3501" y="775"/>
                      <a:pt x="2715" y="1"/>
                      <a:pt x="17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44"/>
              <p:cNvSpPr/>
              <p:nvPr/>
            </p:nvSpPr>
            <p:spPr>
              <a:xfrm>
                <a:off x="3272125" y="1262200"/>
                <a:ext cx="1679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6716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6716" y="4143"/>
                    </a:lnTo>
                    <a:lnTo>
                      <a:pt x="67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44"/>
              <p:cNvSpPr/>
              <p:nvPr/>
            </p:nvSpPr>
            <p:spPr>
              <a:xfrm>
                <a:off x="3117350" y="1440200"/>
                <a:ext cx="489375" cy="286050"/>
              </a:xfrm>
              <a:custGeom>
                <a:avLst/>
                <a:gdLst/>
                <a:ahLst/>
                <a:cxnLst/>
                <a:rect l="l" t="t" r="r" b="b"/>
                <a:pathLst>
                  <a:path w="19575" h="11442" extrusionOk="0">
                    <a:moveTo>
                      <a:pt x="9775" y="0"/>
                    </a:moveTo>
                    <a:cubicBezTo>
                      <a:pt x="4382" y="0"/>
                      <a:pt x="0" y="4417"/>
                      <a:pt x="0" y="9846"/>
                    </a:cubicBezTo>
                    <a:lnTo>
                      <a:pt x="0" y="11442"/>
                    </a:lnTo>
                    <a:lnTo>
                      <a:pt x="965" y="11442"/>
                    </a:lnTo>
                    <a:lnTo>
                      <a:pt x="965" y="9846"/>
                    </a:lnTo>
                    <a:cubicBezTo>
                      <a:pt x="965" y="4941"/>
                      <a:pt x="4917" y="964"/>
                      <a:pt x="9775" y="964"/>
                    </a:cubicBezTo>
                    <a:lnTo>
                      <a:pt x="9799" y="964"/>
                    </a:lnTo>
                    <a:cubicBezTo>
                      <a:pt x="14657" y="964"/>
                      <a:pt x="18610" y="4941"/>
                      <a:pt x="18610" y="9846"/>
                    </a:cubicBezTo>
                    <a:lnTo>
                      <a:pt x="18610" y="11442"/>
                    </a:lnTo>
                    <a:lnTo>
                      <a:pt x="19574" y="11442"/>
                    </a:lnTo>
                    <a:lnTo>
                      <a:pt x="19574" y="9846"/>
                    </a:lnTo>
                    <a:cubicBezTo>
                      <a:pt x="19574" y="4417"/>
                      <a:pt x="15181" y="0"/>
                      <a:pt x="97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44"/>
              <p:cNvSpPr/>
              <p:nvPr/>
            </p:nvSpPr>
            <p:spPr>
              <a:xfrm>
                <a:off x="3200400" y="15836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44"/>
              <p:cNvSpPr/>
              <p:nvPr/>
            </p:nvSpPr>
            <p:spPr>
              <a:xfrm>
                <a:off x="3252175" y="15836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44"/>
              <p:cNvSpPr/>
              <p:nvPr/>
            </p:nvSpPr>
            <p:spPr>
              <a:xfrm>
                <a:off x="3303975" y="15836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44"/>
              <p:cNvSpPr/>
              <p:nvPr/>
            </p:nvSpPr>
            <p:spPr>
              <a:xfrm>
                <a:off x="3355475" y="15836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44"/>
              <p:cNvSpPr/>
              <p:nvPr/>
            </p:nvSpPr>
            <p:spPr>
              <a:xfrm>
                <a:off x="3407250" y="15836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44"/>
              <p:cNvSpPr/>
              <p:nvPr/>
            </p:nvSpPr>
            <p:spPr>
              <a:xfrm>
                <a:off x="3459050" y="15836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44"/>
              <p:cNvSpPr/>
              <p:nvPr/>
            </p:nvSpPr>
            <p:spPr>
              <a:xfrm>
                <a:off x="3200400" y="15327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44"/>
              <p:cNvSpPr/>
              <p:nvPr/>
            </p:nvSpPr>
            <p:spPr>
              <a:xfrm>
                <a:off x="3252175" y="15327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44"/>
              <p:cNvSpPr/>
              <p:nvPr/>
            </p:nvSpPr>
            <p:spPr>
              <a:xfrm>
                <a:off x="3303975" y="15327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44"/>
              <p:cNvSpPr/>
              <p:nvPr/>
            </p:nvSpPr>
            <p:spPr>
              <a:xfrm>
                <a:off x="3355475" y="15327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44"/>
              <p:cNvSpPr/>
              <p:nvPr/>
            </p:nvSpPr>
            <p:spPr>
              <a:xfrm>
                <a:off x="3407250" y="15327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44"/>
              <p:cNvSpPr/>
              <p:nvPr/>
            </p:nvSpPr>
            <p:spPr>
              <a:xfrm>
                <a:off x="3459050" y="15327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44"/>
              <p:cNvSpPr/>
              <p:nvPr/>
            </p:nvSpPr>
            <p:spPr>
              <a:xfrm>
                <a:off x="3200400" y="1481850"/>
                <a:ext cx="52100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97" extrusionOk="0">
                    <a:moveTo>
                      <a:pt x="0" y="1"/>
                    </a:moveTo>
                    <a:lnTo>
                      <a:pt x="0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44"/>
              <p:cNvSpPr/>
              <p:nvPr/>
            </p:nvSpPr>
            <p:spPr>
              <a:xfrm>
                <a:off x="3252175" y="1481850"/>
                <a:ext cx="5212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97" extrusionOk="0">
                    <a:moveTo>
                      <a:pt x="1" y="1"/>
                    </a:moveTo>
                    <a:lnTo>
                      <a:pt x="1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44"/>
              <p:cNvSpPr/>
              <p:nvPr/>
            </p:nvSpPr>
            <p:spPr>
              <a:xfrm>
                <a:off x="3303975" y="1481850"/>
                <a:ext cx="52100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97" extrusionOk="0">
                    <a:moveTo>
                      <a:pt x="0" y="1"/>
                    </a:moveTo>
                    <a:lnTo>
                      <a:pt x="0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44"/>
              <p:cNvSpPr/>
              <p:nvPr/>
            </p:nvSpPr>
            <p:spPr>
              <a:xfrm>
                <a:off x="3355475" y="1481850"/>
                <a:ext cx="52100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97" extrusionOk="0">
                    <a:moveTo>
                      <a:pt x="0" y="1"/>
                    </a:moveTo>
                    <a:lnTo>
                      <a:pt x="0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44"/>
              <p:cNvSpPr/>
              <p:nvPr/>
            </p:nvSpPr>
            <p:spPr>
              <a:xfrm>
                <a:off x="3407250" y="1481850"/>
                <a:ext cx="5212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97" extrusionOk="0">
                    <a:moveTo>
                      <a:pt x="1" y="1"/>
                    </a:moveTo>
                    <a:lnTo>
                      <a:pt x="1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44"/>
              <p:cNvSpPr/>
              <p:nvPr/>
            </p:nvSpPr>
            <p:spPr>
              <a:xfrm>
                <a:off x="3459050" y="1481850"/>
                <a:ext cx="5212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97" extrusionOk="0">
                    <a:moveTo>
                      <a:pt x="1" y="1"/>
                    </a:moveTo>
                    <a:lnTo>
                      <a:pt x="1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44"/>
              <p:cNvSpPr/>
              <p:nvPr/>
            </p:nvSpPr>
            <p:spPr>
              <a:xfrm>
                <a:off x="3200400" y="14312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44"/>
              <p:cNvSpPr/>
              <p:nvPr/>
            </p:nvSpPr>
            <p:spPr>
              <a:xfrm>
                <a:off x="3252175" y="14312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" name="Google Shape;2393;p44"/>
              <p:cNvSpPr/>
              <p:nvPr/>
            </p:nvSpPr>
            <p:spPr>
              <a:xfrm>
                <a:off x="3303975" y="14312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44"/>
              <p:cNvSpPr/>
              <p:nvPr/>
            </p:nvSpPr>
            <p:spPr>
              <a:xfrm>
                <a:off x="3355475" y="14312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44"/>
              <p:cNvSpPr/>
              <p:nvPr/>
            </p:nvSpPr>
            <p:spPr>
              <a:xfrm>
                <a:off x="3407250" y="14312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44"/>
              <p:cNvSpPr/>
              <p:nvPr/>
            </p:nvSpPr>
            <p:spPr>
              <a:xfrm>
                <a:off x="3459050" y="14312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44"/>
              <p:cNvSpPr/>
              <p:nvPr/>
            </p:nvSpPr>
            <p:spPr>
              <a:xfrm>
                <a:off x="3200400" y="13803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44"/>
              <p:cNvSpPr/>
              <p:nvPr/>
            </p:nvSpPr>
            <p:spPr>
              <a:xfrm>
                <a:off x="3252175" y="13803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44"/>
              <p:cNvSpPr/>
              <p:nvPr/>
            </p:nvSpPr>
            <p:spPr>
              <a:xfrm>
                <a:off x="3303975" y="13803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44"/>
              <p:cNvSpPr/>
              <p:nvPr/>
            </p:nvSpPr>
            <p:spPr>
              <a:xfrm>
                <a:off x="3355475" y="13803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44"/>
              <p:cNvSpPr/>
              <p:nvPr/>
            </p:nvSpPr>
            <p:spPr>
              <a:xfrm>
                <a:off x="3407250" y="13803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44"/>
              <p:cNvSpPr/>
              <p:nvPr/>
            </p:nvSpPr>
            <p:spPr>
              <a:xfrm>
                <a:off x="3459050" y="13803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44"/>
              <p:cNvSpPr/>
              <p:nvPr/>
            </p:nvSpPr>
            <p:spPr>
              <a:xfrm>
                <a:off x="3200400" y="13294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44"/>
              <p:cNvSpPr/>
              <p:nvPr/>
            </p:nvSpPr>
            <p:spPr>
              <a:xfrm>
                <a:off x="3252175" y="13294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44"/>
              <p:cNvSpPr/>
              <p:nvPr/>
            </p:nvSpPr>
            <p:spPr>
              <a:xfrm>
                <a:off x="3303975" y="13294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44"/>
              <p:cNvSpPr/>
              <p:nvPr/>
            </p:nvSpPr>
            <p:spPr>
              <a:xfrm>
                <a:off x="3355475" y="13294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44"/>
              <p:cNvSpPr/>
              <p:nvPr/>
            </p:nvSpPr>
            <p:spPr>
              <a:xfrm>
                <a:off x="3407250" y="13294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44"/>
              <p:cNvSpPr/>
              <p:nvPr/>
            </p:nvSpPr>
            <p:spPr>
              <a:xfrm>
                <a:off x="3459050" y="13294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44"/>
              <p:cNvSpPr/>
              <p:nvPr/>
            </p:nvSpPr>
            <p:spPr>
              <a:xfrm>
                <a:off x="3079550" y="1711050"/>
                <a:ext cx="100325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4013" h="1930" extrusionOk="0">
                    <a:moveTo>
                      <a:pt x="0" y="1"/>
                    </a:moveTo>
                    <a:lnTo>
                      <a:pt x="0" y="1929"/>
                    </a:lnTo>
                    <a:lnTo>
                      <a:pt x="4012" y="1929"/>
                    </a:lnTo>
                    <a:lnTo>
                      <a:pt x="401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44"/>
              <p:cNvSpPr/>
              <p:nvPr/>
            </p:nvSpPr>
            <p:spPr>
              <a:xfrm>
                <a:off x="3544475" y="1711050"/>
                <a:ext cx="100350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4014" h="1930" extrusionOk="0">
                    <a:moveTo>
                      <a:pt x="1" y="1"/>
                    </a:moveTo>
                    <a:lnTo>
                      <a:pt x="1" y="1929"/>
                    </a:lnTo>
                    <a:lnTo>
                      <a:pt x="4013" y="1929"/>
                    </a:lnTo>
                    <a:lnTo>
                      <a:pt x="401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44"/>
              <p:cNvSpPr/>
              <p:nvPr/>
            </p:nvSpPr>
            <p:spPr>
              <a:xfrm>
                <a:off x="3272125" y="12008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0" y="0"/>
                    </a:moveTo>
                    <a:lnTo>
                      <a:pt x="0" y="1465"/>
                    </a:lnTo>
                    <a:lnTo>
                      <a:pt x="929" y="1465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" name="Google Shape;2412;p44"/>
              <p:cNvSpPr/>
              <p:nvPr/>
            </p:nvSpPr>
            <p:spPr>
              <a:xfrm>
                <a:off x="3344450" y="12008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1" y="0"/>
                    </a:moveTo>
                    <a:lnTo>
                      <a:pt x="1" y="1465"/>
                    </a:lnTo>
                    <a:lnTo>
                      <a:pt x="929" y="1465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" name="Google Shape;2413;p44"/>
              <p:cNvSpPr/>
              <p:nvPr/>
            </p:nvSpPr>
            <p:spPr>
              <a:xfrm>
                <a:off x="3344450" y="12008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1" y="0"/>
                    </a:moveTo>
                    <a:lnTo>
                      <a:pt x="1" y="1465"/>
                    </a:lnTo>
                    <a:lnTo>
                      <a:pt x="929" y="1465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" name="Google Shape;2414;p44"/>
              <p:cNvSpPr/>
              <p:nvPr/>
            </p:nvSpPr>
            <p:spPr>
              <a:xfrm>
                <a:off x="3417075" y="1200875"/>
                <a:ext cx="229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465" extrusionOk="0">
                    <a:moveTo>
                      <a:pt x="1" y="0"/>
                    </a:moveTo>
                    <a:lnTo>
                      <a:pt x="1" y="1465"/>
                    </a:lnTo>
                    <a:lnTo>
                      <a:pt x="918" y="1465"/>
                    </a:lnTo>
                    <a:lnTo>
                      <a:pt x="9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" name="Google Shape;2415;p44"/>
              <p:cNvSpPr/>
              <p:nvPr/>
            </p:nvSpPr>
            <p:spPr>
              <a:xfrm>
                <a:off x="3262000" y="1123775"/>
                <a:ext cx="188150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7526" h="823" extrusionOk="0">
                    <a:moveTo>
                      <a:pt x="1" y="1"/>
                    </a:moveTo>
                    <a:lnTo>
                      <a:pt x="1" y="822"/>
                    </a:lnTo>
                    <a:lnTo>
                      <a:pt x="7525" y="822"/>
                    </a:lnTo>
                    <a:lnTo>
                      <a:pt x="752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44"/>
              <p:cNvSpPr/>
              <p:nvPr/>
            </p:nvSpPr>
            <p:spPr>
              <a:xfrm>
                <a:off x="3307250" y="1081800"/>
                <a:ext cx="97350" cy="42000"/>
              </a:xfrm>
              <a:custGeom>
                <a:avLst/>
                <a:gdLst/>
                <a:ahLst/>
                <a:cxnLst/>
                <a:rect l="l" t="t" r="r" b="b"/>
                <a:pathLst>
                  <a:path w="3894" h="1680" extrusionOk="0">
                    <a:moveTo>
                      <a:pt x="0" y="1"/>
                    </a:moveTo>
                    <a:lnTo>
                      <a:pt x="0" y="1680"/>
                    </a:lnTo>
                    <a:lnTo>
                      <a:pt x="3894" y="1680"/>
                    </a:lnTo>
                    <a:lnTo>
                      <a:pt x="389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17" name="Google Shape;2417;p44"/>
          <p:cNvGrpSpPr/>
          <p:nvPr/>
        </p:nvGrpSpPr>
        <p:grpSpPr>
          <a:xfrm rot="914391">
            <a:off x="7949111" y="379269"/>
            <a:ext cx="836213" cy="1254211"/>
            <a:chOff x="6630575" y="1482600"/>
            <a:chExt cx="292025" cy="438475"/>
          </a:xfrm>
        </p:grpSpPr>
        <p:sp>
          <p:nvSpPr>
            <p:cNvPr id="2418" name="Google Shape;2418;p44"/>
            <p:cNvSpPr/>
            <p:nvPr/>
          </p:nvSpPr>
          <p:spPr>
            <a:xfrm>
              <a:off x="6630575" y="1482750"/>
              <a:ext cx="292025" cy="438175"/>
            </a:xfrm>
            <a:custGeom>
              <a:avLst/>
              <a:gdLst/>
              <a:ahLst/>
              <a:cxnLst/>
              <a:rect l="l" t="t" r="r" b="b"/>
              <a:pathLst>
                <a:path w="11681" h="17527" extrusionOk="0">
                  <a:moveTo>
                    <a:pt x="5847" y="0"/>
                  </a:moveTo>
                  <a:cubicBezTo>
                    <a:pt x="2620" y="0"/>
                    <a:pt x="1" y="2608"/>
                    <a:pt x="1" y="5835"/>
                  </a:cubicBezTo>
                  <a:lnTo>
                    <a:pt x="1" y="9633"/>
                  </a:lnTo>
                  <a:lnTo>
                    <a:pt x="1" y="14586"/>
                  </a:lnTo>
                  <a:lnTo>
                    <a:pt x="1" y="14990"/>
                  </a:lnTo>
                  <a:lnTo>
                    <a:pt x="1" y="15395"/>
                  </a:lnTo>
                  <a:lnTo>
                    <a:pt x="1" y="16538"/>
                  </a:lnTo>
                  <a:lnTo>
                    <a:pt x="1" y="16788"/>
                  </a:lnTo>
                  <a:cubicBezTo>
                    <a:pt x="1" y="16836"/>
                    <a:pt x="13" y="16872"/>
                    <a:pt x="13" y="16919"/>
                  </a:cubicBezTo>
                  <a:lnTo>
                    <a:pt x="24" y="16955"/>
                  </a:lnTo>
                  <a:cubicBezTo>
                    <a:pt x="36" y="16991"/>
                    <a:pt x="36" y="17026"/>
                    <a:pt x="48" y="17050"/>
                  </a:cubicBezTo>
                  <a:cubicBezTo>
                    <a:pt x="60" y="17062"/>
                    <a:pt x="60" y="17074"/>
                    <a:pt x="72" y="17086"/>
                  </a:cubicBezTo>
                  <a:cubicBezTo>
                    <a:pt x="84" y="17122"/>
                    <a:pt x="96" y="17145"/>
                    <a:pt x="120" y="17181"/>
                  </a:cubicBezTo>
                  <a:cubicBezTo>
                    <a:pt x="120" y="17193"/>
                    <a:pt x="132" y="17193"/>
                    <a:pt x="132" y="17205"/>
                  </a:cubicBezTo>
                  <a:cubicBezTo>
                    <a:pt x="155" y="17241"/>
                    <a:pt x="179" y="17265"/>
                    <a:pt x="215" y="17300"/>
                  </a:cubicBezTo>
                  <a:cubicBezTo>
                    <a:pt x="227" y="17312"/>
                    <a:pt x="239" y="17324"/>
                    <a:pt x="239" y="17324"/>
                  </a:cubicBezTo>
                  <a:cubicBezTo>
                    <a:pt x="263" y="17348"/>
                    <a:pt x="286" y="17372"/>
                    <a:pt x="310" y="17384"/>
                  </a:cubicBezTo>
                  <a:cubicBezTo>
                    <a:pt x="322" y="17395"/>
                    <a:pt x="334" y="17407"/>
                    <a:pt x="346" y="17407"/>
                  </a:cubicBezTo>
                  <a:cubicBezTo>
                    <a:pt x="370" y="17431"/>
                    <a:pt x="394" y="17443"/>
                    <a:pt x="429" y="17455"/>
                  </a:cubicBezTo>
                  <a:cubicBezTo>
                    <a:pt x="441" y="17455"/>
                    <a:pt x="453" y="17467"/>
                    <a:pt x="465" y="17467"/>
                  </a:cubicBezTo>
                  <a:cubicBezTo>
                    <a:pt x="465" y="17479"/>
                    <a:pt x="477" y="17479"/>
                    <a:pt x="477" y="17479"/>
                  </a:cubicBezTo>
                  <a:cubicBezTo>
                    <a:pt x="560" y="17503"/>
                    <a:pt x="655" y="17526"/>
                    <a:pt x="751" y="17526"/>
                  </a:cubicBezTo>
                  <a:lnTo>
                    <a:pt x="10931" y="17526"/>
                  </a:lnTo>
                  <a:cubicBezTo>
                    <a:pt x="11347" y="17526"/>
                    <a:pt x="11681" y="17193"/>
                    <a:pt x="11681" y="16788"/>
                  </a:cubicBezTo>
                  <a:lnTo>
                    <a:pt x="11681" y="16133"/>
                  </a:lnTo>
                  <a:lnTo>
                    <a:pt x="11681" y="15383"/>
                  </a:lnTo>
                  <a:lnTo>
                    <a:pt x="11681" y="14979"/>
                  </a:lnTo>
                  <a:lnTo>
                    <a:pt x="11681" y="14574"/>
                  </a:lnTo>
                  <a:lnTo>
                    <a:pt x="11681" y="9633"/>
                  </a:lnTo>
                  <a:lnTo>
                    <a:pt x="11681" y="5835"/>
                  </a:lnTo>
                  <a:cubicBezTo>
                    <a:pt x="11681" y="2608"/>
                    <a:pt x="9061" y="0"/>
                    <a:pt x="5847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19" name="Google Shape;2419;p44"/>
            <p:cNvGrpSpPr/>
            <p:nvPr/>
          </p:nvGrpSpPr>
          <p:grpSpPr>
            <a:xfrm>
              <a:off x="6630575" y="1482600"/>
              <a:ext cx="292025" cy="438475"/>
              <a:chOff x="6630575" y="-207050"/>
              <a:chExt cx="292025" cy="438475"/>
            </a:xfrm>
          </p:grpSpPr>
          <p:sp>
            <p:nvSpPr>
              <p:cNvPr id="2420" name="Google Shape;2420;p44"/>
              <p:cNvSpPr/>
              <p:nvPr/>
            </p:nvSpPr>
            <p:spPr>
              <a:xfrm>
                <a:off x="6630575" y="-207050"/>
                <a:ext cx="292025" cy="4384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7539" extrusionOk="0">
                    <a:moveTo>
                      <a:pt x="5847" y="1"/>
                    </a:moveTo>
                    <a:cubicBezTo>
                      <a:pt x="2620" y="1"/>
                      <a:pt x="1" y="2620"/>
                      <a:pt x="1" y="5847"/>
                    </a:cubicBezTo>
                    <a:lnTo>
                      <a:pt x="1" y="9645"/>
                    </a:lnTo>
                    <a:lnTo>
                      <a:pt x="1" y="16789"/>
                    </a:lnTo>
                    <a:cubicBezTo>
                      <a:pt x="1" y="17205"/>
                      <a:pt x="334" y="17539"/>
                      <a:pt x="751" y="17539"/>
                    </a:cubicBezTo>
                    <a:lnTo>
                      <a:pt x="10931" y="17539"/>
                    </a:lnTo>
                    <a:cubicBezTo>
                      <a:pt x="11347" y="17539"/>
                      <a:pt x="11681" y="17205"/>
                      <a:pt x="11681" y="16789"/>
                    </a:cubicBezTo>
                    <a:lnTo>
                      <a:pt x="11681" y="9645"/>
                    </a:lnTo>
                    <a:lnTo>
                      <a:pt x="11681" y="5847"/>
                    </a:lnTo>
                    <a:cubicBezTo>
                      <a:pt x="11681" y="2620"/>
                      <a:pt x="9061" y="1"/>
                      <a:pt x="58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44"/>
              <p:cNvSpPr/>
              <p:nvPr/>
            </p:nvSpPr>
            <p:spPr>
              <a:xfrm>
                <a:off x="6630575" y="167700"/>
                <a:ext cx="292025" cy="6372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2549" extrusionOk="0">
                    <a:moveTo>
                      <a:pt x="1" y="1"/>
                    </a:moveTo>
                    <a:lnTo>
                      <a:pt x="1" y="1799"/>
                    </a:lnTo>
                    <a:cubicBezTo>
                      <a:pt x="1" y="2215"/>
                      <a:pt x="334" y="2549"/>
                      <a:pt x="751" y="2549"/>
                    </a:cubicBezTo>
                    <a:lnTo>
                      <a:pt x="10931" y="2549"/>
                    </a:lnTo>
                    <a:cubicBezTo>
                      <a:pt x="11347" y="2549"/>
                      <a:pt x="11681" y="2215"/>
                      <a:pt x="11681" y="1799"/>
                    </a:cubicBezTo>
                    <a:lnTo>
                      <a:pt x="1168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44"/>
              <p:cNvSpPr/>
              <p:nvPr/>
            </p:nvSpPr>
            <p:spPr>
              <a:xfrm>
                <a:off x="6669275" y="45675"/>
                <a:ext cx="214325" cy="67300"/>
              </a:xfrm>
              <a:custGeom>
                <a:avLst/>
                <a:gdLst/>
                <a:ahLst/>
                <a:cxnLst/>
                <a:rect l="l" t="t" r="r" b="b"/>
                <a:pathLst>
                  <a:path w="8573" h="2692" extrusionOk="0">
                    <a:moveTo>
                      <a:pt x="1346" y="0"/>
                    </a:moveTo>
                    <a:cubicBezTo>
                      <a:pt x="608" y="0"/>
                      <a:pt x="0" y="608"/>
                      <a:pt x="0" y="1346"/>
                    </a:cubicBezTo>
                    <a:cubicBezTo>
                      <a:pt x="0" y="2084"/>
                      <a:pt x="608" y="2691"/>
                      <a:pt x="1346" y="2691"/>
                    </a:cubicBezTo>
                    <a:lnTo>
                      <a:pt x="7228" y="2691"/>
                    </a:lnTo>
                    <a:cubicBezTo>
                      <a:pt x="7978" y="2691"/>
                      <a:pt x="8573" y="2084"/>
                      <a:pt x="8573" y="1346"/>
                    </a:cubicBezTo>
                    <a:cubicBezTo>
                      <a:pt x="8573" y="608"/>
                      <a:pt x="7978" y="0"/>
                      <a:pt x="722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44"/>
              <p:cNvSpPr/>
              <p:nvPr/>
            </p:nvSpPr>
            <p:spPr>
              <a:xfrm>
                <a:off x="6663025" y="39425"/>
                <a:ext cx="227125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085" h="3192" extrusionOk="0">
                    <a:moveTo>
                      <a:pt x="7489" y="500"/>
                    </a:moveTo>
                    <a:cubicBezTo>
                      <a:pt x="8085" y="500"/>
                      <a:pt x="8573" y="989"/>
                      <a:pt x="8573" y="1596"/>
                    </a:cubicBezTo>
                    <a:cubicBezTo>
                      <a:pt x="8573" y="2203"/>
                      <a:pt x="8085" y="2691"/>
                      <a:pt x="7489" y="2691"/>
                    </a:cubicBezTo>
                    <a:lnTo>
                      <a:pt x="1608" y="2691"/>
                    </a:lnTo>
                    <a:cubicBezTo>
                      <a:pt x="1001" y="2691"/>
                      <a:pt x="512" y="2203"/>
                      <a:pt x="512" y="1596"/>
                    </a:cubicBezTo>
                    <a:cubicBezTo>
                      <a:pt x="512" y="989"/>
                      <a:pt x="1001" y="500"/>
                      <a:pt x="1608" y="500"/>
                    </a:cubicBezTo>
                    <a:close/>
                    <a:moveTo>
                      <a:pt x="1608" y="0"/>
                    </a:moveTo>
                    <a:cubicBezTo>
                      <a:pt x="715" y="0"/>
                      <a:pt x="0" y="715"/>
                      <a:pt x="0" y="1596"/>
                    </a:cubicBezTo>
                    <a:cubicBezTo>
                      <a:pt x="0" y="2477"/>
                      <a:pt x="715" y="3191"/>
                      <a:pt x="1608" y="3191"/>
                    </a:cubicBezTo>
                    <a:lnTo>
                      <a:pt x="7489" y="3191"/>
                    </a:lnTo>
                    <a:cubicBezTo>
                      <a:pt x="8371" y="3191"/>
                      <a:pt x="9085" y="2477"/>
                      <a:pt x="9085" y="1596"/>
                    </a:cubicBezTo>
                    <a:cubicBezTo>
                      <a:pt x="9085" y="715"/>
                      <a:pt x="8371" y="0"/>
                      <a:pt x="74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44"/>
              <p:cNvSpPr/>
              <p:nvPr/>
            </p:nvSpPr>
            <p:spPr>
              <a:xfrm>
                <a:off x="6700225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44"/>
              <p:cNvSpPr/>
              <p:nvPr/>
            </p:nvSpPr>
            <p:spPr>
              <a:xfrm>
                <a:off x="6735350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44"/>
              <p:cNvSpPr/>
              <p:nvPr/>
            </p:nvSpPr>
            <p:spPr>
              <a:xfrm>
                <a:off x="6770175" y="44775"/>
                <a:ext cx="128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13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13" y="2727"/>
                    </a:lnTo>
                    <a:lnTo>
                      <a:pt x="5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44"/>
              <p:cNvSpPr/>
              <p:nvPr/>
            </p:nvSpPr>
            <p:spPr>
              <a:xfrm>
                <a:off x="6805300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44"/>
              <p:cNvSpPr/>
              <p:nvPr/>
            </p:nvSpPr>
            <p:spPr>
              <a:xfrm>
                <a:off x="6840425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44"/>
              <p:cNvSpPr/>
              <p:nvPr/>
            </p:nvSpPr>
            <p:spPr>
              <a:xfrm>
                <a:off x="6630575" y="157600"/>
                <a:ext cx="292025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810" extrusionOk="0">
                    <a:moveTo>
                      <a:pt x="1" y="0"/>
                    </a:moveTo>
                    <a:lnTo>
                      <a:pt x="1" y="810"/>
                    </a:lnTo>
                    <a:lnTo>
                      <a:pt x="11681" y="810"/>
                    </a:lnTo>
                    <a:lnTo>
                      <a:pt x="116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44"/>
              <p:cNvSpPr/>
              <p:nvPr/>
            </p:nvSpPr>
            <p:spPr>
              <a:xfrm>
                <a:off x="6707675" y="-125775"/>
                <a:ext cx="137825" cy="137825"/>
              </a:xfrm>
              <a:custGeom>
                <a:avLst/>
                <a:gdLst/>
                <a:ahLst/>
                <a:cxnLst/>
                <a:rect l="l" t="t" r="r" b="b"/>
                <a:pathLst>
                  <a:path w="5513" h="5513" extrusionOk="0">
                    <a:moveTo>
                      <a:pt x="2751" y="0"/>
                    </a:moveTo>
                    <a:cubicBezTo>
                      <a:pt x="1227" y="0"/>
                      <a:pt x="0" y="1239"/>
                      <a:pt x="0" y="2763"/>
                    </a:cubicBezTo>
                    <a:cubicBezTo>
                      <a:pt x="0" y="4287"/>
                      <a:pt x="1227" y="5513"/>
                      <a:pt x="2751" y="5513"/>
                    </a:cubicBezTo>
                    <a:cubicBezTo>
                      <a:pt x="4287" y="5513"/>
                      <a:pt x="5513" y="4287"/>
                      <a:pt x="5513" y="2763"/>
                    </a:cubicBezTo>
                    <a:cubicBezTo>
                      <a:pt x="5513" y="1239"/>
                      <a:pt x="4287" y="0"/>
                      <a:pt x="27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2431;p44"/>
              <p:cNvSpPr/>
              <p:nvPr/>
            </p:nvSpPr>
            <p:spPr>
              <a:xfrm>
                <a:off x="6723450" y="-110000"/>
                <a:ext cx="106275" cy="106275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4251" extrusionOk="0">
                    <a:moveTo>
                      <a:pt x="2120" y="0"/>
                    </a:moveTo>
                    <a:cubicBezTo>
                      <a:pt x="953" y="0"/>
                      <a:pt x="0" y="953"/>
                      <a:pt x="0" y="2132"/>
                    </a:cubicBezTo>
                    <a:cubicBezTo>
                      <a:pt x="0" y="3298"/>
                      <a:pt x="953" y="4251"/>
                      <a:pt x="2120" y="4251"/>
                    </a:cubicBezTo>
                    <a:cubicBezTo>
                      <a:pt x="3298" y="4251"/>
                      <a:pt x="4251" y="3298"/>
                      <a:pt x="4251" y="2132"/>
                    </a:cubicBezTo>
                    <a:cubicBezTo>
                      <a:pt x="4251" y="953"/>
                      <a:pt x="3298" y="0"/>
                      <a:pt x="212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44"/>
              <p:cNvSpPr/>
              <p:nvPr/>
            </p:nvSpPr>
            <p:spPr>
              <a:xfrm>
                <a:off x="6723450" y="-71900"/>
                <a:ext cx="106275" cy="68175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2727" extrusionOk="0">
                    <a:moveTo>
                      <a:pt x="96" y="0"/>
                    </a:moveTo>
                    <a:cubicBezTo>
                      <a:pt x="36" y="191"/>
                      <a:pt x="0" y="393"/>
                      <a:pt x="0" y="608"/>
                    </a:cubicBezTo>
                    <a:cubicBezTo>
                      <a:pt x="0" y="1774"/>
                      <a:pt x="953" y="2727"/>
                      <a:pt x="2132" y="2727"/>
                    </a:cubicBezTo>
                    <a:cubicBezTo>
                      <a:pt x="3298" y="2727"/>
                      <a:pt x="4251" y="1774"/>
                      <a:pt x="4251" y="608"/>
                    </a:cubicBezTo>
                    <a:cubicBezTo>
                      <a:pt x="4251" y="393"/>
                      <a:pt x="4227" y="191"/>
                      <a:pt x="4168" y="0"/>
                    </a:cubicBezTo>
                    <a:cubicBezTo>
                      <a:pt x="3906" y="881"/>
                      <a:pt x="3084" y="1524"/>
                      <a:pt x="2132" y="1524"/>
                    </a:cubicBezTo>
                    <a:cubicBezTo>
                      <a:pt x="1167" y="1524"/>
                      <a:pt x="346" y="881"/>
                      <a:pt x="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2433;p44"/>
              <p:cNvSpPr/>
              <p:nvPr/>
            </p:nvSpPr>
            <p:spPr>
              <a:xfrm>
                <a:off x="6630575" y="167700"/>
                <a:ext cx="67600" cy="62250"/>
              </a:xfrm>
              <a:custGeom>
                <a:avLst/>
                <a:gdLst/>
                <a:ahLst/>
                <a:cxnLst/>
                <a:rect l="l" t="t" r="r" b="b"/>
                <a:pathLst>
                  <a:path w="2704" h="2490" extrusionOk="0">
                    <a:moveTo>
                      <a:pt x="1394" y="1"/>
                    </a:moveTo>
                    <a:lnTo>
                      <a:pt x="1" y="1561"/>
                    </a:lnTo>
                    <a:lnTo>
                      <a:pt x="1" y="1799"/>
                    </a:lnTo>
                    <a:cubicBezTo>
                      <a:pt x="1" y="2108"/>
                      <a:pt x="203" y="2382"/>
                      <a:pt x="477" y="2489"/>
                    </a:cubicBez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" name="Google Shape;2434;p44"/>
              <p:cNvSpPr/>
              <p:nvPr/>
            </p:nvSpPr>
            <p:spPr>
              <a:xfrm>
                <a:off x="6658550" y="167700"/>
                <a:ext cx="896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2537" extrusionOk="0">
                    <a:moveTo>
                      <a:pt x="2275" y="1"/>
                    </a:moveTo>
                    <a:lnTo>
                      <a:pt x="1" y="2537"/>
                    </a:lnTo>
                    <a:lnTo>
                      <a:pt x="1311" y="2537"/>
                    </a:lnTo>
                    <a:lnTo>
                      <a:pt x="35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" name="Google Shape;2435;p44"/>
              <p:cNvSpPr/>
              <p:nvPr/>
            </p:nvSpPr>
            <p:spPr>
              <a:xfrm>
                <a:off x="6708575" y="167700"/>
                <a:ext cx="89600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4" h="2537" extrusionOk="0">
                    <a:moveTo>
                      <a:pt x="2274" y="1"/>
                    </a:moveTo>
                    <a:lnTo>
                      <a:pt x="0" y="2537"/>
                    </a:lnTo>
                    <a:lnTo>
                      <a:pt x="1310" y="2537"/>
                    </a:lnTo>
                    <a:lnTo>
                      <a:pt x="35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" name="Google Shape;2436;p44"/>
              <p:cNvSpPr/>
              <p:nvPr/>
            </p:nvSpPr>
            <p:spPr>
              <a:xfrm>
                <a:off x="6858275" y="167700"/>
                <a:ext cx="643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2537" extrusionOk="0">
                    <a:moveTo>
                      <a:pt x="2287" y="1"/>
                    </a:moveTo>
                    <a:lnTo>
                      <a:pt x="1" y="2537"/>
                    </a:lnTo>
                    <a:lnTo>
                      <a:pt x="1311" y="2537"/>
                    </a:lnTo>
                    <a:lnTo>
                      <a:pt x="2573" y="1144"/>
                    </a:lnTo>
                    <a:lnTo>
                      <a:pt x="257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" name="Google Shape;2437;p44"/>
              <p:cNvSpPr/>
              <p:nvPr/>
            </p:nvSpPr>
            <p:spPr>
              <a:xfrm>
                <a:off x="6758575" y="167700"/>
                <a:ext cx="896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2537" extrusionOk="0">
                    <a:moveTo>
                      <a:pt x="2274" y="1"/>
                    </a:moveTo>
                    <a:lnTo>
                      <a:pt x="0" y="2537"/>
                    </a:lnTo>
                    <a:lnTo>
                      <a:pt x="1310" y="2537"/>
                    </a:lnTo>
                    <a:lnTo>
                      <a:pt x="35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44"/>
              <p:cNvSpPr/>
              <p:nvPr/>
            </p:nvSpPr>
            <p:spPr>
              <a:xfrm>
                <a:off x="6808275" y="167700"/>
                <a:ext cx="899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97" h="2537" extrusionOk="0">
                    <a:moveTo>
                      <a:pt x="2287" y="1"/>
                    </a:moveTo>
                    <a:lnTo>
                      <a:pt x="1" y="2537"/>
                    </a:lnTo>
                    <a:lnTo>
                      <a:pt x="1322" y="2537"/>
                    </a:lnTo>
                    <a:lnTo>
                      <a:pt x="35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9" name="Google Shape;2439;p44"/>
          <p:cNvGrpSpPr/>
          <p:nvPr/>
        </p:nvGrpSpPr>
        <p:grpSpPr>
          <a:xfrm>
            <a:off x="1495179" y="2021000"/>
            <a:ext cx="234762" cy="218290"/>
            <a:chOff x="8652775" y="883650"/>
            <a:chExt cx="38125" cy="35450"/>
          </a:xfrm>
        </p:grpSpPr>
        <p:sp>
          <p:nvSpPr>
            <p:cNvPr id="2440" name="Google Shape;2440;p44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44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44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44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4" name="Google Shape;2444;p44"/>
          <p:cNvGrpSpPr/>
          <p:nvPr/>
        </p:nvGrpSpPr>
        <p:grpSpPr>
          <a:xfrm>
            <a:off x="7410016" y="2370538"/>
            <a:ext cx="234762" cy="218290"/>
            <a:chOff x="8652775" y="883650"/>
            <a:chExt cx="38125" cy="35450"/>
          </a:xfrm>
        </p:grpSpPr>
        <p:sp>
          <p:nvSpPr>
            <p:cNvPr id="2445" name="Google Shape;2445;p44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44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44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8" name="Google Shape;2448;p44"/>
          <p:cNvGrpSpPr/>
          <p:nvPr/>
        </p:nvGrpSpPr>
        <p:grpSpPr>
          <a:xfrm rot="-807566">
            <a:off x="-107205" y="2647553"/>
            <a:ext cx="1827102" cy="2315108"/>
            <a:chOff x="4700075" y="3262363"/>
            <a:chExt cx="560525" cy="710238"/>
          </a:xfrm>
        </p:grpSpPr>
        <p:sp>
          <p:nvSpPr>
            <p:cNvPr id="2449" name="Google Shape;2449;p44"/>
            <p:cNvSpPr/>
            <p:nvPr/>
          </p:nvSpPr>
          <p:spPr>
            <a:xfrm>
              <a:off x="4700075" y="3262375"/>
              <a:ext cx="560525" cy="710225"/>
            </a:xfrm>
            <a:custGeom>
              <a:avLst/>
              <a:gdLst/>
              <a:ahLst/>
              <a:cxnLst/>
              <a:rect l="l" t="t" r="r" b="b"/>
              <a:pathLst>
                <a:path w="22421" h="28409" extrusionOk="0">
                  <a:moveTo>
                    <a:pt x="6728" y="0"/>
                  </a:moveTo>
                  <a:cubicBezTo>
                    <a:pt x="6121" y="0"/>
                    <a:pt x="5632" y="488"/>
                    <a:pt x="5632" y="1084"/>
                  </a:cubicBezTo>
                  <a:lnTo>
                    <a:pt x="5632" y="3000"/>
                  </a:lnTo>
                  <a:cubicBezTo>
                    <a:pt x="5394" y="3012"/>
                    <a:pt x="5204" y="3215"/>
                    <a:pt x="5204" y="3465"/>
                  </a:cubicBezTo>
                  <a:lnTo>
                    <a:pt x="5204" y="3953"/>
                  </a:lnTo>
                  <a:lnTo>
                    <a:pt x="4716" y="3953"/>
                  </a:lnTo>
                  <a:lnTo>
                    <a:pt x="4716" y="4286"/>
                  </a:lnTo>
                  <a:lnTo>
                    <a:pt x="3263" y="4286"/>
                  </a:lnTo>
                  <a:cubicBezTo>
                    <a:pt x="3120" y="3834"/>
                    <a:pt x="2692" y="3501"/>
                    <a:pt x="2192" y="3501"/>
                  </a:cubicBezTo>
                  <a:cubicBezTo>
                    <a:pt x="1584" y="3501"/>
                    <a:pt x="1084" y="4001"/>
                    <a:pt x="1084" y="4608"/>
                  </a:cubicBezTo>
                  <a:cubicBezTo>
                    <a:pt x="1084" y="5227"/>
                    <a:pt x="1572" y="5727"/>
                    <a:pt x="2192" y="5727"/>
                  </a:cubicBezTo>
                  <a:cubicBezTo>
                    <a:pt x="2692" y="5727"/>
                    <a:pt x="3108" y="5406"/>
                    <a:pt x="3251" y="4953"/>
                  </a:cubicBezTo>
                  <a:lnTo>
                    <a:pt x="4716" y="4953"/>
                  </a:lnTo>
                  <a:lnTo>
                    <a:pt x="4716" y="5298"/>
                  </a:lnTo>
                  <a:lnTo>
                    <a:pt x="5192" y="5298"/>
                  </a:lnTo>
                  <a:lnTo>
                    <a:pt x="5192" y="5727"/>
                  </a:lnTo>
                  <a:cubicBezTo>
                    <a:pt x="5192" y="5977"/>
                    <a:pt x="5394" y="6179"/>
                    <a:pt x="5632" y="6191"/>
                  </a:cubicBezTo>
                  <a:lnTo>
                    <a:pt x="5632" y="8394"/>
                  </a:lnTo>
                  <a:cubicBezTo>
                    <a:pt x="5632" y="8989"/>
                    <a:pt x="6121" y="9477"/>
                    <a:pt x="6728" y="9477"/>
                  </a:cubicBezTo>
                  <a:lnTo>
                    <a:pt x="9300" y="9477"/>
                  </a:lnTo>
                  <a:lnTo>
                    <a:pt x="9300" y="10323"/>
                  </a:lnTo>
                  <a:lnTo>
                    <a:pt x="4442" y="10323"/>
                  </a:lnTo>
                  <a:lnTo>
                    <a:pt x="4442" y="11216"/>
                  </a:lnTo>
                  <a:lnTo>
                    <a:pt x="4442" y="11966"/>
                  </a:lnTo>
                  <a:lnTo>
                    <a:pt x="4442" y="12013"/>
                  </a:lnTo>
                  <a:lnTo>
                    <a:pt x="5609" y="12013"/>
                  </a:lnTo>
                  <a:cubicBezTo>
                    <a:pt x="5251" y="12204"/>
                    <a:pt x="4906" y="12430"/>
                    <a:pt x="4585" y="12692"/>
                  </a:cubicBezTo>
                  <a:cubicBezTo>
                    <a:pt x="4358" y="12871"/>
                    <a:pt x="4132" y="13061"/>
                    <a:pt x="3930" y="13264"/>
                  </a:cubicBezTo>
                  <a:cubicBezTo>
                    <a:pt x="3739" y="13454"/>
                    <a:pt x="3573" y="13645"/>
                    <a:pt x="3418" y="13847"/>
                  </a:cubicBezTo>
                  <a:cubicBezTo>
                    <a:pt x="3037" y="14323"/>
                    <a:pt x="2739" y="14823"/>
                    <a:pt x="2513" y="15359"/>
                  </a:cubicBezTo>
                  <a:cubicBezTo>
                    <a:pt x="2275" y="15895"/>
                    <a:pt x="2108" y="16466"/>
                    <a:pt x="1977" y="17050"/>
                  </a:cubicBezTo>
                  <a:cubicBezTo>
                    <a:pt x="1846" y="17681"/>
                    <a:pt x="1775" y="18324"/>
                    <a:pt x="1727" y="18979"/>
                  </a:cubicBezTo>
                  <a:cubicBezTo>
                    <a:pt x="1680" y="19610"/>
                    <a:pt x="1668" y="20241"/>
                    <a:pt x="1668" y="20872"/>
                  </a:cubicBezTo>
                  <a:cubicBezTo>
                    <a:pt x="1668" y="20979"/>
                    <a:pt x="1668" y="21098"/>
                    <a:pt x="1668" y="21205"/>
                  </a:cubicBezTo>
                  <a:cubicBezTo>
                    <a:pt x="715" y="21443"/>
                    <a:pt x="1" y="22300"/>
                    <a:pt x="1" y="23336"/>
                  </a:cubicBezTo>
                  <a:lnTo>
                    <a:pt x="1" y="24848"/>
                  </a:lnTo>
                  <a:lnTo>
                    <a:pt x="1168" y="24848"/>
                  </a:lnTo>
                  <a:lnTo>
                    <a:pt x="1168" y="23324"/>
                  </a:lnTo>
                  <a:cubicBezTo>
                    <a:pt x="1168" y="22765"/>
                    <a:pt x="1632" y="22300"/>
                    <a:pt x="2192" y="22300"/>
                  </a:cubicBezTo>
                  <a:cubicBezTo>
                    <a:pt x="2763" y="22300"/>
                    <a:pt x="3227" y="22765"/>
                    <a:pt x="3227" y="23324"/>
                  </a:cubicBezTo>
                  <a:lnTo>
                    <a:pt x="3227" y="24836"/>
                  </a:lnTo>
                  <a:lnTo>
                    <a:pt x="4394" y="24836"/>
                  </a:lnTo>
                  <a:lnTo>
                    <a:pt x="4394" y="23324"/>
                  </a:lnTo>
                  <a:cubicBezTo>
                    <a:pt x="4394" y="22336"/>
                    <a:pt x="3739" y="21503"/>
                    <a:pt x="2834" y="21229"/>
                  </a:cubicBezTo>
                  <a:lnTo>
                    <a:pt x="2834" y="20860"/>
                  </a:lnTo>
                  <a:cubicBezTo>
                    <a:pt x="2834" y="20276"/>
                    <a:pt x="2846" y="19681"/>
                    <a:pt x="2882" y="19098"/>
                  </a:cubicBezTo>
                  <a:cubicBezTo>
                    <a:pt x="2918" y="18526"/>
                    <a:pt x="2989" y="17967"/>
                    <a:pt x="3096" y="17419"/>
                  </a:cubicBezTo>
                  <a:cubicBezTo>
                    <a:pt x="3215" y="16859"/>
                    <a:pt x="3382" y="16300"/>
                    <a:pt x="3620" y="15776"/>
                  </a:cubicBezTo>
                  <a:cubicBezTo>
                    <a:pt x="3811" y="15347"/>
                    <a:pt x="4061" y="14942"/>
                    <a:pt x="4358" y="14549"/>
                  </a:cubicBezTo>
                  <a:cubicBezTo>
                    <a:pt x="4478" y="14395"/>
                    <a:pt x="4609" y="14240"/>
                    <a:pt x="4751" y="14085"/>
                  </a:cubicBezTo>
                  <a:cubicBezTo>
                    <a:pt x="4906" y="13930"/>
                    <a:pt x="5061" y="13787"/>
                    <a:pt x="5228" y="13657"/>
                  </a:cubicBezTo>
                  <a:cubicBezTo>
                    <a:pt x="5430" y="13478"/>
                    <a:pt x="5656" y="13323"/>
                    <a:pt x="5882" y="13180"/>
                  </a:cubicBezTo>
                  <a:lnTo>
                    <a:pt x="5882" y="20872"/>
                  </a:lnTo>
                  <a:lnTo>
                    <a:pt x="7406" y="20872"/>
                  </a:lnTo>
                  <a:cubicBezTo>
                    <a:pt x="7335" y="21015"/>
                    <a:pt x="7276" y="21169"/>
                    <a:pt x="7216" y="21324"/>
                  </a:cubicBezTo>
                  <a:cubicBezTo>
                    <a:pt x="7014" y="21872"/>
                    <a:pt x="6883" y="22455"/>
                    <a:pt x="6811" y="23062"/>
                  </a:cubicBezTo>
                  <a:cubicBezTo>
                    <a:pt x="6740" y="23562"/>
                    <a:pt x="6704" y="24074"/>
                    <a:pt x="6704" y="24575"/>
                  </a:cubicBezTo>
                  <a:cubicBezTo>
                    <a:pt x="6692" y="25086"/>
                    <a:pt x="6716" y="25587"/>
                    <a:pt x="6752" y="26051"/>
                  </a:cubicBezTo>
                  <a:cubicBezTo>
                    <a:pt x="6573" y="26229"/>
                    <a:pt x="6454" y="26480"/>
                    <a:pt x="6454" y="26753"/>
                  </a:cubicBezTo>
                  <a:lnTo>
                    <a:pt x="6454" y="26968"/>
                  </a:lnTo>
                  <a:lnTo>
                    <a:pt x="4132" y="26968"/>
                  </a:lnTo>
                  <a:lnTo>
                    <a:pt x="4132" y="27682"/>
                  </a:lnTo>
                  <a:lnTo>
                    <a:pt x="4132" y="28396"/>
                  </a:lnTo>
                  <a:lnTo>
                    <a:pt x="4132" y="28408"/>
                  </a:lnTo>
                  <a:lnTo>
                    <a:pt x="8776" y="28408"/>
                  </a:lnTo>
                  <a:lnTo>
                    <a:pt x="8776" y="28396"/>
                  </a:lnTo>
                  <a:lnTo>
                    <a:pt x="8776" y="27682"/>
                  </a:lnTo>
                  <a:lnTo>
                    <a:pt x="8776" y="26968"/>
                  </a:lnTo>
                  <a:lnTo>
                    <a:pt x="8395" y="26968"/>
                  </a:lnTo>
                  <a:lnTo>
                    <a:pt x="8395" y="26753"/>
                  </a:lnTo>
                  <a:cubicBezTo>
                    <a:pt x="8395" y="26432"/>
                    <a:pt x="8240" y="26146"/>
                    <a:pt x="8002" y="25968"/>
                  </a:cubicBezTo>
                  <a:cubicBezTo>
                    <a:pt x="8002" y="25944"/>
                    <a:pt x="7990" y="25920"/>
                    <a:pt x="7990" y="25896"/>
                  </a:cubicBezTo>
                  <a:cubicBezTo>
                    <a:pt x="7954" y="25456"/>
                    <a:pt x="7942" y="25015"/>
                    <a:pt x="7954" y="24586"/>
                  </a:cubicBezTo>
                  <a:cubicBezTo>
                    <a:pt x="7966" y="24051"/>
                    <a:pt x="8014" y="23515"/>
                    <a:pt x="8109" y="22991"/>
                  </a:cubicBezTo>
                  <a:cubicBezTo>
                    <a:pt x="8121" y="22908"/>
                    <a:pt x="8133" y="22824"/>
                    <a:pt x="8157" y="22741"/>
                  </a:cubicBezTo>
                  <a:cubicBezTo>
                    <a:pt x="8228" y="22360"/>
                    <a:pt x="8335" y="21979"/>
                    <a:pt x="8478" y="21610"/>
                  </a:cubicBezTo>
                  <a:cubicBezTo>
                    <a:pt x="8585" y="21348"/>
                    <a:pt x="8704" y="21098"/>
                    <a:pt x="8859" y="20872"/>
                  </a:cubicBezTo>
                  <a:lnTo>
                    <a:pt x="13443" y="20872"/>
                  </a:lnTo>
                  <a:cubicBezTo>
                    <a:pt x="13633" y="21098"/>
                    <a:pt x="13788" y="21348"/>
                    <a:pt x="13919" y="21610"/>
                  </a:cubicBezTo>
                  <a:cubicBezTo>
                    <a:pt x="13979" y="21717"/>
                    <a:pt x="14038" y="21836"/>
                    <a:pt x="14086" y="21955"/>
                  </a:cubicBezTo>
                  <a:cubicBezTo>
                    <a:pt x="14205" y="22289"/>
                    <a:pt x="14312" y="22646"/>
                    <a:pt x="14384" y="22991"/>
                  </a:cubicBezTo>
                  <a:cubicBezTo>
                    <a:pt x="14491" y="23515"/>
                    <a:pt x="14550" y="24051"/>
                    <a:pt x="14550" y="24586"/>
                  </a:cubicBezTo>
                  <a:cubicBezTo>
                    <a:pt x="14562" y="25027"/>
                    <a:pt x="14526" y="25479"/>
                    <a:pt x="14467" y="25908"/>
                  </a:cubicBezTo>
                  <a:cubicBezTo>
                    <a:pt x="14467" y="25920"/>
                    <a:pt x="14455" y="25932"/>
                    <a:pt x="14455" y="25944"/>
                  </a:cubicBezTo>
                  <a:cubicBezTo>
                    <a:pt x="14205" y="26122"/>
                    <a:pt x="14026" y="26420"/>
                    <a:pt x="14026" y="26753"/>
                  </a:cubicBezTo>
                  <a:lnTo>
                    <a:pt x="14026" y="26980"/>
                  </a:lnTo>
                  <a:lnTo>
                    <a:pt x="13693" y="26980"/>
                  </a:lnTo>
                  <a:lnTo>
                    <a:pt x="13693" y="27694"/>
                  </a:lnTo>
                  <a:lnTo>
                    <a:pt x="13693" y="28408"/>
                  </a:lnTo>
                  <a:lnTo>
                    <a:pt x="18336" y="28408"/>
                  </a:lnTo>
                  <a:lnTo>
                    <a:pt x="18336" y="27694"/>
                  </a:lnTo>
                  <a:lnTo>
                    <a:pt x="18336" y="26980"/>
                  </a:lnTo>
                  <a:lnTo>
                    <a:pt x="15967" y="26980"/>
                  </a:lnTo>
                  <a:lnTo>
                    <a:pt x="15967" y="26753"/>
                  </a:lnTo>
                  <a:cubicBezTo>
                    <a:pt x="15967" y="26491"/>
                    <a:pt x="15860" y="26253"/>
                    <a:pt x="15693" y="26075"/>
                  </a:cubicBezTo>
                  <a:cubicBezTo>
                    <a:pt x="15753" y="25598"/>
                    <a:pt x="15777" y="25098"/>
                    <a:pt x="15765" y="24586"/>
                  </a:cubicBezTo>
                  <a:cubicBezTo>
                    <a:pt x="15753" y="24074"/>
                    <a:pt x="15705" y="23562"/>
                    <a:pt x="15622" y="23062"/>
                  </a:cubicBezTo>
                  <a:cubicBezTo>
                    <a:pt x="15515" y="22467"/>
                    <a:pt x="15360" y="21884"/>
                    <a:pt x="15134" y="21336"/>
                  </a:cubicBezTo>
                  <a:cubicBezTo>
                    <a:pt x="15062" y="21181"/>
                    <a:pt x="14991" y="21026"/>
                    <a:pt x="14907" y="20872"/>
                  </a:cubicBezTo>
                  <a:lnTo>
                    <a:pt x="16586" y="20872"/>
                  </a:lnTo>
                  <a:lnTo>
                    <a:pt x="16586" y="13204"/>
                  </a:lnTo>
                  <a:cubicBezTo>
                    <a:pt x="16812" y="13347"/>
                    <a:pt x="17027" y="13502"/>
                    <a:pt x="17241" y="13668"/>
                  </a:cubicBezTo>
                  <a:cubicBezTo>
                    <a:pt x="17408" y="13799"/>
                    <a:pt x="17563" y="13942"/>
                    <a:pt x="17717" y="14097"/>
                  </a:cubicBezTo>
                  <a:cubicBezTo>
                    <a:pt x="17860" y="14240"/>
                    <a:pt x="17991" y="14395"/>
                    <a:pt x="18122" y="14549"/>
                  </a:cubicBezTo>
                  <a:cubicBezTo>
                    <a:pt x="18432" y="14930"/>
                    <a:pt x="18682" y="15347"/>
                    <a:pt x="18872" y="15776"/>
                  </a:cubicBezTo>
                  <a:cubicBezTo>
                    <a:pt x="19110" y="16300"/>
                    <a:pt x="19277" y="16847"/>
                    <a:pt x="19384" y="17419"/>
                  </a:cubicBezTo>
                  <a:cubicBezTo>
                    <a:pt x="19491" y="17967"/>
                    <a:pt x="19551" y="18538"/>
                    <a:pt x="19587" y="19098"/>
                  </a:cubicBezTo>
                  <a:cubicBezTo>
                    <a:pt x="19622" y="19693"/>
                    <a:pt x="19634" y="20288"/>
                    <a:pt x="19634" y="20872"/>
                  </a:cubicBezTo>
                  <a:lnTo>
                    <a:pt x="19634" y="21217"/>
                  </a:lnTo>
                  <a:cubicBezTo>
                    <a:pt x="18706" y="21479"/>
                    <a:pt x="18027" y="22324"/>
                    <a:pt x="18027" y="23336"/>
                  </a:cubicBezTo>
                  <a:lnTo>
                    <a:pt x="18027" y="24848"/>
                  </a:lnTo>
                  <a:lnTo>
                    <a:pt x="19194" y="24848"/>
                  </a:lnTo>
                  <a:lnTo>
                    <a:pt x="19194" y="23324"/>
                  </a:lnTo>
                  <a:cubicBezTo>
                    <a:pt x="19194" y="22765"/>
                    <a:pt x="19658" y="22300"/>
                    <a:pt x="20218" y="22300"/>
                  </a:cubicBezTo>
                  <a:cubicBezTo>
                    <a:pt x="20789" y="22300"/>
                    <a:pt x="21242" y="22765"/>
                    <a:pt x="21242" y="23324"/>
                  </a:cubicBezTo>
                  <a:lnTo>
                    <a:pt x="21242" y="24836"/>
                  </a:lnTo>
                  <a:lnTo>
                    <a:pt x="22420" y="24836"/>
                  </a:lnTo>
                  <a:lnTo>
                    <a:pt x="22420" y="23324"/>
                  </a:lnTo>
                  <a:cubicBezTo>
                    <a:pt x="22408" y="22324"/>
                    <a:pt x="21730" y="21467"/>
                    <a:pt x="20801" y="21217"/>
                  </a:cubicBezTo>
                  <a:cubicBezTo>
                    <a:pt x="20801" y="21098"/>
                    <a:pt x="20801" y="20979"/>
                    <a:pt x="20801" y="20860"/>
                  </a:cubicBezTo>
                  <a:cubicBezTo>
                    <a:pt x="20801" y="20229"/>
                    <a:pt x="20777" y="19598"/>
                    <a:pt x="20730" y="18979"/>
                  </a:cubicBezTo>
                  <a:cubicBezTo>
                    <a:pt x="20682" y="18324"/>
                    <a:pt x="20611" y="17681"/>
                    <a:pt x="20468" y="17050"/>
                  </a:cubicBezTo>
                  <a:cubicBezTo>
                    <a:pt x="20349" y="16478"/>
                    <a:pt x="20170" y="15907"/>
                    <a:pt x="19932" y="15359"/>
                  </a:cubicBezTo>
                  <a:cubicBezTo>
                    <a:pt x="19706" y="14835"/>
                    <a:pt x="19408" y="14335"/>
                    <a:pt x="19039" y="13847"/>
                  </a:cubicBezTo>
                  <a:cubicBezTo>
                    <a:pt x="18884" y="13657"/>
                    <a:pt x="18717" y="13454"/>
                    <a:pt x="18539" y="13264"/>
                  </a:cubicBezTo>
                  <a:cubicBezTo>
                    <a:pt x="18336" y="13049"/>
                    <a:pt x="18122" y="12859"/>
                    <a:pt x="17896" y="12668"/>
                  </a:cubicBezTo>
                  <a:cubicBezTo>
                    <a:pt x="17574" y="12418"/>
                    <a:pt x="17241" y="12204"/>
                    <a:pt x="16896" y="12013"/>
                  </a:cubicBezTo>
                  <a:lnTo>
                    <a:pt x="18027" y="12013"/>
                  </a:lnTo>
                  <a:lnTo>
                    <a:pt x="18027" y="11966"/>
                  </a:lnTo>
                  <a:lnTo>
                    <a:pt x="18027" y="11216"/>
                  </a:lnTo>
                  <a:lnTo>
                    <a:pt x="18027" y="10323"/>
                  </a:lnTo>
                  <a:lnTo>
                    <a:pt x="13169" y="10323"/>
                  </a:lnTo>
                  <a:lnTo>
                    <a:pt x="13169" y="9477"/>
                  </a:lnTo>
                  <a:lnTo>
                    <a:pt x="15741" y="9477"/>
                  </a:lnTo>
                  <a:cubicBezTo>
                    <a:pt x="16336" y="9477"/>
                    <a:pt x="16824" y="8989"/>
                    <a:pt x="16824" y="8394"/>
                  </a:cubicBezTo>
                  <a:lnTo>
                    <a:pt x="16824" y="6191"/>
                  </a:lnTo>
                  <a:cubicBezTo>
                    <a:pt x="17086" y="6191"/>
                    <a:pt x="17289" y="5989"/>
                    <a:pt x="17289" y="5727"/>
                  </a:cubicBezTo>
                  <a:lnTo>
                    <a:pt x="17289" y="5227"/>
                  </a:lnTo>
                  <a:lnTo>
                    <a:pt x="17765" y="5227"/>
                  </a:lnTo>
                  <a:lnTo>
                    <a:pt x="17765" y="4894"/>
                  </a:lnTo>
                  <a:lnTo>
                    <a:pt x="19229" y="4894"/>
                  </a:lnTo>
                  <a:cubicBezTo>
                    <a:pt x="19360" y="5358"/>
                    <a:pt x="19789" y="5691"/>
                    <a:pt x="20289" y="5691"/>
                  </a:cubicBezTo>
                  <a:cubicBezTo>
                    <a:pt x="20908" y="5691"/>
                    <a:pt x="21408" y="5191"/>
                    <a:pt x="21408" y="4572"/>
                  </a:cubicBezTo>
                  <a:cubicBezTo>
                    <a:pt x="21408" y="3965"/>
                    <a:pt x="20908" y="3465"/>
                    <a:pt x="20289" y="3465"/>
                  </a:cubicBezTo>
                  <a:cubicBezTo>
                    <a:pt x="19801" y="3465"/>
                    <a:pt x="19372" y="3786"/>
                    <a:pt x="19229" y="4239"/>
                  </a:cubicBezTo>
                  <a:lnTo>
                    <a:pt x="17765" y="4239"/>
                  </a:lnTo>
                  <a:lnTo>
                    <a:pt x="17765" y="3893"/>
                  </a:lnTo>
                  <a:lnTo>
                    <a:pt x="17289" y="3893"/>
                  </a:lnTo>
                  <a:lnTo>
                    <a:pt x="17289" y="3465"/>
                  </a:lnTo>
                  <a:cubicBezTo>
                    <a:pt x="17289" y="3203"/>
                    <a:pt x="17086" y="3000"/>
                    <a:pt x="16824" y="3000"/>
                  </a:cubicBezTo>
                  <a:lnTo>
                    <a:pt x="16824" y="1084"/>
                  </a:lnTo>
                  <a:cubicBezTo>
                    <a:pt x="16824" y="488"/>
                    <a:pt x="16336" y="0"/>
                    <a:pt x="15741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50" name="Google Shape;2450;p44"/>
            <p:cNvGrpSpPr/>
            <p:nvPr/>
          </p:nvGrpSpPr>
          <p:grpSpPr>
            <a:xfrm>
              <a:off x="4700075" y="3262363"/>
              <a:ext cx="560225" cy="709950"/>
              <a:chOff x="556300" y="1021375"/>
              <a:chExt cx="560225" cy="709950"/>
            </a:xfrm>
          </p:grpSpPr>
          <p:sp>
            <p:nvSpPr>
              <p:cNvPr id="2451" name="Google Shape;2451;p44"/>
              <p:cNvSpPr/>
              <p:nvPr/>
            </p:nvSpPr>
            <p:spPr>
              <a:xfrm>
                <a:off x="837000" y="1292525"/>
                <a:ext cx="166700" cy="70600"/>
              </a:xfrm>
              <a:custGeom>
                <a:avLst/>
                <a:gdLst/>
                <a:ahLst/>
                <a:cxnLst/>
                <a:rect l="l" t="t" r="r" b="b"/>
                <a:pathLst>
                  <a:path w="6668" h="2824" extrusionOk="0">
                    <a:moveTo>
                      <a:pt x="207" y="0"/>
                    </a:moveTo>
                    <a:cubicBezTo>
                      <a:pt x="138" y="0"/>
                      <a:pt x="69" y="1"/>
                      <a:pt x="0" y="2"/>
                    </a:cubicBezTo>
                    <a:lnTo>
                      <a:pt x="412" y="2"/>
                    </a:lnTo>
                    <a:cubicBezTo>
                      <a:pt x="343" y="1"/>
                      <a:pt x="275" y="0"/>
                      <a:pt x="207" y="0"/>
                    </a:cubicBezTo>
                    <a:close/>
                    <a:moveTo>
                      <a:pt x="412" y="2"/>
                    </a:moveTo>
                    <a:cubicBezTo>
                      <a:pt x="425" y="2"/>
                      <a:pt x="439" y="2"/>
                      <a:pt x="452" y="2"/>
                    </a:cubicBezTo>
                    <a:lnTo>
                      <a:pt x="452" y="2"/>
                    </a:lnTo>
                    <a:cubicBezTo>
                      <a:pt x="449" y="2"/>
                      <a:pt x="445" y="2"/>
                      <a:pt x="441" y="2"/>
                    </a:cubicBezTo>
                    <a:close/>
                    <a:moveTo>
                      <a:pt x="452" y="2"/>
                    </a:moveTo>
                    <a:cubicBezTo>
                      <a:pt x="1156" y="37"/>
                      <a:pt x="1188" y="1085"/>
                      <a:pt x="548" y="1168"/>
                    </a:cubicBezTo>
                    <a:cubicBezTo>
                      <a:pt x="2513" y="1204"/>
                      <a:pt x="4477" y="1573"/>
                      <a:pt x="6013" y="2823"/>
                    </a:cubicBezTo>
                    <a:lnTo>
                      <a:pt x="6668" y="1823"/>
                    </a:lnTo>
                    <a:cubicBezTo>
                      <a:pt x="4941" y="442"/>
                      <a:pt x="2651" y="30"/>
                      <a:pt x="452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" name="Google Shape;2452;p44"/>
              <p:cNvSpPr/>
              <p:nvPr/>
            </p:nvSpPr>
            <p:spPr>
              <a:xfrm>
                <a:off x="987325" y="1338100"/>
                <a:ext cx="449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798" h="1870" extrusionOk="0">
                    <a:moveTo>
                      <a:pt x="655" y="0"/>
                    </a:moveTo>
                    <a:lnTo>
                      <a:pt x="0" y="988"/>
                    </a:lnTo>
                    <a:cubicBezTo>
                      <a:pt x="167" y="1119"/>
                      <a:pt x="322" y="1262"/>
                      <a:pt x="476" y="1417"/>
                    </a:cubicBezTo>
                    <a:cubicBezTo>
                      <a:pt x="619" y="1560"/>
                      <a:pt x="750" y="1715"/>
                      <a:pt x="881" y="1869"/>
                    </a:cubicBezTo>
                    <a:lnTo>
                      <a:pt x="1798" y="1179"/>
                    </a:lnTo>
                    <a:cubicBezTo>
                      <a:pt x="1643" y="988"/>
                      <a:pt x="1476" y="786"/>
                      <a:pt x="1298" y="595"/>
                    </a:cubicBezTo>
                    <a:cubicBezTo>
                      <a:pt x="1095" y="381"/>
                      <a:pt x="881" y="179"/>
                      <a:pt x="6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" name="Google Shape;2453;p44"/>
              <p:cNvSpPr/>
              <p:nvPr/>
            </p:nvSpPr>
            <p:spPr>
              <a:xfrm>
                <a:off x="1009350" y="1367550"/>
                <a:ext cx="45250" cy="47950"/>
              </a:xfrm>
              <a:custGeom>
                <a:avLst/>
                <a:gdLst/>
                <a:ahLst/>
                <a:cxnLst/>
                <a:rect l="l" t="t" r="r" b="b"/>
                <a:pathLst>
                  <a:path w="1810" h="1918" extrusionOk="0">
                    <a:moveTo>
                      <a:pt x="917" y="1"/>
                    </a:moveTo>
                    <a:lnTo>
                      <a:pt x="0" y="691"/>
                    </a:lnTo>
                    <a:cubicBezTo>
                      <a:pt x="310" y="1084"/>
                      <a:pt x="548" y="1489"/>
                      <a:pt x="750" y="1918"/>
                    </a:cubicBezTo>
                    <a:lnTo>
                      <a:pt x="1810" y="1513"/>
                    </a:lnTo>
                    <a:cubicBezTo>
                      <a:pt x="1584" y="989"/>
                      <a:pt x="1286" y="489"/>
                      <a:pt x="91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" name="Google Shape;2454;p44"/>
              <p:cNvSpPr/>
              <p:nvPr/>
            </p:nvSpPr>
            <p:spPr>
              <a:xfrm>
                <a:off x="823600" y="1321725"/>
                <a:ext cx="137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49" h="13" extrusionOk="0">
                    <a:moveTo>
                      <a:pt x="1" y="0"/>
                    </a:moveTo>
                    <a:cubicBezTo>
                      <a:pt x="36" y="0"/>
                      <a:pt x="72" y="12"/>
                      <a:pt x="108" y="12"/>
                    </a:cubicBezTo>
                    <a:cubicBezTo>
                      <a:pt x="251" y="0"/>
                      <a:pt x="405" y="0"/>
                      <a:pt x="548" y="0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" name="Google Shape;2455;p44"/>
              <p:cNvSpPr/>
              <p:nvPr/>
            </p:nvSpPr>
            <p:spPr>
              <a:xfrm>
                <a:off x="1028100" y="1405350"/>
                <a:ext cx="399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1596" h="2061" extrusionOk="0">
                    <a:moveTo>
                      <a:pt x="1060" y="1"/>
                    </a:moveTo>
                    <a:lnTo>
                      <a:pt x="0" y="406"/>
                    </a:lnTo>
                    <a:cubicBezTo>
                      <a:pt x="238" y="942"/>
                      <a:pt x="405" y="1489"/>
                      <a:pt x="512" y="2061"/>
                    </a:cubicBezTo>
                    <a:lnTo>
                      <a:pt x="1596" y="1692"/>
                    </a:lnTo>
                    <a:cubicBezTo>
                      <a:pt x="1477" y="1108"/>
                      <a:pt x="1298" y="549"/>
                      <a:pt x="106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" name="Google Shape;2456;p44"/>
              <p:cNvSpPr/>
              <p:nvPr/>
            </p:nvSpPr>
            <p:spPr>
              <a:xfrm>
                <a:off x="1047150" y="1542875"/>
                <a:ext cx="29175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167" h="1275" extrusionOk="0">
                    <a:moveTo>
                      <a:pt x="0" y="1"/>
                    </a:moveTo>
                    <a:lnTo>
                      <a:pt x="0" y="703"/>
                    </a:lnTo>
                    <a:cubicBezTo>
                      <a:pt x="0" y="1084"/>
                      <a:pt x="292" y="1275"/>
                      <a:pt x="584" y="1275"/>
                    </a:cubicBezTo>
                    <a:cubicBezTo>
                      <a:pt x="875" y="1275"/>
                      <a:pt x="1167" y="1084"/>
                      <a:pt x="1167" y="703"/>
                    </a:cubicBezTo>
                    <a:cubicBezTo>
                      <a:pt x="1167" y="477"/>
                      <a:pt x="1167" y="239"/>
                      <a:pt x="116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" name="Google Shape;2457;p44"/>
              <p:cNvSpPr/>
              <p:nvPr/>
            </p:nvSpPr>
            <p:spPr>
              <a:xfrm>
                <a:off x="1045950" y="1495850"/>
                <a:ext cx="303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1882" extrusionOk="0">
                    <a:moveTo>
                      <a:pt x="1155" y="0"/>
                    </a:moveTo>
                    <a:lnTo>
                      <a:pt x="1" y="120"/>
                    </a:lnTo>
                    <a:cubicBezTo>
                      <a:pt x="36" y="703"/>
                      <a:pt x="48" y="1298"/>
                      <a:pt x="48" y="1882"/>
                    </a:cubicBezTo>
                    <a:lnTo>
                      <a:pt x="1215" y="1882"/>
                    </a:lnTo>
                    <a:cubicBezTo>
                      <a:pt x="1215" y="1251"/>
                      <a:pt x="1191" y="620"/>
                      <a:pt x="11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" name="Google Shape;2458;p44"/>
              <p:cNvSpPr/>
              <p:nvPr/>
            </p:nvSpPr>
            <p:spPr>
              <a:xfrm>
                <a:off x="1040900" y="1447625"/>
                <a:ext cx="3365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2049" extrusionOk="0">
                    <a:moveTo>
                      <a:pt x="1084" y="1"/>
                    </a:moveTo>
                    <a:lnTo>
                      <a:pt x="0" y="370"/>
                    </a:lnTo>
                    <a:cubicBezTo>
                      <a:pt x="107" y="917"/>
                      <a:pt x="167" y="1477"/>
                      <a:pt x="203" y="2049"/>
                    </a:cubicBezTo>
                    <a:lnTo>
                      <a:pt x="1346" y="1929"/>
                    </a:lnTo>
                    <a:cubicBezTo>
                      <a:pt x="1310" y="1275"/>
                      <a:pt x="1227" y="632"/>
                      <a:pt x="10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" name="Google Shape;2459;p44"/>
              <p:cNvSpPr/>
              <p:nvPr/>
            </p:nvSpPr>
            <p:spPr>
              <a:xfrm>
                <a:off x="599475" y="1447625"/>
                <a:ext cx="3425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1370" h="2049" extrusionOk="0">
                    <a:moveTo>
                      <a:pt x="250" y="1"/>
                    </a:moveTo>
                    <a:cubicBezTo>
                      <a:pt x="119" y="632"/>
                      <a:pt x="48" y="1275"/>
                      <a:pt x="0" y="1929"/>
                    </a:cubicBezTo>
                    <a:lnTo>
                      <a:pt x="1155" y="2049"/>
                    </a:lnTo>
                    <a:cubicBezTo>
                      <a:pt x="1191" y="1477"/>
                      <a:pt x="1262" y="917"/>
                      <a:pt x="1369" y="370"/>
                    </a:cubicBezTo>
                    <a:lnTo>
                      <a:pt x="2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" name="Google Shape;2460;p44"/>
              <p:cNvSpPr/>
              <p:nvPr/>
            </p:nvSpPr>
            <p:spPr>
              <a:xfrm>
                <a:off x="597975" y="1495850"/>
                <a:ext cx="30400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1882" extrusionOk="0">
                    <a:moveTo>
                      <a:pt x="60" y="0"/>
                    </a:moveTo>
                    <a:cubicBezTo>
                      <a:pt x="13" y="632"/>
                      <a:pt x="1" y="1263"/>
                      <a:pt x="1" y="1882"/>
                    </a:cubicBezTo>
                    <a:lnTo>
                      <a:pt x="1167" y="1882"/>
                    </a:lnTo>
                    <a:cubicBezTo>
                      <a:pt x="1167" y="1298"/>
                      <a:pt x="1179" y="703"/>
                      <a:pt x="1215" y="120"/>
                    </a:cubicBez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" name="Google Shape;2461;p44"/>
              <p:cNvSpPr/>
              <p:nvPr/>
            </p:nvSpPr>
            <p:spPr>
              <a:xfrm>
                <a:off x="605725" y="1405350"/>
                <a:ext cx="411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2061" extrusionOk="0">
                    <a:moveTo>
                      <a:pt x="536" y="1"/>
                    </a:moveTo>
                    <a:cubicBezTo>
                      <a:pt x="298" y="537"/>
                      <a:pt x="131" y="1108"/>
                      <a:pt x="0" y="1692"/>
                    </a:cubicBezTo>
                    <a:lnTo>
                      <a:pt x="1119" y="2061"/>
                    </a:lnTo>
                    <a:cubicBezTo>
                      <a:pt x="1238" y="1501"/>
                      <a:pt x="1405" y="942"/>
                      <a:pt x="1643" y="418"/>
                    </a:cubicBezTo>
                    <a:lnTo>
                      <a:pt x="5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" name="Google Shape;2462;p44"/>
              <p:cNvSpPr/>
              <p:nvPr/>
            </p:nvSpPr>
            <p:spPr>
              <a:xfrm>
                <a:off x="597975" y="1542875"/>
                <a:ext cx="29200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168" h="1275" extrusionOk="0">
                    <a:moveTo>
                      <a:pt x="1" y="1"/>
                    </a:moveTo>
                    <a:cubicBezTo>
                      <a:pt x="1" y="239"/>
                      <a:pt x="1" y="477"/>
                      <a:pt x="1" y="703"/>
                    </a:cubicBezTo>
                    <a:cubicBezTo>
                      <a:pt x="1" y="1084"/>
                      <a:pt x="292" y="1275"/>
                      <a:pt x="584" y="1275"/>
                    </a:cubicBezTo>
                    <a:cubicBezTo>
                      <a:pt x="876" y="1275"/>
                      <a:pt x="1167" y="1084"/>
                      <a:pt x="1167" y="703"/>
                    </a:cubicBezTo>
                    <a:lnTo>
                      <a:pt x="116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" name="Google Shape;2463;p44"/>
              <p:cNvSpPr/>
              <p:nvPr/>
            </p:nvSpPr>
            <p:spPr>
              <a:xfrm>
                <a:off x="641725" y="1338400"/>
                <a:ext cx="452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1870" extrusionOk="0">
                    <a:moveTo>
                      <a:pt x="1168" y="0"/>
                    </a:moveTo>
                    <a:cubicBezTo>
                      <a:pt x="941" y="179"/>
                      <a:pt x="715" y="369"/>
                      <a:pt x="513" y="583"/>
                    </a:cubicBezTo>
                    <a:cubicBezTo>
                      <a:pt x="322" y="774"/>
                      <a:pt x="156" y="964"/>
                      <a:pt x="1" y="1167"/>
                    </a:cubicBezTo>
                    <a:lnTo>
                      <a:pt x="941" y="1869"/>
                    </a:lnTo>
                    <a:cubicBezTo>
                      <a:pt x="1061" y="1715"/>
                      <a:pt x="1192" y="1560"/>
                      <a:pt x="1334" y="1405"/>
                    </a:cubicBezTo>
                    <a:cubicBezTo>
                      <a:pt x="1489" y="1250"/>
                      <a:pt x="1644" y="1107"/>
                      <a:pt x="1811" y="976"/>
                    </a:cubicBez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" name="Google Shape;2464;p44"/>
              <p:cNvSpPr/>
              <p:nvPr/>
            </p:nvSpPr>
            <p:spPr>
              <a:xfrm>
                <a:off x="837300" y="1321725"/>
                <a:ext cx="134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37" h="13" extrusionOk="0">
                    <a:moveTo>
                      <a:pt x="0" y="0"/>
                    </a:moveTo>
                    <a:cubicBezTo>
                      <a:pt x="143" y="0"/>
                      <a:pt x="286" y="0"/>
                      <a:pt x="429" y="12"/>
                    </a:cubicBezTo>
                    <a:cubicBezTo>
                      <a:pt x="465" y="12"/>
                      <a:pt x="500" y="0"/>
                      <a:pt x="536" y="0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" name="Google Shape;2465;p44"/>
              <p:cNvSpPr/>
              <p:nvPr/>
            </p:nvSpPr>
            <p:spPr>
              <a:xfrm>
                <a:off x="619125" y="1367550"/>
                <a:ext cx="46150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930" extrusionOk="0">
                    <a:moveTo>
                      <a:pt x="905" y="1"/>
                    </a:moveTo>
                    <a:cubicBezTo>
                      <a:pt x="524" y="465"/>
                      <a:pt x="226" y="977"/>
                      <a:pt x="0" y="1513"/>
                    </a:cubicBezTo>
                    <a:lnTo>
                      <a:pt x="1107" y="1930"/>
                    </a:lnTo>
                    <a:cubicBezTo>
                      <a:pt x="1298" y="1501"/>
                      <a:pt x="1548" y="1096"/>
                      <a:pt x="1845" y="703"/>
                    </a:cubicBezTo>
                    <a:lnTo>
                      <a:pt x="90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" name="Google Shape;2466;p44"/>
              <p:cNvSpPr/>
              <p:nvPr/>
            </p:nvSpPr>
            <p:spPr>
              <a:xfrm>
                <a:off x="670900" y="1292525"/>
                <a:ext cx="166125" cy="70300"/>
              </a:xfrm>
              <a:custGeom>
                <a:avLst/>
                <a:gdLst/>
                <a:ahLst/>
                <a:cxnLst/>
                <a:rect l="l" t="t" r="r" b="b"/>
                <a:pathLst>
                  <a:path w="6645" h="2812" extrusionOk="0">
                    <a:moveTo>
                      <a:pt x="6446" y="1"/>
                    </a:moveTo>
                    <a:cubicBezTo>
                      <a:pt x="6380" y="1"/>
                      <a:pt x="6315" y="1"/>
                      <a:pt x="6249" y="2"/>
                    </a:cubicBezTo>
                    <a:lnTo>
                      <a:pt x="6644" y="2"/>
                    </a:lnTo>
                    <a:cubicBezTo>
                      <a:pt x="6578" y="1"/>
                      <a:pt x="6512" y="1"/>
                      <a:pt x="6446" y="1"/>
                    </a:cubicBezTo>
                    <a:close/>
                    <a:moveTo>
                      <a:pt x="6216" y="2"/>
                    </a:moveTo>
                    <a:cubicBezTo>
                      <a:pt x="6211" y="2"/>
                      <a:pt x="6207" y="2"/>
                      <a:pt x="6203" y="2"/>
                    </a:cubicBezTo>
                    <a:lnTo>
                      <a:pt x="6203" y="2"/>
                    </a:lnTo>
                    <a:cubicBezTo>
                      <a:pt x="6218" y="2"/>
                      <a:pt x="6234" y="2"/>
                      <a:pt x="6249" y="2"/>
                    </a:cubicBezTo>
                    <a:close/>
                    <a:moveTo>
                      <a:pt x="6203" y="2"/>
                    </a:moveTo>
                    <a:lnTo>
                      <a:pt x="6203" y="2"/>
                    </a:lnTo>
                    <a:cubicBezTo>
                      <a:pt x="3979" y="31"/>
                      <a:pt x="1754" y="462"/>
                      <a:pt x="1" y="1835"/>
                    </a:cubicBezTo>
                    <a:lnTo>
                      <a:pt x="644" y="2811"/>
                    </a:lnTo>
                    <a:cubicBezTo>
                      <a:pt x="2144" y="1549"/>
                      <a:pt x="4156" y="1204"/>
                      <a:pt x="6109" y="1168"/>
                    </a:cubicBezTo>
                    <a:cubicBezTo>
                      <a:pt x="5470" y="1074"/>
                      <a:pt x="5501" y="38"/>
                      <a:pt x="6203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" name="Google Shape;2467;p44"/>
              <p:cNvSpPr/>
              <p:nvPr/>
            </p:nvSpPr>
            <p:spPr>
              <a:xfrm>
                <a:off x="807525" y="1292550"/>
                <a:ext cx="59250" cy="29200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1168" extrusionOk="0">
                    <a:moveTo>
                      <a:pt x="751" y="1"/>
                    </a:moveTo>
                    <a:cubicBezTo>
                      <a:pt x="36" y="24"/>
                      <a:pt x="1" y="1072"/>
                      <a:pt x="644" y="1167"/>
                    </a:cubicBezTo>
                    <a:lnTo>
                      <a:pt x="1191" y="1167"/>
                    </a:lnTo>
                    <a:cubicBezTo>
                      <a:pt x="1281" y="1161"/>
                      <a:pt x="1370" y="1158"/>
                      <a:pt x="1459" y="1158"/>
                    </a:cubicBezTo>
                    <a:cubicBezTo>
                      <a:pt x="1548" y="1158"/>
                      <a:pt x="1638" y="1161"/>
                      <a:pt x="1727" y="1167"/>
                    </a:cubicBezTo>
                    <a:cubicBezTo>
                      <a:pt x="2370" y="1084"/>
                      <a:pt x="2334" y="24"/>
                      <a:pt x="1620" y="1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" name="Google Shape;2468;p44"/>
              <p:cNvSpPr/>
              <p:nvPr/>
            </p:nvSpPr>
            <p:spPr>
              <a:xfrm>
                <a:off x="917950" y="1635750"/>
                <a:ext cx="32775" cy="40500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1620" extrusionOk="0">
                    <a:moveTo>
                      <a:pt x="84" y="0"/>
                    </a:moveTo>
                    <a:cubicBezTo>
                      <a:pt x="96" y="453"/>
                      <a:pt x="60" y="893"/>
                      <a:pt x="1" y="1334"/>
                    </a:cubicBezTo>
                    <a:lnTo>
                      <a:pt x="1215" y="1620"/>
                    </a:lnTo>
                    <a:cubicBezTo>
                      <a:pt x="1287" y="1108"/>
                      <a:pt x="1311" y="560"/>
                      <a:pt x="12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" name="Google Shape;2469;p44"/>
              <p:cNvSpPr/>
              <p:nvPr/>
            </p:nvSpPr>
            <p:spPr>
              <a:xfrm>
                <a:off x="723600" y="1635750"/>
                <a:ext cx="32450" cy="40200"/>
              </a:xfrm>
              <a:custGeom>
                <a:avLst/>
                <a:gdLst/>
                <a:ahLst/>
                <a:cxnLst/>
                <a:rect l="l" t="t" r="r" b="b"/>
                <a:pathLst>
                  <a:path w="1298" h="1608" extrusionOk="0">
                    <a:moveTo>
                      <a:pt x="12" y="0"/>
                    </a:moveTo>
                    <a:cubicBezTo>
                      <a:pt x="0" y="560"/>
                      <a:pt x="36" y="1108"/>
                      <a:pt x="83" y="1608"/>
                    </a:cubicBezTo>
                    <a:lnTo>
                      <a:pt x="1298" y="1322"/>
                    </a:lnTo>
                    <a:cubicBezTo>
                      <a:pt x="1262" y="881"/>
                      <a:pt x="1250" y="441"/>
                      <a:pt x="126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" name="Google Shape;2470;p44"/>
              <p:cNvSpPr/>
              <p:nvPr/>
            </p:nvSpPr>
            <p:spPr>
              <a:xfrm>
                <a:off x="904275" y="1554775"/>
                <a:ext cx="42575" cy="4320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728" extrusionOk="0">
                    <a:moveTo>
                      <a:pt x="1215" y="1"/>
                    </a:moveTo>
                    <a:lnTo>
                      <a:pt x="0" y="263"/>
                    </a:lnTo>
                    <a:cubicBezTo>
                      <a:pt x="60" y="382"/>
                      <a:pt x="119" y="501"/>
                      <a:pt x="167" y="620"/>
                    </a:cubicBezTo>
                    <a:cubicBezTo>
                      <a:pt x="298" y="953"/>
                      <a:pt x="393" y="1299"/>
                      <a:pt x="465" y="1656"/>
                    </a:cubicBezTo>
                    <a:lnTo>
                      <a:pt x="1703" y="1727"/>
                    </a:lnTo>
                    <a:cubicBezTo>
                      <a:pt x="1596" y="1120"/>
                      <a:pt x="1441" y="537"/>
                      <a:pt x="12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" name="Google Shape;2471;p44"/>
              <p:cNvSpPr/>
              <p:nvPr/>
            </p:nvSpPr>
            <p:spPr>
              <a:xfrm>
                <a:off x="726575" y="1554500"/>
                <a:ext cx="417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727" extrusionOk="0">
                    <a:moveTo>
                      <a:pt x="405" y="0"/>
                    </a:moveTo>
                    <a:cubicBezTo>
                      <a:pt x="214" y="548"/>
                      <a:pt x="84" y="1131"/>
                      <a:pt x="0" y="1726"/>
                    </a:cubicBezTo>
                    <a:lnTo>
                      <a:pt x="1298" y="1667"/>
                    </a:lnTo>
                    <a:cubicBezTo>
                      <a:pt x="1310" y="1584"/>
                      <a:pt x="1322" y="1488"/>
                      <a:pt x="1346" y="1405"/>
                    </a:cubicBezTo>
                    <a:cubicBezTo>
                      <a:pt x="1417" y="1036"/>
                      <a:pt x="1524" y="655"/>
                      <a:pt x="1667" y="274"/>
                    </a:cubicBezTo>
                    <a:lnTo>
                      <a:pt x="40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" name="Google Shape;2472;p44"/>
              <p:cNvSpPr/>
              <p:nvPr/>
            </p:nvSpPr>
            <p:spPr>
              <a:xfrm>
                <a:off x="725675" y="1668775"/>
                <a:ext cx="34075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1363" h="1484" extrusionOk="0">
                    <a:moveTo>
                      <a:pt x="1215" y="1"/>
                    </a:moveTo>
                    <a:lnTo>
                      <a:pt x="0" y="287"/>
                    </a:lnTo>
                    <a:cubicBezTo>
                      <a:pt x="24" y="561"/>
                      <a:pt x="48" y="823"/>
                      <a:pt x="84" y="1061"/>
                    </a:cubicBezTo>
                    <a:cubicBezTo>
                      <a:pt x="127" y="1355"/>
                      <a:pt x="346" y="1483"/>
                      <a:pt x="587" y="1483"/>
                    </a:cubicBezTo>
                    <a:cubicBezTo>
                      <a:pt x="950" y="1483"/>
                      <a:pt x="1363" y="1194"/>
                      <a:pt x="1298" y="751"/>
                    </a:cubicBezTo>
                    <a:cubicBezTo>
                      <a:pt x="1263" y="501"/>
                      <a:pt x="1239" y="251"/>
                      <a:pt x="1215" y="1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" name="Google Shape;2473;p44"/>
              <p:cNvSpPr/>
              <p:nvPr/>
            </p:nvSpPr>
            <p:spPr>
              <a:xfrm>
                <a:off x="912350" y="1669075"/>
                <a:ext cx="36000" cy="36800"/>
              </a:xfrm>
              <a:custGeom>
                <a:avLst/>
                <a:gdLst/>
                <a:ahLst/>
                <a:cxnLst/>
                <a:rect l="l" t="t" r="r" b="b"/>
                <a:pathLst>
                  <a:path w="1440" h="1472" extrusionOk="0">
                    <a:moveTo>
                      <a:pt x="225" y="1"/>
                    </a:moveTo>
                    <a:cubicBezTo>
                      <a:pt x="189" y="251"/>
                      <a:pt x="142" y="501"/>
                      <a:pt x="94" y="739"/>
                    </a:cubicBezTo>
                    <a:cubicBezTo>
                      <a:pt x="1" y="1182"/>
                      <a:pt x="398" y="1471"/>
                      <a:pt x="765" y="1471"/>
                    </a:cubicBezTo>
                    <a:cubicBezTo>
                      <a:pt x="1010" y="1471"/>
                      <a:pt x="1242" y="1343"/>
                      <a:pt x="1308" y="1049"/>
                    </a:cubicBezTo>
                    <a:cubicBezTo>
                      <a:pt x="1356" y="811"/>
                      <a:pt x="1404" y="549"/>
                      <a:pt x="1439" y="287"/>
                    </a:cubicBezTo>
                    <a:lnTo>
                      <a:pt x="225" y="1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4" name="Google Shape;2474;p44"/>
              <p:cNvSpPr/>
              <p:nvPr/>
            </p:nvSpPr>
            <p:spPr>
              <a:xfrm>
                <a:off x="915875" y="1596150"/>
                <a:ext cx="34550" cy="39625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158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8" y="525"/>
                      <a:pt x="167" y="1061"/>
                      <a:pt x="167" y="1584"/>
                    </a:cubicBezTo>
                    <a:lnTo>
                      <a:pt x="1382" y="1584"/>
                    </a:lnTo>
                    <a:cubicBezTo>
                      <a:pt x="1370" y="1084"/>
                      <a:pt x="1322" y="572"/>
                      <a:pt x="1239" y="7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" name="Google Shape;2475;p44"/>
              <p:cNvSpPr/>
              <p:nvPr/>
            </p:nvSpPr>
            <p:spPr>
              <a:xfrm>
                <a:off x="723900" y="1596150"/>
                <a:ext cx="35125" cy="39625"/>
              </a:xfrm>
              <a:custGeom>
                <a:avLst/>
                <a:gdLst/>
                <a:ahLst/>
                <a:cxnLst/>
                <a:rect l="l" t="t" r="r" b="b"/>
                <a:pathLst>
                  <a:path w="1405" h="1585" extrusionOk="0">
                    <a:moveTo>
                      <a:pt x="1405" y="1"/>
                    </a:moveTo>
                    <a:lnTo>
                      <a:pt x="107" y="72"/>
                    </a:lnTo>
                    <a:cubicBezTo>
                      <a:pt x="36" y="572"/>
                      <a:pt x="0" y="1084"/>
                      <a:pt x="0" y="1584"/>
                    </a:cubicBezTo>
                    <a:lnTo>
                      <a:pt x="1250" y="1584"/>
                    </a:lnTo>
                    <a:cubicBezTo>
                      <a:pt x="1262" y="1049"/>
                      <a:pt x="1322" y="525"/>
                      <a:pt x="140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" name="Google Shape;2476;p44"/>
              <p:cNvSpPr/>
              <p:nvPr/>
            </p:nvSpPr>
            <p:spPr>
              <a:xfrm>
                <a:off x="736675" y="1484225"/>
                <a:ext cx="197975" cy="77425"/>
              </a:xfrm>
              <a:custGeom>
                <a:avLst/>
                <a:gdLst/>
                <a:ahLst/>
                <a:cxnLst/>
                <a:rect l="l" t="t" r="r" b="b"/>
                <a:pathLst>
                  <a:path w="7919" h="3097" extrusionOk="0">
                    <a:moveTo>
                      <a:pt x="3934" y="0"/>
                    </a:moveTo>
                    <a:cubicBezTo>
                      <a:pt x="3730" y="0"/>
                      <a:pt x="3519" y="12"/>
                      <a:pt x="3299" y="37"/>
                    </a:cubicBezTo>
                    <a:cubicBezTo>
                      <a:pt x="1525" y="227"/>
                      <a:pt x="525" y="1370"/>
                      <a:pt x="1" y="2811"/>
                    </a:cubicBezTo>
                    <a:lnTo>
                      <a:pt x="1263" y="3097"/>
                    </a:lnTo>
                    <a:cubicBezTo>
                      <a:pt x="1608" y="2228"/>
                      <a:pt x="2180" y="1466"/>
                      <a:pt x="3204" y="1227"/>
                    </a:cubicBezTo>
                    <a:cubicBezTo>
                      <a:pt x="3434" y="1174"/>
                      <a:pt x="3658" y="1149"/>
                      <a:pt x="3875" y="1149"/>
                    </a:cubicBezTo>
                    <a:cubicBezTo>
                      <a:pt x="5157" y="1149"/>
                      <a:pt x="6175" y="2026"/>
                      <a:pt x="6704" y="3085"/>
                    </a:cubicBezTo>
                    <a:lnTo>
                      <a:pt x="7919" y="2823"/>
                    </a:lnTo>
                    <a:cubicBezTo>
                      <a:pt x="7247" y="1219"/>
                      <a:pt x="5993" y="0"/>
                      <a:pt x="39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" name="Google Shape;2477;p44"/>
              <p:cNvSpPr/>
              <p:nvPr/>
            </p:nvSpPr>
            <p:spPr>
              <a:xfrm>
                <a:off x="703350" y="1279450"/>
                <a:ext cx="267625" cy="263450"/>
              </a:xfrm>
              <a:custGeom>
                <a:avLst/>
                <a:gdLst/>
                <a:ahLst/>
                <a:cxnLst/>
                <a:rect l="l" t="t" r="r" b="b"/>
                <a:pathLst>
                  <a:path w="10705" h="10538" extrusionOk="0">
                    <a:moveTo>
                      <a:pt x="0" y="1"/>
                    </a:moveTo>
                    <a:lnTo>
                      <a:pt x="0" y="10538"/>
                    </a:lnTo>
                    <a:lnTo>
                      <a:pt x="10704" y="10538"/>
                    </a:lnTo>
                    <a:lnTo>
                      <a:pt x="1070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" name="Google Shape;2478;p44"/>
              <p:cNvSpPr/>
              <p:nvPr/>
            </p:nvSpPr>
            <p:spPr>
              <a:xfrm>
                <a:off x="788775" y="1237775"/>
                <a:ext cx="96775" cy="64025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2561" extrusionOk="0">
                    <a:moveTo>
                      <a:pt x="1" y="1"/>
                    </a:moveTo>
                    <a:lnTo>
                      <a:pt x="1" y="2561"/>
                    </a:lnTo>
                    <a:lnTo>
                      <a:pt x="3870" y="2561"/>
                    </a:lnTo>
                    <a:lnTo>
                      <a:pt x="38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" name="Google Shape;2479;p44"/>
              <p:cNvSpPr/>
              <p:nvPr/>
            </p:nvSpPr>
            <p:spPr>
              <a:xfrm>
                <a:off x="988500" y="1127350"/>
                <a:ext cx="75325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644" extrusionOk="0">
                    <a:moveTo>
                      <a:pt x="1" y="1"/>
                    </a:moveTo>
                    <a:lnTo>
                      <a:pt x="1" y="644"/>
                    </a:lnTo>
                    <a:lnTo>
                      <a:pt x="3013" y="644"/>
                    </a:lnTo>
                    <a:lnTo>
                      <a:pt x="30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" name="Google Shape;2480;p44"/>
              <p:cNvSpPr/>
              <p:nvPr/>
            </p:nvSpPr>
            <p:spPr>
              <a:xfrm>
                <a:off x="976900" y="1118725"/>
                <a:ext cx="23825" cy="33350"/>
              </a:xfrm>
              <a:custGeom>
                <a:avLst/>
                <a:gdLst/>
                <a:ahLst/>
                <a:cxnLst/>
                <a:rect l="l" t="t" r="r" b="b"/>
                <a:pathLst>
                  <a:path w="953" h="1334" extrusionOk="0">
                    <a:moveTo>
                      <a:pt x="0" y="0"/>
                    </a:moveTo>
                    <a:lnTo>
                      <a:pt x="0" y="1334"/>
                    </a:lnTo>
                    <a:lnTo>
                      <a:pt x="953" y="1334"/>
                    </a:lnTo>
                    <a:lnTo>
                      <a:pt x="95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" name="Google Shape;2481;p44"/>
              <p:cNvSpPr/>
              <p:nvPr/>
            </p:nvSpPr>
            <p:spPr>
              <a:xfrm>
                <a:off x="965275" y="1096400"/>
                <a:ext cx="23250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3192" extrusionOk="0">
                    <a:moveTo>
                      <a:pt x="465" y="0"/>
                    </a:moveTo>
                    <a:cubicBezTo>
                      <a:pt x="215" y="0"/>
                      <a:pt x="1" y="203"/>
                      <a:pt x="1" y="465"/>
                    </a:cubicBezTo>
                    <a:lnTo>
                      <a:pt x="1" y="2727"/>
                    </a:lnTo>
                    <a:cubicBezTo>
                      <a:pt x="1" y="2977"/>
                      <a:pt x="215" y="3191"/>
                      <a:pt x="465" y="3191"/>
                    </a:cubicBezTo>
                    <a:cubicBezTo>
                      <a:pt x="727" y="3191"/>
                      <a:pt x="930" y="2977"/>
                      <a:pt x="930" y="2727"/>
                    </a:cubicBezTo>
                    <a:lnTo>
                      <a:pt x="930" y="465"/>
                    </a:lnTo>
                    <a:cubicBezTo>
                      <a:pt x="930" y="203"/>
                      <a:pt x="727" y="0"/>
                      <a:pt x="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4"/>
              <p:cNvSpPr/>
              <p:nvPr/>
            </p:nvSpPr>
            <p:spPr>
              <a:xfrm>
                <a:off x="1035825" y="1108000"/>
                <a:ext cx="55700" cy="55700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2228" extrusionOk="0">
                    <a:moveTo>
                      <a:pt x="1120" y="1"/>
                    </a:moveTo>
                    <a:cubicBezTo>
                      <a:pt x="501" y="1"/>
                      <a:pt x="1" y="501"/>
                      <a:pt x="1" y="1108"/>
                    </a:cubicBezTo>
                    <a:cubicBezTo>
                      <a:pt x="1" y="1727"/>
                      <a:pt x="501" y="2227"/>
                      <a:pt x="1120" y="2227"/>
                    </a:cubicBezTo>
                    <a:cubicBezTo>
                      <a:pt x="1727" y="2227"/>
                      <a:pt x="2227" y="1727"/>
                      <a:pt x="2227" y="1108"/>
                    </a:cubicBezTo>
                    <a:cubicBezTo>
                      <a:pt x="2227" y="501"/>
                      <a:pt x="1727" y="1"/>
                      <a:pt x="11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3" name="Google Shape;2483;p44"/>
              <p:cNvSpPr/>
              <p:nvPr/>
            </p:nvSpPr>
            <p:spPr>
              <a:xfrm>
                <a:off x="1063800" y="1108000"/>
                <a:ext cx="27725" cy="55700"/>
              </a:xfrm>
              <a:custGeom>
                <a:avLst/>
                <a:gdLst/>
                <a:ahLst/>
                <a:cxnLst/>
                <a:rect l="l" t="t" r="r" b="b"/>
                <a:pathLst>
                  <a:path w="1109" h="2228" extrusionOk="0">
                    <a:moveTo>
                      <a:pt x="1" y="1"/>
                    </a:moveTo>
                    <a:lnTo>
                      <a:pt x="1" y="2227"/>
                    </a:lnTo>
                    <a:cubicBezTo>
                      <a:pt x="608" y="2227"/>
                      <a:pt x="1108" y="1727"/>
                      <a:pt x="1108" y="1108"/>
                    </a:cubicBezTo>
                    <a:cubicBezTo>
                      <a:pt x="1108" y="489"/>
                      <a:pt x="608" y="1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4" name="Google Shape;2484;p44"/>
              <p:cNvSpPr/>
              <p:nvPr/>
            </p:nvSpPr>
            <p:spPr>
              <a:xfrm>
                <a:off x="611075" y="1128850"/>
                <a:ext cx="75325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655" extrusionOk="0">
                    <a:moveTo>
                      <a:pt x="1" y="0"/>
                    </a:moveTo>
                    <a:lnTo>
                      <a:pt x="1" y="655"/>
                    </a:lnTo>
                    <a:lnTo>
                      <a:pt x="3013" y="655"/>
                    </a:lnTo>
                    <a:lnTo>
                      <a:pt x="301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" name="Google Shape;2485;p44"/>
              <p:cNvSpPr/>
              <p:nvPr/>
            </p:nvSpPr>
            <p:spPr>
              <a:xfrm>
                <a:off x="674175" y="1120200"/>
                <a:ext cx="23850" cy="33675"/>
              </a:xfrm>
              <a:custGeom>
                <a:avLst/>
                <a:gdLst/>
                <a:ahLst/>
                <a:cxnLst/>
                <a:rect l="l" t="t" r="r" b="b"/>
                <a:pathLst>
                  <a:path w="954" h="1347" extrusionOk="0">
                    <a:moveTo>
                      <a:pt x="1" y="1"/>
                    </a:moveTo>
                    <a:lnTo>
                      <a:pt x="1" y="1346"/>
                    </a:lnTo>
                    <a:lnTo>
                      <a:pt x="953" y="1346"/>
                    </a:lnTo>
                    <a:lnTo>
                      <a:pt x="95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6" name="Google Shape;2486;p44"/>
              <p:cNvSpPr/>
              <p:nvPr/>
            </p:nvSpPr>
            <p:spPr>
              <a:xfrm>
                <a:off x="686375" y="1096400"/>
                <a:ext cx="23250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3192" extrusionOk="0">
                    <a:moveTo>
                      <a:pt x="465" y="0"/>
                    </a:moveTo>
                    <a:cubicBezTo>
                      <a:pt x="203" y="0"/>
                      <a:pt x="1" y="203"/>
                      <a:pt x="1" y="465"/>
                    </a:cubicBezTo>
                    <a:lnTo>
                      <a:pt x="1" y="2727"/>
                    </a:lnTo>
                    <a:cubicBezTo>
                      <a:pt x="1" y="2977"/>
                      <a:pt x="203" y="3191"/>
                      <a:pt x="465" y="3191"/>
                    </a:cubicBezTo>
                    <a:cubicBezTo>
                      <a:pt x="715" y="3191"/>
                      <a:pt x="930" y="2977"/>
                      <a:pt x="930" y="2727"/>
                    </a:cubicBezTo>
                    <a:lnTo>
                      <a:pt x="930" y="465"/>
                    </a:lnTo>
                    <a:cubicBezTo>
                      <a:pt x="930" y="203"/>
                      <a:pt x="715" y="0"/>
                      <a:pt x="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" name="Google Shape;2487;p44"/>
              <p:cNvSpPr/>
              <p:nvPr/>
            </p:nvSpPr>
            <p:spPr>
              <a:xfrm>
                <a:off x="583400" y="1108900"/>
                <a:ext cx="55675" cy="55675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2227" extrusionOk="0">
                    <a:moveTo>
                      <a:pt x="1119" y="0"/>
                    </a:moveTo>
                    <a:cubicBezTo>
                      <a:pt x="500" y="0"/>
                      <a:pt x="0" y="500"/>
                      <a:pt x="0" y="1108"/>
                    </a:cubicBezTo>
                    <a:cubicBezTo>
                      <a:pt x="0" y="1727"/>
                      <a:pt x="500" y="2227"/>
                      <a:pt x="1119" y="2227"/>
                    </a:cubicBezTo>
                    <a:cubicBezTo>
                      <a:pt x="1727" y="2227"/>
                      <a:pt x="2227" y="1727"/>
                      <a:pt x="2227" y="1108"/>
                    </a:cubicBezTo>
                    <a:cubicBezTo>
                      <a:pt x="2227" y="500"/>
                      <a:pt x="1727" y="0"/>
                      <a:pt x="111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" name="Google Shape;2488;p44"/>
              <p:cNvSpPr/>
              <p:nvPr/>
            </p:nvSpPr>
            <p:spPr>
              <a:xfrm>
                <a:off x="583400" y="1108900"/>
                <a:ext cx="28000" cy="5567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227" extrusionOk="0">
                    <a:moveTo>
                      <a:pt x="1119" y="0"/>
                    </a:moveTo>
                    <a:cubicBezTo>
                      <a:pt x="500" y="0"/>
                      <a:pt x="0" y="500"/>
                      <a:pt x="0" y="1108"/>
                    </a:cubicBezTo>
                    <a:cubicBezTo>
                      <a:pt x="0" y="1727"/>
                      <a:pt x="500" y="2227"/>
                      <a:pt x="1119" y="2227"/>
                    </a:cubicBez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" name="Google Shape;2489;p44"/>
              <p:cNvSpPr/>
              <p:nvPr/>
            </p:nvSpPr>
            <p:spPr>
              <a:xfrm>
                <a:off x="697400" y="1021375"/>
                <a:ext cx="279525" cy="236975"/>
              </a:xfrm>
              <a:custGeom>
                <a:avLst/>
                <a:gdLst/>
                <a:ahLst/>
                <a:cxnLst/>
                <a:rect l="l" t="t" r="r" b="b"/>
                <a:pathLst>
                  <a:path w="11181" h="9479" extrusionOk="0">
                    <a:moveTo>
                      <a:pt x="1084" y="1"/>
                    </a:moveTo>
                    <a:cubicBezTo>
                      <a:pt x="489" y="1"/>
                      <a:pt x="0" y="477"/>
                      <a:pt x="0" y="1084"/>
                    </a:cubicBezTo>
                    <a:lnTo>
                      <a:pt x="0" y="8395"/>
                    </a:lnTo>
                    <a:cubicBezTo>
                      <a:pt x="0" y="8990"/>
                      <a:pt x="489" y="9478"/>
                      <a:pt x="1084" y="9478"/>
                    </a:cubicBezTo>
                    <a:lnTo>
                      <a:pt x="10097" y="9478"/>
                    </a:lnTo>
                    <a:cubicBezTo>
                      <a:pt x="10692" y="9478"/>
                      <a:pt x="11180" y="8990"/>
                      <a:pt x="11180" y="8395"/>
                    </a:cubicBezTo>
                    <a:lnTo>
                      <a:pt x="11180" y="1084"/>
                    </a:lnTo>
                    <a:cubicBezTo>
                      <a:pt x="11180" y="477"/>
                      <a:pt x="10692" y="1"/>
                      <a:pt x="100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0" name="Google Shape;2490;p44"/>
              <p:cNvSpPr/>
              <p:nvPr/>
            </p:nvSpPr>
            <p:spPr>
              <a:xfrm>
                <a:off x="723000" y="1160975"/>
                <a:ext cx="228325" cy="72075"/>
              </a:xfrm>
              <a:custGeom>
                <a:avLst/>
                <a:gdLst/>
                <a:ahLst/>
                <a:cxnLst/>
                <a:rect l="l" t="t" r="r" b="b"/>
                <a:pathLst>
                  <a:path w="9133" h="2883" extrusionOk="0">
                    <a:moveTo>
                      <a:pt x="1381" y="1"/>
                    </a:moveTo>
                    <a:cubicBezTo>
                      <a:pt x="619" y="1"/>
                      <a:pt x="0" y="644"/>
                      <a:pt x="0" y="1442"/>
                    </a:cubicBezTo>
                    <a:cubicBezTo>
                      <a:pt x="0" y="2227"/>
                      <a:pt x="619" y="2882"/>
                      <a:pt x="1381" y="2882"/>
                    </a:cubicBezTo>
                    <a:lnTo>
                      <a:pt x="7739" y="2882"/>
                    </a:lnTo>
                    <a:cubicBezTo>
                      <a:pt x="8513" y="2882"/>
                      <a:pt x="9132" y="2227"/>
                      <a:pt x="9132" y="1442"/>
                    </a:cubicBezTo>
                    <a:cubicBezTo>
                      <a:pt x="9132" y="644"/>
                      <a:pt x="8513" y="1"/>
                      <a:pt x="77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1" name="Google Shape;2491;p44"/>
              <p:cNvSpPr/>
              <p:nvPr/>
            </p:nvSpPr>
            <p:spPr>
              <a:xfrm>
                <a:off x="750650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489" y="1"/>
                    </a:moveTo>
                    <a:cubicBezTo>
                      <a:pt x="230" y="1"/>
                      <a:pt x="1" y="339"/>
                      <a:pt x="240" y="577"/>
                    </a:cubicBezTo>
                    <a:cubicBezTo>
                      <a:pt x="787" y="1125"/>
                      <a:pt x="1335" y="1697"/>
                      <a:pt x="1895" y="2232"/>
                    </a:cubicBezTo>
                    <a:cubicBezTo>
                      <a:pt x="1966" y="2299"/>
                      <a:pt x="2046" y="2327"/>
                      <a:pt x="2122" y="2327"/>
                    </a:cubicBezTo>
                    <a:cubicBezTo>
                      <a:pt x="2389" y="2327"/>
                      <a:pt x="2621" y="1987"/>
                      <a:pt x="2371" y="1756"/>
                    </a:cubicBezTo>
                    <a:cubicBezTo>
                      <a:pt x="1811" y="1220"/>
                      <a:pt x="1264" y="649"/>
                      <a:pt x="716" y="101"/>
                    </a:cubicBezTo>
                    <a:cubicBezTo>
                      <a:pt x="645" y="30"/>
                      <a:pt x="566" y="1"/>
                      <a:pt x="4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2" name="Google Shape;2492;p44"/>
              <p:cNvSpPr/>
              <p:nvPr/>
            </p:nvSpPr>
            <p:spPr>
              <a:xfrm>
                <a:off x="750375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2133" y="1"/>
                    </a:moveTo>
                    <a:cubicBezTo>
                      <a:pt x="2056" y="1"/>
                      <a:pt x="1976" y="30"/>
                      <a:pt x="1906" y="101"/>
                    </a:cubicBezTo>
                    <a:cubicBezTo>
                      <a:pt x="1358" y="649"/>
                      <a:pt x="810" y="1220"/>
                      <a:pt x="251" y="1756"/>
                    </a:cubicBezTo>
                    <a:cubicBezTo>
                      <a:pt x="1" y="1987"/>
                      <a:pt x="240" y="2327"/>
                      <a:pt x="504" y="2327"/>
                    </a:cubicBezTo>
                    <a:cubicBezTo>
                      <a:pt x="580" y="2327"/>
                      <a:pt x="658" y="2299"/>
                      <a:pt x="727" y="2232"/>
                    </a:cubicBezTo>
                    <a:cubicBezTo>
                      <a:pt x="1287" y="1697"/>
                      <a:pt x="1834" y="1125"/>
                      <a:pt x="2382" y="577"/>
                    </a:cubicBezTo>
                    <a:cubicBezTo>
                      <a:pt x="2621" y="339"/>
                      <a:pt x="2392" y="1"/>
                      <a:pt x="21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3" name="Google Shape;2493;p44"/>
              <p:cNvSpPr/>
              <p:nvPr/>
            </p:nvSpPr>
            <p:spPr>
              <a:xfrm>
                <a:off x="854550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488" y="1"/>
                    </a:moveTo>
                    <a:cubicBezTo>
                      <a:pt x="229" y="1"/>
                      <a:pt x="0" y="339"/>
                      <a:pt x="239" y="577"/>
                    </a:cubicBezTo>
                    <a:cubicBezTo>
                      <a:pt x="787" y="1125"/>
                      <a:pt x="1334" y="1697"/>
                      <a:pt x="1894" y="2232"/>
                    </a:cubicBezTo>
                    <a:cubicBezTo>
                      <a:pt x="1963" y="2299"/>
                      <a:pt x="2041" y="2327"/>
                      <a:pt x="2117" y="2327"/>
                    </a:cubicBezTo>
                    <a:cubicBezTo>
                      <a:pt x="2381" y="2327"/>
                      <a:pt x="2620" y="1987"/>
                      <a:pt x="2370" y="1756"/>
                    </a:cubicBezTo>
                    <a:cubicBezTo>
                      <a:pt x="1811" y="1220"/>
                      <a:pt x="1263" y="649"/>
                      <a:pt x="715" y="101"/>
                    </a:cubicBezTo>
                    <a:cubicBezTo>
                      <a:pt x="644" y="30"/>
                      <a:pt x="565" y="1"/>
                      <a:pt x="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4" name="Google Shape;2494;p44"/>
              <p:cNvSpPr/>
              <p:nvPr/>
            </p:nvSpPr>
            <p:spPr>
              <a:xfrm>
                <a:off x="854275" y="1078700"/>
                <a:ext cx="65500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0" h="2327" extrusionOk="0">
                    <a:moveTo>
                      <a:pt x="2132" y="1"/>
                    </a:moveTo>
                    <a:cubicBezTo>
                      <a:pt x="2055" y="1"/>
                      <a:pt x="1976" y="30"/>
                      <a:pt x="1905" y="101"/>
                    </a:cubicBezTo>
                    <a:cubicBezTo>
                      <a:pt x="1357" y="649"/>
                      <a:pt x="810" y="1220"/>
                      <a:pt x="250" y="1756"/>
                    </a:cubicBezTo>
                    <a:cubicBezTo>
                      <a:pt x="0" y="1987"/>
                      <a:pt x="239" y="2327"/>
                      <a:pt x="504" y="2327"/>
                    </a:cubicBezTo>
                    <a:cubicBezTo>
                      <a:pt x="579" y="2327"/>
                      <a:pt x="657" y="2299"/>
                      <a:pt x="726" y="2232"/>
                    </a:cubicBezTo>
                    <a:cubicBezTo>
                      <a:pt x="1286" y="1697"/>
                      <a:pt x="1834" y="1125"/>
                      <a:pt x="2381" y="577"/>
                    </a:cubicBezTo>
                    <a:cubicBezTo>
                      <a:pt x="2620" y="339"/>
                      <a:pt x="2391" y="1"/>
                      <a:pt x="21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5" name="Google Shape;2495;p44"/>
              <p:cNvSpPr/>
              <p:nvPr/>
            </p:nvSpPr>
            <p:spPr>
              <a:xfrm>
                <a:off x="734900" y="1170500"/>
                <a:ext cx="28000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121" extrusionOk="0">
                    <a:moveTo>
                      <a:pt x="1060" y="1"/>
                    </a:moveTo>
                    <a:cubicBezTo>
                      <a:pt x="477" y="1"/>
                      <a:pt x="1" y="477"/>
                      <a:pt x="1" y="1061"/>
                    </a:cubicBezTo>
                    <a:cubicBezTo>
                      <a:pt x="1" y="1644"/>
                      <a:pt x="477" y="2120"/>
                      <a:pt x="1060" y="2120"/>
                    </a:cubicBezTo>
                    <a:lnTo>
                      <a:pt x="1120" y="2120"/>
                    </a:lnTo>
                    <a:lnTo>
                      <a:pt x="112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6" name="Google Shape;2496;p44"/>
              <p:cNvSpPr/>
              <p:nvPr/>
            </p:nvSpPr>
            <p:spPr>
              <a:xfrm>
                <a:off x="762875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1489" y="2120"/>
                    </a:lnTo>
                    <a:lnTo>
                      <a:pt x="14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7" name="Google Shape;2497;p44"/>
              <p:cNvSpPr/>
              <p:nvPr/>
            </p:nvSpPr>
            <p:spPr>
              <a:xfrm>
                <a:off x="800100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0" y="1"/>
                    </a:moveTo>
                    <a:lnTo>
                      <a:pt x="0" y="2120"/>
                    </a:lnTo>
                    <a:lnTo>
                      <a:pt x="1488" y="2120"/>
                    </a:lnTo>
                    <a:lnTo>
                      <a:pt x="14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8" name="Google Shape;2498;p44"/>
              <p:cNvSpPr/>
              <p:nvPr/>
            </p:nvSpPr>
            <p:spPr>
              <a:xfrm>
                <a:off x="874200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1489" y="2120"/>
                    </a:lnTo>
                    <a:lnTo>
                      <a:pt x="148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" name="Google Shape;2499;p44"/>
              <p:cNvSpPr/>
              <p:nvPr/>
            </p:nvSpPr>
            <p:spPr>
              <a:xfrm>
                <a:off x="911400" y="1170500"/>
                <a:ext cx="280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60" y="2120"/>
                    </a:lnTo>
                    <a:cubicBezTo>
                      <a:pt x="644" y="2120"/>
                      <a:pt x="1120" y="1644"/>
                      <a:pt x="1120" y="1061"/>
                    </a:cubicBezTo>
                    <a:cubicBezTo>
                      <a:pt x="1120" y="465"/>
                      <a:pt x="644" y="1"/>
                      <a:pt x="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" name="Google Shape;2500;p44"/>
              <p:cNvSpPr/>
              <p:nvPr/>
            </p:nvSpPr>
            <p:spPr>
              <a:xfrm>
                <a:off x="837300" y="1170500"/>
                <a:ext cx="369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77" h="2121" extrusionOk="0">
                    <a:moveTo>
                      <a:pt x="0" y="1"/>
                    </a:moveTo>
                    <a:lnTo>
                      <a:pt x="0" y="2120"/>
                    </a:lnTo>
                    <a:lnTo>
                      <a:pt x="1477" y="2120"/>
                    </a:lnTo>
                    <a:lnTo>
                      <a:pt x="14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" name="Google Shape;2501;p44"/>
              <p:cNvSpPr/>
              <p:nvPr/>
            </p:nvSpPr>
            <p:spPr>
              <a:xfrm>
                <a:off x="667025" y="1279450"/>
                <a:ext cx="339950" cy="42300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1692" extrusionOk="0">
                    <a:moveTo>
                      <a:pt x="1" y="1"/>
                    </a:moveTo>
                    <a:lnTo>
                      <a:pt x="1" y="1691"/>
                    </a:lnTo>
                    <a:lnTo>
                      <a:pt x="13598" y="1691"/>
                    </a:lnTo>
                    <a:lnTo>
                      <a:pt x="135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2" name="Google Shape;2502;p44"/>
              <p:cNvSpPr/>
              <p:nvPr/>
            </p:nvSpPr>
            <p:spPr>
              <a:xfrm>
                <a:off x="667025" y="1301775"/>
                <a:ext cx="339950" cy="18775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751" extrusionOk="0">
                    <a:moveTo>
                      <a:pt x="1" y="1"/>
                    </a:moveTo>
                    <a:lnTo>
                      <a:pt x="1" y="751"/>
                    </a:lnTo>
                    <a:lnTo>
                      <a:pt x="13598" y="751"/>
                    </a:lnTo>
                    <a:lnTo>
                      <a:pt x="135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" name="Google Shape;2503;p44"/>
              <p:cNvSpPr/>
              <p:nvPr/>
            </p:nvSpPr>
            <p:spPr>
              <a:xfrm>
                <a:off x="738175" y="1405350"/>
                <a:ext cx="197975" cy="112850"/>
              </a:xfrm>
              <a:custGeom>
                <a:avLst/>
                <a:gdLst/>
                <a:ahLst/>
                <a:cxnLst/>
                <a:rect l="l" t="t" r="r" b="b"/>
                <a:pathLst>
                  <a:path w="7919" h="4514" extrusionOk="0">
                    <a:moveTo>
                      <a:pt x="1477" y="1"/>
                    </a:moveTo>
                    <a:cubicBezTo>
                      <a:pt x="667" y="1"/>
                      <a:pt x="1" y="668"/>
                      <a:pt x="1" y="1477"/>
                    </a:cubicBezTo>
                    <a:lnTo>
                      <a:pt x="1" y="3037"/>
                    </a:lnTo>
                    <a:cubicBezTo>
                      <a:pt x="1" y="3847"/>
                      <a:pt x="667" y="4513"/>
                      <a:pt x="1477" y="4513"/>
                    </a:cubicBezTo>
                    <a:lnTo>
                      <a:pt x="6442" y="4513"/>
                    </a:lnTo>
                    <a:cubicBezTo>
                      <a:pt x="7251" y="4513"/>
                      <a:pt x="7918" y="3847"/>
                      <a:pt x="7918" y="3037"/>
                    </a:cubicBezTo>
                    <a:lnTo>
                      <a:pt x="7918" y="1477"/>
                    </a:lnTo>
                    <a:cubicBezTo>
                      <a:pt x="7918" y="668"/>
                      <a:pt x="7251" y="1"/>
                      <a:pt x="64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44"/>
              <p:cNvSpPr/>
              <p:nvPr/>
            </p:nvSpPr>
            <p:spPr>
              <a:xfrm>
                <a:off x="738175" y="1348200"/>
                <a:ext cx="37225" cy="36950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1478" extrusionOk="0">
                    <a:moveTo>
                      <a:pt x="739" y="1"/>
                    </a:moveTo>
                    <a:cubicBezTo>
                      <a:pt x="334" y="1"/>
                      <a:pt x="1" y="334"/>
                      <a:pt x="1" y="739"/>
                    </a:cubicBezTo>
                    <a:cubicBezTo>
                      <a:pt x="1" y="1144"/>
                      <a:pt x="334" y="1477"/>
                      <a:pt x="739" y="1477"/>
                    </a:cubicBezTo>
                    <a:cubicBezTo>
                      <a:pt x="1155" y="1477"/>
                      <a:pt x="1489" y="1144"/>
                      <a:pt x="1489" y="739"/>
                    </a:cubicBezTo>
                    <a:cubicBezTo>
                      <a:pt x="1489" y="334"/>
                      <a:pt x="1155" y="1"/>
                      <a:pt x="7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44"/>
              <p:cNvSpPr/>
              <p:nvPr/>
            </p:nvSpPr>
            <p:spPr>
              <a:xfrm>
                <a:off x="808425" y="1348200"/>
                <a:ext cx="127725" cy="36950"/>
              </a:xfrm>
              <a:custGeom>
                <a:avLst/>
                <a:gdLst/>
                <a:ahLst/>
                <a:cxnLst/>
                <a:rect l="l" t="t" r="r" b="b"/>
                <a:pathLst>
                  <a:path w="5109" h="1478" extrusionOk="0">
                    <a:moveTo>
                      <a:pt x="0" y="1"/>
                    </a:moveTo>
                    <a:lnTo>
                      <a:pt x="0" y="1477"/>
                    </a:lnTo>
                    <a:lnTo>
                      <a:pt x="5108" y="1477"/>
                    </a:lnTo>
                    <a:lnTo>
                      <a:pt x="510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44"/>
              <p:cNvSpPr/>
              <p:nvPr/>
            </p:nvSpPr>
            <p:spPr>
              <a:xfrm>
                <a:off x="907250" y="1665800"/>
                <a:ext cx="4825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2204" extrusionOk="0">
                    <a:moveTo>
                      <a:pt x="965" y="1"/>
                    </a:moveTo>
                    <a:cubicBezTo>
                      <a:pt x="429" y="1"/>
                      <a:pt x="0" y="441"/>
                      <a:pt x="0" y="977"/>
                    </a:cubicBezTo>
                    <a:lnTo>
                      <a:pt x="0" y="1239"/>
                    </a:lnTo>
                    <a:cubicBezTo>
                      <a:pt x="0" y="1775"/>
                      <a:pt x="429" y="2204"/>
                      <a:pt x="965" y="2204"/>
                    </a:cubicBezTo>
                    <a:cubicBezTo>
                      <a:pt x="1500" y="2204"/>
                      <a:pt x="1929" y="1775"/>
                      <a:pt x="1929" y="1239"/>
                    </a:cubicBezTo>
                    <a:lnTo>
                      <a:pt x="1929" y="977"/>
                    </a:lnTo>
                    <a:cubicBezTo>
                      <a:pt x="1929" y="441"/>
                      <a:pt x="1500" y="1"/>
                      <a:pt x="9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44"/>
              <p:cNvSpPr/>
              <p:nvPr/>
            </p:nvSpPr>
            <p:spPr>
              <a:xfrm>
                <a:off x="717625" y="1665800"/>
                <a:ext cx="4855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1942" h="2204" extrusionOk="0">
                    <a:moveTo>
                      <a:pt x="977" y="1"/>
                    </a:moveTo>
                    <a:cubicBezTo>
                      <a:pt x="442" y="1"/>
                      <a:pt x="1" y="441"/>
                      <a:pt x="1" y="977"/>
                    </a:cubicBezTo>
                    <a:lnTo>
                      <a:pt x="1" y="1239"/>
                    </a:lnTo>
                    <a:cubicBezTo>
                      <a:pt x="1" y="1775"/>
                      <a:pt x="442" y="2204"/>
                      <a:pt x="977" y="2204"/>
                    </a:cubicBezTo>
                    <a:cubicBezTo>
                      <a:pt x="1513" y="2204"/>
                      <a:pt x="1942" y="1775"/>
                      <a:pt x="1942" y="1239"/>
                    </a:cubicBezTo>
                    <a:lnTo>
                      <a:pt x="1942" y="977"/>
                    </a:lnTo>
                    <a:cubicBezTo>
                      <a:pt x="1942" y="441"/>
                      <a:pt x="1513" y="1"/>
                      <a:pt x="9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44"/>
              <p:cNvSpPr/>
              <p:nvPr/>
            </p:nvSpPr>
            <p:spPr>
              <a:xfrm>
                <a:off x="659600" y="1695575"/>
                <a:ext cx="116100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4644" h="1430" extrusionOk="0">
                    <a:moveTo>
                      <a:pt x="0" y="1"/>
                    </a:moveTo>
                    <a:lnTo>
                      <a:pt x="0" y="1429"/>
                    </a:lnTo>
                    <a:lnTo>
                      <a:pt x="4644" y="1429"/>
                    </a:lnTo>
                    <a:lnTo>
                      <a:pt x="464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44"/>
              <p:cNvSpPr/>
              <p:nvPr/>
            </p:nvSpPr>
            <p:spPr>
              <a:xfrm>
                <a:off x="898600" y="1695575"/>
                <a:ext cx="116125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1430" extrusionOk="0">
                    <a:moveTo>
                      <a:pt x="1" y="1"/>
                    </a:moveTo>
                    <a:lnTo>
                      <a:pt x="1" y="1429"/>
                    </a:lnTo>
                    <a:lnTo>
                      <a:pt x="4644" y="1429"/>
                    </a:lnTo>
                    <a:lnTo>
                      <a:pt x="464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44"/>
              <p:cNvSpPr/>
              <p:nvPr/>
            </p:nvSpPr>
            <p:spPr>
              <a:xfrm>
                <a:off x="556300" y="1549725"/>
                <a:ext cx="109875" cy="92900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3716" extrusionOk="0">
                    <a:moveTo>
                      <a:pt x="2192" y="1"/>
                    </a:moveTo>
                    <a:cubicBezTo>
                      <a:pt x="989" y="1"/>
                      <a:pt x="1" y="989"/>
                      <a:pt x="1" y="2191"/>
                    </a:cubicBezTo>
                    <a:lnTo>
                      <a:pt x="1" y="3703"/>
                    </a:lnTo>
                    <a:lnTo>
                      <a:pt x="1168" y="3703"/>
                    </a:lnTo>
                    <a:lnTo>
                      <a:pt x="1168" y="2191"/>
                    </a:lnTo>
                    <a:cubicBezTo>
                      <a:pt x="1168" y="1632"/>
                      <a:pt x="1632" y="1167"/>
                      <a:pt x="2192" y="1167"/>
                    </a:cubicBezTo>
                    <a:cubicBezTo>
                      <a:pt x="2763" y="1167"/>
                      <a:pt x="3227" y="1632"/>
                      <a:pt x="3227" y="2191"/>
                    </a:cubicBezTo>
                    <a:lnTo>
                      <a:pt x="3227" y="3715"/>
                    </a:lnTo>
                    <a:lnTo>
                      <a:pt x="4394" y="3715"/>
                    </a:lnTo>
                    <a:lnTo>
                      <a:pt x="4394" y="2191"/>
                    </a:lnTo>
                    <a:cubicBezTo>
                      <a:pt x="4394" y="989"/>
                      <a:pt x="3406" y="1"/>
                      <a:pt x="21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44"/>
              <p:cNvSpPr/>
              <p:nvPr/>
            </p:nvSpPr>
            <p:spPr>
              <a:xfrm>
                <a:off x="1006950" y="1549725"/>
                <a:ext cx="109575" cy="92900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3716" extrusionOk="0">
                    <a:moveTo>
                      <a:pt x="2192" y="1"/>
                    </a:moveTo>
                    <a:cubicBezTo>
                      <a:pt x="977" y="1"/>
                      <a:pt x="1" y="989"/>
                      <a:pt x="1" y="2191"/>
                    </a:cubicBezTo>
                    <a:lnTo>
                      <a:pt x="1" y="3703"/>
                    </a:lnTo>
                    <a:lnTo>
                      <a:pt x="1168" y="3703"/>
                    </a:lnTo>
                    <a:lnTo>
                      <a:pt x="1168" y="2191"/>
                    </a:lnTo>
                    <a:cubicBezTo>
                      <a:pt x="1168" y="1632"/>
                      <a:pt x="1632" y="1167"/>
                      <a:pt x="2192" y="1167"/>
                    </a:cubicBezTo>
                    <a:cubicBezTo>
                      <a:pt x="2763" y="1167"/>
                      <a:pt x="3216" y="1632"/>
                      <a:pt x="3216" y="2191"/>
                    </a:cubicBezTo>
                    <a:lnTo>
                      <a:pt x="3216" y="3715"/>
                    </a:lnTo>
                    <a:lnTo>
                      <a:pt x="4382" y="3715"/>
                    </a:lnTo>
                    <a:lnTo>
                      <a:pt x="4382" y="2191"/>
                    </a:lnTo>
                    <a:cubicBezTo>
                      <a:pt x="4382" y="989"/>
                      <a:pt x="3406" y="1"/>
                      <a:pt x="21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1359A2EA-5992-D418-F0A1-3616D7115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410" y="2184782"/>
            <a:ext cx="4866972" cy="563931"/>
          </a:xfrm>
          <a:prstGeom prst="rect">
            <a:avLst/>
          </a:prstGeom>
        </p:spPr>
      </p:pic>
      <p:sp>
        <p:nvSpPr>
          <p:cNvPr id="5" name="Google Shape;2308;p44">
            <a:extLst>
              <a:ext uri="{FF2B5EF4-FFF2-40B4-BE49-F238E27FC236}">
                <a16:creationId xmlns:a16="http://schemas.microsoft.com/office/drawing/2014/main" id="{124DA2B1-54BB-FEC5-BD33-D35CF973F49D}"/>
              </a:ext>
            </a:extLst>
          </p:cNvPr>
          <p:cNvSpPr txBox="1">
            <a:spLocks/>
          </p:cNvSpPr>
          <p:nvPr/>
        </p:nvSpPr>
        <p:spPr>
          <a:xfrm>
            <a:off x="2076815" y="2807985"/>
            <a:ext cx="4919329" cy="973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Open Sans Medium"/>
              <a:buChar char="●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○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■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●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○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■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●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○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■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Open Sans Medium"/>
              <a:buNone/>
            </a:pPr>
            <a:r>
              <a:rPr lang="en-US" dirty="0" err="1"/>
              <a:t>Đạo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ở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Gradient. Gradient Boost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. </a:t>
            </a:r>
            <a:endParaRPr lang="vi-VN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vi-VN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55943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7" name="Google Shape;2307;p44"/>
          <p:cNvSpPr txBox="1">
            <a:spLocks noGrp="1"/>
          </p:cNvSpPr>
          <p:nvPr>
            <p:ph type="title"/>
          </p:nvPr>
        </p:nvSpPr>
        <p:spPr>
          <a:xfrm>
            <a:off x="1993571" y="371888"/>
            <a:ext cx="5082004" cy="7126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dirty="0" err="1">
                <a:solidFill>
                  <a:srgbClr val="FFFFFF"/>
                </a:solidFill>
                <a:effectLst/>
                <a:latin typeface="-apple-system"/>
              </a:rPr>
              <a:t>Áp</a:t>
            </a:r>
            <a:r>
              <a:rPr lang="en-US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sz="2400" b="1" i="0" dirty="0" err="1">
                <a:solidFill>
                  <a:srgbClr val="FFFFFF"/>
                </a:solidFill>
                <a:effectLst/>
                <a:latin typeface="-apple-system"/>
              </a:rPr>
              <a:t>dụng</a:t>
            </a:r>
            <a:r>
              <a:rPr lang="en-US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vi-VN" sz="2400" b="1" i="0" dirty="0" err="1">
                <a:solidFill>
                  <a:srgbClr val="FFFFFF"/>
                </a:solidFill>
                <a:effectLst/>
                <a:latin typeface="-apple-system"/>
              </a:rPr>
              <a:t>Gradient</a:t>
            </a:r>
            <a:r>
              <a:rPr lang="vi-VN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vi-VN" sz="2400" b="1" i="0" dirty="0" err="1">
                <a:solidFill>
                  <a:srgbClr val="FFFFFF"/>
                </a:solidFill>
                <a:effectLst/>
                <a:latin typeface="-apple-system"/>
              </a:rPr>
              <a:t>Boosting</a:t>
            </a:r>
            <a:r>
              <a:rPr lang="vi-VN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-apple-system"/>
              </a:rPr>
              <a:t>sử</a:t>
            </a:r>
            <a:r>
              <a:rPr lang="en-US" sz="2400" dirty="0">
                <a:solidFill>
                  <a:srgbClr val="FFFFFF"/>
                </a:solidFill>
                <a:latin typeface="-apple-system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-apple-system"/>
              </a:rPr>
              <a:t>dụng</a:t>
            </a:r>
            <a:r>
              <a:rPr lang="en-US" sz="2400" dirty="0">
                <a:solidFill>
                  <a:srgbClr val="FFFFFF"/>
                </a:solidFill>
                <a:latin typeface="-apple-system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-apple-system"/>
              </a:rPr>
              <a:t>trong</a:t>
            </a:r>
            <a:r>
              <a:rPr lang="en-US" sz="2400" dirty="0">
                <a:solidFill>
                  <a:srgbClr val="FFFFFF"/>
                </a:solidFill>
                <a:latin typeface="-apple-system"/>
              </a:rPr>
              <a:t> </a:t>
            </a:r>
            <a:r>
              <a:rPr lang="vi-VN" sz="2400" b="1" i="0" dirty="0" err="1">
                <a:solidFill>
                  <a:srgbClr val="FFFFFF"/>
                </a:solidFill>
                <a:effectLst/>
                <a:latin typeface="-apple-system"/>
              </a:rPr>
              <a:t>Regression</a:t>
            </a:r>
            <a:endParaRPr sz="2400" dirty="0"/>
          </a:p>
        </p:txBody>
      </p:sp>
      <p:sp>
        <p:nvSpPr>
          <p:cNvPr id="2308" name="Google Shape;2308;p44"/>
          <p:cNvSpPr txBox="1">
            <a:spLocks noGrp="1"/>
          </p:cNvSpPr>
          <p:nvPr>
            <p:ph type="body" idx="1"/>
          </p:nvPr>
        </p:nvSpPr>
        <p:spPr>
          <a:xfrm>
            <a:off x="2014466" y="1315568"/>
            <a:ext cx="5133709" cy="9739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dirty="0" err="1">
                <a:solidFill>
                  <a:schemeClr val="accent6"/>
                </a:solidFill>
              </a:rPr>
              <a:t>Bước</a:t>
            </a:r>
            <a:r>
              <a:rPr lang="en-US" dirty="0">
                <a:solidFill>
                  <a:schemeClr val="accent6"/>
                </a:solidFill>
              </a:rPr>
              <a:t> 2: </a:t>
            </a:r>
            <a:r>
              <a:rPr lang="en-US" dirty="0" err="1">
                <a:solidFill>
                  <a:schemeClr val="accent6"/>
                </a:solidFill>
              </a:rPr>
              <a:t>Tính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phần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dư</a:t>
            </a:r>
            <a:r>
              <a:rPr lang="en-US" dirty="0">
                <a:solidFill>
                  <a:schemeClr val="accent6"/>
                </a:solidFill>
              </a:rPr>
              <a:t> (pseudo-residuals).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chemeClr val="accent6"/>
                </a:solidFill>
              </a:rPr>
              <a:t>Tiếp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theo</a:t>
            </a:r>
            <a:r>
              <a:rPr lang="en-US" dirty="0">
                <a:solidFill>
                  <a:schemeClr val="accent6"/>
                </a:solidFill>
              </a:rPr>
              <a:t>, </a:t>
            </a:r>
            <a:r>
              <a:rPr lang="en-US" dirty="0" err="1">
                <a:solidFill>
                  <a:schemeClr val="accent6"/>
                </a:solidFill>
              </a:rPr>
              <a:t>tính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toán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sự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khác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nhau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biến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quan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sát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và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biến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dự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đoán</a:t>
            </a:r>
            <a:r>
              <a:rPr lang="en-US" dirty="0">
                <a:solidFill>
                  <a:schemeClr val="accent6"/>
                </a:solidFill>
              </a:rPr>
              <a:t>, </a:t>
            </a:r>
            <a:r>
              <a:rPr lang="en-US" dirty="0" err="1">
                <a:solidFill>
                  <a:schemeClr val="accent6"/>
                </a:solidFill>
              </a:rPr>
              <a:t>gọi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là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phần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dư</a:t>
            </a:r>
            <a:r>
              <a:rPr lang="en-US" dirty="0">
                <a:solidFill>
                  <a:schemeClr val="accent6"/>
                </a:solidFill>
              </a:rPr>
              <a:t> (pseudo-residuals)</a:t>
            </a:r>
            <a:endParaRPr lang="en-US" i="1" dirty="0">
              <a:solidFill>
                <a:schemeClr val="accent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accent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2309" name="Google Shape;2309;p44"/>
          <p:cNvGrpSpPr/>
          <p:nvPr/>
        </p:nvGrpSpPr>
        <p:grpSpPr>
          <a:xfrm rot="866130">
            <a:off x="249590" y="-264931"/>
            <a:ext cx="1498719" cy="2192273"/>
            <a:chOff x="1463275" y="2373500"/>
            <a:chExt cx="484900" cy="711125"/>
          </a:xfrm>
        </p:grpSpPr>
        <p:sp>
          <p:nvSpPr>
            <p:cNvPr id="2310" name="Google Shape;2310;p44"/>
            <p:cNvSpPr/>
            <p:nvPr/>
          </p:nvSpPr>
          <p:spPr>
            <a:xfrm>
              <a:off x="1463275" y="2373650"/>
              <a:ext cx="484300" cy="710825"/>
            </a:xfrm>
            <a:custGeom>
              <a:avLst/>
              <a:gdLst/>
              <a:ahLst/>
              <a:cxnLst/>
              <a:rect l="l" t="t" r="r" b="b"/>
              <a:pathLst>
                <a:path w="19372" h="28433" extrusionOk="0">
                  <a:moveTo>
                    <a:pt x="9049" y="0"/>
                  </a:moveTo>
                  <a:cubicBezTo>
                    <a:pt x="8263" y="0"/>
                    <a:pt x="7632" y="631"/>
                    <a:pt x="7632" y="1405"/>
                  </a:cubicBezTo>
                  <a:lnTo>
                    <a:pt x="7632" y="1417"/>
                  </a:lnTo>
                  <a:cubicBezTo>
                    <a:pt x="5596" y="2215"/>
                    <a:pt x="4155" y="4191"/>
                    <a:pt x="4155" y="6501"/>
                  </a:cubicBezTo>
                  <a:lnTo>
                    <a:pt x="4155" y="9870"/>
                  </a:lnTo>
                  <a:cubicBezTo>
                    <a:pt x="3763" y="10025"/>
                    <a:pt x="3489" y="10406"/>
                    <a:pt x="3489" y="10847"/>
                  </a:cubicBezTo>
                  <a:lnTo>
                    <a:pt x="3489" y="11156"/>
                  </a:lnTo>
                  <a:cubicBezTo>
                    <a:pt x="3298" y="11299"/>
                    <a:pt x="3120" y="11454"/>
                    <a:pt x="2953" y="11621"/>
                  </a:cubicBezTo>
                  <a:cubicBezTo>
                    <a:pt x="2786" y="11799"/>
                    <a:pt x="2631" y="11978"/>
                    <a:pt x="2477" y="12156"/>
                  </a:cubicBezTo>
                  <a:cubicBezTo>
                    <a:pt x="2143" y="12597"/>
                    <a:pt x="1869" y="13061"/>
                    <a:pt x="1655" y="13549"/>
                  </a:cubicBezTo>
                  <a:cubicBezTo>
                    <a:pt x="1441" y="14038"/>
                    <a:pt x="1286" y="14561"/>
                    <a:pt x="1167" y="15097"/>
                  </a:cubicBezTo>
                  <a:cubicBezTo>
                    <a:pt x="1048" y="15681"/>
                    <a:pt x="976" y="16276"/>
                    <a:pt x="941" y="16871"/>
                  </a:cubicBezTo>
                  <a:cubicBezTo>
                    <a:pt x="905" y="17324"/>
                    <a:pt x="893" y="17764"/>
                    <a:pt x="881" y="18217"/>
                  </a:cubicBezTo>
                  <a:cubicBezTo>
                    <a:pt x="0" y="18669"/>
                    <a:pt x="0" y="20264"/>
                    <a:pt x="0" y="20943"/>
                  </a:cubicBezTo>
                  <a:lnTo>
                    <a:pt x="2834" y="20943"/>
                  </a:lnTo>
                  <a:cubicBezTo>
                    <a:pt x="2834" y="20264"/>
                    <a:pt x="2917" y="18645"/>
                    <a:pt x="1953" y="18205"/>
                  </a:cubicBezTo>
                  <a:cubicBezTo>
                    <a:pt x="1965" y="17800"/>
                    <a:pt x="1977" y="17383"/>
                    <a:pt x="2000" y="16978"/>
                  </a:cubicBezTo>
                  <a:cubicBezTo>
                    <a:pt x="2036" y="16454"/>
                    <a:pt x="2096" y="15943"/>
                    <a:pt x="2191" y="15442"/>
                  </a:cubicBezTo>
                  <a:cubicBezTo>
                    <a:pt x="2298" y="14919"/>
                    <a:pt x="2453" y="14419"/>
                    <a:pt x="2667" y="13930"/>
                  </a:cubicBezTo>
                  <a:cubicBezTo>
                    <a:pt x="2846" y="13537"/>
                    <a:pt x="3072" y="13156"/>
                    <a:pt x="3346" y="12799"/>
                  </a:cubicBezTo>
                  <a:cubicBezTo>
                    <a:pt x="3393" y="12752"/>
                    <a:pt x="3441" y="12692"/>
                    <a:pt x="3489" y="12644"/>
                  </a:cubicBezTo>
                  <a:lnTo>
                    <a:pt x="3489" y="12692"/>
                  </a:lnTo>
                  <a:cubicBezTo>
                    <a:pt x="3489" y="12942"/>
                    <a:pt x="3572" y="13168"/>
                    <a:pt x="3727" y="13347"/>
                  </a:cubicBezTo>
                  <a:lnTo>
                    <a:pt x="3727" y="14359"/>
                  </a:lnTo>
                  <a:lnTo>
                    <a:pt x="4155" y="14359"/>
                  </a:lnTo>
                  <a:lnTo>
                    <a:pt x="4155" y="19169"/>
                  </a:lnTo>
                  <a:lnTo>
                    <a:pt x="3727" y="19169"/>
                  </a:lnTo>
                  <a:lnTo>
                    <a:pt x="3727" y="20193"/>
                  </a:lnTo>
                  <a:lnTo>
                    <a:pt x="8954" y="20193"/>
                  </a:lnTo>
                  <a:lnTo>
                    <a:pt x="8954" y="20205"/>
                  </a:lnTo>
                  <a:lnTo>
                    <a:pt x="8954" y="20943"/>
                  </a:lnTo>
                  <a:lnTo>
                    <a:pt x="8954" y="21562"/>
                  </a:lnTo>
                  <a:lnTo>
                    <a:pt x="8954" y="22300"/>
                  </a:lnTo>
                  <a:lnTo>
                    <a:pt x="8954" y="22931"/>
                  </a:lnTo>
                  <a:lnTo>
                    <a:pt x="8954" y="23670"/>
                  </a:lnTo>
                  <a:lnTo>
                    <a:pt x="7823" y="23670"/>
                  </a:lnTo>
                  <a:cubicBezTo>
                    <a:pt x="7573" y="23670"/>
                    <a:pt x="7382" y="23908"/>
                    <a:pt x="7382" y="24194"/>
                  </a:cubicBezTo>
                  <a:cubicBezTo>
                    <a:pt x="7382" y="24491"/>
                    <a:pt x="7573" y="24717"/>
                    <a:pt x="7823" y="24717"/>
                  </a:cubicBezTo>
                  <a:lnTo>
                    <a:pt x="8418" y="24717"/>
                  </a:lnTo>
                  <a:lnTo>
                    <a:pt x="8418" y="28432"/>
                  </a:lnTo>
                  <a:lnTo>
                    <a:pt x="10894" y="28432"/>
                  </a:lnTo>
                  <a:lnTo>
                    <a:pt x="10894" y="24729"/>
                  </a:lnTo>
                  <a:lnTo>
                    <a:pt x="11490" y="24729"/>
                  </a:lnTo>
                  <a:cubicBezTo>
                    <a:pt x="11728" y="24729"/>
                    <a:pt x="11930" y="24491"/>
                    <a:pt x="11930" y="24194"/>
                  </a:cubicBezTo>
                  <a:cubicBezTo>
                    <a:pt x="11930" y="23908"/>
                    <a:pt x="11728" y="23670"/>
                    <a:pt x="11490" y="23670"/>
                  </a:cubicBezTo>
                  <a:lnTo>
                    <a:pt x="10370" y="23670"/>
                  </a:lnTo>
                  <a:lnTo>
                    <a:pt x="10370" y="22931"/>
                  </a:lnTo>
                  <a:lnTo>
                    <a:pt x="10370" y="22312"/>
                  </a:lnTo>
                  <a:lnTo>
                    <a:pt x="10370" y="21574"/>
                  </a:lnTo>
                  <a:lnTo>
                    <a:pt x="10370" y="20943"/>
                  </a:lnTo>
                  <a:lnTo>
                    <a:pt x="10370" y="20205"/>
                  </a:lnTo>
                  <a:lnTo>
                    <a:pt x="10370" y="20193"/>
                  </a:lnTo>
                  <a:lnTo>
                    <a:pt x="15597" y="20193"/>
                  </a:lnTo>
                  <a:lnTo>
                    <a:pt x="15597" y="19169"/>
                  </a:lnTo>
                  <a:lnTo>
                    <a:pt x="15097" y="19169"/>
                  </a:lnTo>
                  <a:lnTo>
                    <a:pt x="15097" y="14371"/>
                  </a:lnTo>
                  <a:lnTo>
                    <a:pt x="15597" y="14371"/>
                  </a:lnTo>
                  <a:lnTo>
                    <a:pt x="15597" y="13335"/>
                  </a:lnTo>
                  <a:lnTo>
                    <a:pt x="15550" y="13335"/>
                  </a:lnTo>
                  <a:cubicBezTo>
                    <a:pt x="15693" y="13168"/>
                    <a:pt x="15776" y="12942"/>
                    <a:pt x="15776" y="12692"/>
                  </a:cubicBezTo>
                  <a:lnTo>
                    <a:pt x="15776" y="12573"/>
                  </a:lnTo>
                  <a:cubicBezTo>
                    <a:pt x="15835" y="12644"/>
                    <a:pt x="15907" y="12728"/>
                    <a:pt x="15966" y="12799"/>
                  </a:cubicBezTo>
                  <a:cubicBezTo>
                    <a:pt x="16252" y="13156"/>
                    <a:pt x="16478" y="13526"/>
                    <a:pt x="16657" y="13930"/>
                  </a:cubicBezTo>
                  <a:cubicBezTo>
                    <a:pt x="16871" y="14407"/>
                    <a:pt x="17026" y="14919"/>
                    <a:pt x="17121" y="15442"/>
                  </a:cubicBezTo>
                  <a:cubicBezTo>
                    <a:pt x="17228" y="15943"/>
                    <a:pt x="17276" y="16454"/>
                    <a:pt x="17312" y="16978"/>
                  </a:cubicBezTo>
                  <a:cubicBezTo>
                    <a:pt x="17336" y="17383"/>
                    <a:pt x="17348" y="17800"/>
                    <a:pt x="17348" y="18217"/>
                  </a:cubicBezTo>
                  <a:cubicBezTo>
                    <a:pt x="16443" y="18657"/>
                    <a:pt x="16443" y="20264"/>
                    <a:pt x="16443" y="20943"/>
                  </a:cubicBezTo>
                  <a:lnTo>
                    <a:pt x="19288" y="20943"/>
                  </a:lnTo>
                  <a:cubicBezTo>
                    <a:pt x="19288" y="20264"/>
                    <a:pt x="19372" y="18657"/>
                    <a:pt x="18419" y="18217"/>
                  </a:cubicBezTo>
                  <a:cubicBezTo>
                    <a:pt x="18419" y="17764"/>
                    <a:pt x="18395" y="17312"/>
                    <a:pt x="18371" y="16871"/>
                  </a:cubicBezTo>
                  <a:cubicBezTo>
                    <a:pt x="18324" y="16264"/>
                    <a:pt x="18252" y="15681"/>
                    <a:pt x="18121" y="15097"/>
                  </a:cubicBezTo>
                  <a:cubicBezTo>
                    <a:pt x="18014" y="14573"/>
                    <a:pt x="17848" y="14049"/>
                    <a:pt x="17633" y="13549"/>
                  </a:cubicBezTo>
                  <a:cubicBezTo>
                    <a:pt x="17419" y="13073"/>
                    <a:pt x="17157" y="12609"/>
                    <a:pt x="16824" y="12168"/>
                  </a:cubicBezTo>
                  <a:cubicBezTo>
                    <a:pt x="16681" y="11978"/>
                    <a:pt x="16526" y="11799"/>
                    <a:pt x="16359" y="11621"/>
                  </a:cubicBezTo>
                  <a:cubicBezTo>
                    <a:pt x="16169" y="11430"/>
                    <a:pt x="15978" y="11251"/>
                    <a:pt x="15776" y="11097"/>
                  </a:cubicBezTo>
                  <a:lnTo>
                    <a:pt x="15776" y="10847"/>
                  </a:lnTo>
                  <a:cubicBezTo>
                    <a:pt x="15776" y="10394"/>
                    <a:pt x="15502" y="10025"/>
                    <a:pt x="15109" y="9870"/>
                  </a:cubicBezTo>
                  <a:lnTo>
                    <a:pt x="15109" y="6501"/>
                  </a:lnTo>
                  <a:cubicBezTo>
                    <a:pt x="15109" y="4132"/>
                    <a:pt x="13597" y="2119"/>
                    <a:pt x="11490" y="1357"/>
                  </a:cubicBezTo>
                  <a:cubicBezTo>
                    <a:pt x="11454" y="595"/>
                    <a:pt x="10835" y="0"/>
                    <a:pt x="10073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11" name="Google Shape;2311;p44"/>
            <p:cNvGrpSpPr/>
            <p:nvPr/>
          </p:nvGrpSpPr>
          <p:grpSpPr>
            <a:xfrm>
              <a:off x="1463275" y="2373500"/>
              <a:ext cx="484900" cy="711125"/>
              <a:chOff x="1463275" y="1021100"/>
              <a:chExt cx="484900" cy="711125"/>
            </a:xfrm>
          </p:grpSpPr>
          <p:sp>
            <p:nvSpPr>
              <p:cNvPr id="2312" name="Google Shape;2312;p44"/>
              <p:cNvSpPr/>
              <p:nvPr/>
            </p:nvSpPr>
            <p:spPr>
              <a:xfrm>
                <a:off x="1654075" y="1021100"/>
                <a:ext cx="96450" cy="70850"/>
              </a:xfrm>
              <a:custGeom>
                <a:avLst/>
                <a:gdLst/>
                <a:ahLst/>
                <a:cxnLst/>
                <a:rect l="l" t="t" r="r" b="b"/>
                <a:pathLst>
                  <a:path w="3858" h="2834" extrusionOk="0">
                    <a:moveTo>
                      <a:pt x="1417" y="0"/>
                    </a:moveTo>
                    <a:cubicBezTo>
                      <a:pt x="631" y="0"/>
                      <a:pt x="0" y="643"/>
                      <a:pt x="0" y="1417"/>
                    </a:cubicBezTo>
                    <a:cubicBezTo>
                      <a:pt x="0" y="2203"/>
                      <a:pt x="631" y="2834"/>
                      <a:pt x="1417" y="2834"/>
                    </a:cubicBezTo>
                    <a:lnTo>
                      <a:pt x="2441" y="2834"/>
                    </a:lnTo>
                    <a:cubicBezTo>
                      <a:pt x="3227" y="2834"/>
                      <a:pt x="3858" y="2203"/>
                      <a:pt x="3858" y="1417"/>
                    </a:cubicBezTo>
                    <a:cubicBezTo>
                      <a:pt x="3858" y="643"/>
                      <a:pt x="3227" y="12"/>
                      <a:pt x="24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44"/>
              <p:cNvSpPr/>
              <p:nvPr/>
            </p:nvSpPr>
            <p:spPr>
              <a:xfrm>
                <a:off x="1687100" y="1476800"/>
                <a:ext cx="35450" cy="1539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156" extrusionOk="0">
                    <a:moveTo>
                      <a:pt x="1" y="0"/>
                    </a:moveTo>
                    <a:lnTo>
                      <a:pt x="1" y="6156"/>
                    </a:lnTo>
                    <a:lnTo>
                      <a:pt x="1417" y="6156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44"/>
              <p:cNvSpPr/>
              <p:nvPr/>
            </p:nvSpPr>
            <p:spPr>
              <a:xfrm>
                <a:off x="1687100" y="1476800"/>
                <a:ext cx="354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32" extrusionOk="0">
                    <a:moveTo>
                      <a:pt x="1" y="0"/>
                    </a:moveTo>
                    <a:lnTo>
                      <a:pt x="1" y="632"/>
                    </a:lnTo>
                    <a:lnTo>
                      <a:pt x="1417" y="632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44"/>
              <p:cNvSpPr/>
              <p:nvPr/>
            </p:nvSpPr>
            <p:spPr>
              <a:xfrm>
                <a:off x="1687100" y="1511025"/>
                <a:ext cx="3545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20" extrusionOk="0">
                    <a:moveTo>
                      <a:pt x="1" y="1"/>
                    </a:moveTo>
                    <a:lnTo>
                      <a:pt x="1" y="620"/>
                    </a:lnTo>
                    <a:lnTo>
                      <a:pt x="1417" y="620"/>
                    </a:lnTo>
                    <a:lnTo>
                      <a:pt x="1417" y="1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44"/>
              <p:cNvSpPr/>
              <p:nvPr/>
            </p:nvSpPr>
            <p:spPr>
              <a:xfrm>
                <a:off x="1687100" y="1544975"/>
                <a:ext cx="354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32" extrusionOk="0">
                    <a:moveTo>
                      <a:pt x="1" y="0"/>
                    </a:moveTo>
                    <a:lnTo>
                      <a:pt x="1" y="631"/>
                    </a:lnTo>
                    <a:lnTo>
                      <a:pt x="1417" y="631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44"/>
              <p:cNvSpPr/>
              <p:nvPr/>
            </p:nvSpPr>
            <p:spPr>
              <a:xfrm>
                <a:off x="1687100" y="1578900"/>
                <a:ext cx="354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32" extrusionOk="0">
                    <a:moveTo>
                      <a:pt x="1" y="0"/>
                    </a:moveTo>
                    <a:lnTo>
                      <a:pt x="1" y="631"/>
                    </a:lnTo>
                    <a:lnTo>
                      <a:pt x="1417" y="631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44"/>
              <p:cNvSpPr/>
              <p:nvPr/>
            </p:nvSpPr>
            <p:spPr>
              <a:xfrm>
                <a:off x="1687100" y="1613125"/>
                <a:ext cx="3545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20" extrusionOk="0">
                    <a:moveTo>
                      <a:pt x="1" y="1"/>
                    </a:moveTo>
                    <a:lnTo>
                      <a:pt x="1" y="620"/>
                    </a:lnTo>
                    <a:lnTo>
                      <a:pt x="1417" y="620"/>
                    </a:lnTo>
                    <a:lnTo>
                      <a:pt x="1417" y="1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44"/>
              <p:cNvSpPr/>
              <p:nvPr/>
            </p:nvSpPr>
            <p:spPr>
              <a:xfrm>
                <a:off x="1673700" y="1619675"/>
                <a:ext cx="61950" cy="112550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4502" extrusionOk="0">
                    <a:moveTo>
                      <a:pt x="1" y="0"/>
                    </a:moveTo>
                    <a:lnTo>
                      <a:pt x="1" y="4501"/>
                    </a:lnTo>
                    <a:lnTo>
                      <a:pt x="2477" y="4501"/>
                    </a:lnTo>
                    <a:lnTo>
                      <a:pt x="24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44"/>
              <p:cNvSpPr/>
              <p:nvPr/>
            </p:nvSpPr>
            <p:spPr>
              <a:xfrm>
                <a:off x="1647825" y="1613125"/>
                <a:ext cx="113725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4549" h="1061" extrusionOk="0">
                    <a:moveTo>
                      <a:pt x="441" y="1"/>
                    </a:moveTo>
                    <a:cubicBezTo>
                      <a:pt x="202" y="1"/>
                      <a:pt x="0" y="239"/>
                      <a:pt x="0" y="524"/>
                    </a:cubicBezTo>
                    <a:cubicBezTo>
                      <a:pt x="0" y="822"/>
                      <a:pt x="202" y="1060"/>
                      <a:pt x="441" y="1060"/>
                    </a:cubicBezTo>
                    <a:lnTo>
                      <a:pt x="4108" y="1060"/>
                    </a:lnTo>
                    <a:cubicBezTo>
                      <a:pt x="4358" y="1060"/>
                      <a:pt x="4548" y="822"/>
                      <a:pt x="4548" y="524"/>
                    </a:cubicBezTo>
                    <a:cubicBezTo>
                      <a:pt x="4548" y="239"/>
                      <a:pt x="4358" y="1"/>
                      <a:pt x="410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44"/>
              <p:cNvSpPr/>
              <p:nvPr/>
            </p:nvSpPr>
            <p:spPr>
              <a:xfrm>
                <a:off x="1704675" y="1256500"/>
                <a:ext cx="152700" cy="64650"/>
              </a:xfrm>
              <a:custGeom>
                <a:avLst/>
                <a:gdLst/>
                <a:ahLst/>
                <a:cxnLst/>
                <a:rect l="l" t="t" r="r" b="b"/>
                <a:pathLst>
                  <a:path w="6108" h="2586" extrusionOk="0">
                    <a:moveTo>
                      <a:pt x="201" y="1"/>
                    </a:moveTo>
                    <a:cubicBezTo>
                      <a:pt x="134" y="1"/>
                      <a:pt x="67" y="1"/>
                      <a:pt x="0" y="2"/>
                    </a:cubicBezTo>
                    <a:cubicBezTo>
                      <a:pt x="131" y="2"/>
                      <a:pt x="262" y="2"/>
                      <a:pt x="393" y="14"/>
                    </a:cubicBezTo>
                    <a:cubicBezTo>
                      <a:pt x="1048" y="26"/>
                      <a:pt x="1084" y="990"/>
                      <a:pt x="500" y="1073"/>
                    </a:cubicBezTo>
                    <a:cubicBezTo>
                      <a:pt x="2298" y="1109"/>
                      <a:pt x="4096" y="1443"/>
                      <a:pt x="5513" y="2586"/>
                    </a:cubicBezTo>
                    <a:lnTo>
                      <a:pt x="6108" y="1681"/>
                    </a:lnTo>
                    <a:cubicBezTo>
                      <a:pt x="4470" y="366"/>
                      <a:pt x="2274" y="1"/>
                      <a:pt x="201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44"/>
              <p:cNvSpPr/>
              <p:nvPr/>
            </p:nvSpPr>
            <p:spPr>
              <a:xfrm>
                <a:off x="1842475" y="1298500"/>
                <a:ext cx="41100" cy="42900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1716" extrusionOk="0">
                    <a:moveTo>
                      <a:pt x="596" y="1"/>
                    </a:moveTo>
                    <a:lnTo>
                      <a:pt x="1" y="906"/>
                    </a:lnTo>
                    <a:cubicBezTo>
                      <a:pt x="144" y="1025"/>
                      <a:pt x="286" y="1156"/>
                      <a:pt x="429" y="1298"/>
                    </a:cubicBezTo>
                    <a:cubicBezTo>
                      <a:pt x="560" y="1429"/>
                      <a:pt x="691" y="1572"/>
                      <a:pt x="798" y="1715"/>
                    </a:cubicBezTo>
                    <a:lnTo>
                      <a:pt x="1644" y="1084"/>
                    </a:lnTo>
                    <a:cubicBezTo>
                      <a:pt x="1513" y="894"/>
                      <a:pt x="1358" y="715"/>
                      <a:pt x="1191" y="536"/>
                    </a:cubicBezTo>
                    <a:cubicBezTo>
                      <a:pt x="1001" y="346"/>
                      <a:pt x="798" y="167"/>
                      <a:pt x="5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44"/>
              <p:cNvSpPr/>
              <p:nvPr/>
            </p:nvSpPr>
            <p:spPr>
              <a:xfrm>
                <a:off x="1862425" y="1325600"/>
                <a:ext cx="41700" cy="43775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751" extrusionOk="0">
                    <a:moveTo>
                      <a:pt x="846" y="0"/>
                    </a:moveTo>
                    <a:lnTo>
                      <a:pt x="0" y="631"/>
                    </a:lnTo>
                    <a:cubicBezTo>
                      <a:pt x="286" y="988"/>
                      <a:pt x="512" y="1357"/>
                      <a:pt x="691" y="1750"/>
                    </a:cubicBezTo>
                    <a:lnTo>
                      <a:pt x="1667" y="1381"/>
                    </a:lnTo>
                    <a:cubicBezTo>
                      <a:pt x="1453" y="905"/>
                      <a:pt x="1191" y="441"/>
                      <a:pt x="8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44"/>
              <p:cNvSpPr/>
              <p:nvPr/>
            </p:nvSpPr>
            <p:spPr>
              <a:xfrm>
                <a:off x="1692175" y="1283325"/>
                <a:ext cx="125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3" extrusionOk="0">
                    <a:moveTo>
                      <a:pt x="0" y="0"/>
                    </a:moveTo>
                    <a:cubicBezTo>
                      <a:pt x="36" y="12"/>
                      <a:pt x="71" y="12"/>
                      <a:pt x="107" y="12"/>
                    </a:cubicBezTo>
                    <a:cubicBezTo>
                      <a:pt x="238" y="0"/>
                      <a:pt x="369" y="0"/>
                      <a:pt x="500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325;p44"/>
              <p:cNvSpPr/>
              <p:nvPr/>
            </p:nvSpPr>
            <p:spPr>
              <a:xfrm>
                <a:off x="1879675" y="1360125"/>
                <a:ext cx="36650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882" extrusionOk="0">
                    <a:moveTo>
                      <a:pt x="977" y="0"/>
                    </a:moveTo>
                    <a:lnTo>
                      <a:pt x="1" y="369"/>
                    </a:lnTo>
                    <a:cubicBezTo>
                      <a:pt x="227" y="857"/>
                      <a:pt x="370" y="1369"/>
                      <a:pt x="477" y="1881"/>
                    </a:cubicBezTo>
                    <a:lnTo>
                      <a:pt x="1465" y="1548"/>
                    </a:lnTo>
                    <a:cubicBezTo>
                      <a:pt x="1358" y="1024"/>
                      <a:pt x="1204" y="500"/>
                      <a:pt x="9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326;p44"/>
              <p:cNvSpPr/>
              <p:nvPr/>
            </p:nvSpPr>
            <p:spPr>
              <a:xfrm>
                <a:off x="1897250" y="1486325"/>
                <a:ext cx="26800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1162" extrusionOk="0">
                    <a:moveTo>
                      <a:pt x="0" y="0"/>
                    </a:moveTo>
                    <a:lnTo>
                      <a:pt x="0" y="643"/>
                    </a:lnTo>
                    <a:cubicBezTo>
                      <a:pt x="0" y="989"/>
                      <a:pt x="268" y="1161"/>
                      <a:pt x="536" y="1161"/>
                    </a:cubicBezTo>
                    <a:cubicBezTo>
                      <a:pt x="804" y="1161"/>
                      <a:pt x="1072" y="989"/>
                      <a:pt x="1072" y="643"/>
                    </a:cubicBezTo>
                    <a:cubicBezTo>
                      <a:pt x="1072" y="429"/>
                      <a:pt x="1072" y="215"/>
                      <a:pt x="1072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44"/>
              <p:cNvSpPr/>
              <p:nvPr/>
            </p:nvSpPr>
            <p:spPr>
              <a:xfrm>
                <a:off x="1896350" y="1443175"/>
                <a:ext cx="277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108" h="1727" extrusionOk="0">
                    <a:moveTo>
                      <a:pt x="1048" y="0"/>
                    </a:moveTo>
                    <a:lnTo>
                      <a:pt x="1" y="107"/>
                    </a:lnTo>
                    <a:cubicBezTo>
                      <a:pt x="25" y="643"/>
                      <a:pt x="36" y="1191"/>
                      <a:pt x="36" y="1726"/>
                    </a:cubicBezTo>
                    <a:lnTo>
                      <a:pt x="1108" y="1726"/>
                    </a:lnTo>
                    <a:cubicBezTo>
                      <a:pt x="1096" y="1143"/>
                      <a:pt x="1084" y="572"/>
                      <a:pt x="10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" name="Google Shape;2328;p44"/>
              <p:cNvSpPr/>
              <p:nvPr/>
            </p:nvSpPr>
            <p:spPr>
              <a:xfrm>
                <a:off x="1891600" y="1398825"/>
                <a:ext cx="309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39" h="1882" extrusionOk="0">
                    <a:moveTo>
                      <a:pt x="988" y="0"/>
                    </a:moveTo>
                    <a:lnTo>
                      <a:pt x="0" y="345"/>
                    </a:lnTo>
                    <a:cubicBezTo>
                      <a:pt x="95" y="845"/>
                      <a:pt x="155" y="1357"/>
                      <a:pt x="191" y="1881"/>
                    </a:cubicBezTo>
                    <a:lnTo>
                      <a:pt x="1238" y="1774"/>
                    </a:lnTo>
                    <a:cubicBezTo>
                      <a:pt x="1191" y="1167"/>
                      <a:pt x="1119" y="583"/>
                      <a:pt x="9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" name="Google Shape;2329;p44"/>
              <p:cNvSpPr/>
              <p:nvPr/>
            </p:nvSpPr>
            <p:spPr>
              <a:xfrm>
                <a:off x="1486775" y="1398825"/>
                <a:ext cx="312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1882" extrusionOk="0">
                    <a:moveTo>
                      <a:pt x="239" y="0"/>
                    </a:moveTo>
                    <a:cubicBezTo>
                      <a:pt x="108" y="583"/>
                      <a:pt x="36" y="1179"/>
                      <a:pt x="1" y="1774"/>
                    </a:cubicBezTo>
                    <a:lnTo>
                      <a:pt x="1060" y="1881"/>
                    </a:lnTo>
                    <a:cubicBezTo>
                      <a:pt x="1096" y="1357"/>
                      <a:pt x="1156" y="845"/>
                      <a:pt x="1251" y="345"/>
                    </a:cubicBezTo>
                    <a:lnTo>
                      <a:pt x="23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44"/>
              <p:cNvSpPr/>
              <p:nvPr/>
            </p:nvSpPr>
            <p:spPr>
              <a:xfrm>
                <a:off x="1485300" y="1443175"/>
                <a:ext cx="280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1727" extrusionOk="0">
                    <a:moveTo>
                      <a:pt x="60" y="0"/>
                    </a:moveTo>
                    <a:cubicBezTo>
                      <a:pt x="24" y="572"/>
                      <a:pt x="12" y="1155"/>
                      <a:pt x="0" y="1726"/>
                    </a:cubicBezTo>
                    <a:lnTo>
                      <a:pt x="1072" y="1726"/>
                    </a:lnTo>
                    <a:cubicBezTo>
                      <a:pt x="1072" y="1179"/>
                      <a:pt x="1084" y="643"/>
                      <a:pt x="1119" y="107"/>
                    </a:cubicBez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44"/>
              <p:cNvSpPr/>
              <p:nvPr/>
            </p:nvSpPr>
            <p:spPr>
              <a:xfrm>
                <a:off x="1492725" y="1360125"/>
                <a:ext cx="37250" cy="47350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1894" extrusionOk="0">
                    <a:moveTo>
                      <a:pt x="477" y="0"/>
                    </a:moveTo>
                    <a:cubicBezTo>
                      <a:pt x="263" y="488"/>
                      <a:pt x="108" y="1012"/>
                      <a:pt x="1" y="1548"/>
                    </a:cubicBezTo>
                    <a:lnTo>
                      <a:pt x="1013" y="1893"/>
                    </a:lnTo>
                    <a:cubicBezTo>
                      <a:pt x="1120" y="1369"/>
                      <a:pt x="1275" y="869"/>
                      <a:pt x="1489" y="381"/>
                    </a:cubicBezTo>
                    <a:lnTo>
                      <a:pt x="47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44"/>
              <p:cNvSpPr/>
              <p:nvPr/>
            </p:nvSpPr>
            <p:spPr>
              <a:xfrm>
                <a:off x="1485300" y="1486325"/>
                <a:ext cx="26800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1162" extrusionOk="0">
                    <a:moveTo>
                      <a:pt x="0" y="0"/>
                    </a:moveTo>
                    <a:lnTo>
                      <a:pt x="0" y="643"/>
                    </a:lnTo>
                    <a:cubicBezTo>
                      <a:pt x="0" y="989"/>
                      <a:pt x="268" y="1161"/>
                      <a:pt x="536" y="1161"/>
                    </a:cubicBezTo>
                    <a:cubicBezTo>
                      <a:pt x="804" y="1161"/>
                      <a:pt x="1072" y="989"/>
                      <a:pt x="1072" y="643"/>
                    </a:cubicBezTo>
                    <a:lnTo>
                      <a:pt x="1072" y="0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44"/>
              <p:cNvSpPr/>
              <p:nvPr/>
            </p:nvSpPr>
            <p:spPr>
              <a:xfrm>
                <a:off x="1525475" y="1298800"/>
                <a:ext cx="41400" cy="42900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1716" extrusionOk="0">
                    <a:moveTo>
                      <a:pt x="1072" y="1"/>
                    </a:moveTo>
                    <a:cubicBezTo>
                      <a:pt x="858" y="167"/>
                      <a:pt x="655" y="334"/>
                      <a:pt x="465" y="524"/>
                    </a:cubicBezTo>
                    <a:cubicBezTo>
                      <a:pt x="298" y="703"/>
                      <a:pt x="143" y="882"/>
                      <a:pt x="1" y="1060"/>
                    </a:cubicBezTo>
                    <a:lnTo>
                      <a:pt x="870" y="1715"/>
                    </a:lnTo>
                    <a:cubicBezTo>
                      <a:pt x="977" y="1572"/>
                      <a:pt x="1096" y="1429"/>
                      <a:pt x="1227" y="1286"/>
                    </a:cubicBezTo>
                    <a:cubicBezTo>
                      <a:pt x="1370" y="1144"/>
                      <a:pt x="1513" y="1013"/>
                      <a:pt x="1656" y="894"/>
                    </a:cubicBezTo>
                    <a:lnTo>
                      <a:pt x="107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44"/>
              <p:cNvSpPr/>
              <p:nvPr/>
            </p:nvSpPr>
            <p:spPr>
              <a:xfrm>
                <a:off x="1704675" y="1283325"/>
                <a:ext cx="125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3" extrusionOk="0">
                    <a:moveTo>
                      <a:pt x="0" y="0"/>
                    </a:moveTo>
                    <a:cubicBezTo>
                      <a:pt x="131" y="0"/>
                      <a:pt x="274" y="0"/>
                      <a:pt x="393" y="12"/>
                    </a:cubicBezTo>
                    <a:cubicBezTo>
                      <a:pt x="429" y="12"/>
                      <a:pt x="464" y="12"/>
                      <a:pt x="500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44"/>
              <p:cNvSpPr/>
              <p:nvPr/>
            </p:nvSpPr>
            <p:spPr>
              <a:xfrm>
                <a:off x="1504650" y="1325300"/>
                <a:ext cx="42575" cy="4437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775" extrusionOk="0">
                    <a:moveTo>
                      <a:pt x="834" y="0"/>
                    </a:moveTo>
                    <a:cubicBezTo>
                      <a:pt x="488" y="441"/>
                      <a:pt x="214" y="905"/>
                      <a:pt x="0" y="1393"/>
                    </a:cubicBezTo>
                    <a:lnTo>
                      <a:pt x="1012" y="1774"/>
                    </a:lnTo>
                    <a:cubicBezTo>
                      <a:pt x="1191" y="1381"/>
                      <a:pt x="1417" y="1012"/>
                      <a:pt x="1703" y="643"/>
                    </a:cubicBezTo>
                    <a:lnTo>
                      <a:pt x="83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44"/>
              <p:cNvSpPr/>
              <p:nvPr/>
            </p:nvSpPr>
            <p:spPr>
              <a:xfrm>
                <a:off x="1552275" y="1256500"/>
                <a:ext cx="152425" cy="64650"/>
              </a:xfrm>
              <a:custGeom>
                <a:avLst/>
                <a:gdLst/>
                <a:ahLst/>
                <a:cxnLst/>
                <a:rect l="l" t="t" r="r" b="b"/>
                <a:pathLst>
                  <a:path w="6097" h="2586" extrusionOk="0">
                    <a:moveTo>
                      <a:pt x="5902" y="1"/>
                    </a:moveTo>
                    <a:cubicBezTo>
                      <a:pt x="3787" y="1"/>
                      <a:pt x="1664" y="387"/>
                      <a:pt x="0" y="1693"/>
                    </a:cubicBezTo>
                    <a:lnTo>
                      <a:pt x="584" y="2586"/>
                    </a:lnTo>
                    <a:cubicBezTo>
                      <a:pt x="1965" y="1431"/>
                      <a:pt x="3810" y="1109"/>
                      <a:pt x="5596" y="1073"/>
                    </a:cubicBezTo>
                    <a:cubicBezTo>
                      <a:pt x="5013" y="990"/>
                      <a:pt x="5048" y="26"/>
                      <a:pt x="5703" y="14"/>
                    </a:cubicBezTo>
                    <a:cubicBezTo>
                      <a:pt x="5834" y="2"/>
                      <a:pt x="5965" y="2"/>
                      <a:pt x="6096" y="2"/>
                    </a:cubicBezTo>
                    <a:cubicBezTo>
                      <a:pt x="6031" y="1"/>
                      <a:pt x="5967" y="1"/>
                      <a:pt x="5902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44"/>
              <p:cNvSpPr/>
              <p:nvPr/>
            </p:nvSpPr>
            <p:spPr>
              <a:xfrm>
                <a:off x="1677575" y="1256525"/>
                <a:ext cx="54200" cy="26825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1073" extrusionOk="0">
                    <a:moveTo>
                      <a:pt x="1084" y="1"/>
                    </a:moveTo>
                    <a:cubicBezTo>
                      <a:pt x="953" y="1"/>
                      <a:pt x="822" y="13"/>
                      <a:pt x="691" y="13"/>
                    </a:cubicBezTo>
                    <a:cubicBezTo>
                      <a:pt x="36" y="37"/>
                      <a:pt x="1" y="989"/>
                      <a:pt x="584" y="1072"/>
                    </a:cubicBezTo>
                    <a:lnTo>
                      <a:pt x="1584" y="1072"/>
                    </a:lnTo>
                    <a:cubicBezTo>
                      <a:pt x="2168" y="1001"/>
                      <a:pt x="2132" y="25"/>
                      <a:pt x="1477" y="13"/>
                    </a:cubicBezTo>
                    <a:cubicBezTo>
                      <a:pt x="1346" y="1"/>
                      <a:pt x="1215" y="1"/>
                      <a:pt x="1084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44"/>
              <p:cNvSpPr/>
              <p:nvPr/>
            </p:nvSpPr>
            <p:spPr>
              <a:xfrm>
                <a:off x="1463275" y="1473825"/>
                <a:ext cx="73525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941" h="2847" extrusionOk="0">
                    <a:moveTo>
                      <a:pt x="1417" y="0"/>
                    </a:moveTo>
                    <a:cubicBezTo>
                      <a:pt x="0" y="0"/>
                      <a:pt x="0" y="2060"/>
                      <a:pt x="0" y="2846"/>
                    </a:cubicBezTo>
                    <a:lnTo>
                      <a:pt x="2834" y="2846"/>
                    </a:lnTo>
                    <a:cubicBezTo>
                      <a:pt x="2834" y="2060"/>
                      <a:pt x="2941" y="0"/>
                      <a:pt x="14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44"/>
              <p:cNvSpPr/>
              <p:nvPr/>
            </p:nvSpPr>
            <p:spPr>
              <a:xfrm>
                <a:off x="1874625" y="1473825"/>
                <a:ext cx="73550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942" h="2847" extrusionOk="0">
                    <a:moveTo>
                      <a:pt x="1417" y="0"/>
                    </a:moveTo>
                    <a:cubicBezTo>
                      <a:pt x="1" y="0"/>
                      <a:pt x="1" y="2060"/>
                      <a:pt x="1" y="2846"/>
                    </a:cubicBezTo>
                    <a:lnTo>
                      <a:pt x="2834" y="2846"/>
                    </a:lnTo>
                    <a:cubicBezTo>
                      <a:pt x="2834" y="2060"/>
                      <a:pt x="2941" y="0"/>
                      <a:pt x="14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44"/>
              <p:cNvSpPr/>
              <p:nvPr/>
            </p:nvSpPr>
            <p:spPr>
              <a:xfrm>
                <a:off x="1550475" y="1266650"/>
                <a:ext cx="51825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3918" extrusionOk="0">
                    <a:moveTo>
                      <a:pt x="1037" y="1"/>
                    </a:moveTo>
                    <a:cubicBezTo>
                      <a:pt x="465" y="1"/>
                      <a:pt x="1" y="465"/>
                      <a:pt x="1" y="1037"/>
                    </a:cubicBezTo>
                    <a:lnTo>
                      <a:pt x="1" y="2882"/>
                    </a:lnTo>
                    <a:cubicBezTo>
                      <a:pt x="1" y="3453"/>
                      <a:pt x="465" y="3918"/>
                      <a:pt x="1037" y="3918"/>
                    </a:cubicBezTo>
                    <a:cubicBezTo>
                      <a:pt x="1608" y="3918"/>
                      <a:pt x="2072" y="3453"/>
                      <a:pt x="2072" y="2882"/>
                    </a:cubicBezTo>
                    <a:lnTo>
                      <a:pt x="2072" y="1037"/>
                    </a:lnTo>
                    <a:cubicBezTo>
                      <a:pt x="2072" y="465"/>
                      <a:pt x="1608" y="1"/>
                      <a:pt x="10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44"/>
              <p:cNvSpPr/>
              <p:nvPr/>
            </p:nvSpPr>
            <p:spPr>
              <a:xfrm>
                <a:off x="1805875" y="1266650"/>
                <a:ext cx="51800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3918" extrusionOk="0">
                    <a:moveTo>
                      <a:pt x="1036" y="1"/>
                    </a:moveTo>
                    <a:cubicBezTo>
                      <a:pt x="465" y="1"/>
                      <a:pt x="0" y="465"/>
                      <a:pt x="0" y="1037"/>
                    </a:cubicBezTo>
                    <a:lnTo>
                      <a:pt x="0" y="2882"/>
                    </a:lnTo>
                    <a:cubicBezTo>
                      <a:pt x="0" y="3453"/>
                      <a:pt x="465" y="3918"/>
                      <a:pt x="1036" y="3918"/>
                    </a:cubicBezTo>
                    <a:cubicBezTo>
                      <a:pt x="1608" y="3918"/>
                      <a:pt x="2072" y="3453"/>
                      <a:pt x="2072" y="2882"/>
                    </a:cubicBezTo>
                    <a:lnTo>
                      <a:pt x="2072" y="1037"/>
                    </a:lnTo>
                    <a:cubicBezTo>
                      <a:pt x="2072" y="465"/>
                      <a:pt x="1608" y="1"/>
                      <a:pt x="103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44"/>
              <p:cNvSpPr/>
              <p:nvPr/>
            </p:nvSpPr>
            <p:spPr>
              <a:xfrm>
                <a:off x="1567450" y="1047275"/>
                <a:ext cx="273575" cy="307500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12300" extrusionOk="0">
                    <a:moveTo>
                      <a:pt x="5465" y="1"/>
                    </a:moveTo>
                    <a:cubicBezTo>
                      <a:pt x="2441" y="1"/>
                      <a:pt x="0" y="2442"/>
                      <a:pt x="0" y="5466"/>
                    </a:cubicBezTo>
                    <a:lnTo>
                      <a:pt x="0" y="12300"/>
                    </a:lnTo>
                    <a:lnTo>
                      <a:pt x="10942" y="12300"/>
                    </a:lnTo>
                    <a:lnTo>
                      <a:pt x="10942" y="5466"/>
                    </a:lnTo>
                    <a:cubicBezTo>
                      <a:pt x="10942" y="2442"/>
                      <a:pt x="8489" y="1"/>
                      <a:pt x="54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44"/>
              <p:cNvSpPr/>
              <p:nvPr/>
            </p:nvSpPr>
            <p:spPr>
              <a:xfrm>
                <a:off x="1567150" y="1380350"/>
                <a:ext cx="273875" cy="12027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4811" extrusionOk="0">
                    <a:moveTo>
                      <a:pt x="0" y="1"/>
                    </a:moveTo>
                    <a:lnTo>
                      <a:pt x="0" y="4811"/>
                    </a:lnTo>
                    <a:lnTo>
                      <a:pt x="10954" y="4811"/>
                    </a:lnTo>
                    <a:lnTo>
                      <a:pt x="109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44"/>
              <p:cNvSpPr/>
              <p:nvPr/>
            </p:nvSpPr>
            <p:spPr>
              <a:xfrm>
                <a:off x="1556425" y="1354750"/>
                <a:ext cx="10750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1037" extrusionOk="0">
                    <a:moveTo>
                      <a:pt x="1" y="1"/>
                    </a:moveTo>
                    <a:lnTo>
                      <a:pt x="1" y="1037"/>
                    </a:lnTo>
                    <a:lnTo>
                      <a:pt x="429" y="1037"/>
                    </a:lnTo>
                    <a:lnTo>
                      <a:pt x="4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44"/>
              <p:cNvSpPr/>
              <p:nvPr/>
            </p:nvSpPr>
            <p:spPr>
              <a:xfrm>
                <a:off x="1841000" y="1354750"/>
                <a:ext cx="1222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1037" extrusionOk="0">
                    <a:moveTo>
                      <a:pt x="0" y="1"/>
                    </a:moveTo>
                    <a:lnTo>
                      <a:pt x="0" y="1037"/>
                    </a:lnTo>
                    <a:lnTo>
                      <a:pt x="488" y="1037"/>
                    </a:lnTo>
                    <a:lnTo>
                      <a:pt x="48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44"/>
              <p:cNvSpPr/>
              <p:nvPr/>
            </p:nvSpPr>
            <p:spPr>
              <a:xfrm>
                <a:off x="1567150" y="1354750"/>
                <a:ext cx="2738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1037" extrusionOk="0">
                    <a:moveTo>
                      <a:pt x="0" y="1"/>
                    </a:moveTo>
                    <a:lnTo>
                      <a:pt x="0" y="1037"/>
                    </a:lnTo>
                    <a:lnTo>
                      <a:pt x="10954" y="1037"/>
                    </a:lnTo>
                    <a:lnTo>
                      <a:pt x="1095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44"/>
              <p:cNvSpPr/>
              <p:nvPr/>
            </p:nvSpPr>
            <p:spPr>
              <a:xfrm>
                <a:off x="1556425" y="1500600"/>
                <a:ext cx="296800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1872" h="1025" extrusionOk="0">
                    <a:moveTo>
                      <a:pt x="1" y="1"/>
                    </a:moveTo>
                    <a:lnTo>
                      <a:pt x="1" y="1025"/>
                    </a:lnTo>
                    <a:lnTo>
                      <a:pt x="441" y="1025"/>
                    </a:lnTo>
                    <a:lnTo>
                      <a:pt x="441" y="1"/>
                    </a:lnTo>
                    <a:close/>
                    <a:moveTo>
                      <a:pt x="11383" y="1"/>
                    </a:moveTo>
                    <a:lnTo>
                      <a:pt x="11383" y="1025"/>
                    </a:lnTo>
                    <a:lnTo>
                      <a:pt x="11871" y="1025"/>
                    </a:lnTo>
                    <a:lnTo>
                      <a:pt x="118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44"/>
              <p:cNvSpPr/>
              <p:nvPr/>
            </p:nvSpPr>
            <p:spPr>
              <a:xfrm>
                <a:off x="1567150" y="1500600"/>
                <a:ext cx="273875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1025" extrusionOk="0">
                    <a:moveTo>
                      <a:pt x="0" y="1"/>
                    </a:moveTo>
                    <a:lnTo>
                      <a:pt x="0" y="1025"/>
                    </a:lnTo>
                    <a:lnTo>
                      <a:pt x="10954" y="1025"/>
                    </a:lnTo>
                    <a:lnTo>
                      <a:pt x="1095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44"/>
              <p:cNvSpPr/>
              <p:nvPr/>
            </p:nvSpPr>
            <p:spPr>
              <a:xfrm>
                <a:off x="1629950" y="1269325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1" y="1"/>
                    </a:moveTo>
                    <a:lnTo>
                      <a:pt x="1001" y="1"/>
                    </a:lnTo>
                    <a:lnTo>
                      <a:pt x="1001" y="1001"/>
                    </a:lnTo>
                    <a:lnTo>
                      <a:pt x="1" y="100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44"/>
              <p:cNvSpPr/>
              <p:nvPr/>
            </p:nvSpPr>
            <p:spPr>
              <a:xfrm>
                <a:off x="1660600" y="1269325"/>
                <a:ext cx="253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01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13" y="1001"/>
                    </a:lnTo>
                    <a:lnTo>
                      <a:pt x="10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44"/>
              <p:cNvSpPr/>
              <p:nvPr/>
            </p:nvSpPr>
            <p:spPr>
              <a:xfrm>
                <a:off x="1691575" y="1269325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1"/>
                    </a:moveTo>
                    <a:lnTo>
                      <a:pt x="1000" y="1"/>
                    </a:lnTo>
                    <a:lnTo>
                      <a:pt x="1000" y="1001"/>
                    </a:lnTo>
                    <a:lnTo>
                      <a:pt x="0" y="100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44"/>
              <p:cNvSpPr/>
              <p:nvPr/>
            </p:nvSpPr>
            <p:spPr>
              <a:xfrm>
                <a:off x="1722225" y="1269325"/>
                <a:ext cx="253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01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13" y="1001"/>
                    </a:lnTo>
                    <a:lnTo>
                      <a:pt x="10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44"/>
              <p:cNvSpPr/>
              <p:nvPr/>
            </p:nvSpPr>
            <p:spPr>
              <a:xfrm>
                <a:off x="1753175" y="1269325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1" y="1"/>
                    </a:moveTo>
                    <a:lnTo>
                      <a:pt x="1001" y="1"/>
                    </a:lnTo>
                    <a:lnTo>
                      <a:pt x="1001" y="1001"/>
                    </a:lnTo>
                    <a:lnTo>
                      <a:pt x="1" y="100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44"/>
              <p:cNvSpPr/>
              <p:nvPr/>
            </p:nvSpPr>
            <p:spPr>
              <a:xfrm>
                <a:off x="1607025" y="1152350"/>
                <a:ext cx="82175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3287" h="3287" extrusionOk="0">
                    <a:moveTo>
                      <a:pt x="3287" y="1644"/>
                    </a:moveTo>
                    <a:cubicBezTo>
                      <a:pt x="3287" y="2549"/>
                      <a:pt x="2549" y="3287"/>
                      <a:pt x="1644" y="3287"/>
                    </a:cubicBezTo>
                    <a:cubicBezTo>
                      <a:pt x="739" y="3287"/>
                      <a:pt x="1" y="2549"/>
                      <a:pt x="1" y="1644"/>
                    </a:cubicBezTo>
                    <a:cubicBezTo>
                      <a:pt x="1" y="739"/>
                      <a:pt x="739" y="1"/>
                      <a:pt x="1644" y="1"/>
                    </a:cubicBezTo>
                    <a:cubicBezTo>
                      <a:pt x="2549" y="1"/>
                      <a:pt x="3287" y="739"/>
                      <a:pt x="3287" y="16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44"/>
              <p:cNvSpPr/>
              <p:nvPr/>
            </p:nvSpPr>
            <p:spPr>
              <a:xfrm>
                <a:off x="1638575" y="1183900"/>
                <a:ext cx="19075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763" extrusionOk="0">
                    <a:moveTo>
                      <a:pt x="382" y="1"/>
                    </a:moveTo>
                    <a:cubicBezTo>
                      <a:pt x="168" y="1"/>
                      <a:pt x="1" y="167"/>
                      <a:pt x="1" y="382"/>
                    </a:cubicBezTo>
                    <a:cubicBezTo>
                      <a:pt x="1" y="596"/>
                      <a:pt x="168" y="763"/>
                      <a:pt x="382" y="763"/>
                    </a:cubicBezTo>
                    <a:cubicBezTo>
                      <a:pt x="596" y="763"/>
                      <a:pt x="763" y="596"/>
                      <a:pt x="763" y="382"/>
                    </a:cubicBezTo>
                    <a:cubicBezTo>
                      <a:pt x="763" y="167"/>
                      <a:pt x="596" y="1"/>
                      <a:pt x="3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44"/>
              <p:cNvSpPr/>
              <p:nvPr/>
            </p:nvSpPr>
            <p:spPr>
              <a:xfrm>
                <a:off x="1718950" y="1152350"/>
                <a:ext cx="82175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3287" h="3287" extrusionOk="0">
                    <a:moveTo>
                      <a:pt x="3287" y="1644"/>
                    </a:moveTo>
                    <a:cubicBezTo>
                      <a:pt x="3287" y="2549"/>
                      <a:pt x="2549" y="3287"/>
                      <a:pt x="1644" y="3287"/>
                    </a:cubicBezTo>
                    <a:cubicBezTo>
                      <a:pt x="739" y="3287"/>
                      <a:pt x="1" y="2549"/>
                      <a:pt x="1" y="1644"/>
                    </a:cubicBezTo>
                    <a:cubicBezTo>
                      <a:pt x="1" y="739"/>
                      <a:pt x="739" y="1"/>
                      <a:pt x="1644" y="1"/>
                    </a:cubicBezTo>
                    <a:cubicBezTo>
                      <a:pt x="2549" y="1"/>
                      <a:pt x="3287" y="739"/>
                      <a:pt x="3287" y="16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44"/>
              <p:cNvSpPr/>
              <p:nvPr/>
            </p:nvSpPr>
            <p:spPr>
              <a:xfrm>
                <a:off x="1750500" y="1183900"/>
                <a:ext cx="19075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763" extrusionOk="0">
                    <a:moveTo>
                      <a:pt x="382" y="1"/>
                    </a:moveTo>
                    <a:cubicBezTo>
                      <a:pt x="167" y="1"/>
                      <a:pt x="1" y="167"/>
                      <a:pt x="1" y="382"/>
                    </a:cubicBezTo>
                    <a:cubicBezTo>
                      <a:pt x="1" y="596"/>
                      <a:pt x="167" y="763"/>
                      <a:pt x="382" y="763"/>
                    </a:cubicBezTo>
                    <a:cubicBezTo>
                      <a:pt x="596" y="763"/>
                      <a:pt x="763" y="596"/>
                      <a:pt x="763" y="382"/>
                    </a:cubicBezTo>
                    <a:cubicBezTo>
                      <a:pt x="763" y="167"/>
                      <a:pt x="596" y="1"/>
                      <a:pt x="3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44"/>
              <p:cNvSpPr/>
              <p:nvPr/>
            </p:nvSpPr>
            <p:spPr>
              <a:xfrm>
                <a:off x="1589175" y="1403575"/>
                <a:ext cx="20850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4" extrusionOk="0">
                    <a:moveTo>
                      <a:pt x="834" y="417"/>
                    </a:moveTo>
                    <a:cubicBezTo>
                      <a:pt x="834" y="655"/>
                      <a:pt x="643" y="834"/>
                      <a:pt x="417" y="834"/>
                    </a:cubicBezTo>
                    <a:cubicBezTo>
                      <a:pt x="179" y="834"/>
                      <a:pt x="0" y="655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43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44"/>
              <p:cNvSpPr/>
              <p:nvPr/>
            </p:nvSpPr>
            <p:spPr>
              <a:xfrm>
                <a:off x="1799625" y="1403575"/>
                <a:ext cx="20850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4" extrusionOk="0">
                    <a:moveTo>
                      <a:pt x="834" y="417"/>
                    </a:moveTo>
                    <a:cubicBezTo>
                      <a:pt x="834" y="655"/>
                      <a:pt x="655" y="834"/>
                      <a:pt x="417" y="834"/>
                    </a:cubicBezTo>
                    <a:cubicBezTo>
                      <a:pt x="191" y="834"/>
                      <a:pt x="0" y="655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55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44"/>
              <p:cNvSpPr/>
              <p:nvPr/>
            </p:nvSpPr>
            <p:spPr>
              <a:xfrm>
                <a:off x="1589175" y="1457150"/>
                <a:ext cx="2085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5" extrusionOk="0">
                    <a:moveTo>
                      <a:pt x="834" y="417"/>
                    </a:moveTo>
                    <a:cubicBezTo>
                      <a:pt x="834" y="656"/>
                      <a:pt x="643" y="834"/>
                      <a:pt x="417" y="834"/>
                    </a:cubicBezTo>
                    <a:cubicBezTo>
                      <a:pt x="179" y="834"/>
                      <a:pt x="0" y="656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43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44"/>
              <p:cNvSpPr/>
              <p:nvPr/>
            </p:nvSpPr>
            <p:spPr>
              <a:xfrm>
                <a:off x="1799625" y="1457150"/>
                <a:ext cx="2085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5" extrusionOk="0">
                    <a:moveTo>
                      <a:pt x="834" y="417"/>
                    </a:moveTo>
                    <a:cubicBezTo>
                      <a:pt x="834" y="656"/>
                      <a:pt x="655" y="834"/>
                      <a:pt x="417" y="834"/>
                    </a:cubicBezTo>
                    <a:cubicBezTo>
                      <a:pt x="191" y="834"/>
                      <a:pt x="0" y="656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55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44"/>
              <p:cNvSpPr/>
              <p:nvPr/>
            </p:nvSpPr>
            <p:spPr>
              <a:xfrm>
                <a:off x="1626975" y="1404475"/>
                <a:ext cx="155700" cy="72650"/>
              </a:xfrm>
              <a:custGeom>
                <a:avLst/>
                <a:gdLst/>
                <a:ahLst/>
                <a:cxnLst/>
                <a:rect l="l" t="t" r="r" b="b"/>
                <a:pathLst>
                  <a:path w="6228" h="2906" extrusionOk="0">
                    <a:moveTo>
                      <a:pt x="1" y="0"/>
                    </a:moveTo>
                    <a:lnTo>
                      <a:pt x="1" y="2905"/>
                    </a:lnTo>
                    <a:lnTo>
                      <a:pt x="6228" y="2905"/>
                    </a:lnTo>
                    <a:lnTo>
                      <a:pt x="622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63" name="Google Shape;2363;p44"/>
          <p:cNvGrpSpPr/>
          <p:nvPr/>
        </p:nvGrpSpPr>
        <p:grpSpPr>
          <a:xfrm rot="-463991">
            <a:off x="7279872" y="2477592"/>
            <a:ext cx="1747157" cy="2313435"/>
            <a:chOff x="3079550" y="2361275"/>
            <a:chExt cx="565275" cy="750425"/>
          </a:xfrm>
        </p:grpSpPr>
        <p:sp>
          <p:nvSpPr>
            <p:cNvPr id="2364" name="Google Shape;2364;p44"/>
            <p:cNvSpPr/>
            <p:nvPr/>
          </p:nvSpPr>
          <p:spPr>
            <a:xfrm>
              <a:off x="3079550" y="2361288"/>
              <a:ext cx="565275" cy="750400"/>
            </a:xfrm>
            <a:custGeom>
              <a:avLst/>
              <a:gdLst/>
              <a:ahLst/>
              <a:cxnLst/>
              <a:rect l="l" t="t" r="r" b="b"/>
              <a:pathLst>
                <a:path w="22611" h="30016" extrusionOk="0">
                  <a:moveTo>
                    <a:pt x="11061" y="0"/>
                  </a:moveTo>
                  <a:cubicBezTo>
                    <a:pt x="10692" y="0"/>
                    <a:pt x="10382" y="298"/>
                    <a:pt x="10382" y="679"/>
                  </a:cubicBezTo>
                  <a:cubicBezTo>
                    <a:pt x="10382" y="964"/>
                    <a:pt x="10573" y="1214"/>
                    <a:pt x="10835" y="1310"/>
                  </a:cubicBezTo>
                  <a:lnTo>
                    <a:pt x="10835" y="2917"/>
                  </a:lnTo>
                  <a:lnTo>
                    <a:pt x="9108" y="2917"/>
                  </a:lnTo>
                  <a:lnTo>
                    <a:pt x="9108" y="4596"/>
                  </a:lnTo>
                  <a:lnTo>
                    <a:pt x="7299" y="4596"/>
                  </a:lnTo>
                  <a:lnTo>
                    <a:pt x="7299" y="5417"/>
                  </a:lnTo>
                  <a:lnTo>
                    <a:pt x="6001" y="5417"/>
                  </a:lnTo>
                  <a:lnTo>
                    <a:pt x="6001" y="12823"/>
                  </a:lnTo>
                  <a:lnTo>
                    <a:pt x="4834" y="12823"/>
                  </a:lnTo>
                  <a:lnTo>
                    <a:pt x="4834" y="14859"/>
                  </a:lnTo>
                  <a:lnTo>
                    <a:pt x="4834" y="14907"/>
                  </a:lnTo>
                  <a:lnTo>
                    <a:pt x="4834" y="16883"/>
                  </a:lnTo>
                  <a:lnTo>
                    <a:pt x="4834" y="16943"/>
                  </a:lnTo>
                  <a:lnTo>
                    <a:pt x="4834" y="18919"/>
                  </a:lnTo>
                  <a:lnTo>
                    <a:pt x="4834" y="18979"/>
                  </a:lnTo>
                  <a:lnTo>
                    <a:pt x="4834" y="19705"/>
                  </a:lnTo>
                  <a:cubicBezTo>
                    <a:pt x="2798" y="21515"/>
                    <a:pt x="1512" y="24158"/>
                    <a:pt x="1512" y="27099"/>
                  </a:cubicBezTo>
                  <a:lnTo>
                    <a:pt x="1512" y="28087"/>
                  </a:lnTo>
                  <a:lnTo>
                    <a:pt x="0" y="28087"/>
                  </a:lnTo>
                  <a:lnTo>
                    <a:pt x="0" y="30016"/>
                  </a:lnTo>
                  <a:lnTo>
                    <a:pt x="4012" y="30016"/>
                  </a:lnTo>
                  <a:lnTo>
                    <a:pt x="4012" y="28087"/>
                  </a:lnTo>
                  <a:lnTo>
                    <a:pt x="2477" y="28087"/>
                  </a:lnTo>
                  <a:lnTo>
                    <a:pt x="2477" y="27099"/>
                  </a:lnTo>
                  <a:cubicBezTo>
                    <a:pt x="2477" y="24765"/>
                    <a:pt x="3370" y="22646"/>
                    <a:pt x="4834" y="21050"/>
                  </a:cubicBezTo>
                  <a:lnTo>
                    <a:pt x="4834" y="22991"/>
                  </a:lnTo>
                  <a:lnTo>
                    <a:pt x="4834" y="23039"/>
                  </a:lnTo>
                  <a:lnTo>
                    <a:pt x="4834" y="25075"/>
                  </a:lnTo>
                  <a:lnTo>
                    <a:pt x="6560" y="25075"/>
                  </a:lnTo>
                  <a:cubicBezTo>
                    <a:pt x="6549" y="25217"/>
                    <a:pt x="6549" y="25360"/>
                    <a:pt x="6549" y="25491"/>
                  </a:cubicBezTo>
                  <a:cubicBezTo>
                    <a:pt x="6549" y="27992"/>
                    <a:pt x="8573" y="30016"/>
                    <a:pt x="11061" y="30016"/>
                  </a:cubicBezTo>
                  <a:cubicBezTo>
                    <a:pt x="13561" y="30016"/>
                    <a:pt x="15585" y="27992"/>
                    <a:pt x="15585" y="25491"/>
                  </a:cubicBezTo>
                  <a:cubicBezTo>
                    <a:pt x="15585" y="25360"/>
                    <a:pt x="15573" y="25217"/>
                    <a:pt x="15562" y="25075"/>
                  </a:cubicBezTo>
                  <a:lnTo>
                    <a:pt x="17264" y="25075"/>
                  </a:lnTo>
                  <a:lnTo>
                    <a:pt x="17264" y="23039"/>
                  </a:lnTo>
                  <a:lnTo>
                    <a:pt x="17264" y="22991"/>
                  </a:lnTo>
                  <a:lnTo>
                    <a:pt x="17264" y="21015"/>
                  </a:lnTo>
                  <a:lnTo>
                    <a:pt x="17264" y="20955"/>
                  </a:lnTo>
                  <a:lnTo>
                    <a:pt x="17264" y="20562"/>
                  </a:lnTo>
                  <a:cubicBezTo>
                    <a:pt x="19014" y="22181"/>
                    <a:pt x="20122" y="24515"/>
                    <a:pt x="20122" y="27099"/>
                  </a:cubicBezTo>
                  <a:lnTo>
                    <a:pt x="20122" y="28087"/>
                  </a:lnTo>
                  <a:lnTo>
                    <a:pt x="18598" y="28087"/>
                  </a:lnTo>
                  <a:lnTo>
                    <a:pt x="18598" y="30016"/>
                  </a:lnTo>
                  <a:lnTo>
                    <a:pt x="22610" y="30016"/>
                  </a:lnTo>
                  <a:lnTo>
                    <a:pt x="22610" y="28087"/>
                  </a:lnTo>
                  <a:lnTo>
                    <a:pt x="21086" y="28087"/>
                  </a:lnTo>
                  <a:lnTo>
                    <a:pt x="21086" y="27099"/>
                  </a:lnTo>
                  <a:cubicBezTo>
                    <a:pt x="21086" y="23920"/>
                    <a:pt x="19586" y="21098"/>
                    <a:pt x="17264" y="19300"/>
                  </a:cubicBezTo>
                  <a:lnTo>
                    <a:pt x="17264" y="18979"/>
                  </a:lnTo>
                  <a:lnTo>
                    <a:pt x="17264" y="18919"/>
                  </a:lnTo>
                  <a:lnTo>
                    <a:pt x="17264" y="16943"/>
                  </a:lnTo>
                  <a:lnTo>
                    <a:pt x="17264" y="16883"/>
                  </a:lnTo>
                  <a:lnTo>
                    <a:pt x="17264" y="14907"/>
                  </a:lnTo>
                  <a:lnTo>
                    <a:pt x="17264" y="14859"/>
                  </a:lnTo>
                  <a:lnTo>
                    <a:pt x="17264" y="12823"/>
                  </a:lnTo>
                  <a:lnTo>
                    <a:pt x="16121" y="12823"/>
                  </a:lnTo>
                  <a:lnTo>
                    <a:pt x="16121" y="5417"/>
                  </a:lnTo>
                  <a:lnTo>
                    <a:pt x="14823" y="5417"/>
                  </a:lnTo>
                  <a:lnTo>
                    <a:pt x="14823" y="4596"/>
                  </a:lnTo>
                  <a:lnTo>
                    <a:pt x="13014" y="4596"/>
                  </a:lnTo>
                  <a:lnTo>
                    <a:pt x="13014" y="2917"/>
                  </a:lnTo>
                  <a:lnTo>
                    <a:pt x="11287" y="2917"/>
                  </a:lnTo>
                  <a:lnTo>
                    <a:pt x="11287" y="1310"/>
                  </a:lnTo>
                  <a:cubicBezTo>
                    <a:pt x="11549" y="1214"/>
                    <a:pt x="11740" y="964"/>
                    <a:pt x="11740" y="679"/>
                  </a:cubicBezTo>
                  <a:cubicBezTo>
                    <a:pt x="11740" y="310"/>
                    <a:pt x="11430" y="0"/>
                    <a:pt x="11061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65" name="Google Shape;2365;p44"/>
            <p:cNvGrpSpPr/>
            <p:nvPr/>
          </p:nvGrpSpPr>
          <p:grpSpPr>
            <a:xfrm>
              <a:off x="3079550" y="2361275"/>
              <a:ext cx="565275" cy="750425"/>
              <a:chOff x="3079550" y="1008875"/>
              <a:chExt cx="565275" cy="750425"/>
            </a:xfrm>
          </p:grpSpPr>
          <p:sp>
            <p:nvSpPr>
              <p:cNvPr id="2366" name="Google Shape;2366;p44"/>
              <p:cNvSpPr/>
              <p:nvPr/>
            </p:nvSpPr>
            <p:spPr>
              <a:xfrm>
                <a:off x="3350400" y="1025850"/>
                <a:ext cx="11350" cy="872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490" extrusionOk="0">
                    <a:moveTo>
                      <a:pt x="1" y="1"/>
                    </a:moveTo>
                    <a:lnTo>
                      <a:pt x="1" y="3489"/>
                    </a:lnTo>
                    <a:lnTo>
                      <a:pt x="453" y="3489"/>
                    </a:lnTo>
                    <a:lnTo>
                      <a:pt x="45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44"/>
              <p:cNvSpPr/>
              <p:nvPr/>
            </p:nvSpPr>
            <p:spPr>
              <a:xfrm>
                <a:off x="3339100" y="1008875"/>
                <a:ext cx="33950" cy="33975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1359" extrusionOk="0">
                    <a:moveTo>
                      <a:pt x="679" y="1"/>
                    </a:moveTo>
                    <a:cubicBezTo>
                      <a:pt x="298" y="1"/>
                      <a:pt x="0" y="310"/>
                      <a:pt x="0" y="680"/>
                    </a:cubicBezTo>
                    <a:cubicBezTo>
                      <a:pt x="0" y="1061"/>
                      <a:pt x="310" y="1358"/>
                      <a:pt x="679" y="1358"/>
                    </a:cubicBezTo>
                    <a:cubicBezTo>
                      <a:pt x="1048" y="1358"/>
                      <a:pt x="1358" y="1049"/>
                      <a:pt x="1358" y="680"/>
                    </a:cubicBezTo>
                    <a:cubicBezTo>
                      <a:pt x="1358" y="310"/>
                      <a:pt x="1048" y="1"/>
                      <a:pt x="67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44"/>
              <p:cNvSpPr/>
              <p:nvPr/>
            </p:nvSpPr>
            <p:spPr>
              <a:xfrm>
                <a:off x="3229550" y="1144325"/>
                <a:ext cx="253050" cy="347375"/>
              </a:xfrm>
              <a:custGeom>
                <a:avLst/>
                <a:gdLst/>
                <a:ahLst/>
                <a:cxnLst/>
                <a:rect l="l" t="t" r="r" b="b"/>
                <a:pathLst>
                  <a:path w="10122" h="13895" extrusionOk="0">
                    <a:moveTo>
                      <a:pt x="1" y="0"/>
                    </a:moveTo>
                    <a:lnTo>
                      <a:pt x="1" y="8835"/>
                    </a:lnTo>
                    <a:cubicBezTo>
                      <a:pt x="1" y="11633"/>
                      <a:pt x="2263" y="13895"/>
                      <a:pt x="5061" y="13895"/>
                    </a:cubicBezTo>
                    <a:cubicBezTo>
                      <a:pt x="7859" y="13895"/>
                      <a:pt x="10121" y="11633"/>
                      <a:pt x="10121" y="8835"/>
                    </a:cubicBezTo>
                    <a:lnTo>
                      <a:pt x="1012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44"/>
              <p:cNvSpPr/>
              <p:nvPr/>
            </p:nvSpPr>
            <p:spPr>
              <a:xfrm>
                <a:off x="3242950" y="1533350"/>
                <a:ext cx="226250" cy="225950"/>
              </a:xfrm>
              <a:custGeom>
                <a:avLst/>
                <a:gdLst/>
                <a:ahLst/>
                <a:cxnLst/>
                <a:rect l="l" t="t" r="r" b="b"/>
                <a:pathLst>
                  <a:path w="9050" h="9038" extrusionOk="0">
                    <a:moveTo>
                      <a:pt x="4525" y="1"/>
                    </a:moveTo>
                    <a:cubicBezTo>
                      <a:pt x="2025" y="1"/>
                      <a:pt x="1" y="2025"/>
                      <a:pt x="1" y="4513"/>
                    </a:cubicBezTo>
                    <a:cubicBezTo>
                      <a:pt x="1" y="7013"/>
                      <a:pt x="2037" y="9037"/>
                      <a:pt x="4525" y="9037"/>
                    </a:cubicBezTo>
                    <a:cubicBezTo>
                      <a:pt x="7025" y="9037"/>
                      <a:pt x="9049" y="7013"/>
                      <a:pt x="9049" y="4513"/>
                    </a:cubicBezTo>
                    <a:cubicBezTo>
                      <a:pt x="9049" y="2025"/>
                      <a:pt x="7025" y="1"/>
                      <a:pt x="45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44"/>
              <p:cNvSpPr/>
              <p:nvPr/>
            </p:nvSpPr>
            <p:spPr>
              <a:xfrm>
                <a:off x="3312300" y="1602700"/>
                <a:ext cx="87550" cy="87250"/>
              </a:xfrm>
              <a:custGeom>
                <a:avLst/>
                <a:gdLst/>
                <a:ahLst/>
                <a:cxnLst/>
                <a:rect l="l" t="t" r="r" b="b"/>
                <a:pathLst>
                  <a:path w="3502" h="3490" extrusionOk="0">
                    <a:moveTo>
                      <a:pt x="1751" y="1"/>
                    </a:moveTo>
                    <a:cubicBezTo>
                      <a:pt x="787" y="1"/>
                      <a:pt x="1" y="775"/>
                      <a:pt x="1" y="1739"/>
                    </a:cubicBezTo>
                    <a:cubicBezTo>
                      <a:pt x="1" y="2715"/>
                      <a:pt x="787" y="3489"/>
                      <a:pt x="1751" y="3489"/>
                    </a:cubicBezTo>
                    <a:cubicBezTo>
                      <a:pt x="2715" y="3489"/>
                      <a:pt x="3501" y="2715"/>
                      <a:pt x="3501" y="1739"/>
                    </a:cubicBezTo>
                    <a:cubicBezTo>
                      <a:pt x="3501" y="775"/>
                      <a:pt x="2715" y="1"/>
                      <a:pt x="17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44"/>
              <p:cNvSpPr/>
              <p:nvPr/>
            </p:nvSpPr>
            <p:spPr>
              <a:xfrm>
                <a:off x="3272125" y="1262200"/>
                <a:ext cx="1679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6716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6716" y="4143"/>
                    </a:lnTo>
                    <a:lnTo>
                      <a:pt x="67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44"/>
              <p:cNvSpPr/>
              <p:nvPr/>
            </p:nvSpPr>
            <p:spPr>
              <a:xfrm>
                <a:off x="3117350" y="1440200"/>
                <a:ext cx="489375" cy="286050"/>
              </a:xfrm>
              <a:custGeom>
                <a:avLst/>
                <a:gdLst/>
                <a:ahLst/>
                <a:cxnLst/>
                <a:rect l="l" t="t" r="r" b="b"/>
                <a:pathLst>
                  <a:path w="19575" h="11442" extrusionOk="0">
                    <a:moveTo>
                      <a:pt x="9775" y="0"/>
                    </a:moveTo>
                    <a:cubicBezTo>
                      <a:pt x="4382" y="0"/>
                      <a:pt x="0" y="4417"/>
                      <a:pt x="0" y="9846"/>
                    </a:cubicBezTo>
                    <a:lnTo>
                      <a:pt x="0" y="11442"/>
                    </a:lnTo>
                    <a:lnTo>
                      <a:pt x="965" y="11442"/>
                    </a:lnTo>
                    <a:lnTo>
                      <a:pt x="965" y="9846"/>
                    </a:lnTo>
                    <a:cubicBezTo>
                      <a:pt x="965" y="4941"/>
                      <a:pt x="4917" y="964"/>
                      <a:pt x="9775" y="964"/>
                    </a:cubicBezTo>
                    <a:lnTo>
                      <a:pt x="9799" y="964"/>
                    </a:lnTo>
                    <a:cubicBezTo>
                      <a:pt x="14657" y="964"/>
                      <a:pt x="18610" y="4941"/>
                      <a:pt x="18610" y="9846"/>
                    </a:cubicBezTo>
                    <a:lnTo>
                      <a:pt x="18610" y="11442"/>
                    </a:lnTo>
                    <a:lnTo>
                      <a:pt x="19574" y="11442"/>
                    </a:lnTo>
                    <a:lnTo>
                      <a:pt x="19574" y="9846"/>
                    </a:lnTo>
                    <a:cubicBezTo>
                      <a:pt x="19574" y="4417"/>
                      <a:pt x="15181" y="0"/>
                      <a:pt x="97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44"/>
              <p:cNvSpPr/>
              <p:nvPr/>
            </p:nvSpPr>
            <p:spPr>
              <a:xfrm>
                <a:off x="3200400" y="15836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44"/>
              <p:cNvSpPr/>
              <p:nvPr/>
            </p:nvSpPr>
            <p:spPr>
              <a:xfrm>
                <a:off x="3252175" y="15836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44"/>
              <p:cNvSpPr/>
              <p:nvPr/>
            </p:nvSpPr>
            <p:spPr>
              <a:xfrm>
                <a:off x="3303975" y="15836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44"/>
              <p:cNvSpPr/>
              <p:nvPr/>
            </p:nvSpPr>
            <p:spPr>
              <a:xfrm>
                <a:off x="3355475" y="15836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44"/>
              <p:cNvSpPr/>
              <p:nvPr/>
            </p:nvSpPr>
            <p:spPr>
              <a:xfrm>
                <a:off x="3407250" y="15836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44"/>
              <p:cNvSpPr/>
              <p:nvPr/>
            </p:nvSpPr>
            <p:spPr>
              <a:xfrm>
                <a:off x="3459050" y="15836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44"/>
              <p:cNvSpPr/>
              <p:nvPr/>
            </p:nvSpPr>
            <p:spPr>
              <a:xfrm>
                <a:off x="3200400" y="15327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44"/>
              <p:cNvSpPr/>
              <p:nvPr/>
            </p:nvSpPr>
            <p:spPr>
              <a:xfrm>
                <a:off x="3252175" y="15327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44"/>
              <p:cNvSpPr/>
              <p:nvPr/>
            </p:nvSpPr>
            <p:spPr>
              <a:xfrm>
                <a:off x="3303975" y="15327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44"/>
              <p:cNvSpPr/>
              <p:nvPr/>
            </p:nvSpPr>
            <p:spPr>
              <a:xfrm>
                <a:off x="3355475" y="15327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44"/>
              <p:cNvSpPr/>
              <p:nvPr/>
            </p:nvSpPr>
            <p:spPr>
              <a:xfrm>
                <a:off x="3407250" y="15327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44"/>
              <p:cNvSpPr/>
              <p:nvPr/>
            </p:nvSpPr>
            <p:spPr>
              <a:xfrm>
                <a:off x="3459050" y="15327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44"/>
              <p:cNvSpPr/>
              <p:nvPr/>
            </p:nvSpPr>
            <p:spPr>
              <a:xfrm>
                <a:off x="3200400" y="1481850"/>
                <a:ext cx="52100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97" extrusionOk="0">
                    <a:moveTo>
                      <a:pt x="0" y="1"/>
                    </a:moveTo>
                    <a:lnTo>
                      <a:pt x="0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44"/>
              <p:cNvSpPr/>
              <p:nvPr/>
            </p:nvSpPr>
            <p:spPr>
              <a:xfrm>
                <a:off x="3252175" y="1481850"/>
                <a:ext cx="5212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97" extrusionOk="0">
                    <a:moveTo>
                      <a:pt x="1" y="1"/>
                    </a:moveTo>
                    <a:lnTo>
                      <a:pt x="1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44"/>
              <p:cNvSpPr/>
              <p:nvPr/>
            </p:nvSpPr>
            <p:spPr>
              <a:xfrm>
                <a:off x="3303975" y="1481850"/>
                <a:ext cx="52100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97" extrusionOk="0">
                    <a:moveTo>
                      <a:pt x="0" y="1"/>
                    </a:moveTo>
                    <a:lnTo>
                      <a:pt x="0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44"/>
              <p:cNvSpPr/>
              <p:nvPr/>
            </p:nvSpPr>
            <p:spPr>
              <a:xfrm>
                <a:off x="3355475" y="1481850"/>
                <a:ext cx="52100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97" extrusionOk="0">
                    <a:moveTo>
                      <a:pt x="0" y="1"/>
                    </a:moveTo>
                    <a:lnTo>
                      <a:pt x="0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44"/>
              <p:cNvSpPr/>
              <p:nvPr/>
            </p:nvSpPr>
            <p:spPr>
              <a:xfrm>
                <a:off x="3407250" y="1481850"/>
                <a:ext cx="5212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97" extrusionOk="0">
                    <a:moveTo>
                      <a:pt x="1" y="1"/>
                    </a:moveTo>
                    <a:lnTo>
                      <a:pt x="1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44"/>
              <p:cNvSpPr/>
              <p:nvPr/>
            </p:nvSpPr>
            <p:spPr>
              <a:xfrm>
                <a:off x="3459050" y="1481850"/>
                <a:ext cx="5212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97" extrusionOk="0">
                    <a:moveTo>
                      <a:pt x="1" y="1"/>
                    </a:moveTo>
                    <a:lnTo>
                      <a:pt x="1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44"/>
              <p:cNvSpPr/>
              <p:nvPr/>
            </p:nvSpPr>
            <p:spPr>
              <a:xfrm>
                <a:off x="3200400" y="14312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44"/>
              <p:cNvSpPr/>
              <p:nvPr/>
            </p:nvSpPr>
            <p:spPr>
              <a:xfrm>
                <a:off x="3252175" y="14312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" name="Google Shape;2393;p44"/>
              <p:cNvSpPr/>
              <p:nvPr/>
            </p:nvSpPr>
            <p:spPr>
              <a:xfrm>
                <a:off x="3303975" y="14312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44"/>
              <p:cNvSpPr/>
              <p:nvPr/>
            </p:nvSpPr>
            <p:spPr>
              <a:xfrm>
                <a:off x="3355475" y="14312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44"/>
              <p:cNvSpPr/>
              <p:nvPr/>
            </p:nvSpPr>
            <p:spPr>
              <a:xfrm>
                <a:off x="3407250" y="14312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44"/>
              <p:cNvSpPr/>
              <p:nvPr/>
            </p:nvSpPr>
            <p:spPr>
              <a:xfrm>
                <a:off x="3459050" y="14312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44"/>
              <p:cNvSpPr/>
              <p:nvPr/>
            </p:nvSpPr>
            <p:spPr>
              <a:xfrm>
                <a:off x="3200400" y="13803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44"/>
              <p:cNvSpPr/>
              <p:nvPr/>
            </p:nvSpPr>
            <p:spPr>
              <a:xfrm>
                <a:off x="3252175" y="13803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44"/>
              <p:cNvSpPr/>
              <p:nvPr/>
            </p:nvSpPr>
            <p:spPr>
              <a:xfrm>
                <a:off x="3303975" y="13803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44"/>
              <p:cNvSpPr/>
              <p:nvPr/>
            </p:nvSpPr>
            <p:spPr>
              <a:xfrm>
                <a:off x="3355475" y="13803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44"/>
              <p:cNvSpPr/>
              <p:nvPr/>
            </p:nvSpPr>
            <p:spPr>
              <a:xfrm>
                <a:off x="3407250" y="13803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44"/>
              <p:cNvSpPr/>
              <p:nvPr/>
            </p:nvSpPr>
            <p:spPr>
              <a:xfrm>
                <a:off x="3459050" y="13803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44"/>
              <p:cNvSpPr/>
              <p:nvPr/>
            </p:nvSpPr>
            <p:spPr>
              <a:xfrm>
                <a:off x="3200400" y="13294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44"/>
              <p:cNvSpPr/>
              <p:nvPr/>
            </p:nvSpPr>
            <p:spPr>
              <a:xfrm>
                <a:off x="3252175" y="13294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44"/>
              <p:cNvSpPr/>
              <p:nvPr/>
            </p:nvSpPr>
            <p:spPr>
              <a:xfrm>
                <a:off x="3303975" y="13294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44"/>
              <p:cNvSpPr/>
              <p:nvPr/>
            </p:nvSpPr>
            <p:spPr>
              <a:xfrm>
                <a:off x="3355475" y="13294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44"/>
              <p:cNvSpPr/>
              <p:nvPr/>
            </p:nvSpPr>
            <p:spPr>
              <a:xfrm>
                <a:off x="3407250" y="13294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44"/>
              <p:cNvSpPr/>
              <p:nvPr/>
            </p:nvSpPr>
            <p:spPr>
              <a:xfrm>
                <a:off x="3459050" y="13294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44"/>
              <p:cNvSpPr/>
              <p:nvPr/>
            </p:nvSpPr>
            <p:spPr>
              <a:xfrm>
                <a:off x="3079550" y="1711050"/>
                <a:ext cx="100325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4013" h="1930" extrusionOk="0">
                    <a:moveTo>
                      <a:pt x="0" y="1"/>
                    </a:moveTo>
                    <a:lnTo>
                      <a:pt x="0" y="1929"/>
                    </a:lnTo>
                    <a:lnTo>
                      <a:pt x="4012" y="1929"/>
                    </a:lnTo>
                    <a:lnTo>
                      <a:pt x="401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44"/>
              <p:cNvSpPr/>
              <p:nvPr/>
            </p:nvSpPr>
            <p:spPr>
              <a:xfrm>
                <a:off x="3544475" y="1711050"/>
                <a:ext cx="100350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4014" h="1930" extrusionOk="0">
                    <a:moveTo>
                      <a:pt x="1" y="1"/>
                    </a:moveTo>
                    <a:lnTo>
                      <a:pt x="1" y="1929"/>
                    </a:lnTo>
                    <a:lnTo>
                      <a:pt x="4013" y="1929"/>
                    </a:lnTo>
                    <a:lnTo>
                      <a:pt x="401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44"/>
              <p:cNvSpPr/>
              <p:nvPr/>
            </p:nvSpPr>
            <p:spPr>
              <a:xfrm>
                <a:off x="3272125" y="12008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0" y="0"/>
                    </a:moveTo>
                    <a:lnTo>
                      <a:pt x="0" y="1465"/>
                    </a:lnTo>
                    <a:lnTo>
                      <a:pt x="929" y="1465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" name="Google Shape;2412;p44"/>
              <p:cNvSpPr/>
              <p:nvPr/>
            </p:nvSpPr>
            <p:spPr>
              <a:xfrm>
                <a:off x="3344450" y="12008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1" y="0"/>
                    </a:moveTo>
                    <a:lnTo>
                      <a:pt x="1" y="1465"/>
                    </a:lnTo>
                    <a:lnTo>
                      <a:pt x="929" y="1465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" name="Google Shape;2413;p44"/>
              <p:cNvSpPr/>
              <p:nvPr/>
            </p:nvSpPr>
            <p:spPr>
              <a:xfrm>
                <a:off x="3344450" y="12008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1" y="0"/>
                    </a:moveTo>
                    <a:lnTo>
                      <a:pt x="1" y="1465"/>
                    </a:lnTo>
                    <a:lnTo>
                      <a:pt x="929" y="1465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" name="Google Shape;2414;p44"/>
              <p:cNvSpPr/>
              <p:nvPr/>
            </p:nvSpPr>
            <p:spPr>
              <a:xfrm>
                <a:off x="3417075" y="1200875"/>
                <a:ext cx="229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465" extrusionOk="0">
                    <a:moveTo>
                      <a:pt x="1" y="0"/>
                    </a:moveTo>
                    <a:lnTo>
                      <a:pt x="1" y="1465"/>
                    </a:lnTo>
                    <a:lnTo>
                      <a:pt x="918" y="1465"/>
                    </a:lnTo>
                    <a:lnTo>
                      <a:pt x="9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" name="Google Shape;2415;p44"/>
              <p:cNvSpPr/>
              <p:nvPr/>
            </p:nvSpPr>
            <p:spPr>
              <a:xfrm>
                <a:off x="3262000" y="1123775"/>
                <a:ext cx="188150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7526" h="823" extrusionOk="0">
                    <a:moveTo>
                      <a:pt x="1" y="1"/>
                    </a:moveTo>
                    <a:lnTo>
                      <a:pt x="1" y="822"/>
                    </a:lnTo>
                    <a:lnTo>
                      <a:pt x="7525" y="822"/>
                    </a:lnTo>
                    <a:lnTo>
                      <a:pt x="752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44"/>
              <p:cNvSpPr/>
              <p:nvPr/>
            </p:nvSpPr>
            <p:spPr>
              <a:xfrm>
                <a:off x="3307250" y="1081800"/>
                <a:ext cx="97350" cy="42000"/>
              </a:xfrm>
              <a:custGeom>
                <a:avLst/>
                <a:gdLst/>
                <a:ahLst/>
                <a:cxnLst/>
                <a:rect l="l" t="t" r="r" b="b"/>
                <a:pathLst>
                  <a:path w="3894" h="1680" extrusionOk="0">
                    <a:moveTo>
                      <a:pt x="0" y="1"/>
                    </a:moveTo>
                    <a:lnTo>
                      <a:pt x="0" y="1680"/>
                    </a:lnTo>
                    <a:lnTo>
                      <a:pt x="3894" y="1680"/>
                    </a:lnTo>
                    <a:lnTo>
                      <a:pt x="389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17" name="Google Shape;2417;p44"/>
          <p:cNvGrpSpPr/>
          <p:nvPr/>
        </p:nvGrpSpPr>
        <p:grpSpPr>
          <a:xfrm rot="914391">
            <a:off x="7949111" y="379269"/>
            <a:ext cx="836213" cy="1254211"/>
            <a:chOff x="6630575" y="1482600"/>
            <a:chExt cx="292025" cy="438475"/>
          </a:xfrm>
        </p:grpSpPr>
        <p:sp>
          <p:nvSpPr>
            <p:cNvPr id="2418" name="Google Shape;2418;p44"/>
            <p:cNvSpPr/>
            <p:nvPr/>
          </p:nvSpPr>
          <p:spPr>
            <a:xfrm>
              <a:off x="6630575" y="1482750"/>
              <a:ext cx="292025" cy="438175"/>
            </a:xfrm>
            <a:custGeom>
              <a:avLst/>
              <a:gdLst/>
              <a:ahLst/>
              <a:cxnLst/>
              <a:rect l="l" t="t" r="r" b="b"/>
              <a:pathLst>
                <a:path w="11681" h="17527" extrusionOk="0">
                  <a:moveTo>
                    <a:pt x="5847" y="0"/>
                  </a:moveTo>
                  <a:cubicBezTo>
                    <a:pt x="2620" y="0"/>
                    <a:pt x="1" y="2608"/>
                    <a:pt x="1" y="5835"/>
                  </a:cubicBezTo>
                  <a:lnTo>
                    <a:pt x="1" y="9633"/>
                  </a:lnTo>
                  <a:lnTo>
                    <a:pt x="1" y="14586"/>
                  </a:lnTo>
                  <a:lnTo>
                    <a:pt x="1" y="14990"/>
                  </a:lnTo>
                  <a:lnTo>
                    <a:pt x="1" y="15395"/>
                  </a:lnTo>
                  <a:lnTo>
                    <a:pt x="1" y="16538"/>
                  </a:lnTo>
                  <a:lnTo>
                    <a:pt x="1" y="16788"/>
                  </a:lnTo>
                  <a:cubicBezTo>
                    <a:pt x="1" y="16836"/>
                    <a:pt x="13" y="16872"/>
                    <a:pt x="13" y="16919"/>
                  </a:cubicBezTo>
                  <a:lnTo>
                    <a:pt x="24" y="16955"/>
                  </a:lnTo>
                  <a:cubicBezTo>
                    <a:pt x="36" y="16991"/>
                    <a:pt x="36" y="17026"/>
                    <a:pt x="48" y="17050"/>
                  </a:cubicBezTo>
                  <a:cubicBezTo>
                    <a:pt x="60" y="17062"/>
                    <a:pt x="60" y="17074"/>
                    <a:pt x="72" y="17086"/>
                  </a:cubicBezTo>
                  <a:cubicBezTo>
                    <a:pt x="84" y="17122"/>
                    <a:pt x="96" y="17145"/>
                    <a:pt x="120" y="17181"/>
                  </a:cubicBezTo>
                  <a:cubicBezTo>
                    <a:pt x="120" y="17193"/>
                    <a:pt x="132" y="17193"/>
                    <a:pt x="132" y="17205"/>
                  </a:cubicBezTo>
                  <a:cubicBezTo>
                    <a:pt x="155" y="17241"/>
                    <a:pt x="179" y="17265"/>
                    <a:pt x="215" y="17300"/>
                  </a:cubicBezTo>
                  <a:cubicBezTo>
                    <a:pt x="227" y="17312"/>
                    <a:pt x="239" y="17324"/>
                    <a:pt x="239" y="17324"/>
                  </a:cubicBezTo>
                  <a:cubicBezTo>
                    <a:pt x="263" y="17348"/>
                    <a:pt x="286" y="17372"/>
                    <a:pt x="310" y="17384"/>
                  </a:cubicBezTo>
                  <a:cubicBezTo>
                    <a:pt x="322" y="17395"/>
                    <a:pt x="334" y="17407"/>
                    <a:pt x="346" y="17407"/>
                  </a:cubicBezTo>
                  <a:cubicBezTo>
                    <a:pt x="370" y="17431"/>
                    <a:pt x="394" y="17443"/>
                    <a:pt x="429" y="17455"/>
                  </a:cubicBezTo>
                  <a:cubicBezTo>
                    <a:pt x="441" y="17455"/>
                    <a:pt x="453" y="17467"/>
                    <a:pt x="465" y="17467"/>
                  </a:cubicBezTo>
                  <a:cubicBezTo>
                    <a:pt x="465" y="17479"/>
                    <a:pt x="477" y="17479"/>
                    <a:pt x="477" y="17479"/>
                  </a:cubicBezTo>
                  <a:cubicBezTo>
                    <a:pt x="560" y="17503"/>
                    <a:pt x="655" y="17526"/>
                    <a:pt x="751" y="17526"/>
                  </a:cubicBezTo>
                  <a:lnTo>
                    <a:pt x="10931" y="17526"/>
                  </a:lnTo>
                  <a:cubicBezTo>
                    <a:pt x="11347" y="17526"/>
                    <a:pt x="11681" y="17193"/>
                    <a:pt x="11681" y="16788"/>
                  </a:cubicBezTo>
                  <a:lnTo>
                    <a:pt x="11681" y="16133"/>
                  </a:lnTo>
                  <a:lnTo>
                    <a:pt x="11681" y="15383"/>
                  </a:lnTo>
                  <a:lnTo>
                    <a:pt x="11681" y="14979"/>
                  </a:lnTo>
                  <a:lnTo>
                    <a:pt x="11681" y="14574"/>
                  </a:lnTo>
                  <a:lnTo>
                    <a:pt x="11681" y="9633"/>
                  </a:lnTo>
                  <a:lnTo>
                    <a:pt x="11681" y="5835"/>
                  </a:lnTo>
                  <a:cubicBezTo>
                    <a:pt x="11681" y="2608"/>
                    <a:pt x="9061" y="0"/>
                    <a:pt x="5847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19" name="Google Shape;2419;p44"/>
            <p:cNvGrpSpPr/>
            <p:nvPr/>
          </p:nvGrpSpPr>
          <p:grpSpPr>
            <a:xfrm>
              <a:off x="6630575" y="1482600"/>
              <a:ext cx="292025" cy="438475"/>
              <a:chOff x="6630575" y="-207050"/>
              <a:chExt cx="292025" cy="438475"/>
            </a:xfrm>
          </p:grpSpPr>
          <p:sp>
            <p:nvSpPr>
              <p:cNvPr id="2420" name="Google Shape;2420;p44"/>
              <p:cNvSpPr/>
              <p:nvPr/>
            </p:nvSpPr>
            <p:spPr>
              <a:xfrm>
                <a:off x="6630575" y="-207050"/>
                <a:ext cx="292025" cy="4384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7539" extrusionOk="0">
                    <a:moveTo>
                      <a:pt x="5847" y="1"/>
                    </a:moveTo>
                    <a:cubicBezTo>
                      <a:pt x="2620" y="1"/>
                      <a:pt x="1" y="2620"/>
                      <a:pt x="1" y="5847"/>
                    </a:cubicBezTo>
                    <a:lnTo>
                      <a:pt x="1" y="9645"/>
                    </a:lnTo>
                    <a:lnTo>
                      <a:pt x="1" y="16789"/>
                    </a:lnTo>
                    <a:cubicBezTo>
                      <a:pt x="1" y="17205"/>
                      <a:pt x="334" y="17539"/>
                      <a:pt x="751" y="17539"/>
                    </a:cubicBezTo>
                    <a:lnTo>
                      <a:pt x="10931" y="17539"/>
                    </a:lnTo>
                    <a:cubicBezTo>
                      <a:pt x="11347" y="17539"/>
                      <a:pt x="11681" y="17205"/>
                      <a:pt x="11681" y="16789"/>
                    </a:cubicBezTo>
                    <a:lnTo>
                      <a:pt x="11681" y="9645"/>
                    </a:lnTo>
                    <a:lnTo>
                      <a:pt x="11681" y="5847"/>
                    </a:lnTo>
                    <a:cubicBezTo>
                      <a:pt x="11681" y="2620"/>
                      <a:pt x="9061" y="1"/>
                      <a:pt x="58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44"/>
              <p:cNvSpPr/>
              <p:nvPr/>
            </p:nvSpPr>
            <p:spPr>
              <a:xfrm>
                <a:off x="6630575" y="167700"/>
                <a:ext cx="292025" cy="6372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2549" extrusionOk="0">
                    <a:moveTo>
                      <a:pt x="1" y="1"/>
                    </a:moveTo>
                    <a:lnTo>
                      <a:pt x="1" y="1799"/>
                    </a:lnTo>
                    <a:cubicBezTo>
                      <a:pt x="1" y="2215"/>
                      <a:pt x="334" y="2549"/>
                      <a:pt x="751" y="2549"/>
                    </a:cubicBezTo>
                    <a:lnTo>
                      <a:pt x="10931" y="2549"/>
                    </a:lnTo>
                    <a:cubicBezTo>
                      <a:pt x="11347" y="2549"/>
                      <a:pt x="11681" y="2215"/>
                      <a:pt x="11681" y="1799"/>
                    </a:cubicBezTo>
                    <a:lnTo>
                      <a:pt x="1168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44"/>
              <p:cNvSpPr/>
              <p:nvPr/>
            </p:nvSpPr>
            <p:spPr>
              <a:xfrm>
                <a:off x="6669275" y="45675"/>
                <a:ext cx="214325" cy="67300"/>
              </a:xfrm>
              <a:custGeom>
                <a:avLst/>
                <a:gdLst/>
                <a:ahLst/>
                <a:cxnLst/>
                <a:rect l="l" t="t" r="r" b="b"/>
                <a:pathLst>
                  <a:path w="8573" h="2692" extrusionOk="0">
                    <a:moveTo>
                      <a:pt x="1346" y="0"/>
                    </a:moveTo>
                    <a:cubicBezTo>
                      <a:pt x="608" y="0"/>
                      <a:pt x="0" y="608"/>
                      <a:pt x="0" y="1346"/>
                    </a:cubicBezTo>
                    <a:cubicBezTo>
                      <a:pt x="0" y="2084"/>
                      <a:pt x="608" y="2691"/>
                      <a:pt x="1346" y="2691"/>
                    </a:cubicBezTo>
                    <a:lnTo>
                      <a:pt x="7228" y="2691"/>
                    </a:lnTo>
                    <a:cubicBezTo>
                      <a:pt x="7978" y="2691"/>
                      <a:pt x="8573" y="2084"/>
                      <a:pt x="8573" y="1346"/>
                    </a:cubicBezTo>
                    <a:cubicBezTo>
                      <a:pt x="8573" y="608"/>
                      <a:pt x="7978" y="0"/>
                      <a:pt x="722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44"/>
              <p:cNvSpPr/>
              <p:nvPr/>
            </p:nvSpPr>
            <p:spPr>
              <a:xfrm>
                <a:off x="6663025" y="39425"/>
                <a:ext cx="227125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085" h="3192" extrusionOk="0">
                    <a:moveTo>
                      <a:pt x="7489" y="500"/>
                    </a:moveTo>
                    <a:cubicBezTo>
                      <a:pt x="8085" y="500"/>
                      <a:pt x="8573" y="989"/>
                      <a:pt x="8573" y="1596"/>
                    </a:cubicBezTo>
                    <a:cubicBezTo>
                      <a:pt x="8573" y="2203"/>
                      <a:pt x="8085" y="2691"/>
                      <a:pt x="7489" y="2691"/>
                    </a:cubicBezTo>
                    <a:lnTo>
                      <a:pt x="1608" y="2691"/>
                    </a:lnTo>
                    <a:cubicBezTo>
                      <a:pt x="1001" y="2691"/>
                      <a:pt x="512" y="2203"/>
                      <a:pt x="512" y="1596"/>
                    </a:cubicBezTo>
                    <a:cubicBezTo>
                      <a:pt x="512" y="989"/>
                      <a:pt x="1001" y="500"/>
                      <a:pt x="1608" y="500"/>
                    </a:cubicBezTo>
                    <a:close/>
                    <a:moveTo>
                      <a:pt x="1608" y="0"/>
                    </a:moveTo>
                    <a:cubicBezTo>
                      <a:pt x="715" y="0"/>
                      <a:pt x="0" y="715"/>
                      <a:pt x="0" y="1596"/>
                    </a:cubicBezTo>
                    <a:cubicBezTo>
                      <a:pt x="0" y="2477"/>
                      <a:pt x="715" y="3191"/>
                      <a:pt x="1608" y="3191"/>
                    </a:cubicBezTo>
                    <a:lnTo>
                      <a:pt x="7489" y="3191"/>
                    </a:lnTo>
                    <a:cubicBezTo>
                      <a:pt x="8371" y="3191"/>
                      <a:pt x="9085" y="2477"/>
                      <a:pt x="9085" y="1596"/>
                    </a:cubicBezTo>
                    <a:cubicBezTo>
                      <a:pt x="9085" y="715"/>
                      <a:pt x="8371" y="0"/>
                      <a:pt x="74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44"/>
              <p:cNvSpPr/>
              <p:nvPr/>
            </p:nvSpPr>
            <p:spPr>
              <a:xfrm>
                <a:off x="6700225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44"/>
              <p:cNvSpPr/>
              <p:nvPr/>
            </p:nvSpPr>
            <p:spPr>
              <a:xfrm>
                <a:off x="6735350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44"/>
              <p:cNvSpPr/>
              <p:nvPr/>
            </p:nvSpPr>
            <p:spPr>
              <a:xfrm>
                <a:off x="6770175" y="44775"/>
                <a:ext cx="128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13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13" y="2727"/>
                    </a:lnTo>
                    <a:lnTo>
                      <a:pt x="5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44"/>
              <p:cNvSpPr/>
              <p:nvPr/>
            </p:nvSpPr>
            <p:spPr>
              <a:xfrm>
                <a:off x="6805300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44"/>
              <p:cNvSpPr/>
              <p:nvPr/>
            </p:nvSpPr>
            <p:spPr>
              <a:xfrm>
                <a:off x="6840425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44"/>
              <p:cNvSpPr/>
              <p:nvPr/>
            </p:nvSpPr>
            <p:spPr>
              <a:xfrm>
                <a:off x="6630575" y="157600"/>
                <a:ext cx="292025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810" extrusionOk="0">
                    <a:moveTo>
                      <a:pt x="1" y="0"/>
                    </a:moveTo>
                    <a:lnTo>
                      <a:pt x="1" y="810"/>
                    </a:lnTo>
                    <a:lnTo>
                      <a:pt x="11681" y="810"/>
                    </a:lnTo>
                    <a:lnTo>
                      <a:pt x="116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44"/>
              <p:cNvSpPr/>
              <p:nvPr/>
            </p:nvSpPr>
            <p:spPr>
              <a:xfrm>
                <a:off x="6707675" y="-125775"/>
                <a:ext cx="137825" cy="137825"/>
              </a:xfrm>
              <a:custGeom>
                <a:avLst/>
                <a:gdLst/>
                <a:ahLst/>
                <a:cxnLst/>
                <a:rect l="l" t="t" r="r" b="b"/>
                <a:pathLst>
                  <a:path w="5513" h="5513" extrusionOk="0">
                    <a:moveTo>
                      <a:pt x="2751" y="0"/>
                    </a:moveTo>
                    <a:cubicBezTo>
                      <a:pt x="1227" y="0"/>
                      <a:pt x="0" y="1239"/>
                      <a:pt x="0" y="2763"/>
                    </a:cubicBezTo>
                    <a:cubicBezTo>
                      <a:pt x="0" y="4287"/>
                      <a:pt x="1227" y="5513"/>
                      <a:pt x="2751" y="5513"/>
                    </a:cubicBezTo>
                    <a:cubicBezTo>
                      <a:pt x="4287" y="5513"/>
                      <a:pt x="5513" y="4287"/>
                      <a:pt x="5513" y="2763"/>
                    </a:cubicBezTo>
                    <a:cubicBezTo>
                      <a:pt x="5513" y="1239"/>
                      <a:pt x="4287" y="0"/>
                      <a:pt x="27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2431;p44"/>
              <p:cNvSpPr/>
              <p:nvPr/>
            </p:nvSpPr>
            <p:spPr>
              <a:xfrm>
                <a:off x="6723450" y="-110000"/>
                <a:ext cx="106275" cy="106275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4251" extrusionOk="0">
                    <a:moveTo>
                      <a:pt x="2120" y="0"/>
                    </a:moveTo>
                    <a:cubicBezTo>
                      <a:pt x="953" y="0"/>
                      <a:pt x="0" y="953"/>
                      <a:pt x="0" y="2132"/>
                    </a:cubicBezTo>
                    <a:cubicBezTo>
                      <a:pt x="0" y="3298"/>
                      <a:pt x="953" y="4251"/>
                      <a:pt x="2120" y="4251"/>
                    </a:cubicBezTo>
                    <a:cubicBezTo>
                      <a:pt x="3298" y="4251"/>
                      <a:pt x="4251" y="3298"/>
                      <a:pt x="4251" y="2132"/>
                    </a:cubicBezTo>
                    <a:cubicBezTo>
                      <a:pt x="4251" y="953"/>
                      <a:pt x="3298" y="0"/>
                      <a:pt x="212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44"/>
              <p:cNvSpPr/>
              <p:nvPr/>
            </p:nvSpPr>
            <p:spPr>
              <a:xfrm>
                <a:off x="6723450" y="-71900"/>
                <a:ext cx="106275" cy="68175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2727" extrusionOk="0">
                    <a:moveTo>
                      <a:pt x="96" y="0"/>
                    </a:moveTo>
                    <a:cubicBezTo>
                      <a:pt x="36" y="191"/>
                      <a:pt x="0" y="393"/>
                      <a:pt x="0" y="608"/>
                    </a:cubicBezTo>
                    <a:cubicBezTo>
                      <a:pt x="0" y="1774"/>
                      <a:pt x="953" y="2727"/>
                      <a:pt x="2132" y="2727"/>
                    </a:cubicBezTo>
                    <a:cubicBezTo>
                      <a:pt x="3298" y="2727"/>
                      <a:pt x="4251" y="1774"/>
                      <a:pt x="4251" y="608"/>
                    </a:cubicBezTo>
                    <a:cubicBezTo>
                      <a:pt x="4251" y="393"/>
                      <a:pt x="4227" y="191"/>
                      <a:pt x="4168" y="0"/>
                    </a:cubicBezTo>
                    <a:cubicBezTo>
                      <a:pt x="3906" y="881"/>
                      <a:pt x="3084" y="1524"/>
                      <a:pt x="2132" y="1524"/>
                    </a:cubicBezTo>
                    <a:cubicBezTo>
                      <a:pt x="1167" y="1524"/>
                      <a:pt x="346" y="881"/>
                      <a:pt x="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2433;p44"/>
              <p:cNvSpPr/>
              <p:nvPr/>
            </p:nvSpPr>
            <p:spPr>
              <a:xfrm>
                <a:off x="6630575" y="167700"/>
                <a:ext cx="67600" cy="62250"/>
              </a:xfrm>
              <a:custGeom>
                <a:avLst/>
                <a:gdLst/>
                <a:ahLst/>
                <a:cxnLst/>
                <a:rect l="l" t="t" r="r" b="b"/>
                <a:pathLst>
                  <a:path w="2704" h="2490" extrusionOk="0">
                    <a:moveTo>
                      <a:pt x="1394" y="1"/>
                    </a:moveTo>
                    <a:lnTo>
                      <a:pt x="1" y="1561"/>
                    </a:lnTo>
                    <a:lnTo>
                      <a:pt x="1" y="1799"/>
                    </a:lnTo>
                    <a:cubicBezTo>
                      <a:pt x="1" y="2108"/>
                      <a:pt x="203" y="2382"/>
                      <a:pt x="477" y="2489"/>
                    </a:cubicBez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" name="Google Shape;2434;p44"/>
              <p:cNvSpPr/>
              <p:nvPr/>
            </p:nvSpPr>
            <p:spPr>
              <a:xfrm>
                <a:off x="6658550" y="167700"/>
                <a:ext cx="896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2537" extrusionOk="0">
                    <a:moveTo>
                      <a:pt x="2275" y="1"/>
                    </a:moveTo>
                    <a:lnTo>
                      <a:pt x="1" y="2537"/>
                    </a:lnTo>
                    <a:lnTo>
                      <a:pt x="1311" y="2537"/>
                    </a:lnTo>
                    <a:lnTo>
                      <a:pt x="35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" name="Google Shape;2435;p44"/>
              <p:cNvSpPr/>
              <p:nvPr/>
            </p:nvSpPr>
            <p:spPr>
              <a:xfrm>
                <a:off x="6708575" y="167700"/>
                <a:ext cx="89600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4" h="2537" extrusionOk="0">
                    <a:moveTo>
                      <a:pt x="2274" y="1"/>
                    </a:moveTo>
                    <a:lnTo>
                      <a:pt x="0" y="2537"/>
                    </a:lnTo>
                    <a:lnTo>
                      <a:pt x="1310" y="2537"/>
                    </a:lnTo>
                    <a:lnTo>
                      <a:pt x="35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" name="Google Shape;2436;p44"/>
              <p:cNvSpPr/>
              <p:nvPr/>
            </p:nvSpPr>
            <p:spPr>
              <a:xfrm>
                <a:off x="6858275" y="167700"/>
                <a:ext cx="643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2537" extrusionOk="0">
                    <a:moveTo>
                      <a:pt x="2287" y="1"/>
                    </a:moveTo>
                    <a:lnTo>
                      <a:pt x="1" y="2537"/>
                    </a:lnTo>
                    <a:lnTo>
                      <a:pt x="1311" y="2537"/>
                    </a:lnTo>
                    <a:lnTo>
                      <a:pt x="2573" y="1144"/>
                    </a:lnTo>
                    <a:lnTo>
                      <a:pt x="257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" name="Google Shape;2437;p44"/>
              <p:cNvSpPr/>
              <p:nvPr/>
            </p:nvSpPr>
            <p:spPr>
              <a:xfrm>
                <a:off x="6758575" y="167700"/>
                <a:ext cx="896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2537" extrusionOk="0">
                    <a:moveTo>
                      <a:pt x="2274" y="1"/>
                    </a:moveTo>
                    <a:lnTo>
                      <a:pt x="0" y="2537"/>
                    </a:lnTo>
                    <a:lnTo>
                      <a:pt x="1310" y="2537"/>
                    </a:lnTo>
                    <a:lnTo>
                      <a:pt x="35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44"/>
              <p:cNvSpPr/>
              <p:nvPr/>
            </p:nvSpPr>
            <p:spPr>
              <a:xfrm>
                <a:off x="6808275" y="167700"/>
                <a:ext cx="899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97" h="2537" extrusionOk="0">
                    <a:moveTo>
                      <a:pt x="2287" y="1"/>
                    </a:moveTo>
                    <a:lnTo>
                      <a:pt x="1" y="2537"/>
                    </a:lnTo>
                    <a:lnTo>
                      <a:pt x="1322" y="2537"/>
                    </a:lnTo>
                    <a:lnTo>
                      <a:pt x="35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9" name="Google Shape;2439;p44"/>
          <p:cNvGrpSpPr/>
          <p:nvPr/>
        </p:nvGrpSpPr>
        <p:grpSpPr>
          <a:xfrm>
            <a:off x="1495179" y="2021000"/>
            <a:ext cx="234762" cy="218290"/>
            <a:chOff x="8652775" y="883650"/>
            <a:chExt cx="38125" cy="35450"/>
          </a:xfrm>
        </p:grpSpPr>
        <p:sp>
          <p:nvSpPr>
            <p:cNvPr id="2440" name="Google Shape;2440;p44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44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44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44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4" name="Google Shape;2444;p44"/>
          <p:cNvGrpSpPr/>
          <p:nvPr/>
        </p:nvGrpSpPr>
        <p:grpSpPr>
          <a:xfrm>
            <a:off x="7410016" y="2370538"/>
            <a:ext cx="234762" cy="218290"/>
            <a:chOff x="8652775" y="883650"/>
            <a:chExt cx="38125" cy="35450"/>
          </a:xfrm>
        </p:grpSpPr>
        <p:sp>
          <p:nvSpPr>
            <p:cNvPr id="2445" name="Google Shape;2445;p44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44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44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8" name="Google Shape;2448;p44"/>
          <p:cNvGrpSpPr/>
          <p:nvPr/>
        </p:nvGrpSpPr>
        <p:grpSpPr>
          <a:xfrm rot="-807566">
            <a:off x="-107205" y="2647553"/>
            <a:ext cx="1827102" cy="2315108"/>
            <a:chOff x="4700075" y="3262363"/>
            <a:chExt cx="560525" cy="710238"/>
          </a:xfrm>
        </p:grpSpPr>
        <p:sp>
          <p:nvSpPr>
            <p:cNvPr id="2449" name="Google Shape;2449;p44"/>
            <p:cNvSpPr/>
            <p:nvPr/>
          </p:nvSpPr>
          <p:spPr>
            <a:xfrm>
              <a:off x="4700075" y="3262375"/>
              <a:ext cx="560525" cy="710225"/>
            </a:xfrm>
            <a:custGeom>
              <a:avLst/>
              <a:gdLst/>
              <a:ahLst/>
              <a:cxnLst/>
              <a:rect l="l" t="t" r="r" b="b"/>
              <a:pathLst>
                <a:path w="22421" h="28409" extrusionOk="0">
                  <a:moveTo>
                    <a:pt x="6728" y="0"/>
                  </a:moveTo>
                  <a:cubicBezTo>
                    <a:pt x="6121" y="0"/>
                    <a:pt x="5632" y="488"/>
                    <a:pt x="5632" y="1084"/>
                  </a:cubicBezTo>
                  <a:lnTo>
                    <a:pt x="5632" y="3000"/>
                  </a:lnTo>
                  <a:cubicBezTo>
                    <a:pt x="5394" y="3012"/>
                    <a:pt x="5204" y="3215"/>
                    <a:pt x="5204" y="3465"/>
                  </a:cubicBezTo>
                  <a:lnTo>
                    <a:pt x="5204" y="3953"/>
                  </a:lnTo>
                  <a:lnTo>
                    <a:pt x="4716" y="3953"/>
                  </a:lnTo>
                  <a:lnTo>
                    <a:pt x="4716" y="4286"/>
                  </a:lnTo>
                  <a:lnTo>
                    <a:pt x="3263" y="4286"/>
                  </a:lnTo>
                  <a:cubicBezTo>
                    <a:pt x="3120" y="3834"/>
                    <a:pt x="2692" y="3501"/>
                    <a:pt x="2192" y="3501"/>
                  </a:cubicBezTo>
                  <a:cubicBezTo>
                    <a:pt x="1584" y="3501"/>
                    <a:pt x="1084" y="4001"/>
                    <a:pt x="1084" y="4608"/>
                  </a:cubicBezTo>
                  <a:cubicBezTo>
                    <a:pt x="1084" y="5227"/>
                    <a:pt x="1572" y="5727"/>
                    <a:pt x="2192" y="5727"/>
                  </a:cubicBezTo>
                  <a:cubicBezTo>
                    <a:pt x="2692" y="5727"/>
                    <a:pt x="3108" y="5406"/>
                    <a:pt x="3251" y="4953"/>
                  </a:cubicBezTo>
                  <a:lnTo>
                    <a:pt x="4716" y="4953"/>
                  </a:lnTo>
                  <a:lnTo>
                    <a:pt x="4716" y="5298"/>
                  </a:lnTo>
                  <a:lnTo>
                    <a:pt x="5192" y="5298"/>
                  </a:lnTo>
                  <a:lnTo>
                    <a:pt x="5192" y="5727"/>
                  </a:lnTo>
                  <a:cubicBezTo>
                    <a:pt x="5192" y="5977"/>
                    <a:pt x="5394" y="6179"/>
                    <a:pt x="5632" y="6191"/>
                  </a:cubicBezTo>
                  <a:lnTo>
                    <a:pt x="5632" y="8394"/>
                  </a:lnTo>
                  <a:cubicBezTo>
                    <a:pt x="5632" y="8989"/>
                    <a:pt x="6121" y="9477"/>
                    <a:pt x="6728" y="9477"/>
                  </a:cubicBezTo>
                  <a:lnTo>
                    <a:pt x="9300" y="9477"/>
                  </a:lnTo>
                  <a:lnTo>
                    <a:pt x="9300" y="10323"/>
                  </a:lnTo>
                  <a:lnTo>
                    <a:pt x="4442" y="10323"/>
                  </a:lnTo>
                  <a:lnTo>
                    <a:pt x="4442" y="11216"/>
                  </a:lnTo>
                  <a:lnTo>
                    <a:pt x="4442" y="11966"/>
                  </a:lnTo>
                  <a:lnTo>
                    <a:pt x="4442" y="12013"/>
                  </a:lnTo>
                  <a:lnTo>
                    <a:pt x="5609" y="12013"/>
                  </a:lnTo>
                  <a:cubicBezTo>
                    <a:pt x="5251" y="12204"/>
                    <a:pt x="4906" y="12430"/>
                    <a:pt x="4585" y="12692"/>
                  </a:cubicBezTo>
                  <a:cubicBezTo>
                    <a:pt x="4358" y="12871"/>
                    <a:pt x="4132" y="13061"/>
                    <a:pt x="3930" y="13264"/>
                  </a:cubicBezTo>
                  <a:cubicBezTo>
                    <a:pt x="3739" y="13454"/>
                    <a:pt x="3573" y="13645"/>
                    <a:pt x="3418" y="13847"/>
                  </a:cubicBezTo>
                  <a:cubicBezTo>
                    <a:pt x="3037" y="14323"/>
                    <a:pt x="2739" y="14823"/>
                    <a:pt x="2513" y="15359"/>
                  </a:cubicBezTo>
                  <a:cubicBezTo>
                    <a:pt x="2275" y="15895"/>
                    <a:pt x="2108" y="16466"/>
                    <a:pt x="1977" y="17050"/>
                  </a:cubicBezTo>
                  <a:cubicBezTo>
                    <a:pt x="1846" y="17681"/>
                    <a:pt x="1775" y="18324"/>
                    <a:pt x="1727" y="18979"/>
                  </a:cubicBezTo>
                  <a:cubicBezTo>
                    <a:pt x="1680" y="19610"/>
                    <a:pt x="1668" y="20241"/>
                    <a:pt x="1668" y="20872"/>
                  </a:cubicBezTo>
                  <a:cubicBezTo>
                    <a:pt x="1668" y="20979"/>
                    <a:pt x="1668" y="21098"/>
                    <a:pt x="1668" y="21205"/>
                  </a:cubicBezTo>
                  <a:cubicBezTo>
                    <a:pt x="715" y="21443"/>
                    <a:pt x="1" y="22300"/>
                    <a:pt x="1" y="23336"/>
                  </a:cubicBezTo>
                  <a:lnTo>
                    <a:pt x="1" y="24848"/>
                  </a:lnTo>
                  <a:lnTo>
                    <a:pt x="1168" y="24848"/>
                  </a:lnTo>
                  <a:lnTo>
                    <a:pt x="1168" y="23324"/>
                  </a:lnTo>
                  <a:cubicBezTo>
                    <a:pt x="1168" y="22765"/>
                    <a:pt x="1632" y="22300"/>
                    <a:pt x="2192" y="22300"/>
                  </a:cubicBezTo>
                  <a:cubicBezTo>
                    <a:pt x="2763" y="22300"/>
                    <a:pt x="3227" y="22765"/>
                    <a:pt x="3227" y="23324"/>
                  </a:cubicBezTo>
                  <a:lnTo>
                    <a:pt x="3227" y="24836"/>
                  </a:lnTo>
                  <a:lnTo>
                    <a:pt x="4394" y="24836"/>
                  </a:lnTo>
                  <a:lnTo>
                    <a:pt x="4394" y="23324"/>
                  </a:lnTo>
                  <a:cubicBezTo>
                    <a:pt x="4394" y="22336"/>
                    <a:pt x="3739" y="21503"/>
                    <a:pt x="2834" y="21229"/>
                  </a:cubicBezTo>
                  <a:lnTo>
                    <a:pt x="2834" y="20860"/>
                  </a:lnTo>
                  <a:cubicBezTo>
                    <a:pt x="2834" y="20276"/>
                    <a:pt x="2846" y="19681"/>
                    <a:pt x="2882" y="19098"/>
                  </a:cubicBezTo>
                  <a:cubicBezTo>
                    <a:pt x="2918" y="18526"/>
                    <a:pt x="2989" y="17967"/>
                    <a:pt x="3096" y="17419"/>
                  </a:cubicBezTo>
                  <a:cubicBezTo>
                    <a:pt x="3215" y="16859"/>
                    <a:pt x="3382" y="16300"/>
                    <a:pt x="3620" y="15776"/>
                  </a:cubicBezTo>
                  <a:cubicBezTo>
                    <a:pt x="3811" y="15347"/>
                    <a:pt x="4061" y="14942"/>
                    <a:pt x="4358" y="14549"/>
                  </a:cubicBezTo>
                  <a:cubicBezTo>
                    <a:pt x="4478" y="14395"/>
                    <a:pt x="4609" y="14240"/>
                    <a:pt x="4751" y="14085"/>
                  </a:cubicBezTo>
                  <a:cubicBezTo>
                    <a:pt x="4906" y="13930"/>
                    <a:pt x="5061" y="13787"/>
                    <a:pt x="5228" y="13657"/>
                  </a:cubicBezTo>
                  <a:cubicBezTo>
                    <a:pt x="5430" y="13478"/>
                    <a:pt x="5656" y="13323"/>
                    <a:pt x="5882" y="13180"/>
                  </a:cubicBezTo>
                  <a:lnTo>
                    <a:pt x="5882" y="20872"/>
                  </a:lnTo>
                  <a:lnTo>
                    <a:pt x="7406" y="20872"/>
                  </a:lnTo>
                  <a:cubicBezTo>
                    <a:pt x="7335" y="21015"/>
                    <a:pt x="7276" y="21169"/>
                    <a:pt x="7216" y="21324"/>
                  </a:cubicBezTo>
                  <a:cubicBezTo>
                    <a:pt x="7014" y="21872"/>
                    <a:pt x="6883" y="22455"/>
                    <a:pt x="6811" y="23062"/>
                  </a:cubicBezTo>
                  <a:cubicBezTo>
                    <a:pt x="6740" y="23562"/>
                    <a:pt x="6704" y="24074"/>
                    <a:pt x="6704" y="24575"/>
                  </a:cubicBezTo>
                  <a:cubicBezTo>
                    <a:pt x="6692" y="25086"/>
                    <a:pt x="6716" y="25587"/>
                    <a:pt x="6752" y="26051"/>
                  </a:cubicBezTo>
                  <a:cubicBezTo>
                    <a:pt x="6573" y="26229"/>
                    <a:pt x="6454" y="26480"/>
                    <a:pt x="6454" y="26753"/>
                  </a:cubicBezTo>
                  <a:lnTo>
                    <a:pt x="6454" y="26968"/>
                  </a:lnTo>
                  <a:lnTo>
                    <a:pt x="4132" y="26968"/>
                  </a:lnTo>
                  <a:lnTo>
                    <a:pt x="4132" y="27682"/>
                  </a:lnTo>
                  <a:lnTo>
                    <a:pt x="4132" y="28396"/>
                  </a:lnTo>
                  <a:lnTo>
                    <a:pt x="4132" y="28408"/>
                  </a:lnTo>
                  <a:lnTo>
                    <a:pt x="8776" y="28408"/>
                  </a:lnTo>
                  <a:lnTo>
                    <a:pt x="8776" y="28396"/>
                  </a:lnTo>
                  <a:lnTo>
                    <a:pt x="8776" y="27682"/>
                  </a:lnTo>
                  <a:lnTo>
                    <a:pt x="8776" y="26968"/>
                  </a:lnTo>
                  <a:lnTo>
                    <a:pt x="8395" y="26968"/>
                  </a:lnTo>
                  <a:lnTo>
                    <a:pt x="8395" y="26753"/>
                  </a:lnTo>
                  <a:cubicBezTo>
                    <a:pt x="8395" y="26432"/>
                    <a:pt x="8240" y="26146"/>
                    <a:pt x="8002" y="25968"/>
                  </a:cubicBezTo>
                  <a:cubicBezTo>
                    <a:pt x="8002" y="25944"/>
                    <a:pt x="7990" y="25920"/>
                    <a:pt x="7990" y="25896"/>
                  </a:cubicBezTo>
                  <a:cubicBezTo>
                    <a:pt x="7954" y="25456"/>
                    <a:pt x="7942" y="25015"/>
                    <a:pt x="7954" y="24586"/>
                  </a:cubicBezTo>
                  <a:cubicBezTo>
                    <a:pt x="7966" y="24051"/>
                    <a:pt x="8014" y="23515"/>
                    <a:pt x="8109" y="22991"/>
                  </a:cubicBezTo>
                  <a:cubicBezTo>
                    <a:pt x="8121" y="22908"/>
                    <a:pt x="8133" y="22824"/>
                    <a:pt x="8157" y="22741"/>
                  </a:cubicBezTo>
                  <a:cubicBezTo>
                    <a:pt x="8228" y="22360"/>
                    <a:pt x="8335" y="21979"/>
                    <a:pt x="8478" y="21610"/>
                  </a:cubicBezTo>
                  <a:cubicBezTo>
                    <a:pt x="8585" y="21348"/>
                    <a:pt x="8704" y="21098"/>
                    <a:pt x="8859" y="20872"/>
                  </a:cubicBezTo>
                  <a:lnTo>
                    <a:pt x="13443" y="20872"/>
                  </a:lnTo>
                  <a:cubicBezTo>
                    <a:pt x="13633" y="21098"/>
                    <a:pt x="13788" y="21348"/>
                    <a:pt x="13919" y="21610"/>
                  </a:cubicBezTo>
                  <a:cubicBezTo>
                    <a:pt x="13979" y="21717"/>
                    <a:pt x="14038" y="21836"/>
                    <a:pt x="14086" y="21955"/>
                  </a:cubicBezTo>
                  <a:cubicBezTo>
                    <a:pt x="14205" y="22289"/>
                    <a:pt x="14312" y="22646"/>
                    <a:pt x="14384" y="22991"/>
                  </a:cubicBezTo>
                  <a:cubicBezTo>
                    <a:pt x="14491" y="23515"/>
                    <a:pt x="14550" y="24051"/>
                    <a:pt x="14550" y="24586"/>
                  </a:cubicBezTo>
                  <a:cubicBezTo>
                    <a:pt x="14562" y="25027"/>
                    <a:pt x="14526" y="25479"/>
                    <a:pt x="14467" y="25908"/>
                  </a:cubicBezTo>
                  <a:cubicBezTo>
                    <a:pt x="14467" y="25920"/>
                    <a:pt x="14455" y="25932"/>
                    <a:pt x="14455" y="25944"/>
                  </a:cubicBezTo>
                  <a:cubicBezTo>
                    <a:pt x="14205" y="26122"/>
                    <a:pt x="14026" y="26420"/>
                    <a:pt x="14026" y="26753"/>
                  </a:cubicBezTo>
                  <a:lnTo>
                    <a:pt x="14026" y="26980"/>
                  </a:lnTo>
                  <a:lnTo>
                    <a:pt x="13693" y="26980"/>
                  </a:lnTo>
                  <a:lnTo>
                    <a:pt x="13693" y="27694"/>
                  </a:lnTo>
                  <a:lnTo>
                    <a:pt x="13693" y="28408"/>
                  </a:lnTo>
                  <a:lnTo>
                    <a:pt x="18336" y="28408"/>
                  </a:lnTo>
                  <a:lnTo>
                    <a:pt x="18336" y="27694"/>
                  </a:lnTo>
                  <a:lnTo>
                    <a:pt x="18336" y="26980"/>
                  </a:lnTo>
                  <a:lnTo>
                    <a:pt x="15967" y="26980"/>
                  </a:lnTo>
                  <a:lnTo>
                    <a:pt x="15967" y="26753"/>
                  </a:lnTo>
                  <a:cubicBezTo>
                    <a:pt x="15967" y="26491"/>
                    <a:pt x="15860" y="26253"/>
                    <a:pt x="15693" y="26075"/>
                  </a:cubicBezTo>
                  <a:cubicBezTo>
                    <a:pt x="15753" y="25598"/>
                    <a:pt x="15777" y="25098"/>
                    <a:pt x="15765" y="24586"/>
                  </a:cubicBezTo>
                  <a:cubicBezTo>
                    <a:pt x="15753" y="24074"/>
                    <a:pt x="15705" y="23562"/>
                    <a:pt x="15622" y="23062"/>
                  </a:cubicBezTo>
                  <a:cubicBezTo>
                    <a:pt x="15515" y="22467"/>
                    <a:pt x="15360" y="21884"/>
                    <a:pt x="15134" y="21336"/>
                  </a:cubicBezTo>
                  <a:cubicBezTo>
                    <a:pt x="15062" y="21181"/>
                    <a:pt x="14991" y="21026"/>
                    <a:pt x="14907" y="20872"/>
                  </a:cubicBezTo>
                  <a:lnTo>
                    <a:pt x="16586" y="20872"/>
                  </a:lnTo>
                  <a:lnTo>
                    <a:pt x="16586" y="13204"/>
                  </a:lnTo>
                  <a:cubicBezTo>
                    <a:pt x="16812" y="13347"/>
                    <a:pt x="17027" y="13502"/>
                    <a:pt x="17241" y="13668"/>
                  </a:cubicBezTo>
                  <a:cubicBezTo>
                    <a:pt x="17408" y="13799"/>
                    <a:pt x="17563" y="13942"/>
                    <a:pt x="17717" y="14097"/>
                  </a:cubicBezTo>
                  <a:cubicBezTo>
                    <a:pt x="17860" y="14240"/>
                    <a:pt x="17991" y="14395"/>
                    <a:pt x="18122" y="14549"/>
                  </a:cubicBezTo>
                  <a:cubicBezTo>
                    <a:pt x="18432" y="14930"/>
                    <a:pt x="18682" y="15347"/>
                    <a:pt x="18872" y="15776"/>
                  </a:cubicBezTo>
                  <a:cubicBezTo>
                    <a:pt x="19110" y="16300"/>
                    <a:pt x="19277" y="16847"/>
                    <a:pt x="19384" y="17419"/>
                  </a:cubicBezTo>
                  <a:cubicBezTo>
                    <a:pt x="19491" y="17967"/>
                    <a:pt x="19551" y="18538"/>
                    <a:pt x="19587" y="19098"/>
                  </a:cubicBezTo>
                  <a:cubicBezTo>
                    <a:pt x="19622" y="19693"/>
                    <a:pt x="19634" y="20288"/>
                    <a:pt x="19634" y="20872"/>
                  </a:cubicBezTo>
                  <a:lnTo>
                    <a:pt x="19634" y="21217"/>
                  </a:lnTo>
                  <a:cubicBezTo>
                    <a:pt x="18706" y="21479"/>
                    <a:pt x="18027" y="22324"/>
                    <a:pt x="18027" y="23336"/>
                  </a:cubicBezTo>
                  <a:lnTo>
                    <a:pt x="18027" y="24848"/>
                  </a:lnTo>
                  <a:lnTo>
                    <a:pt x="19194" y="24848"/>
                  </a:lnTo>
                  <a:lnTo>
                    <a:pt x="19194" y="23324"/>
                  </a:lnTo>
                  <a:cubicBezTo>
                    <a:pt x="19194" y="22765"/>
                    <a:pt x="19658" y="22300"/>
                    <a:pt x="20218" y="22300"/>
                  </a:cubicBezTo>
                  <a:cubicBezTo>
                    <a:pt x="20789" y="22300"/>
                    <a:pt x="21242" y="22765"/>
                    <a:pt x="21242" y="23324"/>
                  </a:cubicBezTo>
                  <a:lnTo>
                    <a:pt x="21242" y="24836"/>
                  </a:lnTo>
                  <a:lnTo>
                    <a:pt x="22420" y="24836"/>
                  </a:lnTo>
                  <a:lnTo>
                    <a:pt x="22420" y="23324"/>
                  </a:lnTo>
                  <a:cubicBezTo>
                    <a:pt x="22408" y="22324"/>
                    <a:pt x="21730" y="21467"/>
                    <a:pt x="20801" y="21217"/>
                  </a:cubicBezTo>
                  <a:cubicBezTo>
                    <a:pt x="20801" y="21098"/>
                    <a:pt x="20801" y="20979"/>
                    <a:pt x="20801" y="20860"/>
                  </a:cubicBezTo>
                  <a:cubicBezTo>
                    <a:pt x="20801" y="20229"/>
                    <a:pt x="20777" y="19598"/>
                    <a:pt x="20730" y="18979"/>
                  </a:cubicBezTo>
                  <a:cubicBezTo>
                    <a:pt x="20682" y="18324"/>
                    <a:pt x="20611" y="17681"/>
                    <a:pt x="20468" y="17050"/>
                  </a:cubicBezTo>
                  <a:cubicBezTo>
                    <a:pt x="20349" y="16478"/>
                    <a:pt x="20170" y="15907"/>
                    <a:pt x="19932" y="15359"/>
                  </a:cubicBezTo>
                  <a:cubicBezTo>
                    <a:pt x="19706" y="14835"/>
                    <a:pt x="19408" y="14335"/>
                    <a:pt x="19039" y="13847"/>
                  </a:cubicBezTo>
                  <a:cubicBezTo>
                    <a:pt x="18884" y="13657"/>
                    <a:pt x="18717" y="13454"/>
                    <a:pt x="18539" y="13264"/>
                  </a:cubicBezTo>
                  <a:cubicBezTo>
                    <a:pt x="18336" y="13049"/>
                    <a:pt x="18122" y="12859"/>
                    <a:pt x="17896" y="12668"/>
                  </a:cubicBezTo>
                  <a:cubicBezTo>
                    <a:pt x="17574" y="12418"/>
                    <a:pt x="17241" y="12204"/>
                    <a:pt x="16896" y="12013"/>
                  </a:cubicBezTo>
                  <a:lnTo>
                    <a:pt x="18027" y="12013"/>
                  </a:lnTo>
                  <a:lnTo>
                    <a:pt x="18027" y="11966"/>
                  </a:lnTo>
                  <a:lnTo>
                    <a:pt x="18027" y="11216"/>
                  </a:lnTo>
                  <a:lnTo>
                    <a:pt x="18027" y="10323"/>
                  </a:lnTo>
                  <a:lnTo>
                    <a:pt x="13169" y="10323"/>
                  </a:lnTo>
                  <a:lnTo>
                    <a:pt x="13169" y="9477"/>
                  </a:lnTo>
                  <a:lnTo>
                    <a:pt x="15741" y="9477"/>
                  </a:lnTo>
                  <a:cubicBezTo>
                    <a:pt x="16336" y="9477"/>
                    <a:pt x="16824" y="8989"/>
                    <a:pt x="16824" y="8394"/>
                  </a:cubicBezTo>
                  <a:lnTo>
                    <a:pt x="16824" y="6191"/>
                  </a:lnTo>
                  <a:cubicBezTo>
                    <a:pt x="17086" y="6191"/>
                    <a:pt x="17289" y="5989"/>
                    <a:pt x="17289" y="5727"/>
                  </a:cubicBezTo>
                  <a:lnTo>
                    <a:pt x="17289" y="5227"/>
                  </a:lnTo>
                  <a:lnTo>
                    <a:pt x="17765" y="5227"/>
                  </a:lnTo>
                  <a:lnTo>
                    <a:pt x="17765" y="4894"/>
                  </a:lnTo>
                  <a:lnTo>
                    <a:pt x="19229" y="4894"/>
                  </a:lnTo>
                  <a:cubicBezTo>
                    <a:pt x="19360" y="5358"/>
                    <a:pt x="19789" y="5691"/>
                    <a:pt x="20289" y="5691"/>
                  </a:cubicBezTo>
                  <a:cubicBezTo>
                    <a:pt x="20908" y="5691"/>
                    <a:pt x="21408" y="5191"/>
                    <a:pt x="21408" y="4572"/>
                  </a:cubicBezTo>
                  <a:cubicBezTo>
                    <a:pt x="21408" y="3965"/>
                    <a:pt x="20908" y="3465"/>
                    <a:pt x="20289" y="3465"/>
                  </a:cubicBezTo>
                  <a:cubicBezTo>
                    <a:pt x="19801" y="3465"/>
                    <a:pt x="19372" y="3786"/>
                    <a:pt x="19229" y="4239"/>
                  </a:cubicBezTo>
                  <a:lnTo>
                    <a:pt x="17765" y="4239"/>
                  </a:lnTo>
                  <a:lnTo>
                    <a:pt x="17765" y="3893"/>
                  </a:lnTo>
                  <a:lnTo>
                    <a:pt x="17289" y="3893"/>
                  </a:lnTo>
                  <a:lnTo>
                    <a:pt x="17289" y="3465"/>
                  </a:lnTo>
                  <a:cubicBezTo>
                    <a:pt x="17289" y="3203"/>
                    <a:pt x="17086" y="3000"/>
                    <a:pt x="16824" y="3000"/>
                  </a:cubicBezTo>
                  <a:lnTo>
                    <a:pt x="16824" y="1084"/>
                  </a:lnTo>
                  <a:cubicBezTo>
                    <a:pt x="16824" y="488"/>
                    <a:pt x="16336" y="0"/>
                    <a:pt x="15741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50" name="Google Shape;2450;p44"/>
            <p:cNvGrpSpPr/>
            <p:nvPr/>
          </p:nvGrpSpPr>
          <p:grpSpPr>
            <a:xfrm>
              <a:off x="4700075" y="3262363"/>
              <a:ext cx="560225" cy="709950"/>
              <a:chOff x="556300" y="1021375"/>
              <a:chExt cx="560225" cy="709950"/>
            </a:xfrm>
          </p:grpSpPr>
          <p:sp>
            <p:nvSpPr>
              <p:cNvPr id="2451" name="Google Shape;2451;p44"/>
              <p:cNvSpPr/>
              <p:nvPr/>
            </p:nvSpPr>
            <p:spPr>
              <a:xfrm>
                <a:off x="837000" y="1292525"/>
                <a:ext cx="166700" cy="70600"/>
              </a:xfrm>
              <a:custGeom>
                <a:avLst/>
                <a:gdLst/>
                <a:ahLst/>
                <a:cxnLst/>
                <a:rect l="l" t="t" r="r" b="b"/>
                <a:pathLst>
                  <a:path w="6668" h="2824" extrusionOk="0">
                    <a:moveTo>
                      <a:pt x="207" y="0"/>
                    </a:moveTo>
                    <a:cubicBezTo>
                      <a:pt x="138" y="0"/>
                      <a:pt x="69" y="1"/>
                      <a:pt x="0" y="2"/>
                    </a:cubicBezTo>
                    <a:lnTo>
                      <a:pt x="412" y="2"/>
                    </a:lnTo>
                    <a:cubicBezTo>
                      <a:pt x="343" y="1"/>
                      <a:pt x="275" y="0"/>
                      <a:pt x="207" y="0"/>
                    </a:cubicBezTo>
                    <a:close/>
                    <a:moveTo>
                      <a:pt x="412" y="2"/>
                    </a:moveTo>
                    <a:cubicBezTo>
                      <a:pt x="425" y="2"/>
                      <a:pt x="439" y="2"/>
                      <a:pt x="452" y="2"/>
                    </a:cubicBezTo>
                    <a:lnTo>
                      <a:pt x="452" y="2"/>
                    </a:lnTo>
                    <a:cubicBezTo>
                      <a:pt x="449" y="2"/>
                      <a:pt x="445" y="2"/>
                      <a:pt x="441" y="2"/>
                    </a:cubicBezTo>
                    <a:close/>
                    <a:moveTo>
                      <a:pt x="452" y="2"/>
                    </a:moveTo>
                    <a:cubicBezTo>
                      <a:pt x="1156" y="37"/>
                      <a:pt x="1188" y="1085"/>
                      <a:pt x="548" y="1168"/>
                    </a:cubicBezTo>
                    <a:cubicBezTo>
                      <a:pt x="2513" y="1204"/>
                      <a:pt x="4477" y="1573"/>
                      <a:pt x="6013" y="2823"/>
                    </a:cubicBezTo>
                    <a:lnTo>
                      <a:pt x="6668" y="1823"/>
                    </a:lnTo>
                    <a:cubicBezTo>
                      <a:pt x="4941" y="442"/>
                      <a:pt x="2651" y="30"/>
                      <a:pt x="452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" name="Google Shape;2452;p44"/>
              <p:cNvSpPr/>
              <p:nvPr/>
            </p:nvSpPr>
            <p:spPr>
              <a:xfrm>
                <a:off x="987325" y="1338100"/>
                <a:ext cx="449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798" h="1870" extrusionOk="0">
                    <a:moveTo>
                      <a:pt x="655" y="0"/>
                    </a:moveTo>
                    <a:lnTo>
                      <a:pt x="0" y="988"/>
                    </a:lnTo>
                    <a:cubicBezTo>
                      <a:pt x="167" y="1119"/>
                      <a:pt x="322" y="1262"/>
                      <a:pt x="476" y="1417"/>
                    </a:cubicBezTo>
                    <a:cubicBezTo>
                      <a:pt x="619" y="1560"/>
                      <a:pt x="750" y="1715"/>
                      <a:pt x="881" y="1869"/>
                    </a:cubicBezTo>
                    <a:lnTo>
                      <a:pt x="1798" y="1179"/>
                    </a:lnTo>
                    <a:cubicBezTo>
                      <a:pt x="1643" y="988"/>
                      <a:pt x="1476" y="786"/>
                      <a:pt x="1298" y="595"/>
                    </a:cubicBezTo>
                    <a:cubicBezTo>
                      <a:pt x="1095" y="381"/>
                      <a:pt x="881" y="179"/>
                      <a:pt x="6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" name="Google Shape;2453;p44"/>
              <p:cNvSpPr/>
              <p:nvPr/>
            </p:nvSpPr>
            <p:spPr>
              <a:xfrm>
                <a:off x="1009350" y="1367550"/>
                <a:ext cx="45250" cy="47950"/>
              </a:xfrm>
              <a:custGeom>
                <a:avLst/>
                <a:gdLst/>
                <a:ahLst/>
                <a:cxnLst/>
                <a:rect l="l" t="t" r="r" b="b"/>
                <a:pathLst>
                  <a:path w="1810" h="1918" extrusionOk="0">
                    <a:moveTo>
                      <a:pt x="917" y="1"/>
                    </a:moveTo>
                    <a:lnTo>
                      <a:pt x="0" y="691"/>
                    </a:lnTo>
                    <a:cubicBezTo>
                      <a:pt x="310" y="1084"/>
                      <a:pt x="548" y="1489"/>
                      <a:pt x="750" y="1918"/>
                    </a:cubicBezTo>
                    <a:lnTo>
                      <a:pt x="1810" y="1513"/>
                    </a:lnTo>
                    <a:cubicBezTo>
                      <a:pt x="1584" y="989"/>
                      <a:pt x="1286" y="489"/>
                      <a:pt x="91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" name="Google Shape;2454;p44"/>
              <p:cNvSpPr/>
              <p:nvPr/>
            </p:nvSpPr>
            <p:spPr>
              <a:xfrm>
                <a:off x="823600" y="1321725"/>
                <a:ext cx="137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49" h="13" extrusionOk="0">
                    <a:moveTo>
                      <a:pt x="1" y="0"/>
                    </a:moveTo>
                    <a:cubicBezTo>
                      <a:pt x="36" y="0"/>
                      <a:pt x="72" y="12"/>
                      <a:pt x="108" y="12"/>
                    </a:cubicBezTo>
                    <a:cubicBezTo>
                      <a:pt x="251" y="0"/>
                      <a:pt x="405" y="0"/>
                      <a:pt x="548" y="0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" name="Google Shape;2455;p44"/>
              <p:cNvSpPr/>
              <p:nvPr/>
            </p:nvSpPr>
            <p:spPr>
              <a:xfrm>
                <a:off x="1028100" y="1405350"/>
                <a:ext cx="399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1596" h="2061" extrusionOk="0">
                    <a:moveTo>
                      <a:pt x="1060" y="1"/>
                    </a:moveTo>
                    <a:lnTo>
                      <a:pt x="0" y="406"/>
                    </a:lnTo>
                    <a:cubicBezTo>
                      <a:pt x="238" y="942"/>
                      <a:pt x="405" y="1489"/>
                      <a:pt x="512" y="2061"/>
                    </a:cubicBezTo>
                    <a:lnTo>
                      <a:pt x="1596" y="1692"/>
                    </a:lnTo>
                    <a:cubicBezTo>
                      <a:pt x="1477" y="1108"/>
                      <a:pt x="1298" y="549"/>
                      <a:pt x="106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" name="Google Shape;2456;p44"/>
              <p:cNvSpPr/>
              <p:nvPr/>
            </p:nvSpPr>
            <p:spPr>
              <a:xfrm>
                <a:off x="1047150" y="1542875"/>
                <a:ext cx="29175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167" h="1275" extrusionOk="0">
                    <a:moveTo>
                      <a:pt x="0" y="1"/>
                    </a:moveTo>
                    <a:lnTo>
                      <a:pt x="0" y="703"/>
                    </a:lnTo>
                    <a:cubicBezTo>
                      <a:pt x="0" y="1084"/>
                      <a:pt x="292" y="1275"/>
                      <a:pt x="584" y="1275"/>
                    </a:cubicBezTo>
                    <a:cubicBezTo>
                      <a:pt x="875" y="1275"/>
                      <a:pt x="1167" y="1084"/>
                      <a:pt x="1167" y="703"/>
                    </a:cubicBezTo>
                    <a:cubicBezTo>
                      <a:pt x="1167" y="477"/>
                      <a:pt x="1167" y="239"/>
                      <a:pt x="116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" name="Google Shape;2457;p44"/>
              <p:cNvSpPr/>
              <p:nvPr/>
            </p:nvSpPr>
            <p:spPr>
              <a:xfrm>
                <a:off x="1045950" y="1495850"/>
                <a:ext cx="303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1882" extrusionOk="0">
                    <a:moveTo>
                      <a:pt x="1155" y="0"/>
                    </a:moveTo>
                    <a:lnTo>
                      <a:pt x="1" y="120"/>
                    </a:lnTo>
                    <a:cubicBezTo>
                      <a:pt x="36" y="703"/>
                      <a:pt x="48" y="1298"/>
                      <a:pt x="48" y="1882"/>
                    </a:cubicBezTo>
                    <a:lnTo>
                      <a:pt x="1215" y="1882"/>
                    </a:lnTo>
                    <a:cubicBezTo>
                      <a:pt x="1215" y="1251"/>
                      <a:pt x="1191" y="620"/>
                      <a:pt x="11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" name="Google Shape;2458;p44"/>
              <p:cNvSpPr/>
              <p:nvPr/>
            </p:nvSpPr>
            <p:spPr>
              <a:xfrm>
                <a:off x="1040900" y="1447625"/>
                <a:ext cx="3365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2049" extrusionOk="0">
                    <a:moveTo>
                      <a:pt x="1084" y="1"/>
                    </a:moveTo>
                    <a:lnTo>
                      <a:pt x="0" y="370"/>
                    </a:lnTo>
                    <a:cubicBezTo>
                      <a:pt x="107" y="917"/>
                      <a:pt x="167" y="1477"/>
                      <a:pt x="203" y="2049"/>
                    </a:cubicBezTo>
                    <a:lnTo>
                      <a:pt x="1346" y="1929"/>
                    </a:lnTo>
                    <a:cubicBezTo>
                      <a:pt x="1310" y="1275"/>
                      <a:pt x="1227" y="632"/>
                      <a:pt x="10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" name="Google Shape;2459;p44"/>
              <p:cNvSpPr/>
              <p:nvPr/>
            </p:nvSpPr>
            <p:spPr>
              <a:xfrm>
                <a:off x="599475" y="1447625"/>
                <a:ext cx="3425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1370" h="2049" extrusionOk="0">
                    <a:moveTo>
                      <a:pt x="250" y="1"/>
                    </a:moveTo>
                    <a:cubicBezTo>
                      <a:pt x="119" y="632"/>
                      <a:pt x="48" y="1275"/>
                      <a:pt x="0" y="1929"/>
                    </a:cubicBezTo>
                    <a:lnTo>
                      <a:pt x="1155" y="2049"/>
                    </a:lnTo>
                    <a:cubicBezTo>
                      <a:pt x="1191" y="1477"/>
                      <a:pt x="1262" y="917"/>
                      <a:pt x="1369" y="370"/>
                    </a:cubicBezTo>
                    <a:lnTo>
                      <a:pt x="2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" name="Google Shape;2460;p44"/>
              <p:cNvSpPr/>
              <p:nvPr/>
            </p:nvSpPr>
            <p:spPr>
              <a:xfrm>
                <a:off x="597975" y="1495850"/>
                <a:ext cx="30400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1882" extrusionOk="0">
                    <a:moveTo>
                      <a:pt x="60" y="0"/>
                    </a:moveTo>
                    <a:cubicBezTo>
                      <a:pt x="13" y="632"/>
                      <a:pt x="1" y="1263"/>
                      <a:pt x="1" y="1882"/>
                    </a:cubicBezTo>
                    <a:lnTo>
                      <a:pt x="1167" y="1882"/>
                    </a:lnTo>
                    <a:cubicBezTo>
                      <a:pt x="1167" y="1298"/>
                      <a:pt x="1179" y="703"/>
                      <a:pt x="1215" y="120"/>
                    </a:cubicBez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" name="Google Shape;2461;p44"/>
              <p:cNvSpPr/>
              <p:nvPr/>
            </p:nvSpPr>
            <p:spPr>
              <a:xfrm>
                <a:off x="605725" y="1405350"/>
                <a:ext cx="411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2061" extrusionOk="0">
                    <a:moveTo>
                      <a:pt x="536" y="1"/>
                    </a:moveTo>
                    <a:cubicBezTo>
                      <a:pt x="298" y="537"/>
                      <a:pt x="131" y="1108"/>
                      <a:pt x="0" y="1692"/>
                    </a:cubicBezTo>
                    <a:lnTo>
                      <a:pt x="1119" y="2061"/>
                    </a:lnTo>
                    <a:cubicBezTo>
                      <a:pt x="1238" y="1501"/>
                      <a:pt x="1405" y="942"/>
                      <a:pt x="1643" y="418"/>
                    </a:cubicBezTo>
                    <a:lnTo>
                      <a:pt x="5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" name="Google Shape;2462;p44"/>
              <p:cNvSpPr/>
              <p:nvPr/>
            </p:nvSpPr>
            <p:spPr>
              <a:xfrm>
                <a:off x="597975" y="1542875"/>
                <a:ext cx="29200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168" h="1275" extrusionOk="0">
                    <a:moveTo>
                      <a:pt x="1" y="1"/>
                    </a:moveTo>
                    <a:cubicBezTo>
                      <a:pt x="1" y="239"/>
                      <a:pt x="1" y="477"/>
                      <a:pt x="1" y="703"/>
                    </a:cubicBezTo>
                    <a:cubicBezTo>
                      <a:pt x="1" y="1084"/>
                      <a:pt x="292" y="1275"/>
                      <a:pt x="584" y="1275"/>
                    </a:cubicBezTo>
                    <a:cubicBezTo>
                      <a:pt x="876" y="1275"/>
                      <a:pt x="1167" y="1084"/>
                      <a:pt x="1167" y="703"/>
                    </a:cubicBezTo>
                    <a:lnTo>
                      <a:pt x="116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" name="Google Shape;2463;p44"/>
              <p:cNvSpPr/>
              <p:nvPr/>
            </p:nvSpPr>
            <p:spPr>
              <a:xfrm>
                <a:off x="641725" y="1338400"/>
                <a:ext cx="452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1870" extrusionOk="0">
                    <a:moveTo>
                      <a:pt x="1168" y="0"/>
                    </a:moveTo>
                    <a:cubicBezTo>
                      <a:pt x="941" y="179"/>
                      <a:pt x="715" y="369"/>
                      <a:pt x="513" y="583"/>
                    </a:cubicBezTo>
                    <a:cubicBezTo>
                      <a:pt x="322" y="774"/>
                      <a:pt x="156" y="964"/>
                      <a:pt x="1" y="1167"/>
                    </a:cubicBezTo>
                    <a:lnTo>
                      <a:pt x="941" y="1869"/>
                    </a:lnTo>
                    <a:cubicBezTo>
                      <a:pt x="1061" y="1715"/>
                      <a:pt x="1192" y="1560"/>
                      <a:pt x="1334" y="1405"/>
                    </a:cubicBezTo>
                    <a:cubicBezTo>
                      <a:pt x="1489" y="1250"/>
                      <a:pt x="1644" y="1107"/>
                      <a:pt x="1811" y="976"/>
                    </a:cubicBez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" name="Google Shape;2464;p44"/>
              <p:cNvSpPr/>
              <p:nvPr/>
            </p:nvSpPr>
            <p:spPr>
              <a:xfrm>
                <a:off x="837300" y="1321725"/>
                <a:ext cx="134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37" h="13" extrusionOk="0">
                    <a:moveTo>
                      <a:pt x="0" y="0"/>
                    </a:moveTo>
                    <a:cubicBezTo>
                      <a:pt x="143" y="0"/>
                      <a:pt x="286" y="0"/>
                      <a:pt x="429" y="12"/>
                    </a:cubicBezTo>
                    <a:cubicBezTo>
                      <a:pt x="465" y="12"/>
                      <a:pt x="500" y="0"/>
                      <a:pt x="536" y="0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" name="Google Shape;2465;p44"/>
              <p:cNvSpPr/>
              <p:nvPr/>
            </p:nvSpPr>
            <p:spPr>
              <a:xfrm>
                <a:off x="619125" y="1367550"/>
                <a:ext cx="46150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930" extrusionOk="0">
                    <a:moveTo>
                      <a:pt x="905" y="1"/>
                    </a:moveTo>
                    <a:cubicBezTo>
                      <a:pt x="524" y="465"/>
                      <a:pt x="226" y="977"/>
                      <a:pt x="0" y="1513"/>
                    </a:cubicBezTo>
                    <a:lnTo>
                      <a:pt x="1107" y="1930"/>
                    </a:lnTo>
                    <a:cubicBezTo>
                      <a:pt x="1298" y="1501"/>
                      <a:pt x="1548" y="1096"/>
                      <a:pt x="1845" y="703"/>
                    </a:cubicBezTo>
                    <a:lnTo>
                      <a:pt x="90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" name="Google Shape;2466;p44"/>
              <p:cNvSpPr/>
              <p:nvPr/>
            </p:nvSpPr>
            <p:spPr>
              <a:xfrm>
                <a:off x="670900" y="1292525"/>
                <a:ext cx="166125" cy="70300"/>
              </a:xfrm>
              <a:custGeom>
                <a:avLst/>
                <a:gdLst/>
                <a:ahLst/>
                <a:cxnLst/>
                <a:rect l="l" t="t" r="r" b="b"/>
                <a:pathLst>
                  <a:path w="6645" h="2812" extrusionOk="0">
                    <a:moveTo>
                      <a:pt x="6446" y="1"/>
                    </a:moveTo>
                    <a:cubicBezTo>
                      <a:pt x="6380" y="1"/>
                      <a:pt x="6315" y="1"/>
                      <a:pt x="6249" y="2"/>
                    </a:cubicBezTo>
                    <a:lnTo>
                      <a:pt x="6644" y="2"/>
                    </a:lnTo>
                    <a:cubicBezTo>
                      <a:pt x="6578" y="1"/>
                      <a:pt x="6512" y="1"/>
                      <a:pt x="6446" y="1"/>
                    </a:cubicBezTo>
                    <a:close/>
                    <a:moveTo>
                      <a:pt x="6216" y="2"/>
                    </a:moveTo>
                    <a:cubicBezTo>
                      <a:pt x="6211" y="2"/>
                      <a:pt x="6207" y="2"/>
                      <a:pt x="6203" y="2"/>
                    </a:cubicBezTo>
                    <a:lnTo>
                      <a:pt x="6203" y="2"/>
                    </a:lnTo>
                    <a:cubicBezTo>
                      <a:pt x="6218" y="2"/>
                      <a:pt x="6234" y="2"/>
                      <a:pt x="6249" y="2"/>
                    </a:cubicBezTo>
                    <a:close/>
                    <a:moveTo>
                      <a:pt x="6203" y="2"/>
                    </a:moveTo>
                    <a:lnTo>
                      <a:pt x="6203" y="2"/>
                    </a:lnTo>
                    <a:cubicBezTo>
                      <a:pt x="3979" y="31"/>
                      <a:pt x="1754" y="462"/>
                      <a:pt x="1" y="1835"/>
                    </a:cubicBezTo>
                    <a:lnTo>
                      <a:pt x="644" y="2811"/>
                    </a:lnTo>
                    <a:cubicBezTo>
                      <a:pt x="2144" y="1549"/>
                      <a:pt x="4156" y="1204"/>
                      <a:pt x="6109" y="1168"/>
                    </a:cubicBezTo>
                    <a:cubicBezTo>
                      <a:pt x="5470" y="1074"/>
                      <a:pt x="5501" y="38"/>
                      <a:pt x="6203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" name="Google Shape;2467;p44"/>
              <p:cNvSpPr/>
              <p:nvPr/>
            </p:nvSpPr>
            <p:spPr>
              <a:xfrm>
                <a:off x="807525" y="1292550"/>
                <a:ext cx="59250" cy="29200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1168" extrusionOk="0">
                    <a:moveTo>
                      <a:pt x="751" y="1"/>
                    </a:moveTo>
                    <a:cubicBezTo>
                      <a:pt x="36" y="24"/>
                      <a:pt x="1" y="1072"/>
                      <a:pt x="644" y="1167"/>
                    </a:cubicBezTo>
                    <a:lnTo>
                      <a:pt x="1191" y="1167"/>
                    </a:lnTo>
                    <a:cubicBezTo>
                      <a:pt x="1281" y="1161"/>
                      <a:pt x="1370" y="1158"/>
                      <a:pt x="1459" y="1158"/>
                    </a:cubicBezTo>
                    <a:cubicBezTo>
                      <a:pt x="1548" y="1158"/>
                      <a:pt x="1638" y="1161"/>
                      <a:pt x="1727" y="1167"/>
                    </a:cubicBezTo>
                    <a:cubicBezTo>
                      <a:pt x="2370" y="1084"/>
                      <a:pt x="2334" y="24"/>
                      <a:pt x="1620" y="1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" name="Google Shape;2468;p44"/>
              <p:cNvSpPr/>
              <p:nvPr/>
            </p:nvSpPr>
            <p:spPr>
              <a:xfrm>
                <a:off x="917950" y="1635750"/>
                <a:ext cx="32775" cy="40500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1620" extrusionOk="0">
                    <a:moveTo>
                      <a:pt x="84" y="0"/>
                    </a:moveTo>
                    <a:cubicBezTo>
                      <a:pt x="96" y="453"/>
                      <a:pt x="60" y="893"/>
                      <a:pt x="1" y="1334"/>
                    </a:cubicBezTo>
                    <a:lnTo>
                      <a:pt x="1215" y="1620"/>
                    </a:lnTo>
                    <a:cubicBezTo>
                      <a:pt x="1287" y="1108"/>
                      <a:pt x="1311" y="560"/>
                      <a:pt x="12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" name="Google Shape;2469;p44"/>
              <p:cNvSpPr/>
              <p:nvPr/>
            </p:nvSpPr>
            <p:spPr>
              <a:xfrm>
                <a:off x="723600" y="1635750"/>
                <a:ext cx="32450" cy="40200"/>
              </a:xfrm>
              <a:custGeom>
                <a:avLst/>
                <a:gdLst/>
                <a:ahLst/>
                <a:cxnLst/>
                <a:rect l="l" t="t" r="r" b="b"/>
                <a:pathLst>
                  <a:path w="1298" h="1608" extrusionOk="0">
                    <a:moveTo>
                      <a:pt x="12" y="0"/>
                    </a:moveTo>
                    <a:cubicBezTo>
                      <a:pt x="0" y="560"/>
                      <a:pt x="36" y="1108"/>
                      <a:pt x="83" y="1608"/>
                    </a:cubicBezTo>
                    <a:lnTo>
                      <a:pt x="1298" y="1322"/>
                    </a:lnTo>
                    <a:cubicBezTo>
                      <a:pt x="1262" y="881"/>
                      <a:pt x="1250" y="441"/>
                      <a:pt x="126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" name="Google Shape;2470;p44"/>
              <p:cNvSpPr/>
              <p:nvPr/>
            </p:nvSpPr>
            <p:spPr>
              <a:xfrm>
                <a:off x="904275" y="1554775"/>
                <a:ext cx="42575" cy="4320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728" extrusionOk="0">
                    <a:moveTo>
                      <a:pt x="1215" y="1"/>
                    </a:moveTo>
                    <a:lnTo>
                      <a:pt x="0" y="263"/>
                    </a:lnTo>
                    <a:cubicBezTo>
                      <a:pt x="60" y="382"/>
                      <a:pt x="119" y="501"/>
                      <a:pt x="167" y="620"/>
                    </a:cubicBezTo>
                    <a:cubicBezTo>
                      <a:pt x="298" y="953"/>
                      <a:pt x="393" y="1299"/>
                      <a:pt x="465" y="1656"/>
                    </a:cubicBezTo>
                    <a:lnTo>
                      <a:pt x="1703" y="1727"/>
                    </a:lnTo>
                    <a:cubicBezTo>
                      <a:pt x="1596" y="1120"/>
                      <a:pt x="1441" y="537"/>
                      <a:pt x="12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" name="Google Shape;2471;p44"/>
              <p:cNvSpPr/>
              <p:nvPr/>
            </p:nvSpPr>
            <p:spPr>
              <a:xfrm>
                <a:off x="726575" y="1554500"/>
                <a:ext cx="417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727" extrusionOk="0">
                    <a:moveTo>
                      <a:pt x="405" y="0"/>
                    </a:moveTo>
                    <a:cubicBezTo>
                      <a:pt x="214" y="548"/>
                      <a:pt x="84" y="1131"/>
                      <a:pt x="0" y="1726"/>
                    </a:cubicBezTo>
                    <a:lnTo>
                      <a:pt x="1298" y="1667"/>
                    </a:lnTo>
                    <a:cubicBezTo>
                      <a:pt x="1310" y="1584"/>
                      <a:pt x="1322" y="1488"/>
                      <a:pt x="1346" y="1405"/>
                    </a:cubicBezTo>
                    <a:cubicBezTo>
                      <a:pt x="1417" y="1036"/>
                      <a:pt x="1524" y="655"/>
                      <a:pt x="1667" y="274"/>
                    </a:cubicBezTo>
                    <a:lnTo>
                      <a:pt x="40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" name="Google Shape;2472;p44"/>
              <p:cNvSpPr/>
              <p:nvPr/>
            </p:nvSpPr>
            <p:spPr>
              <a:xfrm>
                <a:off x="725675" y="1668775"/>
                <a:ext cx="34075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1363" h="1484" extrusionOk="0">
                    <a:moveTo>
                      <a:pt x="1215" y="1"/>
                    </a:moveTo>
                    <a:lnTo>
                      <a:pt x="0" y="287"/>
                    </a:lnTo>
                    <a:cubicBezTo>
                      <a:pt x="24" y="561"/>
                      <a:pt x="48" y="823"/>
                      <a:pt x="84" y="1061"/>
                    </a:cubicBezTo>
                    <a:cubicBezTo>
                      <a:pt x="127" y="1355"/>
                      <a:pt x="346" y="1483"/>
                      <a:pt x="587" y="1483"/>
                    </a:cubicBezTo>
                    <a:cubicBezTo>
                      <a:pt x="950" y="1483"/>
                      <a:pt x="1363" y="1194"/>
                      <a:pt x="1298" y="751"/>
                    </a:cubicBezTo>
                    <a:cubicBezTo>
                      <a:pt x="1263" y="501"/>
                      <a:pt x="1239" y="251"/>
                      <a:pt x="1215" y="1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" name="Google Shape;2473;p44"/>
              <p:cNvSpPr/>
              <p:nvPr/>
            </p:nvSpPr>
            <p:spPr>
              <a:xfrm>
                <a:off x="912350" y="1669075"/>
                <a:ext cx="36000" cy="36800"/>
              </a:xfrm>
              <a:custGeom>
                <a:avLst/>
                <a:gdLst/>
                <a:ahLst/>
                <a:cxnLst/>
                <a:rect l="l" t="t" r="r" b="b"/>
                <a:pathLst>
                  <a:path w="1440" h="1472" extrusionOk="0">
                    <a:moveTo>
                      <a:pt x="225" y="1"/>
                    </a:moveTo>
                    <a:cubicBezTo>
                      <a:pt x="189" y="251"/>
                      <a:pt x="142" y="501"/>
                      <a:pt x="94" y="739"/>
                    </a:cubicBezTo>
                    <a:cubicBezTo>
                      <a:pt x="1" y="1182"/>
                      <a:pt x="398" y="1471"/>
                      <a:pt x="765" y="1471"/>
                    </a:cubicBezTo>
                    <a:cubicBezTo>
                      <a:pt x="1010" y="1471"/>
                      <a:pt x="1242" y="1343"/>
                      <a:pt x="1308" y="1049"/>
                    </a:cubicBezTo>
                    <a:cubicBezTo>
                      <a:pt x="1356" y="811"/>
                      <a:pt x="1404" y="549"/>
                      <a:pt x="1439" y="287"/>
                    </a:cubicBezTo>
                    <a:lnTo>
                      <a:pt x="225" y="1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4" name="Google Shape;2474;p44"/>
              <p:cNvSpPr/>
              <p:nvPr/>
            </p:nvSpPr>
            <p:spPr>
              <a:xfrm>
                <a:off x="915875" y="1596150"/>
                <a:ext cx="34550" cy="39625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158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8" y="525"/>
                      <a:pt x="167" y="1061"/>
                      <a:pt x="167" y="1584"/>
                    </a:cubicBezTo>
                    <a:lnTo>
                      <a:pt x="1382" y="1584"/>
                    </a:lnTo>
                    <a:cubicBezTo>
                      <a:pt x="1370" y="1084"/>
                      <a:pt x="1322" y="572"/>
                      <a:pt x="1239" y="7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" name="Google Shape;2475;p44"/>
              <p:cNvSpPr/>
              <p:nvPr/>
            </p:nvSpPr>
            <p:spPr>
              <a:xfrm>
                <a:off x="723900" y="1596150"/>
                <a:ext cx="35125" cy="39625"/>
              </a:xfrm>
              <a:custGeom>
                <a:avLst/>
                <a:gdLst/>
                <a:ahLst/>
                <a:cxnLst/>
                <a:rect l="l" t="t" r="r" b="b"/>
                <a:pathLst>
                  <a:path w="1405" h="1585" extrusionOk="0">
                    <a:moveTo>
                      <a:pt x="1405" y="1"/>
                    </a:moveTo>
                    <a:lnTo>
                      <a:pt x="107" y="72"/>
                    </a:lnTo>
                    <a:cubicBezTo>
                      <a:pt x="36" y="572"/>
                      <a:pt x="0" y="1084"/>
                      <a:pt x="0" y="1584"/>
                    </a:cubicBezTo>
                    <a:lnTo>
                      <a:pt x="1250" y="1584"/>
                    </a:lnTo>
                    <a:cubicBezTo>
                      <a:pt x="1262" y="1049"/>
                      <a:pt x="1322" y="525"/>
                      <a:pt x="140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" name="Google Shape;2476;p44"/>
              <p:cNvSpPr/>
              <p:nvPr/>
            </p:nvSpPr>
            <p:spPr>
              <a:xfrm>
                <a:off x="736675" y="1484225"/>
                <a:ext cx="197975" cy="77425"/>
              </a:xfrm>
              <a:custGeom>
                <a:avLst/>
                <a:gdLst/>
                <a:ahLst/>
                <a:cxnLst/>
                <a:rect l="l" t="t" r="r" b="b"/>
                <a:pathLst>
                  <a:path w="7919" h="3097" extrusionOk="0">
                    <a:moveTo>
                      <a:pt x="3934" y="0"/>
                    </a:moveTo>
                    <a:cubicBezTo>
                      <a:pt x="3730" y="0"/>
                      <a:pt x="3519" y="12"/>
                      <a:pt x="3299" y="37"/>
                    </a:cubicBezTo>
                    <a:cubicBezTo>
                      <a:pt x="1525" y="227"/>
                      <a:pt x="525" y="1370"/>
                      <a:pt x="1" y="2811"/>
                    </a:cubicBezTo>
                    <a:lnTo>
                      <a:pt x="1263" y="3097"/>
                    </a:lnTo>
                    <a:cubicBezTo>
                      <a:pt x="1608" y="2228"/>
                      <a:pt x="2180" y="1466"/>
                      <a:pt x="3204" y="1227"/>
                    </a:cubicBezTo>
                    <a:cubicBezTo>
                      <a:pt x="3434" y="1174"/>
                      <a:pt x="3658" y="1149"/>
                      <a:pt x="3875" y="1149"/>
                    </a:cubicBezTo>
                    <a:cubicBezTo>
                      <a:pt x="5157" y="1149"/>
                      <a:pt x="6175" y="2026"/>
                      <a:pt x="6704" y="3085"/>
                    </a:cubicBezTo>
                    <a:lnTo>
                      <a:pt x="7919" y="2823"/>
                    </a:lnTo>
                    <a:cubicBezTo>
                      <a:pt x="7247" y="1219"/>
                      <a:pt x="5993" y="0"/>
                      <a:pt x="39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" name="Google Shape;2477;p44"/>
              <p:cNvSpPr/>
              <p:nvPr/>
            </p:nvSpPr>
            <p:spPr>
              <a:xfrm>
                <a:off x="703350" y="1279450"/>
                <a:ext cx="267625" cy="263450"/>
              </a:xfrm>
              <a:custGeom>
                <a:avLst/>
                <a:gdLst/>
                <a:ahLst/>
                <a:cxnLst/>
                <a:rect l="l" t="t" r="r" b="b"/>
                <a:pathLst>
                  <a:path w="10705" h="10538" extrusionOk="0">
                    <a:moveTo>
                      <a:pt x="0" y="1"/>
                    </a:moveTo>
                    <a:lnTo>
                      <a:pt x="0" y="10538"/>
                    </a:lnTo>
                    <a:lnTo>
                      <a:pt x="10704" y="10538"/>
                    </a:lnTo>
                    <a:lnTo>
                      <a:pt x="1070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" name="Google Shape;2478;p44"/>
              <p:cNvSpPr/>
              <p:nvPr/>
            </p:nvSpPr>
            <p:spPr>
              <a:xfrm>
                <a:off x="788775" y="1237775"/>
                <a:ext cx="96775" cy="64025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2561" extrusionOk="0">
                    <a:moveTo>
                      <a:pt x="1" y="1"/>
                    </a:moveTo>
                    <a:lnTo>
                      <a:pt x="1" y="2561"/>
                    </a:lnTo>
                    <a:lnTo>
                      <a:pt x="3870" y="2561"/>
                    </a:lnTo>
                    <a:lnTo>
                      <a:pt x="38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" name="Google Shape;2479;p44"/>
              <p:cNvSpPr/>
              <p:nvPr/>
            </p:nvSpPr>
            <p:spPr>
              <a:xfrm>
                <a:off x="988500" y="1127350"/>
                <a:ext cx="75325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644" extrusionOk="0">
                    <a:moveTo>
                      <a:pt x="1" y="1"/>
                    </a:moveTo>
                    <a:lnTo>
                      <a:pt x="1" y="644"/>
                    </a:lnTo>
                    <a:lnTo>
                      <a:pt x="3013" y="644"/>
                    </a:lnTo>
                    <a:lnTo>
                      <a:pt x="30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" name="Google Shape;2480;p44"/>
              <p:cNvSpPr/>
              <p:nvPr/>
            </p:nvSpPr>
            <p:spPr>
              <a:xfrm>
                <a:off x="976900" y="1118725"/>
                <a:ext cx="23825" cy="33350"/>
              </a:xfrm>
              <a:custGeom>
                <a:avLst/>
                <a:gdLst/>
                <a:ahLst/>
                <a:cxnLst/>
                <a:rect l="l" t="t" r="r" b="b"/>
                <a:pathLst>
                  <a:path w="953" h="1334" extrusionOk="0">
                    <a:moveTo>
                      <a:pt x="0" y="0"/>
                    </a:moveTo>
                    <a:lnTo>
                      <a:pt x="0" y="1334"/>
                    </a:lnTo>
                    <a:lnTo>
                      <a:pt x="953" y="1334"/>
                    </a:lnTo>
                    <a:lnTo>
                      <a:pt x="95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" name="Google Shape;2481;p44"/>
              <p:cNvSpPr/>
              <p:nvPr/>
            </p:nvSpPr>
            <p:spPr>
              <a:xfrm>
                <a:off x="965275" y="1096400"/>
                <a:ext cx="23250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3192" extrusionOk="0">
                    <a:moveTo>
                      <a:pt x="465" y="0"/>
                    </a:moveTo>
                    <a:cubicBezTo>
                      <a:pt x="215" y="0"/>
                      <a:pt x="1" y="203"/>
                      <a:pt x="1" y="465"/>
                    </a:cubicBezTo>
                    <a:lnTo>
                      <a:pt x="1" y="2727"/>
                    </a:lnTo>
                    <a:cubicBezTo>
                      <a:pt x="1" y="2977"/>
                      <a:pt x="215" y="3191"/>
                      <a:pt x="465" y="3191"/>
                    </a:cubicBezTo>
                    <a:cubicBezTo>
                      <a:pt x="727" y="3191"/>
                      <a:pt x="930" y="2977"/>
                      <a:pt x="930" y="2727"/>
                    </a:cubicBezTo>
                    <a:lnTo>
                      <a:pt x="930" y="465"/>
                    </a:lnTo>
                    <a:cubicBezTo>
                      <a:pt x="930" y="203"/>
                      <a:pt x="727" y="0"/>
                      <a:pt x="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4"/>
              <p:cNvSpPr/>
              <p:nvPr/>
            </p:nvSpPr>
            <p:spPr>
              <a:xfrm>
                <a:off x="1035825" y="1108000"/>
                <a:ext cx="55700" cy="55700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2228" extrusionOk="0">
                    <a:moveTo>
                      <a:pt x="1120" y="1"/>
                    </a:moveTo>
                    <a:cubicBezTo>
                      <a:pt x="501" y="1"/>
                      <a:pt x="1" y="501"/>
                      <a:pt x="1" y="1108"/>
                    </a:cubicBezTo>
                    <a:cubicBezTo>
                      <a:pt x="1" y="1727"/>
                      <a:pt x="501" y="2227"/>
                      <a:pt x="1120" y="2227"/>
                    </a:cubicBezTo>
                    <a:cubicBezTo>
                      <a:pt x="1727" y="2227"/>
                      <a:pt x="2227" y="1727"/>
                      <a:pt x="2227" y="1108"/>
                    </a:cubicBezTo>
                    <a:cubicBezTo>
                      <a:pt x="2227" y="501"/>
                      <a:pt x="1727" y="1"/>
                      <a:pt x="11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3" name="Google Shape;2483;p44"/>
              <p:cNvSpPr/>
              <p:nvPr/>
            </p:nvSpPr>
            <p:spPr>
              <a:xfrm>
                <a:off x="1063800" y="1108000"/>
                <a:ext cx="27725" cy="55700"/>
              </a:xfrm>
              <a:custGeom>
                <a:avLst/>
                <a:gdLst/>
                <a:ahLst/>
                <a:cxnLst/>
                <a:rect l="l" t="t" r="r" b="b"/>
                <a:pathLst>
                  <a:path w="1109" h="2228" extrusionOk="0">
                    <a:moveTo>
                      <a:pt x="1" y="1"/>
                    </a:moveTo>
                    <a:lnTo>
                      <a:pt x="1" y="2227"/>
                    </a:lnTo>
                    <a:cubicBezTo>
                      <a:pt x="608" y="2227"/>
                      <a:pt x="1108" y="1727"/>
                      <a:pt x="1108" y="1108"/>
                    </a:cubicBezTo>
                    <a:cubicBezTo>
                      <a:pt x="1108" y="489"/>
                      <a:pt x="608" y="1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4" name="Google Shape;2484;p44"/>
              <p:cNvSpPr/>
              <p:nvPr/>
            </p:nvSpPr>
            <p:spPr>
              <a:xfrm>
                <a:off x="611075" y="1128850"/>
                <a:ext cx="75325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655" extrusionOk="0">
                    <a:moveTo>
                      <a:pt x="1" y="0"/>
                    </a:moveTo>
                    <a:lnTo>
                      <a:pt x="1" y="655"/>
                    </a:lnTo>
                    <a:lnTo>
                      <a:pt x="3013" y="655"/>
                    </a:lnTo>
                    <a:lnTo>
                      <a:pt x="301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" name="Google Shape;2485;p44"/>
              <p:cNvSpPr/>
              <p:nvPr/>
            </p:nvSpPr>
            <p:spPr>
              <a:xfrm>
                <a:off x="674175" y="1120200"/>
                <a:ext cx="23850" cy="33675"/>
              </a:xfrm>
              <a:custGeom>
                <a:avLst/>
                <a:gdLst/>
                <a:ahLst/>
                <a:cxnLst/>
                <a:rect l="l" t="t" r="r" b="b"/>
                <a:pathLst>
                  <a:path w="954" h="1347" extrusionOk="0">
                    <a:moveTo>
                      <a:pt x="1" y="1"/>
                    </a:moveTo>
                    <a:lnTo>
                      <a:pt x="1" y="1346"/>
                    </a:lnTo>
                    <a:lnTo>
                      <a:pt x="953" y="1346"/>
                    </a:lnTo>
                    <a:lnTo>
                      <a:pt x="95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6" name="Google Shape;2486;p44"/>
              <p:cNvSpPr/>
              <p:nvPr/>
            </p:nvSpPr>
            <p:spPr>
              <a:xfrm>
                <a:off x="686375" y="1096400"/>
                <a:ext cx="23250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3192" extrusionOk="0">
                    <a:moveTo>
                      <a:pt x="465" y="0"/>
                    </a:moveTo>
                    <a:cubicBezTo>
                      <a:pt x="203" y="0"/>
                      <a:pt x="1" y="203"/>
                      <a:pt x="1" y="465"/>
                    </a:cubicBezTo>
                    <a:lnTo>
                      <a:pt x="1" y="2727"/>
                    </a:lnTo>
                    <a:cubicBezTo>
                      <a:pt x="1" y="2977"/>
                      <a:pt x="203" y="3191"/>
                      <a:pt x="465" y="3191"/>
                    </a:cubicBezTo>
                    <a:cubicBezTo>
                      <a:pt x="715" y="3191"/>
                      <a:pt x="930" y="2977"/>
                      <a:pt x="930" y="2727"/>
                    </a:cubicBezTo>
                    <a:lnTo>
                      <a:pt x="930" y="465"/>
                    </a:lnTo>
                    <a:cubicBezTo>
                      <a:pt x="930" y="203"/>
                      <a:pt x="715" y="0"/>
                      <a:pt x="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" name="Google Shape;2487;p44"/>
              <p:cNvSpPr/>
              <p:nvPr/>
            </p:nvSpPr>
            <p:spPr>
              <a:xfrm>
                <a:off x="583400" y="1108900"/>
                <a:ext cx="55675" cy="55675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2227" extrusionOk="0">
                    <a:moveTo>
                      <a:pt x="1119" y="0"/>
                    </a:moveTo>
                    <a:cubicBezTo>
                      <a:pt x="500" y="0"/>
                      <a:pt x="0" y="500"/>
                      <a:pt x="0" y="1108"/>
                    </a:cubicBezTo>
                    <a:cubicBezTo>
                      <a:pt x="0" y="1727"/>
                      <a:pt x="500" y="2227"/>
                      <a:pt x="1119" y="2227"/>
                    </a:cubicBezTo>
                    <a:cubicBezTo>
                      <a:pt x="1727" y="2227"/>
                      <a:pt x="2227" y="1727"/>
                      <a:pt x="2227" y="1108"/>
                    </a:cubicBezTo>
                    <a:cubicBezTo>
                      <a:pt x="2227" y="500"/>
                      <a:pt x="1727" y="0"/>
                      <a:pt x="111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" name="Google Shape;2488;p44"/>
              <p:cNvSpPr/>
              <p:nvPr/>
            </p:nvSpPr>
            <p:spPr>
              <a:xfrm>
                <a:off x="583400" y="1108900"/>
                <a:ext cx="28000" cy="5567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227" extrusionOk="0">
                    <a:moveTo>
                      <a:pt x="1119" y="0"/>
                    </a:moveTo>
                    <a:cubicBezTo>
                      <a:pt x="500" y="0"/>
                      <a:pt x="0" y="500"/>
                      <a:pt x="0" y="1108"/>
                    </a:cubicBezTo>
                    <a:cubicBezTo>
                      <a:pt x="0" y="1727"/>
                      <a:pt x="500" y="2227"/>
                      <a:pt x="1119" y="2227"/>
                    </a:cubicBez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" name="Google Shape;2489;p44"/>
              <p:cNvSpPr/>
              <p:nvPr/>
            </p:nvSpPr>
            <p:spPr>
              <a:xfrm>
                <a:off x="697400" y="1021375"/>
                <a:ext cx="279525" cy="236975"/>
              </a:xfrm>
              <a:custGeom>
                <a:avLst/>
                <a:gdLst/>
                <a:ahLst/>
                <a:cxnLst/>
                <a:rect l="l" t="t" r="r" b="b"/>
                <a:pathLst>
                  <a:path w="11181" h="9479" extrusionOk="0">
                    <a:moveTo>
                      <a:pt x="1084" y="1"/>
                    </a:moveTo>
                    <a:cubicBezTo>
                      <a:pt x="489" y="1"/>
                      <a:pt x="0" y="477"/>
                      <a:pt x="0" y="1084"/>
                    </a:cubicBezTo>
                    <a:lnTo>
                      <a:pt x="0" y="8395"/>
                    </a:lnTo>
                    <a:cubicBezTo>
                      <a:pt x="0" y="8990"/>
                      <a:pt x="489" y="9478"/>
                      <a:pt x="1084" y="9478"/>
                    </a:cubicBezTo>
                    <a:lnTo>
                      <a:pt x="10097" y="9478"/>
                    </a:lnTo>
                    <a:cubicBezTo>
                      <a:pt x="10692" y="9478"/>
                      <a:pt x="11180" y="8990"/>
                      <a:pt x="11180" y="8395"/>
                    </a:cubicBezTo>
                    <a:lnTo>
                      <a:pt x="11180" y="1084"/>
                    </a:lnTo>
                    <a:cubicBezTo>
                      <a:pt x="11180" y="477"/>
                      <a:pt x="10692" y="1"/>
                      <a:pt x="100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0" name="Google Shape;2490;p44"/>
              <p:cNvSpPr/>
              <p:nvPr/>
            </p:nvSpPr>
            <p:spPr>
              <a:xfrm>
                <a:off x="723000" y="1160975"/>
                <a:ext cx="228325" cy="72075"/>
              </a:xfrm>
              <a:custGeom>
                <a:avLst/>
                <a:gdLst/>
                <a:ahLst/>
                <a:cxnLst/>
                <a:rect l="l" t="t" r="r" b="b"/>
                <a:pathLst>
                  <a:path w="9133" h="2883" extrusionOk="0">
                    <a:moveTo>
                      <a:pt x="1381" y="1"/>
                    </a:moveTo>
                    <a:cubicBezTo>
                      <a:pt x="619" y="1"/>
                      <a:pt x="0" y="644"/>
                      <a:pt x="0" y="1442"/>
                    </a:cubicBezTo>
                    <a:cubicBezTo>
                      <a:pt x="0" y="2227"/>
                      <a:pt x="619" y="2882"/>
                      <a:pt x="1381" y="2882"/>
                    </a:cubicBezTo>
                    <a:lnTo>
                      <a:pt x="7739" y="2882"/>
                    </a:lnTo>
                    <a:cubicBezTo>
                      <a:pt x="8513" y="2882"/>
                      <a:pt x="9132" y="2227"/>
                      <a:pt x="9132" y="1442"/>
                    </a:cubicBezTo>
                    <a:cubicBezTo>
                      <a:pt x="9132" y="644"/>
                      <a:pt x="8513" y="1"/>
                      <a:pt x="77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1" name="Google Shape;2491;p44"/>
              <p:cNvSpPr/>
              <p:nvPr/>
            </p:nvSpPr>
            <p:spPr>
              <a:xfrm>
                <a:off x="750650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489" y="1"/>
                    </a:moveTo>
                    <a:cubicBezTo>
                      <a:pt x="230" y="1"/>
                      <a:pt x="1" y="339"/>
                      <a:pt x="240" y="577"/>
                    </a:cubicBezTo>
                    <a:cubicBezTo>
                      <a:pt x="787" y="1125"/>
                      <a:pt x="1335" y="1697"/>
                      <a:pt x="1895" y="2232"/>
                    </a:cubicBezTo>
                    <a:cubicBezTo>
                      <a:pt x="1966" y="2299"/>
                      <a:pt x="2046" y="2327"/>
                      <a:pt x="2122" y="2327"/>
                    </a:cubicBezTo>
                    <a:cubicBezTo>
                      <a:pt x="2389" y="2327"/>
                      <a:pt x="2621" y="1987"/>
                      <a:pt x="2371" y="1756"/>
                    </a:cubicBezTo>
                    <a:cubicBezTo>
                      <a:pt x="1811" y="1220"/>
                      <a:pt x="1264" y="649"/>
                      <a:pt x="716" y="101"/>
                    </a:cubicBezTo>
                    <a:cubicBezTo>
                      <a:pt x="645" y="30"/>
                      <a:pt x="566" y="1"/>
                      <a:pt x="4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2" name="Google Shape;2492;p44"/>
              <p:cNvSpPr/>
              <p:nvPr/>
            </p:nvSpPr>
            <p:spPr>
              <a:xfrm>
                <a:off x="750375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2133" y="1"/>
                    </a:moveTo>
                    <a:cubicBezTo>
                      <a:pt x="2056" y="1"/>
                      <a:pt x="1976" y="30"/>
                      <a:pt x="1906" y="101"/>
                    </a:cubicBezTo>
                    <a:cubicBezTo>
                      <a:pt x="1358" y="649"/>
                      <a:pt x="810" y="1220"/>
                      <a:pt x="251" y="1756"/>
                    </a:cubicBezTo>
                    <a:cubicBezTo>
                      <a:pt x="1" y="1987"/>
                      <a:pt x="240" y="2327"/>
                      <a:pt x="504" y="2327"/>
                    </a:cubicBezTo>
                    <a:cubicBezTo>
                      <a:pt x="580" y="2327"/>
                      <a:pt x="658" y="2299"/>
                      <a:pt x="727" y="2232"/>
                    </a:cubicBezTo>
                    <a:cubicBezTo>
                      <a:pt x="1287" y="1697"/>
                      <a:pt x="1834" y="1125"/>
                      <a:pt x="2382" y="577"/>
                    </a:cubicBezTo>
                    <a:cubicBezTo>
                      <a:pt x="2621" y="339"/>
                      <a:pt x="2392" y="1"/>
                      <a:pt x="21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3" name="Google Shape;2493;p44"/>
              <p:cNvSpPr/>
              <p:nvPr/>
            </p:nvSpPr>
            <p:spPr>
              <a:xfrm>
                <a:off x="854550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488" y="1"/>
                    </a:moveTo>
                    <a:cubicBezTo>
                      <a:pt x="229" y="1"/>
                      <a:pt x="0" y="339"/>
                      <a:pt x="239" y="577"/>
                    </a:cubicBezTo>
                    <a:cubicBezTo>
                      <a:pt x="787" y="1125"/>
                      <a:pt x="1334" y="1697"/>
                      <a:pt x="1894" y="2232"/>
                    </a:cubicBezTo>
                    <a:cubicBezTo>
                      <a:pt x="1963" y="2299"/>
                      <a:pt x="2041" y="2327"/>
                      <a:pt x="2117" y="2327"/>
                    </a:cubicBezTo>
                    <a:cubicBezTo>
                      <a:pt x="2381" y="2327"/>
                      <a:pt x="2620" y="1987"/>
                      <a:pt x="2370" y="1756"/>
                    </a:cubicBezTo>
                    <a:cubicBezTo>
                      <a:pt x="1811" y="1220"/>
                      <a:pt x="1263" y="649"/>
                      <a:pt x="715" y="101"/>
                    </a:cubicBezTo>
                    <a:cubicBezTo>
                      <a:pt x="644" y="30"/>
                      <a:pt x="565" y="1"/>
                      <a:pt x="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4" name="Google Shape;2494;p44"/>
              <p:cNvSpPr/>
              <p:nvPr/>
            </p:nvSpPr>
            <p:spPr>
              <a:xfrm>
                <a:off x="854275" y="1078700"/>
                <a:ext cx="65500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0" h="2327" extrusionOk="0">
                    <a:moveTo>
                      <a:pt x="2132" y="1"/>
                    </a:moveTo>
                    <a:cubicBezTo>
                      <a:pt x="2055" y="1"/>
                      <a:pt x="1976" y="30"/>
                      <a:pt x="1905" y="101"/>
                    </a:cubicBezTo>
                    <a:cubicBezTo>
                      <a:pt x="1357" y="649"/>
                      <a:pt x="810" y="1220"/>
                      <a:pt x="250" y="1756"/>
                    </a:cubicBezTo>
                    <a:cubicBezTo>
                      <a:pt x="0" y="1987"/>
                      <a:pt x="239" y="2327"/>
                      <a:pt x="504" y="2327"/>
                    </a:cubicBezTo>
                    <a:cubicBezTo>
                      <a:pt x="579" y="2327"/>
                      <a:pt x="657" y="2299"/>
                      <a:pt x="726" y="2232"/>
                    </a:cubicBezTo>
                    <a:cubicBezTo>
                      <a:pt x="1286" y="1697"/>
                      <a:pt x="1834" y="1125"/>
                      <a:pt x="2381" y="577"/>
                    </a:cubicBezTo>
                    <a:cubicBezTo>
                      <a:pt x="2620" y="339"/>
                      <a:pt x="2391" y="1"/>
                      <a:pt x="21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5" name="Google Shape;2495;p44"/>
              <p:cNvSpPr/>
              <p:nvPr/>
            </p:nvSpPr>
            <p:spPr>
              <a:xfrm>
                <a:off x="734900" y="1170500"/>
                <a:ext cx="28000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121" extrusionOk="0">
                    <a:moveTo>
                      <a:pt x="1060" y="1"/>
                    </a:moveTo>
                    <a:cubicBezTo>
                      <a:pt x="477" y="1"/>
                      <a:pt x="1" y="477"/>
                      <a:pt x="1" y="1061"/>
                    </a:cubicBezTo>
                    <a:cubicBezTo>
                      <a:pt x="1" y="1644"/>
                      <a:pt x="477" y="2120"/>
                      <a:pt x="1060" y="2120"/>
                    </a:cubicBezTo>
                    <a:lnTo>
                      <a:pt x="1120" y="2120"/>
                    </a:lnTo>
                    <a:lnTo>
                      <a:pt x="112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6" name="Google Shape;2496;p44"/>
              <p:cNvSpPr/>
              <p:nvPr/>
            </p:nvSpPr>
            <p:spPr>
              <a:xfrm>
                <a:off x="762875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1489" y="2120"/>
                    </a:lnTo>
                    <a:lnTo>
                      <a:pt x="14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7" name="Google Shape;2497;p44"/>
              <p:cNvSpPr/>
              <p:nvPr/>
            </p:nvSpPr>
            <p:spPr>
              <a:xfrm>
                <a:off x="800100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0" y="1"/>
                    </a:moveTo>
                    <a:lnTo>
                      <a:pt x="0" y="2120"/>
                    </a:lnTo>
                    <a:lnTo>
                      <a:pt x="1488" y="2120"/>
                    </a:lnTo>
                    <a:lnTo>
                      <a:pt x="14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8" name="Google Shape;2498;p44"/>
              <p:cNvSpPr/>
              <p:nvPr/>
            </p:nvSpPr>
            <p:spPr>
              <a:xfrm>
                <a:off x="874200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1489" y="2120"/>
                    </a:lnTo>
                    <a:lnTo>
                      <a:pt x="148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" name="Google Shape;2499;p44"/>
              <p:cNvSpPr/>
              <p:nvPr/>
            </p:nvSpPr>
            <p:spPr>
              <a:xfrm>
                <a:off x="911400" y="1170500"/>
                <a:ext cx="280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60" y="2120"/>
                    </a:lnTo>
                    <a:cubicBezTo>
                      <a:pt x="644" y="2120"/>
                      <a:pt x="1120" y="1644"/>
                      <a:pt x="1120" y="1061"/>
                    </a:cubicBezTo>
                    <a:cubicBezTo>
                      <a:pt x="1120" y="465"/>
                      <a:pt x="644" y="1"/>
                      <a:pt x="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" name="Google Shape;2500;p44"/>
              <p:cNvSpPr/>
              <p:nvPr/>
            </p:nvSpPr>
            <p:spPr>
              <a:xfrm>
                <a:off x="837300" y="1170500"/>
                <a:ext cx="369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77" h="2121" extrusionOk="0">
                    <a:moveTo>
                      <a:pt x="0" y="1"/>
                    </a:moveTo>
                    <a:lnTo>
                      <a:pt x="0" y="2120"/>
                    </a:lnTo>
                    <a:lnTo>
                      <a:pt x="1477" y="2120"/>
                    </a:lnTo>
                    <a:lnTo>
                      <a:pt x="14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" name="Google Shape;2501;p44"/>
              <p:cNvSpPr/>
              <p:nvPr/>
            </p:nvSpPr>
            <p:spPr>
              <a:xfrm>
                <a:off x="667025" y="1279450"/>
                <a:ext cx="339950" cy="42300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1692" extrusionOk="0">
                    <a:moveTo>
                      <a:pt x="1" y="1"/>
                    </a:moveTo>
                    <a:lnTo>
                      <a:pt x="1" y="1691"/>
                    </a:lnTo>
                    <a:lnTo>
                      <a:pt x="13598" y="1691"/>
                    </a:lnTo>
                    <a:lnTo>
                      <a:pt x="135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2" name="Google Shape;2502;p44"/>
              <p:cNvSpPr/>
              <p:nvPr/>
            </p:nvSpPr>
            <p:spPr>
              <a:xfrm>
                <a:off x="667025" y="1301775"/>
                <a:ext cx="339950" cy="18775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751" extrusionOk="0">
                    <a:moveTo>
                      <a:pt x="1" y="1"/>
                    </a:moveTo>
                    <a:lnTo>
                      <a:pt x="1" y="751"/>
                    </a:lnTo>
                    <a:lnTo>
                      <a:pt x="13598" y="751"/>
                    </a:lnTo>
                    <a:lnTo>
                      <a:pt x="135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" name="Google Shape;2503;p44"/>
              <p:cNvSpPr/>
              <p:nvPr/>
            </p:nvSpPr>
            <p:spPr>
              <a:xfrm>
                <a:off x="738175" y="1405350"/>
                <a:ext cx="197975" cy="112850"/>
              </a:xfrm>
              <a:custGeom>
                <a:avLst/>
                <a:gdLst/>
                <a:ahLst/>
                <a:cxnLst/>
                <a:rect l="l" t="t" r="r" b="b"/>
                <a:pathLst>
                  <a:path w="7919" h="4514" extrusionOk="0">
                    <a:moveTo>
                      <a:pt x="1477" y="1"/>
                    </a:moveTo>
                    <a:cubicBezTo>
                      <a:pt x="667" y="1"/>
                      <a:pt x="1" y="668"/>
                      <a:pt x="1" y="1477"/>
                    </a:cubicBezTo>
                    <a:lnTo>
                      <a:pt x="1" y="3037"/>
                    </a:lnTo>
                    <a:cubicBezTo>
                      <a:pt x="1" y="3847"/>
                      <a:pt x="667" y="4513"/>
                      <a:pt x="1477" y="4513"/>
                    </a:cubicBezTo>
                    <a:lnTo>
                      <a:pt x="6442" y="4513"/>
                    </a:lnTo>
                    <a:cubicBezTo>
                      <a:pt x="7251" y="4513"/>
                      <a:pt x="7918" y="3847"/>
                      <a:pt x="7918" y="3037"/>
                    </a:cubicBezTo>
                    <a:lnTo>
                      <a:pt x="7918" y="1477"/>
                    </a:lnTo>
                    <a:cubicBezTo>
                      <a:pt x="7918" y="668"/>
                      <a:pt x="7251" y="1"/>
                      <a:pt x="64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44"/>
              <p:cNvSpPr/>
              <p:nvPr/>
            </p:nvSpPr>
            <p:spPr>
              <a:xfrm>
                <a:off x="738175" y="1348200"/>
                <a:ext cx="37225" cy="36950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1478" extrusionOk="0">
                    <a:moveTo>
                      <a:pt x="739" y="1"/>
                    </a:moveTo>
                    <a:cubicBezTo>
                      <a:pt x="334" y="1"/>
                      <a:pt x="1" y="334"/>
                      <a:pt x="1" y="739"/>
                    </a:cubicBezTo>
                    <a:cubicBezTo>
                      <a:pt x="1" y="1144"/>
                      <a:pt x="334" y="1477"/>
                      <a:pt x="739" y="1477"/>
                    </a:cubicBezTo>
                    <a:cubicBezTo>
                      <a:pt x="1155" y="1477"/>
                      <a:pt x="1489" y="1144"/>
                      <a:pt x="1489" y="739"/>
                    </a:cubicBezTo>
                    <a:cubicBezTo>
                      <a:pt x="1489" y="334"/>
                      <a:pt x="1155" y="1"/>
                      <a:pt x="7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44"/>
              <p:cNvSpPr/>
              <p:nvPr/>
            </p:nvSpPr>
            <p:spPr>
              <a:xfrm>
                <a:off x="808425" y="1348200"/>
                <a:ext cx="127725" cy="36950"/>
              </a:xfrm>
              <a:custGeom>
                <a:avLst/>
                <a:gdLst/>
                <a:ahLst/>
                <a:cxnLst/>
                <a:rect l="l" t="t" r="r" b="b"/>
                <a:pathLst>
                  <a:path w="5109" h="1478" extrusionOk="0">
                    <a:moveTo>
                      <a:pt x="0" y="1"/>
                    </a:moveTo>
                    <a:lnTo>
                      <a:pt x="0" y="1477"/>
                    </a:lnTo>
                    <a:lnTo>
                      <a:pt x="5108" y="1477"/>
                    </a:lnTo>
                    <a:lnTo>
                      <a:pt x="510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44"/>
              <p:cNvSpPr/>
              <p:nvPr/>
            </p:nvSpPr>
            <p:spPr>
              <a:xfrm>
                <a:off x="907250" y="1665800"/>
                <a:ext cx="4825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2204" extrusionOk="0">
                    <a:moveTo>
                      <a:pt x="965" y="1"/>
                    </a:moveTo>
                    <a:cubicBezTo>
                      <a:pt x="429" y="1"/>
                      <a:pt x="0" y="441"/>
                      <a:pt x="0" y="977"/>
                    </a:cubicBezTo>
                    <a:lnTo>
                      <a:pt x="0" y="1239"/>
                    </a:lnTo>
                    <a:cubicBezTo>
                      <a:pt x="0" y="1775"/>
                      <a:pt x="429" y="2204"/>
                      <a:pt x="965" y="2204"/>
                    </a:cubicBezTo>
                    <a:cubicBezTo>
                      <a:pt x="1500" y="2204"/>
                      <a:pt x="1929" y="1775"/>
                      <a:pt x="1929" y="1239"/>
                    </a:cubicBezTo>
                    <a:lnTo>
                      <a:pt x="1929" y="977"/>
                    </a:lnTo>
                    <a:cubicBezTo>
                      <a:pt x="1929" y="441"/>
                      <a:pt x="1500" y="1"/>
                      <a:pt x="9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44"/>
              <p:cNvSpPr/>
              <p:nvPr/>
            </p:nvSpPr>
            <p:spPr>
              <a:xfrm>
                <a:off x="717625" y="1665800"/>
                <a:ext cx="4855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1942" h="2204" extrusionOk="0">
                    <a:moveTo>
                      <a:pt x="977" y="1"/>
                    </a:moveTo>
                    <a:cubicBezTo>
                      <a:pt x="442" y="1"/>
                      <a:pt x="1" y="441"/>
                      <a:pt x="1" y="977"/>
                    </a:cubicBezTo>
                    <a:lnTo>
                      <a:pt x="1" y="1239"/>
                    </a:lnTo>
                    <a:cubicBezTo>
                      <a:pt x="1" y="1775"/>
                      <a:pt x="442" y="2204"/>
                      <a:pt x="977" y="2204"/>
                    </a:cubicBezTo>
                    <a:cubicBezTo>
                      <a:pt x="1513" y="2204"/>
                      <a:pt x="1942" y="1775"/>
                      <a:pt x="1942" y="1239"/>
                    </a:cubicBezTo>
                    <a:lnTo>
                      <a:pt x="1942" y="977"/>
                    </a:lnTo>
                    <a:cubicBezTo>
                      <a:pt x="1942" y="441"/>
                      <a:pt x="1513" y="1"/>
                      <a:pt x="9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44"/>
              <p:cNvSpPr/>
              <p:nvPr/>
            </p:nvSpPr>
            <p:spPr>
              <a:xfrm>
                <a:off x="659600" y="1695575"/>
                <a:ext cx="116100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4644" h="1430" extrusionOk="0">
                    <a:moveTo>
                      <a:pt x="0" y="1"/>
                    </a:moveTo>
                    <a:lnTo>
                      <a:pt x="0" y="1429"/>
                    </a:lnTo>
                    <a:lnTo>
                      <a:pt x="4644" y="1429"/>
                    </a:lnTo>
                    <a:lnTo>
                      <a:pt x="464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44"/>
              <p:cNvSpPr/>
              <p:nvPr/>
            </p:nvSpPr>
            <p:spPr>
              <a:xfrm>
                <a:off x="898600" y="1695575"/>
                <a:ext cx="116125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1430" extrusionOk="0">
                    <a:moveTo>
                      <a:pt x="1" y="1"/>
                    </a:moveTo>
                    <a:lnTo>
                      <a:pt x="1" y="1429"/>
                    </a:lnTo>
                    <a:lnTo>
                      <a:pt x="4644" y="1429"/>
                    </a:lnTo>
                    <a:lnTo>
                      <a:pt x="464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44"/>
              <p:cNvSpPr/>
              <p:nvPr/>
            </p:nvSpPr>
            <p:spPr>
              <a:xfrm>
                <a:off x="556300" y="1549725"/>
                <a:ext cx="109875" cy="92900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3716" extrusionOk="0">
                    <a:moveTo>
                      <a:pt x="2192" y="1"/>
                    </a:moveTo>
                    <a:cubicBezTo>
                      <a:pt x="989" y="1"/>
                      <a:pt x="1" y="989"/>
                      <a:pt x="1" y="2191"/>
                    </a:cubicBezTo>
                    <a:lnTo>
                      <a:pt x="1" y="3703"/>
                    </a:lnTo>
                    <a:lnTo>
                      <a:pt x="1168" y="3703"/>
                    </a:lnTo>
                    <a:lnTo>
                      <a:pt x="1168" y="2191"/>
                    </a:lnTo>
                    <a:cubicBezTo>
                      <a:pt x="1168" y="1632"/>
                      <a:pt x="1632" y="1167"/>
                      <a:pt x="2192" y="1167"/>
                    </a:cubicBezTo>
                    <a:cubicBezTo>
                      <a:pt x="2763" y="1167"/>
                      <a:pt x="3227" y="1632"/>
                      <a:pt x="3227" y="2191"/>
                    </a:cubicBezTo>
                    <a:lnTo>
                      <a:pt x="3227" y="3715"/>
                    </a:lnTo>
                    <a:lnTo>
                      <a:pt x="4394" y="3715"/>
                    </a:lnTo>
                    <a:lnTo>
                      <a:pt x="4394" y="2191"/>
                    </a:lnTo>
                    <a:cubicBezTo>
                      <a:pt x="4394" y="989"/>
                      <a:pt x="3406" y="1"/>
                      <a:pt x="21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44"/>
              <p:cNvSpPr/>
              <p:nvPr/>
            </p:nvSpPr>
            <p:spPr>
              <a:xfrm>
                <a:off x="1006950" y="1549725"/>
                <a:ext cx="109575" cy="92900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3716" extrusionOk="0">
                    <a:moveTo>
                      <a:pt x="2192" y="1"/>
                    </a:moveTo>
                    <a:cubicBezTo>
                      <a:pt x="977" y="1"/>
                      <a:pt x="1" y="989"/>
                      <a:pt x="1" y="2191"/>
                    </a:cubicBezTo>
                    <a:lnTo>
                      <a:pt x="1" y="3703"/>
                    </a:lnTo>
                    <a:lnTo>
                      <a:pt x="1168" y="3703"/>
                    </a:lnTo>
                    <a:lnTo>
                      <a:pt x="1168" y="2191"/>
                    </a:lnTo>
                    <a:cubicBezTo>
                      <a:pt x="1168" y="1632"/>
                      <a:pt x="1632" y="1167"/>
                      <a:pt x="2192" y="1167"/>
                    </a:cubicBezTo>
                    <a:cubicBezTo>
                      <a:pt x="2763" y="1167"/>
                      <a:pt x="3216" y="1632"/>
                      <a:pt x="3216" y="2191"/>
                    </a:cubicBezTo>
                    <a:lnTo>
                      <a:pt x="3216" y="3715"/>
                    </a:lnTo>
                    <a:lnTo>
                      <a:pt x="4382" y="3715"/>
                    </a:lnTo>
                    <a:lnTo>
                      <a:pt x="4382" y="2191"/>
                    </a:lnTo>
                    <a:cubicBezTo>
                      <a:pt x="4382" y="989"/>
                      <a:pt x="3406" y="1"/>
                      <a:pt x="21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4098" name="Picture 2" descr="image">
            <a:extLst>
              <a:ext uri="{FF2B5EF4-FFF2-40B4-BE49-F238E27FC236}">
                <a16:creationId xmlns:a16="http://schemas.microsoft.com/office/drawing/2014/main" id="{8880A693-1F9E-38EF-E41E-19413B28E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186" y="2234552"/>
            <a:ext cx="4920437" cy="1546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696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7" name="Google Shape;2307;p44"/>
          <p:cNvSpPr txBox="1">
            <a:spLocks noGrp="1"/>
          </p:cNvSpPr>
          <p:nvPr>
            <p:ph type="title"/>
          </p:nvPr>
        </p:nvSpPr>
        <p:spPr>
          <a:xfrm>
            <a:off x="1993571" y="371888"/>
            <a:ext cx="5082004" cy="7126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dirty="0" err="1">
                <a:solidFill>
                  <a:srgbClr val="FFFFFF"/>
                </a:solidFill>
                <a:effectLst/>
                <a:latin typeface="-apple-system"/>
              </a:rPr>
              <a:t>Áp</a:t>
            </a:r>
            <a:r>
              <a:rPr lang="en-US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sz="2400" b="1" i="0" dirty="0" err="1">
                <a:solidFill>
                  <a:srgbClr val="FFFFFF"/>
                </a:solidFill>
                <a:effectLst/>
                <a:latin typeface="-apple-system"/>
              </a:rPr>
              <a:t>dụng</a:t>
            </a:r>
            <a:r>
              <a:rPr lang="en-US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vi-VN" sz="2400" b="1" i="0" dirty="0" err="1">
                <a:solidFill>
                  <a:srgbClr val="FFFFFF"/>
                </a:solidFill>
                <a:effectLst/>
                <a:latin typeface="-apple-system"/>
              </a:rPr>
              <a:t>Gradient</a:t>
            </a:r>
            <a:r>
              <a:rPr lang="vi-VN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vi-VN" sz="2400" b="1" i="0" dirty="0" err="1">
                <a:solidFill>
                  <a:srgbClr val="FFFFFF"/>
                </a:solidFill>
                <a:effectLst/>
                <a:latin typeface="-apple-system"/>
              </a:rPr>
              <a:t>Boosting</a:t>
            </a:r>
            <a:r>
              <a:rPr lang="vi-VN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-apple-system"/>
              </a:rPr>
              <a:t>sử</a:t>
            </a:r>
            <a:r>
              <a:rPr lang="en-US" sz="2400" dirty="0">
                <a:solidFill>
                  <a:srgbClr val="FFFFFF"/>
                </a:solidFill>
                <a:latin typeface="-apple-system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-apple-system"/>
              </a:rPr>
              <a:t>dụng</a:t>
            </a:r>
            <a:r>
              <a:rPr lang="en-US" sz="2400" dirty="0">
                <a:solidFill>
                  <a:srgbClr val="FFFFFF"/>
                </a:solidFill>
                <a:latin typeface="-apple-system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-apple-system"/>
              </a:rPr>
              <a:t>trong</a:t>
            </a:r>
            <a:r>
              <a:rPr lang="en-US" sz="2400" dirty="0">
                <a:solidFill>
                  <a:srgbClr val="FFFFFF"/>
                </a:solidFill>
                <a:latin typeface="-apple-system"/>
              </a:rPr>
              <a:t> </a:t>
            </a:r>
            <a:r>
              <a:rPr lang="vi-VN" sz="2400" b="1" i="0" dirty="0" err="1">
                <a:solidFill>
                  <a:srgbClr val="FFFFFF"/>
                </a:solidFill>
                <a:effectLst/>
                <a:latin typeface="-apple-system"/>
              </a:rPr>
              <a:t>Regression</a:t>
            </a:r>
            <a:endParaRPr sz="2400" dirty="0"/>
          </a:p>
        </p:txBody>
      </p:sp>
      <p:sp>
        <p:nvSpPr>
          <p:cNvPr id="2308" name="Google Shape;2308;p44"/>
          <p:cNvSpPr txBox="1">
            <a:spLocks noGrp="1"/>
          </p:cNvSpPr>
          <p:nvPr>
            <p:ph type="body" idx="1"/>
          </p:nvPr>
        </p:nvSpPr>
        <p:spPr>
          <a:xfrm>
            <a:off x="2014466" y="1315568"/>
            <a:ext cx="5133709" cy="9739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dirty="0" err="1">
                <a:solidFill>
                  <a:schemeClr val="accent6"/>
                </a:solidFill>
              </a:rPr>
              <a:t>Bước</a:t>
            </a:r>
            <a:r>
              <a:rPr lang="en-US" dirty="0">
                <a:solidFill>
                  <a:schemeClr val="accent6"/>
                </a:solidFill>
              </a:rPr>
              <a:t> 3: </a:t>
            </a:r>
            <a:r>
              <a:rPr lang="en-US" dirty="0" err="1">
                <a:solidFill>
                  <a:schemeClr val="accent6"/>
                </a:solidFill>
              </a:rPr>
              <a:t>Dự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đoán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phần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dư</a:t>
            </a:r>
            <a:r>
              <a:rPr lang="en-US" dirty="0">
                <a:solidFill>
                  <a:schemeClr val="accent6"/>
                </a:solidFill>
              </a:rPr>
              <a:t> (Predict the pseudo-residuals).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chemeClr val="accent6"/>
                </a:solidFill>
              </a:rPr>
              <a:t>Sử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dụng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các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biến</a:t>
            </a:r>
            <a:r>
              <a:rPr lang="en-US" dirty="0">
                <a:solidFill>
                  <a:schemeClr val="accent6"/>
                </a:solidFill>
              </a:rPr>
              <a:t> x1, x2, x3, x4 </a:t>
            </a:r>
            <a:r>
              <a:rPr lang="en-US" dirty="0" err="1">
                <a:solidFill>
                  <a:schemeClr val="accent6"/>
                </a:solidFill>
              </a:rPr>
              <a:t>để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dự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đoán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phần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dư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2309" name="Google Shape;2309;p44"/>
          <p:cNvGrpSpPr/>
          <p:nvPr/>
        </p:nvGrpSpPr>
        <p:grpSpPr>
          <a:xfrm rot="866130">
            <a:off x="249590" y="-264931"/>
            <a:ext cx="1498719" cy="2192273"/>
            <a:chOff x="1463275" y="2373500"/>
            <a:chExt cx="484900" cy="711125"/>
          </a:xfrm>
        </p:grpSpPr>
        <p:sp>
          <p:nvSpPr>
            <p:cNvPr id="2310" name="Google Shape;2310;p44"/>
            <p:cNvSpPr/>
            <p:nvPr/>
          </p:nvSpPr>
          <p:spPr>
            <a:xfrm>
              <a:off x="1463275" y="2373650"/>
              <a:ext cx="484300" cy="710825"/>
            </a:xfrm>
            <a:custGeom>
              <a:avLst/>
              <a:gdLst/>
              <a:ahLst/>
              <a:cxnLst/>
              <a:rect l="l" t="t" r="r" b="b"/>
              <a:pathLst>
                <a:path w="19372" h="28433" extrusionOk="0">
                  <a:moveTo>
                    <a:pt x="9049" y="0"/>
                  </a:moveTo>
                  <a:cubicBezTo>
                    <a:pt x="8263" y="0"/>
                    <a:pt x="7632" y="631"/>
                    <a:pt x="7632" y="1405"/>
                  </a:cubicBezTo>
                  <a:lnTo>
                    <a:pt x="7632" y="1417"/>
                  </a:lnTo>
                  <a:cubicBezTo>
                    <a:pt x="5596" y="2215"/>
                    <a:pt x="4155" y="4191"/>
                    <a:pt x="4155" y="6501"/>
                  </a:cubicBezTo>
                  <a:lnTo>
                    <a:pt x="4155" y="9870"/>
                  </a:lnTo>
                  <a:cubicBezTo>
                    <a:pt x="3763" y="10025"/>
                    <a:pt x="3489" y="10406"/>
                    <a:pt x="3489" y="10847"/>
                  </a:cubicBezTo>
                  <a:lnTo>
                    <a:pt x="3489" y="11156"/>
                  </a:lnTo>
                  <a:cubicBezTo>
                    <a:pt x="3298" y="11299"/>
                    <a:pt x="3120" y="11454"/>
                    <a:pt x="2953" y="11621"/>
                  </a:cubicBezTo>
                  <a:cubicBezTo>
                    <a:pt x="2786" y="11799"/>
                    <a:pt x="2631" y="11978"/>
                    <a:pt x="2477" y="12156"/>
                  </a:cubicBezTo>
                  <a:cubicBezTo>
                    <a:pt x="2143" y="12597"/>
                    <a:pt x="1869" y="13061"/>
                    <a:pt x="1655" y="13549"/>
                  </a:cubicBezTo>
                  <a:cubicBezTo>
                    <a:pt x="1441" y="14038"/>
                    <a:pt x="1286" y="14561"/>
                    <a:pt x="1167" y="15097"/>
                  </a:cubicBezTo>
                  <a:cubicBezTo>
                    <a:pt x="1048" y="15681"/>
                    <a:pt x="976" y="16276"/>
                    <a:pt x="941" y="16871"/>
                  </a:cubicBezTo>
                  <a:cubicBezTo>
                    <a:pt x="905" y="17324"/>
                    <a:pt x="893" y="17764"/>
                    <a:pt x="881" y="18217"/>
                  </a:cubicBezTo>
                  <a:cubicBezTo>
                    <a:pt x="0" y="18669"/>
                    <a:pt x="0" y="20264"/>
                    <a:pt x="0" y="20943"/>
                  </a:cubicBezTo>
                  <a:lnTo>
                    <a:pt x="2834" y="20943"/>
                  </a:lnTo>
                  <a:cubicBezTo>
                    <a:pt x="2834" y="20264"/>
                    <a:pt x="2917" y="18645"/>
                    <a:pt x="1953" y="18205"/>
                  </a:cubicBezTo>
                  <a:cubicBezTo>
                    <a:pt x="1965" y="17800"/>
                    <a:pt x="1977" y="17383"/>
                    <a:pt x="2000" y="16978"/>
                  </a:cubicBezTo>
                  <a:cubicBezTo>
                    <a:pt x="2036" y="16454"/>
                    <a:pt x="2096" y="15943"/>
                    <a:pt x="2191" y="15442"/>
                  </a:cubicBezTo>
                  <a:cubicBezTo>
                    <a:pt x="2298" y="14919"/>
                    <a:pt x="2453" y="14419"/>
                    <a:pt x="2667" y="13930"/>
                  </a:cubicBezTo>
                  <a:cubicBezTo>
                    <a:pt x="2846" y="13537"/>
                    <a:pt x="3072" y="13156"/>
                    <a:pt x="3346" y="12799"/>
                  </a:cubicBezTo>
                  <a:cubicBezTo>
                    <a:pt x="3393" y="12752"/>
                    <a:pt x="3441" y="12692"/>
                    <a:pt x="3489" y="12644"/>
                  </a:cubicBezTo>
                  <a:lnTo>
                    <a:pt x="3489" y="12692"/>
                  </a:lnTo>
                  <a:cubicBezTo>
                    <a:pt x="3489" y="12942"/>
                    <a:pt x="3572" y="13168"/>
                    <a:pt x="3727" y="13347"/>
                  </a:cubicBezTo>
                  <a:lnTo>
                    <a:pt x="3727" y="14359"/>
                  </a:lnTo>
                  <a:lnTo>
                    <a:pt x="4155" y="14359"/>
                  </a:lnTo>
                  <a:lnTo>
                    <a:pt x="4155" y="19169"/>
                  </a:lnTo>
                  <a:lnTo>
                    <a:pt x="3727" y="19169"/>
                  </a:lnTo>
                  <a:lnTo>
                    <a:pt x="3727" y="20193"/>
                  </a:lnTo>
                  <a:lnTo>
                    <a:pt x="8954" y="20193"/>
                  </a:lnTo>
                  <a:lnTo>
                    <a:pt x="8954" y="20205"/>
                  </a:lnTo>
                  <a:lnTo>
                    <a:pt x="8954" y="20943"/>
                  </a:lnTo>
                  <a:lnTo>
                    <a:pt x="8954" y="21562"/>
                  </a:lnTo>
                  <a:lnTo>
                    <a:pt x="8954" y="22300"/>
                  </a:lnTo>
                  <a:lnTo>
                    <a:pt x="8954" y="22931"/>
                  </a:lnTo>
                  <a:lnTo>
                    <a:pt x="8954" y="23670"/>
                  </a:lnTo>
                  <a:lnTo>
                    <a:pt x="7823" y="23670"/>
                  </a:lnTo>
                  <a:cubicBezTo>
                    <a:pt x="7573" y="23670"/>
                    <a:pt x="7382" y="23908"/>
                    <a:pt x="7382" y="24194"/>
                  </a:cubicBezTo>
                  <a:cubicBezTo>
                    <a:pt x="7382" y="24491"/>
                    <a:pt x="7573" y="24717"/>
                    <a:pt x="7823" y="24717"/>
                  </a:cubicBezTo>
                  <a:lnTo>
                    <a:pt x="8418" y="24717"/>
                  </a:lnTo>
                  <a:lnTo>
                    <a:pt x="8418" y="28432"/>
                  </a:lnTo>
                  <a:lnTo>
                    <a:pt x="10894" y="28432"/>
                  </a:lnTo>
                  <a:lnTo>
                    <a:pt x="10894" y="24729"/>
                  </a:lnTo>
                  <a:lnTo>
                    <a:pt x="11490" y="24729"/>
                  </a:lnTo>
                  <a:cubicBezTo>
                    <a:pt x="11728" y="24729"/>
                    <a:pt x="11930" y="24491"/>
                    <a:pt x="11930" y="24194"/>
                  </a:cubicBezTo>
                  <a:cubicBezTo>
                    <a:pt x="11930" y="23908"/>
                    <a:pt x="11728" y="23670"/>
                    <a:pt x="11490" y="23670"/>
                  </a:cubicBezTo>
                  <a:lnTo>
                    <a:pt x="10370" y="23670"/>
                  </a:lnTo>
                  <a:lnTo>
                    <a:pt x="10370" y="22931"/>
                  </a:lnTo>
                  <a:lnTo>
                    <a:pt x="10370" y="22312"/>
                  </a:lnTo>
                  <a:lnTo>
                    <a:pt x="10370" y="21574"/>
                  </a:lnTo>
                  <a:lnTo>
                    <a:pt x="10370" y="20943"/>
                  </a:lnTo>
                  <a:lnTo>
                    <a:pt x="10370" y="20205"/>
                  </a:lnTo>
                  <a:lnTo>
                    <a:pt x="10370" y="20193"/>
                  </a:lnTo>
                  <a:lnTo>
                    <a:pt x="15597" y="20193"/>
                  </a:lnTo>
                  <a:lnTo>
                    <a:pt x="15597" y="19169"/>
                  </a:lnTo>
                  <a:lnTo>
                    <a:pt x="15097" y="19169"/>
                  </a:lnTo>
                  <a:lnTo>
                    <a:pt x="15097" y="14371"/>
                  </a:lnTo>
                  <a:lnTo>
                    <a:pt x="15597" y="14371"/>
                  </a:lnTo>
                  <a:lnTo>
                    <a:pt x="15597" y="13335"/>
                  </a:lnTo>
                  <a:lnTo>
                    <a:pt x="15550" y="13335"/>
                  </a:lnTo>
                  <a:cubicBezTo>
                    <a:pt x="15693" y="13168"/>
                    <a:pt x="15776" y="12942"/>
                    <a:pt x="15776" y="12692"/>
                  </a:cubicBezTo>
                  <a:lnTo>
                    <a:pt x="15776" y="12573"/>
                  </a:lnTo>
                  <a:cubicBezTo>
                    <a:pt x="15835" y="12644"/>
                    <a:pt x="15907" y="12728"/>
                    <a:pt x="15966" y="12799"/>
                  </a:cubicBezTo>
                  <a:cubicBezTo>
                    <a:pt x="16252" y="13156"/>
                    <a:pt x="16478" y="13526"/>
                    <a:pt x="16657" y="13930"/>
                  </a:cubicBezTo>
                  <a:cubicBezTo>
                    <a:pt x="16871" y="14407"/>
                    <a:pt x="17026" y="14919"/>
                    <a:pt x="17121" y="15442"/>
                  </a:cubicBezTo>
                  <a:cubicBezTo>
                    <a:pt x="17228" y="15943"/>
                    <a:pt x="17276" y="16454"/>
                    <a:pt x="17312" y="16978"/>
                  </a:cubicBezTo>
                  <a:cubicBezTo>
                    <a:pt x="17336" y="17383"/>
                    <a:pt x="17348" y="17800"/>
                    <a:pt x="17348" y="18217"/>
                  </a:cubicBezTo>
                  <a:cubicBezTo>
                    <a:pt x="16443" y="18657"/>
                    <a:pt x="16443" y="20264"/>
                    <a:pt x="16443" y="20943"/>
                  </a:cubicBezTo>
                  <a:lnTo>
                    <a:pt x="19288" y="20943"/>
                  </a:lnTo>
                  <a:cubicBezTo>
                    <a:pt x="19288" y="20264"/>
                    <a:pt x="19372" y="18657"/>
                    <a:pt x="18419" y="18217"/>
                  </a:cubicBezTo>
                  <a:cubicBezTo>
                    <a:pt x="18419" y="17764"/>
                    <a:pt x="18395" y="17312"/>
                    <a:pt x="18371" y="16871"/>
                  </a:cubicBezTo>
                  <a:cubicBezTo>
                    <a:pt x="18324" y="16264"/>
                    <a:pt x="18252" y="15681"/>
                    <a:pt x="18121" y="15097"/>
                  </a:cubicBezTo>
                  <a:cubicBezTo>
                    <a:pt x="18014" y="14573"/>
                    <a:pt x="17848" y="14049"/>
                    <a:pt x="17633" y="13549"/>
                  </a:cubicBezTo>
                  <a:cubicBezTo>
                    <a:pt x="17419" y="13073"/>
                    <a:pt x="17157" y="12609"/>
                    <a:pt x="16824" y="12168"/>
                  </a:cubicBezTo>
                  <a:cubicBezTo>
                    <a:pt x="16681" y="11978"/>
                    <a:pt x="16526" y="11799"/>
                    <a:pt x="16359" y="11621"/>
                  </a:cubicBezTo>
                  <a:cubicBezTo>
                    <a:pt x="16169" y="11430"/>
                    <a:pt x="15978" y="11251"/>
                    <a:pt x="15776" y="11097"/>
                  </a:cubicBezTo>
                  <a:lnTo>
                    <a:pt x="15776" y="10847"/>
                  </a:lnTo>
                  <a:cubicBezTo>
                    <a:pt x="15776" y="10394"/>
                    <a:pt x="15502" y="10025"/>
                    <a:pt x="15109" y="9870"/>
                  </a:cubicBezTo>
                  <a:lnTo>
                    <a:pt x="15109" y="6501"/>
                  </a:lnTo>
                  <a:cubicBezTo>
                    <a:pt x="15109" y="4132"/>
                    <a:pt x="13597" y="2119"/>
                    <a:pt x="11490" y="1357"/>
                  </a:cubicBezTo>
                  <a:cubicBezTo>
                    <a:pt x="11454" y="595"/>
                    <a:pt x="10835" y="0"/>
                    <a:pt x="10073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11" name="Google Shape;2311;p44"/>
            <p:cNvGrpSpPr/>
            <p:nvPr/>
          </p:nvGrpSpPr>
          <p:grpSpPr>
            <a:xfrm>
              <a:off x="1463275" y="2373500"/>
              <a:ext cx="484900" cy="711125"/>
              <a:chOff x="1463275" y="1021100"/>
              <a:chExt cx="484900" cy="711125"/>
            </a:xfrm>
          </p:grpSpPr>
          <p:sp>
            <p:nvSpPr>
              <p:cNvPr id="2312" name="Google Shape;2312;p44"/>
              <p:cNvSpPr/>
              <p:nvPr/>
            </p:nvSpPr>
            <p:spPr>
              <a:xfrm>
                <a:off x="1654075" y="1021100"/>
                <a:ext cx="96450" cy="70850"/>
              </a:xfrm>
              <a:custGeom>
                <a:avLst/>
                <a:gdLst/>
                <a:ahLst/>
                <a:cxnLst/>
                <a:rect l="l" t="t" r="r" b="b"/>
                <a:pathLst>
                  <a:path w="3858" h="2834" extrusionOk="0">
                    <a:moveTo>
                      <a:pt x="1417" y="0"/>
                    </a:moveTo>
                    <a:cubicBezTo>
                      <a:pt x="631" y="0"/>
                      <a:pt x="0" y="643"/>
                      <a:pt x="0" y="1417"/>
                    </a:cubicBezTo>
                    <a:cubicBezTo>
                      <a:pt x="0" y="2203"/>
                      <a:pt x="631" y="2834"/>
                      <a:pt x="1417" y="2834"/>
                    </a:cubicBezTo>
                    <a:lnTo>
                      <a:pt x="2441" y="2834"/>
                    </a:lnTo>
                    <a:cubicBezTo>
                      <a:pt x="3227" y="2834"/>
                      <a:pt x="3858" y="2203"/>
                      <a:pt x="3858" y="1417"/>
                    </a:cubicBezTo>
                    <a:cubicBezTo>
                      <a:pt x="3858" y="643"/>
                      <a:pt x="3227" y="12"/>
                      <a:pt x="24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44"/>
              <p:cNvSpPr/>
              <p:nvPr/>
            </p:nvSpPr>
            <p:spPr>
              <a:xfrm>
                <a:off x="1687100" y="1476800"/>
                <a:ext cx="35450" cy="1539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156" extrusionOk="0">
                    <a:moveTo>
                      <a:pt x="1" y="0"/>
                    </a:moveTo>
                    <a:lnTo>
                      <a:pt x="1" y="6156"/>
                    </a:lnTo>
                    <a:lnTo>
                      <a:pt x="1417" y="6156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44"/>
              <p:cNvSpPr/>
              <p:nvPr/>
            </p:nvSpPr>
            <p:spPr>
              <a:xfrm>
                <a:off x="1687100" y="1476800"/>
                <a:ext cx="354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32" extrusionOk="0">
                    <a:moveTo>
                      <a:pt x="1" y="0"/>
                    </a:moveTo>
                    <a:lnTo>
                      <a:pt x="1" y="632"/>
                    </a:lnTo>
                    <a:lnTo>
                      <a:pt x="1417" y="632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44"/>
              <p:cNvSpPr/>
              <p:nvPr/>
            </p:nvSpPr>
            <p:spPr>
              <a:xfrm>
                <a:off x="1687100" y="1511025"/>
                <a:ext cx="3545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20" extrusionOk="0">
                    <a:moveTo>
                      <a:pt x="1" y="1"/>
                    </a:moveTo>
                    <a:lnTo>
                      <a:pt x="1" y="620"/>
                    </a:lnTo>
                    <a:lnTo>
                      <a:pt x="1417" y="620"/>
                    </a:lnTo>
                    <a:lnTo>
                      <a:pt x="1417" y="1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44"/>
              <p:cNvSpPr/>
              <p:nvPr/>
            </p:nvSpPr>
            <p:spPr>
              <a:xfrm>
                <a:off x="1687100" y="1544975"/>
                <a:ext cx="354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32" extrusionOk="0">
                    <a:moveTo>
                      <a:pt x="1" y="0"/>
                    </a:moveTo>
                    <a:lnTo>
                      <a:pt x="1" y="631"/>
                    </a:lnTo>
                    <a:lnTo>
                      <a:pt x="1417" y="631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44"/>
              <p:cNvSpPr/>
              <p:nvPr/>
            </p:nvSpPr>
            <p:spPr>
              <a:xfrm>
                <a:off x="1687100" y="1578900"/>
                <a:ext cx="354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32" extrusionOk="0">
                    <a:moveTo>
                      <a:pt x="1" y="0"/>
                    </a:moveTo>
                    <a:lnTo>
                      <a:pt x="1" y="631"/>
                    </a:lnTo>
                    <a:lnTo>
                      <a:pt x="1417" y="631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44"/>
              <p:cNvSpPr/>
              <p:nvPr/>
            </p:nvSpPr>
            <p:spPr>
              <a:xfrm>
                <a:off x="1687100" y="1613125"/>
                <a:ext cx="3545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20" extrusionOk="0">
                    <a:moveTo>
                      <a:pt x="1" y="1"/>
                    </a:moveTo>
                    <a:lnTo>
                      <a:pt x="1" y="620"/>
                    </a:lnTo>
                    <a:lnTo>
                      <a:pt x="1417" y="620"/>
                    </a:lnTo>
                    <a:lnTo>
                      <a:pt x="1417" y="1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44"/>
              <p:cNvSpPr/>
              <p:nvPr/>
            </p:nvSpPr>
            <p:spPr>
              <a:xfrm>
                <a:off x="1673700" y="1619675"/>
                <a:ext cx="61950" cy="112550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4502" extrusionOk="0">
                    <a:moveTo>
                      <a:pt x="1" y="0"/>
                    </a:moveTo>
                    <a:lnTo>
                      <a:pt x="1" y="4501"/>
                    </a:lnTo>
                    <a:lnTo>
                      <a:pt x="2477" y="4501"/>
                    </a:lnTo>
                    <a:lnTo>
                      <a:pt x="24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44"/>
              <p:cNvSpPr/>
              <p:nvPr/>
            </p:nvSpPr>
            <p:spPr>
              <a:xfrm>
                <a:off x="1647825" y="1613125"/>
                <a:ext cx="113725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4549" h="1061" extrusionOk="0">
                    <a:moveTo>
                      <a:pt x="441" y="1"/>
                    </a:moveTo>
                    <a:cubicBezTo>
                      <a:pt x="202" y="1"/>
                      <a:pt x="0" y="239"/>
                      <a:pt x="0" y="524"/>
                    </a:cubicBezTo>
                    <a:cubicBezTo>
                      <a:pt x="0" y="822"/>
                      <a:pt x="202" y="1060"/>
                      <a:pt x="441" y="1060"/>
                    </a:cubicBezTo>
                    <a:lnTo>
                      <a:pt x="4108" y="1060"/>
                    </a:lnTo>
                    <a:cubicBezTo>
                      <a:pt x="4358" y="1060"/>
                      <a:pt x="4548" y="822"/>
                      <a:pt x="4548" y="524"/>
                    </a:cubicBezTo>
                    <a:cubicBezTo>
                      <a:pt x="4548" y="239"/>
                      <a:pt x="4358" y="1"/>
                      <a:pt x="410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44"/>
              <p:cNvSpPr/>
              <p:nvPr/>
            </p:nvSpPr>
            <p:spPr>
              <a:xfrm>
                <a:off x="1704675" y="1256500"/>
                <a:ext cx="152700" cy="64650"/>
              </a:xfrm>
              <a:custGeom>
                <a:avLst/>
                <a:gdLst/>
                <a:ahLst/>
                <a:cxnLst/>
                <a:rect l="l" t="t" r="r" b="b"/>
                <a:pathLst>
                  <a:path w="6108" h="2586" extrusionOk="0">
                    <a:moveTo>
                      <a:pt x="201" y="1"/>
                    </a:moveTo>
                    <a:cubicBezTo>
                      <a:pt x="134" y="1"/>
                      <a:pt x="67" y="1"/>
                      <a:pt x="0" y="2"/>
                    </a:cubicBezTo>
                    <a:cubicBezTo>
                      <a:pt x="131" y="2"/>
                      <a:pt x="262" y="2"/>
                      <a:pt x="393" y="14"/>
                    </a:cubicBezTo>
                    <a:cubicBezTo>
                      <a:pt x="1048" y="26"/>
                      <a:pt x="1084" y="990"/>
                      <a:pt x="500" y="1073"/>
                    </a:cubicBezTo>
                    <a:cubicBezTo>
                      <a:pt x="2298" y="1109"/>
                      <a:pt x="4096" y="1443"/>
                      <a:pt x="5513" y="2586"/>
                    </a:cubicBezTo>
                    <a:lnTo>
                      <a:pt x="6108" y="1681"/>
                    </a:lnTo>
                    <a:cubicBezTo>
                      <a:pt x="4470" y="366"/>
                      <a:pt x="2274" y="1"/>
                      <a:pt x="201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44"/>
              <p:cNvSpPr/>
              <p:nvPr/>
            </p:nvSpPr>
            <p:spPr>
              <a:xfrm>
                <a:off x="1842475" y="1298500"/>
                <a:ext cx="41100" cy="42900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1716" extrusionOk="0">
                    <a:moveTo>
                      <a:pt x="596" y="1"/>
                    </a:moveTo>
                    <a:lnTo>
                      <a:pt x="1" y="906"/>
                    </a:lnTo>
                    <a:cubicBezTo>
                      <a:pt x="144" y="1025"/>
                      <a:pt x="286" y="1156"/>
                      <a:pt x="429" y="1298"/>
                    </a:cubicBezTo>
                    <a:cubicBezTo>
                      <a:pt x="560" y="1429"/>
                      <a:pt x="691" y="1572"/>
                      <a:pt x="798" y="1715"/>
                    </a:cubicBezTo>
                    <a:lnTo>
                      <a:pt x="1644" y="1084"/>
                    </a:lnTo>
                    <a:cubicBezTo>
                      <a:pt x="1513" y="894"/>
                      <a:pt x="1358" y="715"/>
                      <a:pt x="1191" y="536"/>
                    </a:cubicBezTo>
                    <a:cubicBezTo>
                      <a:pt x="1001" y="346"/>
                      <a:pt x="798" y="167"/>
                      <a:pt x="5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44"/>
              <p:cNvSpPr/>
              <p:nvPr/>
            </p:nvSpPr>
            <p:spPr>
              <a:xfrm>
                <a:off x="1862425" y="1325600"/>
                <a:ext cx="41700" cy="43775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751" extrusionOk="0">
                    <a:moveTo>
                      <a:pt x="846" y="0"/>
                    </a:moveTo>
                    <a:lnTo>
                      <a:pt x="0" y="631"/>
                    </a:lnTo>
                    <a:cubicBezTo>
                      <a:pt x="286" y="988"/>
                      <a:pt x="512" y="1357"/>
                      <a:pt x="691" y="1750"/>
                    </a:cubicBezTo>
                    <a:lnTo>
                      <a:pt x="1667" y="1381"/>
                    </a:lnTo>
                    <a:cubicBezTo>
                      <a:pt x="1453" y="905"/>
                      <a:pt x="1191" y="441"/>
                      <a:pt x="8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44"/>
              <p:cNvSpPr/>
              <p:nvPr/>
            </p:nvSpPr>
            <p:spPr>
              <a:xfrm>
                <a:off x="1692175" y="1283325"/>
                <a:ext cx="125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3" extrusionOk="0">
                    <a:moveTo>
                      <a:pt x="0" y="0"/>
                    </a:moveTo>
                    <a:cubicBezTo>
                      <a:pt x="36" y="12"/>
                      <a:pt x="71" y="12"/>
                      <a:pt x="107" y="12"/>
                    </a:cubicBezTo>
                    <a:cubicBezTo>
                      <a:pt x="238" y="0"/>
                      <a:pt x="369" y="0"/>
                      <a:pt x="500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325;p44"/>
              <p:cNvSpPr/>
              <p:nvPr/>
            </p:nvSpPr>
            <p:spPr>
              <a:xfrm>
                <a:off x="1879675" y="1360125"/>
                <a:ext cx="36650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882" extrusionOk="0">
                    <a:moveTo>
                      <a:pt x="977" y="0"/>
                    </a:moveTo>
                    <a:lnTo>
                      <a:pt x="1" y="369"/>
                    </a:lnTo>
                    <a:cubicBezTo>
                      <a:pt x="227" y="857"/>
                      <a:pt x="370" y="1369"/>
                      <a:pt x="477" y="1881"/>
                    </a:cubicBezTo>
                    <a:lnTo>
                      <a:pt x="1465" y="1548"/>
                    </a:lnTo>
                    <a:cubicBezTo>
                      <a:pt x="1358" y="1024"/>
                      <a:pt x="1204" y="500"/>
                      <a:pt x="9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326;p44"/>
              <p:cNvSpPr/>
              <p:nvPr/>
            </p:nvSpPr>
            <p:spPr>
              <a:xfrm>
                <a:off x="1897250" y="1486325"/>
                <a:ext cx="26800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1162" extrusionOk="0">
                    <a:moveTo>
                      <a:pt x="0" y="0"/>
                    </a:moveTo>
                    <a:lnTo>
                      <a:pt x="0" y="643"/>
                    </a:lnTo>
                    <a:cubicBezTo>
                      <a:pt x="0" y="989"/>
                      <a:pt x="268" y="1161"/>
                      <a:pt x="536" y="1161"/>
                    </a:cubicBezTo>
                    <a:cubicBezTo>
                      <a:pt x="804" y="1161"/>
                      <a:pt x="1072" y="989"/>
                      <a:pt x="1072" y="643"/>
                    </a:cubicBezTo>
                    <a:cubicBezTo>
                      <a:pt x="1072" y="429"/>
                      <a:pt x="1072" y="215"/>
                      <a:pt x="1072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44"/>
              <p:cNvSpPr/>
              <p:nvPr/>
            </p:nvSpPr>
            <p:spPr>
              <a:xfrm>
                <a:off x="1896350" y="1443175"/>
                <a:ext cx="277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108" h="1727" extrusionOk="0">
                    <a:moveTo>
                      <a:pt x="1048" y="0"/>
                    </a:moveTo>
                    <a:lnTo>
                      <a:pt x="1" y="107"/>
                    </a:lnTo>
                    <a:cubicBezTo>
                      <a:pt x="25" y="643"/>
                      <a:pt x="36" y="1191"/>
                      <a:pt x="36" y="1726"/>
                    </a:cubicBezTo>
                    <a:lnTo>
                      <a:pt x="1108" y="1726"/>
                    </a:lnTo>
                    <a:cubicBezTo>
                      <a:pt x="1096" y="1143"/>
                      <a:pt x="1084" y="572"/>
                      <a:pt x="10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" name="Google Shape;2328;p44"/>
              <p:cNvSpPr/>
              <p:nvPr/>
            </p:nvSpPr>
            <p:spPr>
              <a:xfrm>
                <a:off x="1891600" y="1398825"/>
                <a:ext cx="309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39" h="1882" extrusionOk="0">
                    <a:moveTo>
                      <a:pt x="988" y="0"/>
                    </a:moveTo>
                    <a:lnTo>
                      <a:pt x="0" y="345"/>
                    </a:lnTo>
                    <a:cubicBezTo>
                      <a:pt x="95" y="845"/>
                      <a:pt x="155" y="1357"/>
                      <a:pt x="191" y="1881"/>
                    </a:cubicBezTo>
                    <a:lnTo>
                      <a:pt x="1238" y="1774"/>
                    </a:lnTo>
                    <a:cubicBezTo>
                      <a:pt x="1191" y="1167"/>
                      <a:pt x="1119" y="583"/>
                      <a:pt x="9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" name="Google Shape;2329;p44"/>
              <p:cNvSpPr/>
              <p:nvPr/>
            </p:nvSpPr>
            <p:spPr>
              <a:xfrm>
                <a:off x="1486775" y="1398825"/>
                <a:ext cx="312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1882" extrusionOk="0">
                    <a:moveTo>
                      <a:pt x="239" y="0"/>
                    </a:moveTo>
                    <a:cubicBezTo>
                      <a:pt x="108" y="583"/>
                      <a:pt x="36" y="1179"/>
                      <a:pt x="1" y="1774"/>
                    </a:cubicBezTo>
                    <a:lnTo>
                      <a:pt x="1060" y="1881"/>
                    </a:lnTo>
                    <a:cubicBezTo>
                      <a:pt x="1096" y="1357"/>
                      <a:pt x="1156" y="845"/>
                      <a:pt x="1251" y="345"/>
                    </a:cubicBezTo>
                    <a:lnTo>
                      <a:pt x="23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44"/>
              <p:cNvSpPr/>
              <p:nvPr/>
            </p:nvSpPr>
            <p:spPr>
              <a:xfrm>
                <a:off x="1485300" y="1443175"/>
                <a:ext cx="280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1727" extrusionOk="0">
                    <a:moveTo>
                      <a:pt x="60" y="0"/>
                    </a:moveTo>
                    <a:cubicBezTo>
                      <a:pt x="24" y="572"/>
                      <a:pt x="12" y="1155"/>
                      <a:pt x="0" y="1726"/>
                    </a:cubicBezTo>
                    <a:lnTo>
                      <a:pt x="1072" y="1726"/>
                    </a:lnTo>
                    <a:cubicBezTo>
                      <a:pt x="1072" y="1179"/>
                      <a:pt x="1084" y="643"/>
                      <a:pt x="1119" y="107"/>
                    </a:cubicBez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44"/>
              <p:cNvSpPr/>
              <p:nvPr/>
            </p:nvSpPr>
            <p:spPr>
              <a:xfrm>
                <a:off x="1492725" y="1360125"/>
                <a:ext cx="37250" cy="47350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1894" extrusionOk="0">
                    <a:moveTo>
                      <a:pt x="477" y="0"/>
                    </a:moveTo>
                    <a:cubicBezTo>
                      <a:pt x="263" y="488"/>
                      <a:pt x="108" y="1012"/>
                      <a:pt x="1" y="1548"/>
                    </a:cubicBezTo>
                    <a:lnTo>
                      <a:pt x="1013" y="1893"/>
                    </a:lnTo>
                    <a:cubicBezTo>
                      <a:pt x="1120" y="1369"/>
                      <a:pt x="1275" y="869"/>
                      <a:pt x="1489" y="381"/>
                    </a:cubicBezTo>
                    <a:lnTo>
                      <a:pt x="47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44"/>
              <p:cNvSpPr/>
              <p:nvPr/>
            </p:nvSpPr>
            <p:spPr>
              <a:xfrm>
                <a:off x="1485300" y="1486325"/>
                <a:ext cx="26800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1162" extrusionOk="0">
                    <a:moveTo>
                      <a:pt x="0" y="0"/>
                    </a:moveTo>
                    <a:lnTo>
                      <a:pt x="0" y="643"/>
                    </a:lnTo>
                    <a:cubicBezTo>
                      <a:pt x="0" y="989"/>
                      <a:pt x="268" y="1161"/>
                      <a:pt x="536" y="1161"/>
                    </a:cubicBezTo>
                    <a:cubicBezTo>
                      <a:pt x="804" y="1161"/>
                      <a:pt x="1072" y="989"/>
                      <a:pt x="1072" y="643"/>
                    </a:cubicBezTo>
                    <a:lnTo>
                      <a:pt x="1072" y="0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44"/>
              <p:cNvSpPr/>
              <p:nvPr/>
            </p:nvSpPr>
            <p:spPr>
              <a:xfrm>
                <a:off x="1525475" y="1298800"/>
                <a:ext cx="41400" cy="42900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1716" extrusionOk="0">
                    <a:moveTo>
                      <a:pt x="1072" y="1"/>
                    </a:moveTo>
                    <a:cubicBezTo>
                      <a:pt x="858" y="167"/>
                      <a:pt x="655" y="334"/>
                      <a:pt x="465" y="524"/>
                    </a:cubicBezTo>
                    <a:cubicBezTo>
                      <a:pt x="298" y="703"/>
                      <a:pt x="143" y="882"/>
                      <a:pt x="1" y="1060"/>
                    </a:cubicBezTo>
                    <a:lnTo>
                      <a:pt x="870" y="1715"/>
                    </a:lnTo>
                    <a:cubicBezTo>
                      <a:pt x="977" y="1572"/>
                      <a:pt x="1096" y="1429"/>
                      <a:pt x="1227" y="1286"/>
                    </a:cubicBezTo>
                    <a:cubicBezTo>
                      <a:pt x="1370" y="1144"/>
                      <a:pt x="1513" y="1013"/>
                      <a:pt x="1656" y="894"/>
                    </a:cubicBezTo>
                    <a:lnTo>
                      <a:pt x="107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44"/>
              <p:cNvSpPr/>
              <p:nvPr/>
            </p:nvSpPr>
            <p:spPr>
              <a:xfrm>
                <a:off x="1704675" y="1283325"/>
                <a:ext cx="125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3" extrusionOk="0">
                    <a:moveTo>
                      <a:pt x="0" y="0"/>
                    </a:moveTo>
                    <a:cubicBezTo>
                      <a:pt x="131" y="0"/>
                      <a:pt x="274" y="0"/>
                      <a:pt x="393" y="12"/>
                    </a:cubicBezTo>
                    <a:cubicBezTo>
                      <a:pt x="429" y="12"/>
                      <a:pt x="464" y="12"/>
                      <a:pt x="500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44"/>
              <p:cNvSpPr/>
              <p:nvPr/>
            </p:nvSpPr>
            <p:spPr>
              <a:xfrm>
                <a:off x="1504650" y="1325300"/>
                <a:ext cx="42575" cy="4437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775" extrusionOk="0">
                    <a:moveTo>
                      <a:pt x="834" y="0"/>
                    </a:moveTo>
                    <a:cubicBezTo>
                      <a:pt x="488" y="441"/>
                      <a:pt x="214" y="905"/>
                      <a:pt x="0" y="1393"/>
                    </a:cubicBezTo>
                    <a:lnTo>
                      <a:pt x="1012" y="1774"/>
                    </a:lnTo>
                    <a:cubicBezTo>
                      <a:pt x="1191" y="1381"/>
                      <a:pt x="1417" y="1012"/>
                      <a:pt x="1703" y="643"/>
                    </a:cubicBezTo>
                    <a:lnTo>
                      <a:pt x="83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44"/>
              <p:cNvSpPr/>
              <p:nvPr/>
            </p:nvSpPr>
            <p:spPr>
              <a:xfrm>
                <a:off x="1552275" y="1256500"/>
                <a:ext cx="152425" cy="64650"/>
              </a:xfrm>
              <a:custGeom>
                <a:avLst/>
                <a:gdLst/>
                <a:ahLst/>
                <a:cxnLst/>
                <a:rect l="l" t="t" r="r" b="b"/>
                <a:pathLst>
                  <a:path w="6097" h="2586" extrusionOk="0">
                    <a:moveTo>
                      <a:pt x="5902" y="1"/>
                    </a:moveTo>
                    <a:cubicBezTo>
                      <a:pt x="3787" y="1"/>
                      <a:pt x="1664" y="387"/>
                      <a:pt x="0" y="1693"/>
                    </a:cubicBezTo>
                    <a:lnTo>
                      <a:pt x="584" y="2586"/>
                    </a:lnTo>
                    <a:cubicBezTo>
                      <a:pt x="1965" y="1431"/>
                      <a:pt x="3810" y="1109"/>
                      <a:pt x="5596" y="1073"/>
                    </a:cubicBezTo>
                    <a:cubicBezTo>
                      <a:pt x="5013" y="990"/>
                      <a:pt x="5048" y="26"/>
                      <a:pt x="5703" y="14"/>
                    </a:cubicBezTo>
                    <a:cubicBezTo>
                      <a:pt x="5834" y="2"/>
                      <a:pt x="5965" y="2"/>
                      <a:pt x="6096" y="2"/>
                    </a:cubicBezTo>
                    <a:cubicBezTo>
                      <a:pt x="6031" y="1"/>
                      <a:pt x="5967" y="1"/>
                      <a:pt x="5902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44"/>
              <p:cNvSpPr/>
              <p:nvPr/>
            </p:nvSpPr>
            <p:spPr>
              <a:xfrm>
                <a:off x="1677575" y="1256525"/>
                <a:ext cx="54200" cy="26825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1073" extrusionOk="0">
                    <a:moveTo>
                      <a:pt x="1084" y="1"/>
                    </a:moveTo>
                    <a:cubicBezTo>
                      <a:pt x="953" y="1"/>
                      <a:pt x="822" y="13"/>
                      <a:pt x="691" y="13"/>
                    </a:cubicBezTo>
                    <a:cubicBezTo>
                      <a:pt x="36" y="37"/>
                      <a:pt x="1" y="989"/>
                      <a:pt x="584" y="1072"/>
                    </a:cubicBezTo>
                    <a:lnTo>
                      <a:pt x="1584" y="1072"/>
                    </a:lnTo>
                    <a:cubicBezTo>
                      <a:pt x="2168" y="1001"/>
                      <a:pt x="2132" y="25"/>
                      <a:pt x="1477" y="13"/>
                    </a:cubicBezTo>
                    <a:cubicBezTo>
                      <a:pt x="1346" y="1"/>
                      <a:pt x="1215" y="1"/>
                      <a:pt x="1084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44"/>
              <p:cNvSpPr/>
              <p:nvPr/>
            </p:nvSpPr>
            <p:spPr>
              <a:xfrm>
                <a:off x="1463275" y="1473825"/>
                <a:ext cx="73525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941" h="2847" extrusionOk="0">
                    <a:moveTo>
                      <a:pt x="1417" y="0"/>
                    </a:moveTo>
                    <a:cubicBezTo>
                      <a:pt x="0" y="0"/>
                      <a:pt x="0" y="2060"/>
                      <a:pt x="0" y="2846"/>
                    </a:cubicBezTo>
                    <a:lnTo>
                      <a:pt x="2834" y="2846"/>
                    </a:lnTo>
                    <a:cubicBezTo>
                      <a:pt x="2834" y="2060"/>
                      <a:pt x="2941" y="0"/>
                      <a:pt x="14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44"/>
              <p:cNvSpPr/>
              <p:nvPr/>
            </p:nvSpPr>
            <p:spPr>
              <a:xfrm>
                <a:off x="1874625" y="1473825"/>
                <a:ext cx="73550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942" h="2847" extrusionOk="0">
                    <a:moveTo>
                      <a:pt x="1417" y="0"/>
                    </a:moveTo>
                    <a:cubicBezTo>
                      <a:pt x="1" y="0"/>
                      <a:pt x="1" y="2060"/>
                      <a:pt x="1" y="2846"/>
                    </a:cubicBezTo>
                    <a:lnTo>
                      <a:pt x="2834" y="2846"/>
                    </a:lnTo>
                    <a:cubicBezTo>
                      <a:pt x="2834" y="2060"/>
                      <a:pt x="2941" y="0"/>
                      <a:pt x="14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44"/>
              <p:cNvSpPr/>
              <p:nvPr/>
            </p:nvSpPr>
            <p:spPr>
              <a:xfrm>
                <a:off x="1550475" y="1266650"/>
                <a:ext cx="51825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3918" extrusionOk="0">
                    <a:moveTo>
                      <a:pt x="1037" y="1"/>
                    </a:moveTo>
                    <a:cubicBezTo>
                      <a:pt x="465" y="1"/>
                      <a:pt x="1" y="465"/>
                      <a:pt x="1" y="1037"/>
                    </a:cubicBezTo>
                    <a:lnTo>
                      <a:pt x="1" y="2882"/>
                    </a:lnTo>
                    <a:cubicBezTo>
                      <a:pt x="1" y="3453"/>
                      <a:pt x="465" y="3918"/>
                      <a:pt x="1037" y="3918"/>
                    </a:cubicBezTo>
                    <a:cubicBezTo>
                      <a:pt x="1608" y="3918"/>
                      <a:pt x="2072" y="3453"/>
                      <a:pt x="2072" y="2882"/>
                    </a:cubicBezTo>
                    <a:lnTo>
                      <a:pt x="2072" y="1037"/>
                    </a:lnTo>
                    <a:cubicBezTo>
                      <a:pt x="2072" y="465"/>
                      <a:pt x="1608" y="1"/>
                      <a:pt x="10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44"/>
              <p:cNvSpPr/>
              <p:nvPr/>
            </p:nvSpPr>
            <p:spPr>
              <a:xfrm>
                <a:off x="1805875" y="1266650"/>
                <a:ext cx="51800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3918" extrusionOk="0">
                    <a:moveTo>
                      <a:pt x="1036" y="1"/>
                    </a:moveTo>
                    <a:cubicBezTo>
                      <a:pt x="465" y="1"/>
                      <a:pt x="0" y="465"/>
                      <a:pt x="0" y="1037"/>
                    </a:cubicBezTo>
                    <a:lnTo>
                      <a:pt x="0" y="2882"/>
                    </a:lnTo>
                    <a:cubicBezTo>
                      <a:pt x="0" y="3453"/>
                      <a:pt x="465" y="3918"/>
                      <a:pt x="1036" y="3918"/>
                    </a:cubicBezTo>
                    <a:cubicBezTo>
                      <a:pt x="1608" y="3918"/>
                      <a:pt x="2072" y="3453"/>
                      <a:pt x="2072" y="2882"/>
                    </a:cubicBezTo>
                    <a:lnTo>
                      <a:pt x="2072" y="1037"/>
                    </a:lnTo>
                    <a:cubicBezTo>
                      <a:pt x="2072" y="465"/>
                      <a:pt x="1608" y="1"/>
                      <a:pt x="103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44"/>
              <p:cNvSpPr/>
              <p:nvPr/>
            </p:nvSpPr>
            <p:spPr>
              <a:xfrm>
                <a:off x="1567450" y="1047275"/>
                <a:ext cx="273575" cy="307500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12300" extrusionOk="0">
                    <a:moveTo>
                      <a:pt x="5465" y="1"/>
                    </a:moveTo>
                    <a:cubicBezTo>
                      <a:pt x="2441" y="1"/>
                      <a:pt x="0" y="2442"/>
                      <a:pt x="0" y="5466"/>
                    </a:cubicBezTo>
                    <a:lnTo>
                      <a:pt x="0" y="12300"/>
                    </a:lnTo>
                    <a:lnTo>
                      <a:pt x="10942" y="12300"/>
                    </a:lnTo>
                    <a:lnTo>
                      <a:pt x="10942" y="5466"/>
                    </a:lnTo>
                    <a:cubicBezTo>
                      <a:pt x="10942" y="2442"/>
                      <a:pt x="8489" y="1"/>
                      <a:pt x="54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44"/>
              <p:cNvSpPr/>
              <p:nvPr/>
            </p:nvSpPr>
            <p:spPr>
              <a:xfrm>
                <a:off x="1567150" y="1380350"/>
                <a:ext cx="273875" cy="12027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4811" extrusionOk="0">
                    <a:moveTo>
                      <a:pt x="0" y="1"/>
                    </a:moveTo>
                    <a:lnTo>
                      <a:pt x="0" y="4811"/>
                    </a:lnTo>
                    <a:lnTo>
                      <a:pt x="10954" y="4811"/>
                    </a:lnTo>
                    <a:lnTo>
                      <a:pt x="109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44"/>
              <p:cNvSpPr/>
              <p:nvPr/>
            </p:nvSpPr>
            <p:spPr>
              <a:xfrm>
                <a:off x="1556425" y="1354750"/>
                <a:ext cx="10750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1037" extrusionOk="0">
                    <a:moveTo>
                      <a:pt x="1" y="1"/>
                    </a:moveTo>
                    <a:lnTo>
                      <a:pt x="1" y="1037"/>
                    </a:lnTo>
                    <a:lnTo>
                      <a:pt x="429" y="1037"/>
                    </a:lnTo>
                    <a:lnTo>
                      <a:pt x="4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44"/>
              <p:cNvSpPr/>
              <p:nvPr/>
            </p:nvSpPr>
            <p:spPr>
              <a:xfrm>
                <a:off x="1841000" y="1354750"/>
                <a:ext cx="1222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1037" extrusionOk="0">
                    <a:moveTo>
                      <a:pt x="0" y="1"/>
                    </a:moveTo>
                    <a:lnTo>
                      <a:pt x="0" y="1037"/>
                    </a:lnTo>
                    <a:lnTo>
                      <a:pt x="488" y="1037"/>
                    </a:lnTo>
                    <a:lnTo>
                      <a:pt x="48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44"/>
              <p:cNvSpPr/>
              <p:nvPr/>
            </p:nvSpPr>
            <p:spPr>
              <a:xfrm>
                <a:off x="1567150" y="1354750"/>
                <a:ext cx="2738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1037" extrusionOk="0">
                    <a:moveTo>
                      <a:pt x="0" y="1"/>
                    </a:moveTo>
                    <a:lnTo>
                      <a:pt x="0" y="1037"/>
                    </a:lnTo>
                    <a:lnTo>
                      <a:pt x="10954" y="1037"/>
                    </a:lnTo>
                    <a:lnTo>
                      <a:pt x="1095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44"/>
              <p:cNvSpPr/>
              <p:nvPr/>
            </p:nvSpPr>
            <p:spPr>
              <a:xfrm>
                <a:off x="1556425" y="1500600"/>
                <a:ext cx="296800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1872" h="1025" extrusionOk="0">
                    <a:moveTo>
                      <a:pt x="1" y="1"/>
                    </a:moveTo>
                    <a:lnTo>
                      <a:pt x="1" y="1025"/>
                    </a:lnTo>
                    <a:lnTo>
                      <a:pt x="441" y="1025"/>
                    </a:lnTo>
                    <a:lnTo>
                      <a:pt x="441" y="1"/>
                    </a:lnTo>
                    <a:close/>
                    <a:moveTo>
                      <a:pt x="11383" y="1"/>
                    </a:moveTo>
                    <a:lnTo>
                      <a:pt x="11383" y="1025"/>
                    </a:lnTo>
                    <a:lnTo>
                      <a:pt x="11871" y="1025"/>
                    </a:lnTo>
                    <a:lnTo>
                      <a:pt x="118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44"/>
              <p:cNvSpPr/>
              <p:nvPr/>
            </p:nvSpPr>
            <p:spPr>
              <a:xfrm>
                <a:off x="1567150" y="1500600"/>
                <a:ext cx="273875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1025" extrusionOk="0">
                    <a:moveTo>
                      <a:pt x="0" y="1"/>
                    </a:moveTo>
                    <a:lnTo>
                      <a:pt x="0" y="1025"/>
                    </a:lnTo>
                    <a:lnTo>
                      <a:pt x="10954" y="1025"/>
                    </a:lnTo>
                    <a:lnTo>
                      <a:pt x="1095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44"/>
              <p:cNvSpPr/>
              <p:nvPr/>
            </p:nvSpPr>
            <p:spPr>
              <a:xfrm>
                <a:off x="1629950" y="1269325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1" y="1"/>
                    </a:moveTo>
                    <a:lnTo>
                      <a:pt x="1001" y="1"/>
                    </a:lnTo>
                    <a:lnTo>
                      <a:pt x="1001" y="1001"/>
                    </a:lnTo>
                    <a:lnTo>
                      <a:pt x="1" y="100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44"/>
              <p:cNvSpPr/>
              <p:nvPr/>
            </p:nvSpPr>
            <p:spPr>
              <a:xfrm>
                <a:off x="1660600" y="1269325"/>
                <a:ext cx="253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01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13" y="1001"/>
                    </a:lnTo>
                    <a:lnTo>
                      <a:pt x="10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44"/>
              <p:cNvSpPr/>
              <p:nvPr/>
            </p:nvSpPr>
            <p:spPr>
              <a:xfrm>
                <a:off x="1691575" y="1269325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1"/>
                    </a:moveTo>
                    <a:lnTo>
                      <a:pt x="1000" y="1"/>
                    </a:lnTo>
                    <a:lnTo>
                      <a:pt x="1000" y="1001"/>
                    </a:lnTo>
                    <a:lnTo>
                      <a:pt x="0" y="100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44"/>
              <p:cNvSpPr/>
              <p:nvPr/>
            </p:nvSpPr>
            <p:spPr>
              <a:xfrm>
                <a:off x="1722225" y="1269325"/>
                <a:ext cx="253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01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13" y="1001"/>
                    </a:lnTo>
                    <a:lnTo>
                      <a:pt x="10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44"/>
              <p:cNvSpPr/>
              <p:nvPr/>
            </p:nvSpPr>
            <p:spPr>
              <a:xfrm>
                <a:off x="1753175" y="1269325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1" y="1"/>
                    </a:moveTo>
                    <a:lnTo>
                      <a:pt x="1001" y="1"/>
                    </a:lnTo>
                    <a:lnTo>
                      <a:pt x="1001" y="1001"/>
                    </a:lnTo>
                    <a:lnTo>
                      <a:pt x="1" y="100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44"/>
              <p:cNvSpPr/>
              <p:nvPr/>
            </p:nvSpPr>
            <p:spPr>
              <a:xfrm>
                <a:off x="1607025" y="1152350"/>
                <a:ext cx="82175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3287" h="3287" extrusionOk="0">
                    <a:moveTo>
                      <a:pt x="3287" y="1644"/>
                    </a:moveTo>
                    <a:cubicBezTo>
                      <a:pt x="3287" y="2549"/>
                      <a:pt x="2549" y="3287"/>
                      <a:pt x="1644" y="3287"/>
                    </a:cubicBezTo>
                    <a:cubicBezTo>
                      <a:pt x="739" y="3287"/>
                      <a:pt x="1" y="2549"/>
                      <a:pt x="1" y="1644"/>
                    </a:cubicBezTo>
                    <a:cubicBezTo>
                      <a:pt x="1" y="739"/>
                      <a:pt x="739" y="1"/>
                      <a:pt x="1644" y="1"/>
                    </a:cubicBezTo>
                    <a:cubicBezTo>
                      <a:pt x="2549" y="1"/>
                      <a:pt x="3287" y="739"/>
                      <a:pt x="3287" y="16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44"/>
              <p:cNvSpPr/>
              <p:nvPr/>
            </p:nvSpPr>
            <p:spPr>
              <a:xfrm>
                <a:off x="1638575" y="1183900"/>
                <a:ext cx="19075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763" extrusionOk="0">
                    <a:moveTo>
                      <a:pt x="382" y="1"/>
                    </a:moveTo>
                    <a:cubicBezTo>
                      <a:pt x="168" y="1"/>
                      <a:pt x="1" y="167"/>
                      <a:pt x="1" y="382"/>
                    </a:cubicBezTo>
                    <a:cubicBezTo>
                      <a:pt x="1" y="596"/>
                      <a:pt x="168" y="763"/>
                      <a:pt x="382" y="763"/>
                    </a:cubicBezTo>
                    <a:cubicBezTo>
                      <a:pt x="596" y="763"/>
                      <a:pt x="763" y="596"/>
                      <a:pt x="763" y="382"/>
                    </a:cubicBezTo>
                    <a:cubicBezTo>
                      <a:pt x="763" y="167"/>
                      <a:pt x="596" y="1"/>
                      <a:pt x="3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44"/>
              <p:cNvSpPr/>
              <p:nvPr/>
            </p:nvSpPr>
            <p:spPr>
              <a:xfrm>
                <a:off x="1718950" y="1152350"/>
                <a:ext cx="82175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3287" h="3287" extrusionOk="0">
                    <a:moveTo>
                      <a:pt x="3287" y="1644"/>
                    </a:moveTo>
                    <a:cubicBezTo>
                      <a:pt x="3287" y="2549"/>
                      <a:pt x="2549" y="3287"/>
                      <a:pt x="1644" y="3287"/>
                    </a:cubicBezTo>
                    <a:cubicBezTo>
                      <a:pt x="739" y="3287"/>
                      <a:pt x="1" y="2549"/>
                      <a:pt x="1" y="1644"/>
                    </a:cubicBezTo>
                    <a:cubicBezTo>
                      <a:pt x="1" y="739"/>
                      <a:pt x="739" y="1"/>
                      <a:pt x="1644" y="1"/>
                    </a:cubicBezTo>
                    <a:cubicBezTo>
                      <a:pt x="2549" y="1"/>
                      <a:pt x="3287" y="739"/>
                      <a:pt x="3287" y="16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44"/>
              <p:cNvSpPr/>
              <p:nvPr/>
            </p:nvSpPr>
            <p:spPr>
              <a:xfrm>
                <a:off x="1750500" y="1183900"/>
                <a:ext cx="19075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763" extrusionOk="0">
                    <a:moveTo>
                      <a:pt x="382" y="1"/>
                    </a:moveTo>
                    <a:cubicBezTo>
                      <a:pt x="167" y="1"/>
                      <a:pt x="1" y="167"/>
                      <a:pt x="1" y="382"/>
                    </a:cubicBezTo>
                    <a:cubicBezTo>
                      <a:pt x="1" y="596"/>
                      <a:pt x="167" y="763"/>
                      <a:pt x="382" y="763"/>
                    </a:cubicBezTo>
                    <a:cubicBezTo>
                      <a:pt x="596" y="763"/>
                      <a:pt x="763" y="596"/>
                      <a:pt x="763" y="382"/>
                    </a:cubicBezTo>
                    <a:cubicBezTo>
                      <a:pt x="763" y="167"/>
                      <a:pt x="596" y="1"/>
                      <a:pt x="3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44"/>
              <p:cNvSpPr/>
              <p:nvPr/>
            </p:nvSpPr>
            <p:spPr>
              <a:xfrm>
                <a:off x="1589175" y="1403575"/>
                <a:ext cx="20850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4" extrusionOk="0">
                    <a:moveTo>
                      <a:pt x="834" y="417"/>
                    </a:moveTo>
                    <a:cubicBezTo>
                      <a:pt x="834" y="655"/>
                      <a:pt x="643" y="834"/>
                      <a:pt x="417" y="834"/>
                    </a:cubicBezTo>
                    <a:cubicBezTo>
                      <a:pt x="179" y="834"/>
                      <a:pt x="0" y="655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43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44"/>
              <p:cNvSpPr/>
              <p:nvPr/>
            </p:nvSpPr>
            <p:spPr>
              <a:xfrm>
                <a:off x="1799625" y="1403575"/>
                <a:ext cx="20850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4" extrusionOk="0">
                    <a:moveTo>
                      <a:pt x="834" y="417"/>
                    </a:moveTo>
                    <a:cubicBezTo>
                      <a:pt x="834" y="655"/>
                      <a:pt x="655" y="834"/>
                      <a:pt x="417" y="834"/>
                    </a:cubicBezTo>
                    <a:cubicBezTo>
                      <a:pt x="191" y="834"/>
                      <a:pt x="0" y="655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55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44"/>
              <p:cNvSpPr/>
              <p:nvPr/>
            </p:nvSpPr>
            <p:spPr>
              <a:xfrm>
                <a:off x="1589175" y="1457150"/>
                <a:ext cx="2085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5" extrusionOk="0">
                    <a:moveTo>
                      <a:pt x="834" y="417"/>
                    </a:moveTo>
                    <a:cubicBezTo>
                      <a:pt x="834" y="656"/>
                      <a:pt x="643" y="834"/>
                      <a:pt x="417" y="834"/>
                    </a:cubicBezTo>
                    <a:cubicBezTo>
                      <a:pt x="179" y="834"/>
                      <a:pt x="0" y="656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43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44"/>
              <p:cNvSpPr/>
              <p:nvPr/>
            </p:nvSpPr>
            <p:spPr>
              <a:xfrm>
                <a:off x="1799625" y="1457150"/>
                <a:ext cx="2085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5" extrusionOk="0">
                    <a:moveTo>
                      <a:pt x="834" y="417"/>
                    </a:moveTo>
                    <a:cubicBezTo>
                      <a:pt x="834" y="656"/>
                      <a:pt x="655" y="834"/>
                      <a:pt x="417" y="834"/>
                    </a:cubicBezTo>
                    <a:cubicBezTo>
                      <a:pt x="191" y="834"/>
                      <a:pt x="0" y="656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55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44"/>
              <p:cNvSpPr/>
              <p:nvPr/>
            </p:nvSpPr>
            <p:spPr>
              <a:xfrm>
                <a:off x="1626975" y="1404475"/>
                <a:ext cx="155700" cy="72650"/>
              </a:xfrm>
              <a:custGeom>
                <a:avLst/>
                <a:gdLst/>
                <a:ahLst/>
                <a:cxnLst/>
                <a:rect l="l" t="t" r="r" b="b"/>
                <a:pathLst>
                  <a:path w="6228" h="2906" extrusionOk="0">
                    <a:moveTo>
                      <a:pt x="1" y="0"/>
                    </a:moveTo>
                    <a:lnTo>
                      <a:pt x="1" y="2905"/>
                    </a:lnTo>
                    <a:lnTo>
                      <a:pt x="6228" y="2905"/>
                    </a:lnTo>
                    <a:lnTo>
                      <a:pt x="622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63" name="Google Shape;2363;p44"/>
          <p:cNvGrpSpPr/>
          <p:nvPr/>
        </p:nvGrpSpPr>
        <p:grpSpPr>
          <a:xfrm rot="-463991">
            <a:off x="7279872" y="2477592"/>
            <a:ext cx="1747157" cy="2313435"/>
            <a:chOff x="3079550" y="2361275"/>
            <a:chExt cx="565275" cy="750425"/>
          </a:xfrm>
        </p:grpSpPr>
        <p:sp>
          <p:nvSpPr>
            <p:cNvPr id="2364" name="Google Shape;2364;p44"/>
            <p:cNvSpPr/>
            <p:nvPr/>
          </p:nvSpPr>
          <p:spPr>
            <a:xfrm>
              <a:off x="3079550" y="2361288"/>
              <a:ext cx="565275" cy="750400"/>
            </a:xfrm>
            <a:custGeom>
              <a:avLst/>
              <a:gdLst/>
              <a:ahLst/>
              <a:cxnLst/>
              <a:rect l="l" t="t" r="r" b="b"/>
              <a:pathLst>
                <a:path w="22611" h="30016" extrusionOk="0">
                  <a:moveTo>
                    <a:pt x="11061" y="0"/>
                  </a:moveTo>
                  <a:cubicBezTo>
                    <a:pt x="10692" y="0"/>
                    <a:pt x="10382" y="298"/>
                    <a:pt x="10382" y="679"/>
                  </a:cubicBezTo>
                  <a:cubicBezTo>
                    <a:pt x="10382" y="964"/>
                    <a:pt x="10573" y="1214"/>
                    <a:pt x="10835" y="1310"/>
                  </a:cubicBezTo>
                  <a:lnTo>
                    <a:pt x="10835" y="2917"/>
                  </a:lnTo>
                  <a:lnTo>
                    <a:pt x="9108" y="2917"/>
                  </a:lnTo>
                  <a:lnTo>
                    <a:pt x="9108" y="4596"/>
                  </a:lnTo>
                  <a:lnTo>
                    <a:pt x="7299" y="4596"/>
                  </a:lnTo>
                  <a:lnTo>
                    <a:pt x="7299" y="5417"/>
                  </a:lnTo>
                  <a:lnTo>
                    <a:pt x="6001" y="5417"/>
                  </a:lnTo>
                  <a:lnTo>
                    <a:pt x="6001" y="12823"/>
                  </a:lnTo>
                  <a:lnTo>
                    <a:pt x="4834" y="12823"/>
                  </a:lnTo>
                  <a:lnTo>
                    <a:pt x="4834" y="14859"/>
                  </a:lnTo>
                  <a:lnTo>
                    <a:pt x="4834" y="14907"/>
                  </a:lnTo>
                  <a:lnTo>
                    <a:pt x="4834" y="16883"/>
                  </a:lnTo>
                  <a:lnTo>
                    <a:pt x="4834" y="16943"/>
                  </a:lnTo>
                  <a:lnTo>
                    <a:pt x="4834" y="18919"/>
                  </a:lnTo>
                  <a:lnTo>
                    <a:pt x="4834" y="18979"/>
                  </a:lnTo>
                  <a:lnTo>
                    <a:pt x="4834" y="19705"/>
                  </a:lnTo>
                  <a:cubicBezTo>
                    <a:pt x="2798" y="21515"/>
                    <a:pt x="1512" y="24158"/>
                    <a:pt x="1512" y="27099"/>
                  </a:cubicBezTo>
                  <a:lnTo>
                    <a:pt x="1512" y="28087"/>
                  </a:lnTo>
                  <a:lnTo>
                    <a:pt x="0" y="28087"/>
                  </a:lnTo>
                  <a:lnTo>
                    <a:pt x="0" y="30016"/>
                  </a:lnTo>
                  <a:lnTo>
                    <a:pt x="4012" y="30016"/>
                  </a:lnTo>
                  <a:lnTo>
                    <a:pt x="4012" y="28087"/>
                  </a:lnTo>
                  <a:lnTo>
                    <a:pt x="2477" y="28087"/>
                  </a:lnTo>
                  <a:lnTo>
                    <a:pt x="2477" y="27099"/>
                  </a:lnTo>
                  <a:cubicBezTo>
                    <a:pt x="2477" y="24765"/>
                    <a:pt x="3370" y="22646"/>
                    <a:pt x="4834" y="21050"/>
                  </a:cubicBezTo>
                  <a:lnTo>
                    <a:pt x="4834" y="22991"/>
                  </a:lnTo>
                  <a:lnTo>
                    <a:pt x="4834" y="23039"/>
                  </a:lnTo>
                  <a:lnTo>
                    <a:pt x="4834" y="25075"/>
                  </a:lnTo>
                  <a:lnTo>
                    <a:pt x="6560" y="25075"/>
                  </a:lnTo>
                  <a:cubicBezTo>
                    <a:pt x="6549" y="25217"/>
                    <a:pt x="6549" y="25360"/>
                    <a:pt x="6549" y="25491"/>
                  </a:cubicBezTo>
                  <a:cubicBezTo>
                    <a:pt x="6549" y="27992"/>
                    <a:pt x="8573" y="30016"/>
                    <a:pt x="11061" y="30016"/>
                  </a:cubicBezTo>
                  <a:cubicBezTo>
                    <a:pt x="13561" y="30016"/>
                    <a:pt x="15585" y="27992"/>
                    <a:pt x="15585" y="25491"/>
                  </a:cubicBezTo>
                  <a:cubicBezTo>
                    <a:pt x="15585" y="25360"/>
                    <a:pt x="15573" y="25217"/>
                    <a:pt x="15562" y="25075"/>
                  </a:cubicBezTo>
                  <a:lnTo>
                    <a:pt x="17264" y="25075"/>
                  </a:lnTo>
                  <a:lnTo>
                    <a:pt x="17264" y="23039"/>
                  </a:lnTo>
                  <a:lnTo>
                    <a:pt x="17264" y="22991"/>
                  </a:lnTo>
                  <a:lnTo>
                    <a:pt x="17264" y="21015"/>
                  </a:lnTo>
                  <a:lnTo>
                    <a:pt x="17264" y="20955"/>
                  </a:lnTo>
                  <a:lnTo>
                    <a:pt x="17264" y="20562"/>
                  </a:lnTo>
                  <a:cubicBezTo>
                    <a:pt x="19014" y="22181"/>
                    <a:pt x="20122" y="24515"/>
                    <a:pt x="20122" y="27099"/>
                  </a:cubicBezTo>
                  <a:lnTo>
                    <a:pt x="20122" y="28087"/>
                  </a:lnTo>
                  <a:lnTo>
                    <a:pt x="18598" y="28087"/>
                  </a:lnTo>
                  <a:lnTo>
                    <a:pt x="18598" y="30016"/>
                  </a:lnTo>
                  <a:lnTo>
                    <a:pt x="22610" y="30016"/>
                  </a:lnTo>
                  <a:lnTo>
                    <a:pt x="22610" y="28087"/>
                  </a:lnTo>
                  <a:lnTo>
                    <a:pt x="21086" y="28087"/>
                  </a:lnTo>
                  <a:lnTo>
                    <a:pt x="21086" y="27099"/>
                  </a:lnTo>
                  <a:cubicBezTo>
                    <a:pt x="21086" y="23920"/>
                    <a:pt x="19586" y="21098"/>
                    <a:pt x="17264" y="19300"/>
                  </a:cubicBezTo>
                  <a:lnTo>
                    <a:pt x="17264" y="18979"/>
                  </a:lnTo>
                  <a:lnTo>
                    <a:pt x="17264" y="18919"/>
                  </a:lnTo>
                  <a:lnTo>
                    <a:pt x="17264" y="16943"/>
                  </a:lnTo>
                  <a:lnTo>
                    <a:pt x="17264" y="16883"/>
                  </a:lnTo>
                  <a:lnTo>
                    <a:pt x="17264" y="14907"/>
                  </a:lnTo>
                  <a:lnTo>
                    <a:pt x="17264" y="14859"/>
                  </a:lnTo>
                  <a:lnTo>
                    <a:pt x="17264" y="12823"/>
                  </a:lnTo>
                  <a:lnTo>
                    <a:pt x="16121" y="12823"/>
                  </a:lnTo>
                  <a:lnTo>
                    <a:pt x="16121" y="5417"/>
                  </a:lnTo>
                  <a:lnTo>
                    <a:pt x="14823" y="5417"/>
                  </a:lnTo>
                  <a:lnTo>
                    <a:pt x="14823" y="4596"/>
                  </a:lnTo>
                  <a:lnTo>
                    <a:pt x="13014" y="4596"/>
                  </a:lnTo>
                  <a:lnTo>
                    <a:pt x="13014" y="2917"/>
                  </a:lnTo>
                  <a:lnTo>
                    <a:pt x="11287" y="2917"/>
                  </a:lnTo>
                  <a:lnTo>
                    <a:pt x="11287" y="1310"/>
                  </a:lnTo>
                  <a:cubicBezTo>
                    <a:pt x="11549" y="1214"/>
                    <a:pt x="11740" y="964"/>
                    <a:pt x="11740" y="679"/>
                  </a:cubicBezTo>
                  <a:cubicBezTo>
                    <a:pt x="11740" y="310"/>
                    <a:pt x="11430" y="0"/>
                    <a:pt x="11061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65" name="Google Shape;2365;p44"/>
            <p:cNvGrpSpPr/>
            <p:nvPr/>
          </p:nvGrpSpPr>
          <p:grpSpPr>
            <a:xfrm>
              <a:off x="3079550" y="2361275"/>
              <a:ext cx="565275" cy="750425"/>
              <a:chOff x="3079550" y="1008875"/>
              <a:chExt cx="565275" cy="750425"/>
            </a:xfrm>
          </p:grpSpPr>
          <p:sp>
            <p:nvSpPr>
              <p:cNvPr id="2366" name="Google Shape;2366;p44"/>
              <p:cNvSpPr/>
              <p:nvPr/>
            </p:nvSpPr>
            <p:spPr>
              <a:xfrm>
                <a:off x="3350400" y="1025850"/>
                <a:ext cx="11350" cy="872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490" extrusionOk="0">
                    <a:moveTo>
                      <a:pt x="1" y="1"/>
                    </a:moveTo>
                    <a:lnTo>
                      <a:pt x="1" y="3489"/>
                    </a:lnTo>
                    <a:lnTo>
                      <a:pt x="453" y="3489"/>
                    </a:lnTo>
                    <a:lnTo>
                      <a:pt x="45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44"/>
              <p:cNvSpPr/>
              <p:nvPr/>
            </p:nvSpPr>
            <p:spPr>
              <a:xfrm>
                <a:off x="3339100" y="1008875"/>
                <a:ext cx="33950" cy="33975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1359" extrusionOk="0">
                    <a:moveTo>
                      <a:pt x="679" y="1"/>
                    </a:moveTo>
                    <a:cubicBezTo>
                      <a:pt x="298" y="1"/>
                      <a:pt x="0" y="310"/>
                      <a:pt x="0" y="680"/>
                    </a:cubicBezTo>
                    <a:cubicBezTo>
                      <a:pt x="0" y="1061"/>
                      <a:pt x="310" y="1358"/>
                      <a:pt x="679" y="1358"/>
                    </a:cubicBezTo>
                    <a:cubicBezTo>
                      <a:pt x="1048" y="1358"/>
                      <a:pt x="1358" y="1049"/>
                      <a:pt x="1358" y="680"/>
                    </a:cubicBezTo>
                    <a:cubicBezTo>
                      <a:pt x="1358" y="310"/>
                      <a:pt x="1048" y="1"/>
                      <a:pt x="67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44"/>
              <p:cNvSpPr/>
              <p:nvPr/>
            </p:nvSpPr>
            <p:spPr>
              <a:xfrm>
                <a:off x="3229550" y="1144325"/>
                <a:ext cx="253050" cy="347375"/>
              </a:xfrm>
              <a:custGeom>
                <a:avLst/>
                <a:gdLst/>
                <a:ahLst/>
                <a:cxnLst/>
                <a:rect l="l" t="t" r="r" b="b"/>
                <a:pathLst>
                  <a:path w="10122" h="13895" extrusionOk="0">
                    <a:moveTo>
                      <a:pt x="1" y="0"/>
                    </a:moveTo>
                    <a:lnTo>
                      <a:pt x="1" y="8835"/>
                    </a:lnTo>
                    <a:cubicBezTo>
                      <a:pt x="1" y="11633"/>
                      <a:pt x="2263" y="13895"/>
                      <a:pt x="5061" y="13895"/>
                    </a:cubicBezTo>
                    <a:cubicBezTo>
                      <a:pt x="7859" y="13895"/>
                      <a:pt x="10121" y="11633"/>
                      <a:pt x="10121" y="8835"/>
                    </a:cubicBezTo>
                    <a:lnTo>
                      <a:pt x="1012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44"/>
              <p:cNvSpPr/>
              <p:nvPr/>
            </p:nvSpPr>
            <p:spPr>
              <a:xfrm>
                <a:off x="3242950" y="1533350"/>
                <a:ext cx="226250" cy="225950"/>
              </a:xfrm>
              <a:custGeom>
                <a:avLst/>
                <a:gdLst/>
                <a:ahLst/>
                <a:cxnLst/>
                <a:rect l="l" t="t" r="r" b="b"/>
                <a:pathLst>
                  <a:path w="9050" h="9038" extrusionOk="0">
                    <a:moveTo>
                      <a:pt x="4525" y="1"/>
                    </a:moveTo>
                    <a:cubicBezTo>
                      <a:pt x="2025" y="1"/>
                      <a:pt x="1" y="2025"/>
                      <a:pt x="1" y="4513"/>
                    </a:cubicBezTo>
                    <a:cubicBezTo>
                      <a:pt x="1" y="7013"/>
                      <a:pt x="2037" y="9037"/>
                      <a:pt x="4525" y="9037"/>
                    </a:cubicBezTo>
                    <a:cubicBezTo>
                      <a:pt x="7025" y="9037"/>
                      <a:pt x="9049" y="7013"/>
                      <a:pt x="9049" y="4513"/>
                    </a:cubicBezTo>
                    <a:cubicBezTo>
                      <a:pt x="9049" y="2025"/>
                      <a:pt x="7025" y="1"/>
                      <a:pt x="45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44"/>
              <p:cNvSpPr/>
              <p:nvPr/>
            </p:nvSpPr>
            <p:spPr>
              <a:xfrm>
                <a:off x="3312300" y="1602700"/>
                <a:ext cx="87550" cy="87250"/>
              </a:xfrm>
              <a:custGeom>
                <a:avLst/>
                <a:gdLst/>
                <a:ahLst/>
                <a:cxnLst/>
                <a:rect l="l" t="t" r="r" b="b"/>
                <a:pathLst>
                  <a:path w="3502" h="3490" extrusionOk="0">
                    <a:moveTo>
                      <a:pt x="1751" y="1"/>
                    </a:moveTo>
                    <a:cubicBezTo>
                      <a:pt x="787" y="1"/>
                      <a:pt x="1" y="775"/>
                      <a:pt x="1" y="1739"/>
                    </a:cubicBezTo>
                    <a:cubicBezTo>
                      <a:pt x="1" y="2715"/>
                      <a:pt x="787" y="3489"/>
                      <a:pt x="1751" y="3489"/>
                    </a:cubicBezTo>
                    <a:cubicBezTo>
                      <a:pt x="2715" y="3489"/>
                      <a:pt x="3501" y="2715"/>
                      <a:pt x="3501" y="1739"/>
                    </a:cubicBezTo>
                    <a:cubicBezTo>
                      <a:pt x="3501" y="775"/>
                      <a:pt x="2715" y="1"/>
                      <a:pt x="17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44"/>
              <p:cNvSpPr/>
              <p:nvPr/>
            </p:nvSpPr>
            <p:spPr>
              <a:xfrm>
                <a:off x="3272125" y="1262200"/>
                <a:ext cx="1679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6716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6716" y="4143"/>
                    </a:lnTo>
                    <a:lnTo>
                      <a:pt x="67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44"/>
              <p:cNvSpPr/>
              <p:nvPr/>
            </p:nvSpPr>
            <p:spPr>
              <a:xfrm>
                <a:off x="3117350" y="1440200"/>
                <a:ext cx="489375" cy="286050"/>
              </a:xfrm>
              <a:custGeom>
                <a:avLst/>
                <a:gdLst/>
                <a:ahLst/>
                <a:cxnLst/>
                <a:rect l="l" t="t" r="r" b="b"/>
                <a:pathLst>
                  <a:path w="19575" h="11442" extrusionOk="0">
                    <a:moveTo>
                      <a:pt x="9775" y="0"/>
                    </a:moveTo>
                    <a:cubicBezTo>
                      <a:pt x="4382" y="0"/>
                      <a:pt x="0" y="4417"/>
                      <a:pt x="0" y="9846"/>
                    </a:cubicBezTo>
                    <a:lnTo>
                      <a:pt x="0" y="11442"/>
                    </a:lnTo>
                    <a:lnTo>
                      <a:pt x="965" y="11442"/>
                    </a:lnTo>
                    <a:lnTo>
                      <a:pt x="965" y="9846"/>
                    </a:lnTo>
                    <a:cubicBezTo>
                      <a:pt x="965" y="4941"/>
                      <a:pt x="4917" y="964"/>
                      <a:pt x="9775" y="964"/>
                    </a:cubicBezTo>
                    <a:lnTo>
                      <a:pt x="9799" y="964"/>
                    </a:lnTo>
                    <a:cubicBezTo>
                      <a:pt x="14657" y="964"/>
                      <a:pt x="18610" y="4941"/>
                      <a:pt x="18610" y="9846"/>
                    </a:cubicBezTo>
                    <a:lnTo>
                      <a:pt x="18610" y="11442"/>
                    </a:lnTo>
                    <a:lnTo>
                      <a:pt x="19574" y="11442"/>
                    </a:lnTo>
                    <a:lnTo>
                      <a:pt x="19574" y="9846"/>
                    </a:lnTo>
                    <a:cubicBezTo>
                      <a:pt x="19574" y="4417"/>
                      <a:pt x="15181" y="0"/>
                      <a:pt x="97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44"/>
              <p:cNvSpPr/>
              <p:nvPr/>
            </p:nvSpPr>
            <p:spPr>
              <a:xfrm>
                <a:off x="3200400" y="15836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44"/>
              <p:cNvSpPr/>
              <p:nvPr/>
            </p:nvSpPr>
            <p:spPr>
              <a:xfrm>
                <a:off x="3252175" y="15836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44"/>
              <p:cNvSpPr/>
              <p:nvPr/>
            </p:nvSpPr>
            <p:spPr>
              <a:xfrm>
                <a:off x="3303975" y="15836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44"/>
              <p:cNvSpPr/>
              <p:nvPr/>
            </p:nvSpPr>
            <p:spPr>
              <a:xfrm>
                <a:off x="3355475" y="15836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44"/>
              <p:cNvSpPr/>
              <p:nvPr/>
            </p:nvSpPr>
            <p:spPr>
              <a:xfrm>
                <a:off x="3407250" y="15836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44"/>
              <p:cNvSpPr/>
              <p:nvPr/>
            </p:nvSpPr>
            <p:spPr>
              <a:xfrm>
                <a:off x="3459050" y="15836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44"/>
              <p:cNvSpPr/>
              <p:nvPr/>
            </p:nvSpPr>
            <p:spPr>
              <a:xfrm>
                <a:off x="3200400" y="15327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44"/>
              <p:cNvSpPr/>
              <p:nvPr/>
            </p:nvSpPr>
            <p:spPr>
              <a:xfrm>
                <a:off x="3252175" y="15327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44"/>
              <p:cNvSpPr/>
              <p:nvPr/>
            </p:nvSpPr>
            <p:spPr>
              <a:xfrm>
                <a:off x="3303975" y="15327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44"/>
              <p:cNvSpPr/>
              <p:nvPr/>
            </p:nvSpPr>
            <p:spPr>
              <a:xfrm>
                <a:off x="3355475" y="15327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44"/>
              <p:cNvSpPr/>
              <p:nvPr/>
            </p:nvSpPr>
            <p:spPr>
              <a:xfrm>
                <a:off x="3407250" y="15327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44"/>
              <p:cNvSpPr/>
              <p:nvPr/>
            </p:nvSpPr>
            <p:spPr>
              <a:xfrm>
                <a:off x="3459050" y="15327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44"/>
              <p:cNvSpPr/>
              <p:nvPr/>
            </p:nvSpPr>
            <p:spPr>
              <a:xfrm>
                <a:off x="3200400" y="1481850"/>
                <a:ext cx="52100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97" extrusionOk="0">
                    <a:moveTo>
                      <a:pt x="0" y="1"/>
                    </a:moveTo>
                    <a:lnTo>
                      <a:pt x="0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44"/>
              <p:cNvSpPr/>
              <p:nvPr/>
            </p:nvSpPr>
            <p:spPr>
              <a:xfrm>
                <a:off x="3252175" y="1481850"/>
                <a:ext cx="5212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97" extrusionOk="0">
                    <a:moveTo>
                      <a:pt x="1" y="1"/>
                    </a:moveTo>
                    <a:lnTo>
                      <a:pt x="1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44"/>
              <p:cNvSpPr/>
              <p:nvPr/>
            </p:nvSpPr>
            <p:spPr>
              <a:xfrm>
                <a:off x="3303975" y="1481850"/>
                <a:ext cx="52100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97" extrusionOk="0">
                    <a:moveTo>
                      <a:pt x="0" y="1"/>
                    </a:moveTo>
                    <a:lnTo>
                      <a:pt x="0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44"/>
              <p:cNvSpPr/>
              <p:nvPr/>
            </p:nvSpPr>
            <p:spPr>
              <a:xfrm>
                <a:off x="3355475" y="1481850"/>
                <a:ext cx="52100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97" extrusionOk="0">
                    <a:moveTo>
                      <a:pt x="0" y="1"/>
                    </a:moveTo>
                    <a:lnTo>
                      <a:pt x="0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44"/>
              <p:cNvSpPr/>
              <p:nvPr/>
            </p:nvSpPr>
            <p:spPr>
              <a:xfrm>
                <a:off x="3407250" y="1481850"/>
                <a:ext cx="5212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97" extrusionOk="0">
                    <a:moveTo>
                      <a:pt x="1" y="1"/>
                    </a:moveTo>
                    <a:lnTo>
                      <a:pt x="1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44"/>
              <p:cNvSpPr/>
              <p:nvPr/>
            </p:nvSpPr>
            <p:spPr>
              <a:xfrm>
                <a:off x="3459050" y="1481850"/>
                <a:ext cx="5212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97" extrusionOk="0">
                    <a:moveTo>
                      <a:pt x="1" y="1"/>
                    </a:moveTo>
                    <a:lnTo>
                      <a:pt x="1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44"/>
              <p:cNvSpPr/>
              <p:nvPr/>
            </p:nvSpPr>
            <p:spPr>
              <a:xfrm>
                <a:off x="3200400" y="14312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44"/>
              <p:cNvSpPr/>
              <p:nvPr/>
            </p:nvSpPr>
            <p:spPr>
              <a:xfrm>
                <a:off x="3252175" y="14312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" name="Google Shape;2393;p44"/>
              <p:cNvSpPr/>
              <p:nvPr/>
            </p:nvSpPr>
            <p:spPr>
              <a:xfrm>
                <a:off x="3303975" y="14312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44"/>
              <p:cNvSpPr/>
              <p:nvPr/>
            </p:nvSpPr>
            <p:spPr>
              <a:xfrm>
                <a:off x="3355475" y="14312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44"/>
              <p:cNvSpPr/>
              <p:nvPr/>
            </p:nvSpPr>
            <p:spPr>
              <a:xfrm>
                <a:off x="3407250" y="14312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44"/>
              <p:cNvSpPr/>
              <p:nvPr/>
            </p:nvSpPr>
            <p:spPr>
              <a:xfrm>
                <a:off x="3459050" y="14312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44"/>
              <p:cNvSpPr/>
              <p:nvPr/>
            </p:nvSpPr>
            <p:spPr>
              <a:xfrm>
                <a:off x="3200400" y="13803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44"/>
              <p:cNvSpPr/>
              <p:nvPr/>
            </p:nvSpPr>
            <p:spPr>
              <a:xfrm>
                <a:off x="3252175" y="13803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44"/>
              <p:cNvSpPr/>
              <p:nvPr/>
            </p:nvSpPr>
            <p:spPr>
              <a:xfrm>
                <a:off x="3303975" y="13803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44"/>
              <p:cNvSpPr/>
              <p:nvPr/>
            </p:nvSpPr>
            <p:spPr>
              <a:xfrm>
                <a:off x="3355475" y="13803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44"/>
              <p:cNvSpPr/>
              <p:nvPr/>
            </p:nvSpPr>
            <p:spPr>
              <a:xfrm>
                <a:off x="3407250" y="13803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44"/>
              <p:cNvSpPr/>
              <p:nvPr/>
            </p:nvSpPr>
            <p:spPr>
              <a:xfrm>
                <a:off x="3459050" y="13803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44"/>
              <p:cNvSpPr/>
              <p:nvPr/>
            </p:nvSpPr>
            <p:spPr>
              <a:xfrm>
                <a:off x="3200400" y="13294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44"/>
              <p:cNvSpPr/>
              <p:nvPr/>
            </p:nvSpPr>
            <p:spPr>
              <a:xfrm>
                <a:off x="3252175" y="13294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44"/>
              <p:cNvSpPr/>
              <p:nvPr/>
            </p:nvSpPr>
            <p:spPr>
              <a:xfrm>
                <a:off x="3303975" y="13294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44"/>
              <p:cNvSpPr/>
              <p:nvPr/>
            </p:nvSpPr>
            <p:spPr>
              <a:xfrm>
                <a:off x="3355475" y="13294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44"/>
              <p:cNvSpPr/>
              <p:nvPr/>
            </p:nvSpPr>
            <p:spPr>
              <a:xfrm>
                <a:off x="3407250" y="13294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44"/>
              <p:cNvSpPr/>
              <p:nvPr/>
            </p:nvSpPr>
            <p:spPr>
              <a:xfrm>
                <a:off x="3459050" y="13294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44"/>
              <p:cNvSpPr/>
              <p:nvPr/>
            </p:nvSpPr>
            <p:spPr>
              <a:xfrm>
                <a:off x="3079550" y="1711050"/>
                <a:ext cx="100325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4013" h="1930" extrusionOk="0">
                    <a:moveTo>
                      <a:pt x="0" y="1"/>
                    </a:moveTo>
                    <a:lnTo>
                      <a:pt x="0" y="1929"/>
                    </a:lnTo>
                    <a:lnTo>
                      <a:pt x="4012" y="1929"/>
                    </a:lnTo>
                    <a:lnTo>
                      <a:pt x="401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44"/>
              <p:cNvSpPr/>
              <p:nvPr/>
            </p:nvSpPr>
            <p:spPr>
              <a:xfrm>
                <a:off x="3544475" y="1711050"/>
                <a:ext cx="100350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4014" h="1930" extrusionOk="0">
                    <a:moveTo>
                      <a:pt x="1" y="1"/>
                    </a:moveTo>
                    <a:lnTo>
                      <a:pt x="1" y="1929"/>
                    </a:lnTo>
                    <a:lnTo>
                      <a:pt x="4013" y="1929"/>
                    </a:lnTo>
                    <a:lnTo>
                      <a:pt x="401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44"/>
              <p:cNvSpPr/>
              <p:nvPr/>
            </p:nvSpPr>
            <p:spPr>
              <a:xfrm>
                <a:off x="3272125" y="12008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0" y="0"/>
                    </a:moveTo>
                    <a:lnTo>
                      <a:pt x="0" y="1465"/>
                    </a:lnTo>
                    <a:lnTo>
                      <a:pt x="929" y="1465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" name="Google Shape;2412;p44"/>
              <p:cNvSpPr/>
              <p:nvPr/>
            </p:nvSpPr>
            <p:spPr>
              <a:xfrm>
                <a:off x="3344450" y="12008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1" y="0"/>
                    </a:moveTo>
                    <a:lnTo>
                      <a:pt x="1" y="1465"/>
                    </a:lnTo>
                    <a:lnTo>
                      <a:pt x="929" y="1465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" name="Google Shape;2413;p44"/>
              <p:cNvSpPr/>
              <p:nvPr/>
            </p:nvSpPr>
            <p:spPr>
              <a:xfrm>
                <a:off x="3344450" y="12008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1" y="0"/>
                    </a:moveTo>
                    <a:lnTo>
                      <a:pt x="1" y="1465"/>
                    </a:lnTo>
                    <a:lnTo>
                      <a:pt x="929" y="1465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" name="Google Shape;2414;p44"/>
              <p:cNvSpPr/>
              <p:nvPr/>
            </p:nvSpPr>
            <p:spPr>
              <a:xfrm>
                <a:off x="3417075" y="1200875"/>
                <a:ext cx="229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465" extrusionOk="0">
                    <a:moveTo>
                      <a:pt x="1" y="0"/>
                    </a:moveTo>
                    <a:lnTo>
                      <a:pt x="1" y="1465"/>
                    </a:lnTo>
                    <a:lnTo>
                      <a:pt x="918" y="1465"/>
                    </a:lnTo>
                    <a:lnTo>
                      <a:pt x="9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" name="Google Shape;2415;p44"/>
              <p:cNvSpPr/>
              <p:nvPr/>
            </p:nvSpPr>
            <p:spPr>
              <a:xfrm>
                <a:off x="3262000" y="1123775"/>
                <a:ext cx="188150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7526" h="823" extrusionOk="0">
                    <a:moveTo>
                      <a:pt x="1" y="1"/>
                    </a:moveTo>
                    <a:lnTo>
                      <a:pt x="1" y="822"/>
                    </a:lnTo>
                    <a:lnTo>
                      <a:pt x="7525" y="822"/>
                    </a:lnTo>
                    <a:lnTo>
                      <a:pt x="752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44"/>
              <p:cNvSpPr/>
              <p:nvPr/>
            </p:nvSpPr>
            <p:spPr>
              <a:xfrm>
                <a:off x="3307250" y="1081800"/>
                <a:ext cx="97350" cy="42000"/>
              </a:xfrm>
              <a:custGeom>
                <a:avLst/>
                <a:gdLst/>
                <a:ahLst/>
                <a:cxnLst/>
                <a:rect l="l" t="t" r="r" b="b"/>
                <a:pathLst>
                  <a:path w="3894" h="1680" extrusionOk="0">
                    <a:moveTo>
                      <a:pt x="0" y="1"/>
                    </a:moveTo>
                    <a:lnTo>
                      <a:pt x="0" y="1680"/>
                    </a:lnTo>
                    <a:lnTo>
                      <a:pt x="3894" y="1680"/>
                    </a:lnTo>
                    <a:lnTo>
                      <a:pt x="389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17" name="Google Shape;2417;p44"/>
          <p:cNvGrpSpPr/>
          <p:nvPr/>
        </p:nvGrpSpPr>
        <p:grpSpPr>
          <a:xfrm rot="914391">
            <a:off x="7949111" y="379269"/>
            <a:ext cx="836213" cy="1254211"/>
            <a:chOff x="6630575" y="1482600"/>
            <a:chExt cx="292025" cy="438475"/>
          </a:xfrm>
        </p:grpSpPr>
        <p:sp>
          <p:nvSpPr>
            <p:cNvPr id="2418" name="Google Shape;2418;p44"/>
            <p:cNvSpPr/>
            <p:nvPr/>
          </p:nvSpPr>
          <p:spPr>
            <a:xfrm>
              <a:off x="6630575" y="1482750"/>
              <a:ext cx="292025" cy="438175"/>
            </a:xfrm>
            <a:custGeom>
              <a:avLst/>
              <a:gdLst/>
              <a:ahLst/>
              <a:cxnLst/>
              <a:rect l="l" t="t" r="r" b="b"/>
              <a:pathLst>
                <a:path w="11681" h="17527" extrusionOk="0">
                  <a:moveTo>
                    <a:pt x="5847" y="0"/>
                  </a:moveTo>
                  <a:cubicBezTo>
                    <a:pt x="2620" y="0"/>
                    <a:pt x="1" y="2608"/>
                    <a:pt x="1" y="5835"/>
                  </a:cubicBezTo>
                  <a:lnTo>
                    <a:pt x="1" y="9633"/>
                  </a:lnTo>
                  <a:lnTo>
                    <a:pt x="1" y="14586"/>
                  </a:lnTo>
                  <a:lnTo>
                    <a:pt x="1" y="14990"/>
                  </a:lnTo>
                  <a:lnTo>
                    <a:pt x="1" y="15395"/>
                  </a:lnTo>
                  <a:lnTo>
                    <a:pt x="1" y="16538"/>
                  </a:lnTo>
                  <a:lnTo>
                    <a:pt x="1" y="16788"/>
                  </a:lnTo>
                  <a:cubicBezTo>
                    <a:pt x="1" y="16836"/>
                    <a:pt x="13" y="16872"/>
                    <a:pt x="13" y="16919"/>
                  </a:cubicBezTo>
                  <a:lnTo>
                    <a:pt x="24" y="16955"/>
                  </a:lnTo>
                  <a:cubicBezTo>
                    <a:pt x="36" y="16991"/>
                    <a:pt x="36" y="17026"/>
                    <a:pt x="48" y="17050"/>
                  </a:cubicBezTo>
                  <a:cubicBezTo>
                    <a:pt x="60" y="17062"/>
                    <a:pt x="60" y="17074"/>
                    <a:pt x="72" y="17086"/>
                  </a:cubicBezTo>
                  <a:cubicBezTo>
                    <a:pt x="84" y="17122"/>
                    <a:pt x="96" y="17145"/>
                    <a:pt x="120" y="17181"/>
                  </a:cubicBezTo>
                  <a:cubicBezTo>
                    <a:pt x="120" y="17193"/>
                    <a:pt x="132" y="17193"/>
                    <a:pt x="132" y="17205"/>
                  </a:cubicBezTo>
                  <a:cubicBezTo>
                    <a:pt x="155" y="17241"/>
                    <a:pt x="179" y="17265"/>
                    <a:pt x="215" y="17300"/>
                  </a:cubicBezTo>
                  <a:cubicBezTo>
                    <a:pt x="227" y="17312"/>
                    <a:pt x="239" y="17324"/>
                    <a:pt x="239" y="17324"/>
                  </a:cubicBezTo>
                  <a:cubicBezTo>
                    <a:pt x="263" y="17348"/>
                    <a:pt x="286" y="17372"/>
                    <a:pt x="310" y="17384"/>
                  </a:cubicBezTo>
                  <a:cubicBezTo>
                    <a:pt x="322" y="17395"/>
                    <a:pt x="334" y="17407"/>
                    <a:pt x="346" y="17407"/>
                  </a:cubicBezTo>
                  <a:cubicBezTo>
                    <a:pt x="370" y="17431"/>
                    <a:pt x="394" y="17443"/>
                    <a:pt x="429" y="17455"/>
                  </a:cubicBezTo>
                  <a:cubicBezTo>
                    <a:pt x="441" y="17455"/>
                    <a:pt x="453" y="17467"/>
                    <a:pt x="465" y="17467"/>
                  </a:cubicBezTo>
                  <a:cubicBezTo>
                    <a:pt x="465" y="17479"/>
                    <a:pt x="477" y="17479"/>
                    <a:pt x="477" y="17479"/>
                  </a:cubicBezTo>
                  <a:cubicBezTo>
                    <a:pt x="560" y="17503"/>
                    <a:pt x="655" y="17526"/>
                    <a:pt x="751" y="17526"/>
                  </a:cubicBezTo>
                  <a:lnTo>
                    <a:pt x="10931" y="17526"/>
                  </a:lnTo>
                  <a:cubicBezTo>
                    <a:pt x="11347" y="17526"/>
                    <a:pt x="11681" y="17193"/>
                    <a:pt x="11681" y="16788"/>
                  </a:cubicBezTo>
                  <a:lnTo>
                    <a:pt x="11681" y="16133"/>
                  </a:lnTo>
                  <a:lnTo>
                    <a:pt x="11681" y="15383"/>
                  </a:lnTo>
                  <a:lnTo>
                    <a:pt x="11681" y="14979"/>
                  </a:lnTo>
                  <a:lnTo>
                    <a:pt x="11681" y="14574"/>
                  </a:lnTo>
                  <a:lnTo>
                    <a:pt x="11681" y="9633"/>
                  </a:lnTo>
                  <a:lnTo>
                    <a:pt x="11681" y="5835"/>
                  </a:lnTo>
                  <a:cubicBezTo>
                    <a:pt x="11681" y="2608"/>
                    <a:pt x="9061" y="0"/>
                    <a:pt x="5847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19" name="Google Shape;2419;p44"/>
            <p:cNvGrpSpPr/>
            <p:nvPr/>
          </p:nvGrpSpPr>
          <p:grpSpPr>
            <a:xfrm>
              <a:off x="6630575" y="1482600"/>
              <a:ext cx="292025" cy="438475"/>
              <a:chOff x="6630575" y="-207050"/>
              <a:chExt cx="292025" cy="438475"/>
            </a:xfrm>
          </p:grpSpPr>
          <p:sp>
            <p:nvSpPr>
              <p:cNvPr id="2420" name="Google Shape;2420;p44"/>
              <p:cNvSpPr/>
              <p:nvPr/>
            </p:nvSpPr>
            <p:spPr>
              <a:xfrm>
                <a:off x="6630575" y="-207050"/>
                <a:ext cx="292025" cy="4384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7539" extrusionOk="0">
                    <a:moveTo>
                      <a:pt x="5847" y="1"/>
                    </a:moveTo>
                    <a:cubicBezTo>
                      <a:pt x="2620" y="1"/>
                      <a:pt x="1" y="2620"/>
                      <a:pt x="1" y="5847"/>
                    </a:cubicBezTo>
                    <a:lnTo>
                      <a:pt x="1" y="9645"/>
                    </a:lnTo>
                    <a:lnTo>
                      <a:pt x="1" y="16789"/>
                    </a:lnTo>
                    <a:cubicBezTo>
                      <a:pt x="1" y="17205"/>
                      <a:pt x="334" y="17539"/>
                      <a:pt x="751" y="17539"/>
                    </a:cubicBezTo>
                    <a:lnTo>
                      <a:pt x="10931" y="17539"/>
                    </a:lnTo>
                    <a:cubicBezTo>
                      <a:pt x="11347" y="17539"/>
                      <a:pt x="11681" y="17205"/>
                      <a:pt x="11681" y="16789"/>
                    </a:cubicBezTo>
                    <a:lnTo>
                      <a:pt x="11681" y="9645"/>
                    </a:lnTo>
                    <a:lnTo>
                      <a:pt x="11681" y="5847"/>
                    </a:lnTo>
                    <a:cubicBezTo>
                      <a:pt x="11681" y="2620"/>
                      <a:pt x="9061" y="1"/>
                      <a:pt x="58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44"/>
              <p:cNvSpPr/>
              <p:nvPr/>
            </p:nvSpPr>
            <p:spPr>
              <a:xfrm>
                <a:off x="6630575" y="167700"/>
                <a:ext cx="292025" cy="6372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2549" extrusionOk="0">
                    <a:moveTo>
                      <a:pt x="1" y="1"/>
                    </a:moveTo>
                    <a:lnTo>
                      <a:pt x="1" y="1799"/>
                    </a:lnTo>
                    <a:cubicBezTo>
                      <a:pt x="1" y="2215"/>
                      <a:pt x="334" y="2549"/>
                      <a:pt x="751" y="2549"/>
                    </a:cubicBezTo>
                    <a:lnTo>
                      <a:pt x="10931" y="2549"/>
                    </a:lnTo>
                    <a:cubicBezTo>
                      <a:pt x="11347" y="2549"/>
                      <a:pt x="11681" y="2215"/>
                      <a:pt x="11681" y="1799"/>
                    </a:cubicBezTo>
                    <a:lnTo>
                      <a:pt x="1168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44"/>
              <p:cNvSpPr/>
              <p:nvPr/>
            </p:nvSpPr>
            <p:spPr>
              <a:xfrm>
                <a:off x="6669275" y="45675"/>
                <a:ext cx="214325" cy="67300"/>
              </a:xfrm>
              <a:custGeom>
                <a:avLst/>
                <a:gdLst/>
                <a:ahLst/>
                <a:cxnLst/>
                <a:rect l="l" t="t" r="r" b="b"/>
                <a:pathLst>
                  <a:path w="8573" h="2692" extrusionOk="0">
                    <a:moveTo>
                      <a:pt x="1346" y="0"/>
                    </a:moveTo>
                    <a:cubicBezTo>
                      <a:pt x="608" y="0"/>
                      <a:pt x="0" y="608"/>
                      <a:pt x="0" y="1346"/>
                    </a:cubicBezTo>
                    <a:cubicBezTo>
                      <a:pt x="0" y="2084"/>
                      <a:pt x="608" y="2691"/>
                      <a:pt x="1346" y="2691"/>
                    </a:cubicBezTo>
                    <a:lnTo>
                      <a:pt x="7228" y="2691"/>
                    </a:lnTo>
                    <a:cubicBezTo>
                      <a:pt x="7978" y="2691"/>
                      <a:pt x="8573" y="2084"/>
                      <a:pt x="8573" y="1346"/>
                    </a:cubicBezTo>
                    <a:cubicBezTo>
                      <a:pt x="8573" y="608"/>
                      <a:pt x="7978" y="0"/>
                      <a:pt x="722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44"/>
              <p:cNvSpPr/>
              <p:nvPr/>
            </p:nvSpPr>
            <p:spPr>
              <a:xfrm>
                <a:off x="6663025" y="39425"/>
                <a:ext cx="227125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085" h="3192" extrusionOk="0">
                    <a:moveTo>
                      <a:pt x="7489" y="500"/>
                    </a:moveTo>
                    <a:cubicBezTo>
                      <a:pt x="8085" y="500"/>
                      <a:pt x="8573" y="989"/>
                      <a:pt x="8573" y="1596"/>
                    </a:cubicBezTo>
                    <a:cubicBezTo>
                      <a:pt x="8573" y="2203"/>
                      <a:pt x="8085" y="2691"/>
                      <a:pt x="7489" y="2691"/>
                    </a:cubicBezTo>
                    <a:lnTo>
                      <a:pt x="1608" y="2691"/>
                    </a:lnTo>
                    <a:cubicBezTo>
                      <a:pt x="1001" y="2691"/>
                      <a:pt x="512" y="2203"/>
                      <a:pt x="512" y="1596"/>
                    </a:cubicBezTo>
                    <a:cubicBezTo>
                      <a:pt x="512" y="989"/>
                      <a:pt x="1001" y="500"/>
                      <a:pt x="1608" y="500"/>
                    </a:cubicBezTo>
                    <a:close/>
                    <a:moveTo>
                      <a:pt x="1608" y="0"/>
                    </a:moveTo>
                    <a:cubicBezTo>
                      <a:pt x="715" y="0"/>
                      <a:pt x="0" y="715"/>
                      <a:pt x="0" y="1596"/>
                    </a:cubicBezTo>
                    <a:cubicBezTo>
                      <a:pt x="0" y="2477"/>
                      <a:pt x="715" y="3191"/>
                      <a:pt x="1608" y="3191"/>
                    </a:cubicBezTo>
                    <a:lnTo>
                      <a:pt x="7489" y="3191"/>
                    </a:lnTo>
                    <a:cubicBezTo>
                      <a:pt x="8371" y="3191"/>
                      <a:pt x="9085" y="2477"/>
                      <a:pt x="9085" y="1596"/>
                    </a:cubicBezTo>
                    <a:cubicBezTo>
                      <a:pt x="9085" y="715"/>
                      <a:pt x="8371" y="0"/>
                      <a:pt x="74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44"/>
              <p:cNvSpPr/>
              <p:nvPr/>
            </p:nvSpPr>
            <p:spPr>
              <a:xfrm>
                <a:off x="6700225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44"/>
              <p:cNvSpPr/>
              <p:nvPr/>
            </p:nvSpPr>
            <p:spPr>
              <a:xfrm>
                <a:off x="6735350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44"/>
              <p:cNvSpPr/>
              <p:nvPr/>
            </p:nvSpPr>
            <p:spPr>
              <a:xfrm>
                <a:off x="6770175" y="44775"/>
                <a:ext cx="128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13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13" y="2727"/>
                    </a:lnTo>
                    <a:lnTo>
                      <a:pt x="5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44"/>
              <p:cNvSpPr/>
              <p:nvPr/>
            </p:nvSpPr>
            <p:spPr>
              <a:xfrm>
                <a:off x="6805300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44"/>
              <p:cNvSpPr/>
              <p:nvPr/>
            </p:nvSpPr>
            <p:spPr>
              <a:xfrm>
                <a:off x="6840425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44"/>
              <p:cNvSpPr/>
              <p:nvPr/>
            </p:nvSpPr>
            <p:spPr>
              <a:xfrm>
                <a:off x="6630575" y="157600"/>
                <a:ext cx="292025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810" extrusionOk="0">
                    <a:moveTo>
                      <a:pt x="1" y="0"/>
                    </a:moveTo>
                    <a:lnTo>
                      <a:pt x="1" y="810"/>
                    </a:lnTo>
                    <a:lnTo>
                      <a:pt x="11681" y="810"/>
                    </a:lnTo>
                    <a:lnTo>
                      <a:pt x="116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44"/>
              <p:cNvSpPr/>
              <p:nvPr/>
            </p:nvSpPr>
            <p:spPr>
              <a:xfrm>
                <a:off x="6707675" y="-125775"/>
                <a:ext cx="137825" cy="137825"/>
              </a:xfrm>
              <a:custGeom>
                <a:avLst/>
                <a:gdLst/>
                <a:ahLst/>
                <a:cxnLst/>
                <a:rect l="l" t="t" r="r" b="b"/>
                <a:pathLst>
                  <a:path w="5513" h="5513" extrusionOk="0">
                    <a:moveTo>
                      <a:pt x="2751" y="0"/>
                    </a:moveTo>
                    <a:cubicBezTo>
                      <a:pt x="1227" y="0"/>
                      <a:pt x="0" y="1239"/>
                      <a:pt x="0" y="2763"/>
                    </a:cubicBezTo>
                    <a:cubicBezTo>
                      <a:pt x="0" y="4287"/>
                      <a:pt x="1227" y="5513"/>
                      <a:pt x="2751" y="5513"/>
                    </a:cubicBezTo>
                    <a:cubicBezTo>
                      <a:pt x="4287" y="5513"/>
                      <a:pt x="5513" y="4287"/>
                      <a:pt x="5513" y="2763"/>
                    </a:cubicBezTo>
                    <a:cubicBezTo>
                      <a:pt x="5513" y="1239"/>
                      <a:pt x="4287" y="0"/>
                      <a:pt x="27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2431;p44"/>
              <p:cNvSpPr/>
              <p:nvPr/>
            </p:nvSpPr>
            <p:spPr>
              <a:xfrm>
                <a:off x="6723450" y="-110000"/>
                <a:ext cx="106275" cy="106275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4251" extrusionOk="0">
                    <a:moveTo>
                      <a:pt x="2120" y="0"/>
                    </a:moveTo>
                    <a:cubicBezTo>
                      <a:pt x="953" y="0"/>
                      <a:pt x="0" y="953"/>
                      <a:pt x="0" y="2132"/>
                    </a:cubicBezTo>
                    <a:cubicBezTo>
                      <a:pt x="0" y="3298"/>
                      <a:pt x="953" y="4251"/>
                      <a:pt x="2120" y="4251"/>
                    </a:cubicBezTo>
                    <a:cubicBezTo>
                      <a:pt x="3298" y="4251"/>
                      <a:pt x="4251" y="3298"/>
                      <a:pt x="4251" y="2132"/>
                    </a:cubicBezTo>
                    <a:cubicBezTo>
                      <a:pt x="4251" y="953"/>
                      <a:pt x="3298" y="0"/>
                      <a:pt x="212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44"/>
              <p:cNvSpPr/>
              <p:nvPr/>
            </p:nvSpPr>
            <p:spPr>
              <a:xfrm>
                <a:off x="6723450" y="-71900"/>
                <a:ext cx="106275" cy="68175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2727" extrusionOk="0">
                    <a:moveTo>
                      <a:pt x="96" y="0"/>
                    </a:moveTo>
                    <a:cubicBezTo>
                      <a:pt x="36" y="191"/>
                      <a:pt x="0" y="393"/>
                      <a:pt x="0" y="608"/>
                    </a:cubicBezTo>
                    <a:cubicBezTo>
                      <a:pt x="0" y="1774"/>
                      <a:pt x="953" y="2727"/>
                      <a:pt x="2132" y="2727"/>
                    </a:cubicBezTo>
                    <a:cubicBezTo>
                      <a:pt x="3298" y="2727"/>
                      <a:pt x="4251" y="1774"/>
                      <a:pt x="4251" y="608"/>
                    </a:cubicBezTo>
                    <a:cubicBezTo>
                      <a:pt x="4251" y="393"/>
                      <a:pt x="4227" y="191"/>
                      <a:pt x="4168" y="0"/>
                    </a:cubicBezTo>
                    <a:cubicBezTo>
                      <a:pt x="3906" y="881"/>
                      <a:pt x="3084" y="1524"/>
                      <a:pt x="2132" y="1524"/>
                    </a:cubicBezTo>
                    <a:cubicBezTo>
                      <a:pt x="1167" y="1524"/>
                      <a:pt x="346" y="881"/>
                      <a:pt x="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2433;p44"/>
              <p:cNvSpPr/>
              <p:nvPr/>
            </p:nvSpPr>
            <p:spPr>
              <a:xfrm>
                <a:off x="6630575" y="167700"/>
                <a:ext cx="67600" cy="62250"/>
              </a:xfrm>
              <a:custGeom>
                <a:avLst/>
                <a:gdLst/>
                <a:ahLst/>
                <a:cxnLst/>
                <a:rect l="l" t="t" r="r" b="b"/>
                <a:pathLst>
                  <a:path w="2704" h="2490" extrusionOk="0">
                    <a:moveTo>
                      <a:pt x="1394" y="1"/>
                    </a:moveTo>
                    <a:lnTo>
                      <a:pt x="1" y="1561"/>
                    </a:lnTo>
                    <a:lnTo>
                      <a:pt x="1" y="1799"/>
                    </a:lnTo>
                    <a:cubicBezTo>
                      <a:pt x="1" y="2108"/>
                      <a:pt x="203" y="2382"/>
                      <a:pt x="477" y="2489"/>
                    </a:cubicBez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" name="Google Shape;2434;p44"/>
              <p:cNvSpPr/>
              <p:nvPr/>
            </p:nvSpPr>
            <p:spPr>
              <a:xfrm>
                <a:off x="6658550" y="167700"/>
                <a:ext cx="896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2537" extrusionOk="0">
                    <a:moveTo>
                      <a:pt x="2275" y="1"/>
                    </a:moveTo>
                    <a:lnTo>
                      <a:pt x="1" y="2537"/>
                    </a:lnTo>
                    <a:lnTo>
                      <a:pt x="1311" y="2537"/>
                    </a:lnTo>
                    <a:lnTo>
                      <a:pt x="35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" name="Google Shape;2435;p44"/>
              <p:cNvSpPr/>
              <p:nvPr/>
            </p:nvSpPr>
            <p:spPr>
              <a:xfrm>
                <a:off x="6708575" y="167700"/>
                <a:ext cx="89600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4" h="2537" extrusionOk="0">
                    <a:moveTo>
                      <a:pt x="2274" y="1"/>
                    </a:moveTo>
                    <a:lnTo>
                      <a:pt x="0" y="2537"/>
                    </a:lnTo>
                    <a:lnTo>
                      <a:pt x="1310" y="2537"/>
                    </a:lnTo>
                    <a:lnTo>
                      <a:pt x="35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" name="Google Shape;2436;p44"/>
              <p:cNvSpPr/>
              <p:nvPr/>
            </p:nvSpPr>
            <p:spPr>
              <a:xfrm>
                <a:off x="6858275" y="167700"/>
                <a:ext cx="643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2537" extrusionOk="0">
                    <a:moveTo>
                      <a:pt x="2287" y="1"/>
                    </a:moveTo>
                    <a:lnTo>
                      <a:pt x="1" y="2537"/>
                    </a:lnTo>
                    <a:lnTo>
                      <a:pt x="1311" y="2537"/>
                    </a:lnTo>
                    <a:lnTo>
                      <a:pt x="2573" y="1144"/>
                    </a:lnTo>
                    <a:lnTo>
                      <a:pt x="257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" name="Google Shape;2437;p44"/>
              <p:cNvSpPr/>
              <p:nvPr/>
            </p:nvSpPr>
            <p:spPr>
              <a:xfrm>
                <a:off x="6758575" y="167700"/>
                <a:ext cx="896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2537" extrusionOk="0">
                    <a:moveTo>
                      <a:pt x="2274" y="1"/>
                    </a:moveTo>
                    <a:lnTo>
                      <a:pt x="0" y="2537"/>
                    </a:lnTo>
                    <a:lnTo>
                      <a:pt x="1310" y="2537"/>
                    </a:lnTo>
                    <a:lnTo>
                      <a:pt x="35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44"/>
              <p:cNvSpPr/>
              <p:nvPr/>
            </p:nvSpPr>
            <p:spPr>
              <a:xfrm>
                <a:off x="6808275" y="167700"/>
                <a:ext cx="899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97" h="2537" extrusionOk="0">
                    <a:moveTo>
                      <a:pt x="2287" y="1"/>
                    </a:moveTo>
                    <a:lnTo>
                      <a:pt x="1" y="2537"/>
                    </a:lnTo>
                    <a:lnTo>
                      <a:pt x="1322" y="2537"/>
                    </a:lnTo>
                    <a:lnTo>
                      <a:pt x="35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9" name="Google Shape;2439;p44"/>
          <p:cNvGrpSpPr/>
          <p:nvPr/>
        </p:nvGrpSpPr>
        <p:grpSpPr>
          <a:xfrm>
            <a:off x="1495179" y="2021000"/>
            <a:ext cx="234762" cy="218290"/>
            <a:chOff x="8652775" y="883650"/>
            <a:chExt cx="38125" cy="35450"/>
          </a:xfrm>
        </p:grpSpPr>
        <p:sp>
          <p:nvSpPr>
            <p:cNvPr id="2440" name="Google Shape;2440;p44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44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44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44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4" name="Google Shape;2444;p44"/>
          <p:cNvGrpSpPr/>
          <p:nvPr/>
        </p:nvGrpSpPr>
        <p:grpSpPr>
          <a:xfrm>
            <a:off x="7410016" y="2370538"/>
            <a:ext cx="234762" cy="218290"/>
            <a:chOff x="8652775" y="883650"/>
            <a:chExt cx="38125" cy="35450"/>
          </a:xfrm>
        </p:grpSpPr>
        <p:sp>
          <p:nvSpPr>
            <p:cNvPr id="2445" name="Google Shape;2445;p44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44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44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8" name="Google Shape;2448;p44"/>
          <p:cNvGrpSpPr/>
          <p:nvPr/>
        </p:nvGrpSpPr>
        <p:grpSpPr>
          <a:xfrm rot="-807566">
            <a:off x="-107205" y="2647553"/>
            <a:ext cx="1827102" cy="2315108"/>
            <a:chOff x="4700075" y="3262363"/>
            <a:chExt cx="560525" cy="710238"/>
          </a:xfrm>
        </p:grpSpPr>
        <p:sp>
          <p:nvSpPr>
            <p:cNvPr id="2449" name="Google Shape;2449;p44"/>
            <p:cNvSpPr/>
            <p:nvPr/>
          </p:nvSpPr>
          <p:spPr>
            <a:xfrm>
              <a:off x="4700075" y="3262375"/>
              <a:ext cx="560525" cy="710225"/>
            </a:xfrm>
            <a:custGeom>
              <a:avLst/>
              <a:gdLst/>
              <a:ahLst/>
              <a:cxnLst/>
              <a:rect l="l" t="t" r="r" b="b"/>
              <a:pathLst>
                <a:path w="22421" h="28409" extrusionOk="0">
                  <a:moveTo>
                    <a:pt x="6728" y="0"/>
                  </a:moveTo>
                  <a:cubicBezTo>
                    <a:pt x="6121" y="0"/>
                    <a:pt x="5632" y="488"/>
                    <a:pt x="5632" y="1084"/>
                  </a:cubicBezTo>
                  <a:lnTo>
                    <a:pt x="5632" y="3000"/>
                  </a:lnTo>
                  <a:cubicBezTo>
                    <a:pt x="5394" y="3012"/>
                    <a:pt x="5204" y="3215"/>
                    <a:pt x="5204" y="3465"/>
                  </a:cubicBezTo>
                  <a:lnTo>
                    <a:pt x="5204" y="3953"/>
                  </a:lnTo>
                  <a:lnTo>
                    <a:pt x="4716" y="3953"/>
                  </a:lnTo>
                  <a:lnTo>
                    <a:pt x="4716" y="4286"/>
                  </a:lnTo>
                  <a:lnTo>
                    <a:pt x="3263" y="4286"/>
                  </a:lnTo>
                  <a:cubicBezTo>
                    <a:pt x="3120" y="3834"/>
                    <a:pt x="2692" y="3501"/>
                    <a:pt x="2192" y="3501"/>
                  </a:cubicBezTo>
                  <a:cubicBezTo>
                    <a:pt x="1584" y="3501"/>
                    <a:pt x="1084" y="4001"/>
                    <a:pt x="1084" y="4608"/>
                  </a:cubicBezTo>
                  <a:cubicBezTo>
                    <a:pt x="1084" y="5227"/>
                    <a:pt x="1572" y="5727"/>
                    <a:pt x="2192" y="5727"/>
                  </a:cubicBezTo>
                  <a:cubicBezTo>
                    <a:pt x="2692" y="5727"/>
                    <a:pt x="3108" y="5406"/>
                    <a:pt x="3251" y="4953"/>
                  </a:cubicBezTo>
                  <a:lnTo>
                    <a:pt x="4716" y="4953"/>
                  </a:lnTo>
                  <a:lnTo>
                    <a:pt x="4716" y="5298"/>
                  </a:lnTo>
                  <a:lnTo>
                    <a:pt x="5192" y="5298"/>
                  </a:lnTo>
                  <a:lnTo>
                    <a:pt x="5192" y="5727"/>
                  </a:lnTo>
                  <a:cubicBezTo>
                    <a:pt x="5192" y="5977"/>
                    <a:pt x="5394" y="6179"/>
                    <a:pt x="5632" y="6191"/>
                  </a:cubicBezTo>
                  <a:lnTo>
                    <a:pt x="5632" y="8394"/>
                  </a:lnTo>
                  <a:cubicBezTo>
                    <a:pt x="5632" y="8989"/>
                    <a:pt x="6121" y="9477"/>
                    <a:pt x="6728" y="9477"/>
                  </a:cubicBezTo>
                  <a:lnTo>
                    <a:pt x="9300" y="9477"/>
                  </a:lnTo>
                  <a:lnTo>
                    <a:pt x="9300" y="10323"/>
                  </a:lnTo>
                  <a:lnTo>
                    <a:pt x="4442" y="10323"/>
                  </a:lnTo>
                  <a:lnTo>
                    <a:pt x="4442" y="11216"/>
                  </a:lnTo>
                  <a:lnTo>
                    <a:pt x="4442" y="11966"/>
                  </a:lnTo>
                  <a:lnTo>
                    <a:pt x="4442" y="12013"/>
                  </a:lnTo>
                  <a:lnTo>
                    <a:pt x="5609" y="12013"/>
                  </a:lnTo>
                  <a:cubicBezTo>
                    <a:pt x="5251" y="12204"/>
                    <a:pt x="4906" y="12430"/>
                    <a:pt x="4585" y="12692"/>
                  </a:cubicBezTo>
                  <a:cubicBezTo>
                    <a:pt x="4358" y="12871"/>
                    <a:pt x="4132" y="13061"/>
                    <a:pt x="3930" y="13264"/>
                  </a:cubicBezTo>
                  <a:cubicBezTo>
                    <a:pt x="3739" y="13454"/>
                    <a:pt x="3573" y="13645"/>
                    <a:pt x="3418" y="13847"/>
                  </a:cubicBezTo>
                  <a:cubicBezTo>
                    <a:pt x="3037" y="14323"/>
                    <a:pt x="2739" y="14823"/>
                    <a:pt x="2513" y="15359"/>
                  </a:cubicBezTo>
                  <a:cubicBezTo>
                    <a:pt x="2275" y="15895"/>
                    <a:pt x="2108" y="16466"/>
                    <a:pt x="1977" y="17050"/>
                  </a:cubicBezTo>
                  <a:cubicBezTo>
                    <a:pt x="1846" y="17681"/>
                    <a:pt x="1775" y="18324"/>
                    <a:pt x="1727" y="18979"/>
                  </a:cubicBezTo>
                  <a:cubicBezTo>
                    <a:pt x="1680" y="19610"/>
                    <a:pt x="1668" y="20241"/>
                    <a:pt x="1668" y="20872"/>
                  </a:cubicBezTo>
                  <a:cubicBezTo>
                    <a:pt x="1668" y="20979"/>
                    <a:pt x="1668" y="21098"/>
                    <a:pt x="1668" y="21205"/>
                  </a:cubicBezTo>
                  <a:cubicBezTo>
                    <a:pt x="715" y="21443"/>
                    <a:pt x="1" y="22300"/>
                    <a:pt x="1" y="23336"/>
                  </a:cubicBezTo>
                  <a:lnTo>
                    <a:pt x="1" y="24848"/>
                  </a:lnTo>
                  <a:lnTo>
                    <a:pt x="1168" y="24848"/>
                  </a:lnTo>
                  <a:lnTo>
                    <a:pt x="1168" y="23324"/>
                  </a:lnTo>
                  <a:cubicBezTo>
                    <a:pt x="1168" y="22765"/>
                    <a:pt x="1632" y="22300"/>
                    <a:pt x="2192" y="22300"/>
                  </a:cubicBezTo>
                  <a:cubicBezTo>
                    <a:pt x="2763" y="22300"/>
                    <a:pt x="3227" y="22765"/>
                    <a:pt x="3227" y="23324"/>
                  </a:cubicBezTo>
                  <a:lnTo>
                    <a:pt x="3227" y="24836"/>
                  </a:lnTo>
                  <a:lnTo>
                    <a:pt x="4394" y="24836"/>
                  </a:lnTo>
                  <a:lnTo>
                    <a:pt x="4394" y="23324"/>
                  </a:lnTo>
                  <a:cubicBezTo>
                    <a:pt x="4394" y="22336"/>
                    <a:pt x="3739" y="21503"/>
                    <a:pt x="2834" y="21229"/>
                  </a:cubicBezTo>
                  <a:lnTo>
                    <a:pt x="2834" y="20860"/>
                  </a:lnTo>
                  <a:cubicBezTo>
                    <a:pt x="2834" y="20276"/>
                    <a:pt x="2846" y="19681"/>
                    <a:pt x="2882" y="19098"/>
                  </a:cubicBezTo>
                  <a:cubicBezTo>
                    <a:pt x="2918" y="18526"/>
                    <a:pt x="2989" y="17967"/>
                    <a:pt x="3096" y="17419"/>
                  </a:cubicBezTo>
                  <a:cubicBezTo>
                    <a:pt x="3215" y="16859"/>
                    <a:pt x="3382" y="16300"/>
                    <a:pt x="3620" y="15776"/>
                  </a:cubicBezTo>
                  <a:cubicBezTo>
                    <a:pt x="3811" y="15347"/>
                    <a:pt x="4061" y="14942"/>
                    <a:pt x="4358" y="14549"/>
                  </a:cubicBezTo>
                  <a:cubicBezTo>
                    <a:pt x="4478" y="14395"/>
                    <a:pt x="4609" y="14240"/>
                    <a:pt x="4751" y="14085"/>
                  </a:cubicBezTo>
                  <a:cubicBezTo>
                    <a:pt x="4906" y="13930"/>
                    <a:pt x="5061" y="13787"/>
                    <a:pt x="5228" y="13657"/>
                  </a:cubicBezTo>
                  <a:cubicBezTo>
                    <a:pt x="5430" y="13478"/>
                    <a:pt x="5656" y="13323"/>
                    <a:pt x="5882" y="13180"/>
                  </a:cubicBezTo>
                  <a:lnTo>
                    <a:pt x="5882" y="20872"/>
                  </a:lnTo>
                  <a:lnTo>
                    <a:pt x="7406" y="20872"/>
                  </a:lnTo>
                  <a:cubicBezTo>
                    <a:pt x="7335" y="21015"/>
                    <a:pt x="7276" y="21169"/>
                    <a:pt x="7216" y="21324"/>
                  </a:cubicBezTo>
                  <a:cubicBezTo>
                    <a:pt x="7014" y="21872"/>
                    <a:pt x="6883" y="22455"/>
                    <a:pt x="6811" y="23062"/>
                  </a:cubicBezTo>
                  <a:cubicBezTo>
                    <a:pt x="6740" y="23562"/>
                    <a:pt x="6704" y="24074"/>
                    <a:pt x="6704" y="24575"/>
                  </a:cubicBezTo>
                  <a:cubicBezTo>
                    <a:pt x="6692" y="25086"/>
                    <a:pt x="6716" y="25587"/>
                    <a:pt x="6752" y="26051"/>
                  </a:cubicBezTo>
                  <a:cubicBezTo>
                    <a:pt x="6573" y="26229"/>
                    <a:pt x="6454" y="26480"/>
                    <a:pt x="6454" y="26753"/>
                  </a:cubicBezTo>
                  <a:lnTo>
                    <a:pt x="6454" y="26968"/>
                  </a:lnTo>
                  <a:lnTo>
                    <a:pt x="4132" y="26968"/>
                  </a:lnTo>
                  <a:lnTo>
                    <a:pt x="4132" y="27682"/>
                  </a:lnTo>
                  <a:lnTo>
                    <a:pt x="4132" y="28396"/>
                  </a:lnTo>
                  <a:lnTo>
                    <a:pt x="4132" y="28408"/>
                  </a:lnTo>
                  <a:lnTo>
                    <a:pt x="8776" y="28408"/>
                  </a:lnTo>
                  <a:lnTo>
                    <a:pt x="8776" y="28396"/>
                  </a:lnTo>
                  <a:lnTo>
                    <a:pt x="8776" y="27682"/>
                  </a:lnTo>
                  <a:lnTo>
                    <a:pt x="8776" y="26968"/>
                  </a:lnTo>
                  <a:lnTo>
                    <a:pt x="8395" y="26968"/>
                  </a:lnTo>
                  <a:lnTo>
                    <a:pt x="8395" y="26753"/>
                  </a:lnTo>
                  <a:cubicBezTo>
                    <a:pt x="8395" y="26432"/>
                    <a:pt x="8240" y="26146"/>
                    <a:pt x="8002" y="25968"/>
                  </a:cubicBezTo>
                  <a:cubicBezTo>
                    <a:pt x="8002" y="25944"/>
                    <a:pt x="7990" y="25920"/>
                    <a:pt x="7990" y="25896"/>
                  </a:cubicBezTo>
                  <a:cubicBezTo>
                    <a:pt x="7954" y="25456"/>
                    <a:pt x="7942" y="25015"/>
                    <a:pt x="7954" y="24586"/>
                  </a:cubicBezTo>
                  <a:cubicBezTo>
                    <a:pt x="7966" y="24051"/>
                    <a:pt x="8014" y="23515"/>
                    <a:pt x="8109" y="22991"/>
                  </a:cubicBezTo>
                  <a:cubicBezTo>
                    <a:pt x="8121" y="22908"/>
                    <a:pt x="8133" y="22824"/>
                    <a:pt x="8157" y="22741"/>
                  </a:cubicBezTo>
                  <a:cubicBezTo>
                    <a:pt x="8228" y="22360"/>
                    <a:pt x="8335" y="21979"/>
                    <a:pt x="8478" y="21610"/>
                  </a:cubicBezTo>
                  <a:cubicBezTo>
                    <a:pt x="8585" y="21348"/>
                    <a:pt x="8704" y="21098"/>
                    <a:pt x="8859" y="20872"/>
                  </a:cubicBezTo>
                  <a:lnTo>
                    <a:pt x="13443" y="20872"/>
                  </a:lnTo>
                  <a:cubicBezTo>
                    <a:pt x="13633" y="21098"/>
                    <a:pt x="13788" y="21348"/>
                    <a:pt x="13919" y="21610"/>
                  </a:cubicBezTo>
                  <a:cubicBezTo>
                    <a:pt x="13979" y="21717"/>
                    <a:pt x="14038" y="21836"/>
                    <a:pt x="14086" y="21955"/>
                  </a:cubicBezTo>
                  <a:cubicBezTo>
                    <a:pt x="14205" y="22289"/>
                    <a:pt x="14312" y="22646"/>
                    <a:pt x="14384" y="22991"/>
                  </a:cubicBezTo>
                  <a:cubicBezTo>
                    <a:pt x="14491" y="23515"/>
                    <a:pt x="14550" y="24051"/>
                    <a:pt x="14550" y="24586"/>
                  </a:cubicBezTo>
                  <a:cubicBezTo>
                    <a:pt x="14562" y="25027"/>
                    <a:pt x="14526" y="25479"/>
                    <a:pt x="14467" y="25908"/>
                  </a:cubicBezTo>
                  <a:cubicBezTo>
                    <a:pt x="14467" y="25920"/>
                    <a:pt x="14455" y="25932"/>
                    <a:pt x="14455" y="25944"/>
                  </a:cubicBezTo>
                  <a:cubicBezTo>
                    <a:pt x="14205" y="26122"/>
                    <a:pt x="14026" y="26420"/>
                    <a:pt x="14026" y="26753"/>
                  </a:cubicBezTo>
                  <a:lnTo>
                    <a:pt x="14026" y="26980"/>
                  </a:lnTo>
                  <a:lnTo>
                    <a:pt x="13693" y="26980"/>
                  </a:lnTo>
                  <a:lnTo>
                    <a:pt x="13693" y="27694"/>
                  </a:lnTo>
                  <a:lnTo>
                    <a:pt x="13693" y="28408"/>
                  </a:lnTo>
                  <a:lnTo>
                    <a:pt x="18336" y="28408"/>
                  </a:lnTo>
                  <a:lnTo>
                    <a:pt x="18336" y="27694"/>
                  </a:lnTo>
                  <a:lnTo>
                    <a:pt x="18336" y="26980"/>
                  </a:lnTo>
                  <a:lnTo>
                    <a:pt x="15967" y="26980"/>
                  </a:lnTo>
                  <a:lnTo>
                    <a:pt x="15967" y="26753"/>
                  </a:lnTo>
                  <a:cubicBezTo>
                    <a:pt x="15967" y="26491"/>
                    <a:pt x="15860" y="26253"/>
                    <a:pt x="15693" y="26075"/>
                  </a:cubicBezTo>
                  <a:cubicBezTo>
                    <a:pt x="15753" y="25598"/>
                    <a:pt x="15777" y="25098"/>
                    <a:pt x="15765" y="24586"/>
                  </a:cubicBezTo>
                  <a:cubicBezTo>
                    <a:pt x="15753" y="24074"/>
                    <a:pt x="15705" y="23562"/>
                    <a:pt x="15622" y="23062"/>
                  </a:cubicBezTo>
                  <a:cubicBezTo>
                    <a:pt x="15515" y="22467"/>
                    <a:pt x="15360" y="21884"/>
                    <a:pt x="15134" y="21336"/>
                  </a:cubicBezTo>
                  <a:cubicBezTo>
                    <a:pt x="15062" y="21181"/>
                    <a:pt x="14991" y="21026"/>
                    <a:pt x="14907" y="20872"/>
                  </a:cubicBezTo>
                  <a:lnTo>
                    <a:pt x="16586" y="20872"/>
                  </a:lnTo>
                  <a:lnTo>
                    <a:pt x="16586" y="13204"/>
                  </a:lnTo>
                  <a:cubicBezTo>
                    <a:pt x="16812" y="13347"/>
                    <a:pt x="17027" y="13502"/>
                    <a:pt x="17241" y="13668"/>
                  </a:cubicBezTo>
                  <a:cubicBezTo>
                    <a:pt x="17408" y="13799"/>
                    <a:pt x="17563" y="13942"/>
                    <a:pt x="17717" y="14097"/>
                  </a:cubicBezTo>
                  <a:cubicBezTo>
                    <a:pt x="17860" y="14240"/>
                    <a:pt x="17991" y="14395"/>
                    <a:pt x="18122" y="14549"/>
                  </a:cubicBezTo>
                  <a:cubicBezTo>
                    <a:pt x="18432" y="14930"/>
                    <a:pt x="18682" y="15347"/>
                    <a:pt x="18872" y="15776"/>
                  </a:cubicBezTo>
                  <a:cubicBezTo>
                    <a:pt x="19110" y="16300"/>
                    <a:pt x="19277" y="16847"/>
                    <a:pt x="19384" y="17419"/>
                  </a:cubicBezTo>
                  <a:cubicBezTo>
                    <a:pt x="19491" y="17967"/>
                    <a:pt x="19551" y="18538"/>
                    <a:pt x="19587" y="19098"/>
                  </a:cubicBezTo>
                  <a:cubicBezTo>
                    <a:pt x="19622" y="19693"/>
                    <a:pt x="19634" y="20288"/>
                    <a:pt x="19634" y="20872"/>
                  </a:cubicBezTo>
                  <a:lnTo>
                    <a:pt x="19634" y="21217"/>
                  </a:lnTo>
                  <a:cubicBezTo>
                    <a:pt x="18706" y="21479"/>
                    <a:pt x="18027" y="22324"/>
                    <a:pt x="18027" y="23336"/>
                  </a:cubicBezTo>
                  <a:lnTo>
                    <a:pt x="18027" y="24848"/>
                  </a:lnTo>
                  <a:lnTo>
                    <a:pt x="19194" y="24848"/>
                  </a:lnTo>
                  <a:lnTo>
                    <a:pt x="19194" y="23324"/>
                  </a:lnTo>
                  <a:cubicBezTo>
                    <a:pt x="19194" y="22765"/>
                    <a:pt x="19658" y="22300"/>
                    <a:pt x="20218" y="22300"/>
                  </a:cubicBezTo>
                  <a:cubicBezTo>
                    <a:pt x="20789" y="22300"/>
                    <a:pt x="21242" y="22765"/>
                    <a:pt x="21242" y="23324"/>
                  </a:cubicBezTo>
                  <a:lnTo>
                    <a:pt x="21242" y="24836"/>
                  </a:lnTo>
                  <a:lnTo>
                    <a:pt x="22420" y="24836"/>
                  </a:lnTo>
                  <a:lnTo>
                    <a:pt x="22420" y="23324"/>
                  </a:lnTo>
                  <a:cubicBezTo>
                    <a:pt x="22408" y="22324"/>
                    <a:pt x="21730" y="21467"/>
                    <a:pt x="20801" y="21217"/>
                  </a:cubicBezTo>
                  <a:cubicBezTo>
                    <a:pt x="20801" y="21098"/>
                    <a:pt x="20801" y="20979"/>
                    <a:pt x="20801" y="20860"/>
                  </a:cubicBezTo>
                  <a:cubicBezTo>
                    <a:pt x="20801" y="20229"/>
                    <a:pt x="20777" y="19598"/>
                    <a:pt x="20730" y="18979"/>
                  </a:cubicBezTo>
                  <a:cubicBezTo>
                    <a:pt x="20682" y="18324"/>
                    <a:pt x="20611" y="17681"/>
                    <a:pt x="20468" y="17050"/>
                  </a:cubicBezTo>
                  <a:cubicBezTo>
                    <a:pt x="20349" y="16478"/>
                    <a:pt x="20170" y="15907"/>
                    <a:pt x="19932" y="15359"/>
                  </a:cubicBezTo>
                  <a:cubicBezTo>
                    <a:pt x="19706" y="14835"/>
                    <a:pt x="19408" y="14335"/>
                    <a:pt x="19039" y="13847"/>
                  </a:cubicBezTo>
                  <a:cubicBezTo>
                    <a:pt x="18884" y="13657"/>
                    <a:pt x="18717" y="13454"/>
                    <a:pt x="18539" y="13264"/>
                  </a:cubicBezTo>
                  <a:cubicBezTo>
                    <a:pt x="18336" y="13049"/>
                    <a:pt x="18122" y="12859"/>
                    <a:pt x="17896" y="12668"/>
                  </a:cubicBezTo>
                  <a:cubicBezTo>
                    <a:pt x="17574" y="12418"/>
                    <a:pt x="17241" y="12204"/>
                    <a:pt x="16896" y="12013"/>
                  </a:cubicBezTo>
                  <a:lnTo>
                    <a:pt x="18027" y="12013"/>
                  </a:lnTo>
                  <a:lnTo>
                    <a:pt x="18027" y="11966"/>
                  </a:lnTo>
                  <a:lnTo>
                    <a:pt x="18027" y="11216"/>
                  </a:lnTo>
                  <a:lnTo>
                    <a:pt x="18027" y="10323"/>
                  </a:lnTo>
                  <a:lnTo>
                    <a:pt x="13169" y="10323"/>
                  </a:lnTo>
                  <a:lnTo>
                    <a:pt x="13169" y="9477"/>
                  </a:lnTo>
                  <a:lnTo>
                    <a:pt x="15741" y="9477"/>
                  </a:lnTo>
                  <a:cubicBezTo>
                    <a:pt x="16336" y="9477"/>
                    <a:pt x="16824" y="8989"/>
                    <a:pt x="16824" y="8394"/>
                  </a:cubicBezTo>
                  <a:lnTo>
                    <a:pt x="16824" y="6191"/>
                  </a:lnTo>
                  <a:cubicBezTo>
                    <a:pt x="17086" y="6191"/>
                    <a:pt x="17289" y="5989"/>
                    <a:pt x="17289" y="5727"/>
                  </a:cubicBezTo>
                  <a:lnTo>
                    <a:pt x="17289" y="5227"/>
                  </a:lnTo>
                  <a:lnTo>
                    <a:pt x="17765" y="5227"/>
                  </a:lnTo>
                  <a:lnTo>
                    <a:pt x="17765" y="4894"/>
                  </a:lnTo>
                  <a:lnTo>
                    <a:pt x="19229" y="4894"/>
                  </a:lnTo>
                  <a:cubicBezTo>
                    <a:pt x="19360" y="5358"/>
                    <a:pt x="19789" y="5691"/>
                    <a:pt x="20289" y="5691"/>
                  </a:cubicBezTo>
                  <a:cubicBezTo>
                    <a:pt x="20908" y="5691"/>
                    <a:pt x="21408" y="5191"/>
                    <a:pt x="21408" y="4572"/>
                  </a:cubicBezTo>
                  <a:cubicBezTo>
                    <a:pt x="21408" y="3965"/>
                    <a:pt x="20908" y="3465"/>
                    <a:pt x="20289" y="3465"/>
                  </a:cubicBezTo>
                  <a:cubicBezTo>
                    <a:pt x="19801" y="3465"/>
                    <a:pt x="19372" y="3786"/>
                    <a:pt x="19229" y="4239"/>
                  </a:cubicBezTo>
                  <a:lnTo>
                    <a:pt x="17765" y="4239"/>
                  </a:lnTo>
                  <a:lnTo>
                    <a:pt x="17765" y="3893"/>
                  </a:lnTo>
                  <a:lnTo>
                    <a:pt x="17289" y="3893"/>
                  </a:lnTo>
                  <a:lnTo>
                    <a:pt x="17289" y="3465"/>
                  </a:lnTo>
                  <a:cubicBezTo>
                    <a:pt x="17289" y="3203"/>
                    <a:pt x="17086" y="3000"/>
                    <a:pt x="16824" y="3000"/>
                  </a:cubicBezTo>
                  <a:lnTo>
                    <a:pt x="16824" y="1084"/>
                  </a:lnTo>
                  <a:cubicBezTo>
                    <a:pt x="16824" y="488"/>
                    <a:pt x="16336" y="0"/>
                    <a:pt x="15741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50" name="Google Shape;2450;p44"/>
            <p:cNvGrpSpPr/>
            <p:nvPr/>
          </p:nvGrpSpPr>
          <p:grpSpPr>
            <a:xfrm>
              <a:off x="4700075" y="3262363"/>
              <a:ext cx="560225" cy="709950"/>
              <a:chOff x="556300" y="1021375"/>
              <a:chExt cx="560225" cy="709950"/>
            </a:xfrm>
          </p:grpSpPr>
          <p:sp>
            <p:nvSpPr>
              <p:cNvPr id="2451" name="Google Shape;2451;p44"/>
              <p:cNvSpPr/>
              <p:nvPr/>
            </p:nvSpPr>
            <p:spPr>
              <a:xfrm>
                <a:off x="837000" y="1292525"/>
                <a:ext cx="166700" cy="70600"/>
              </a:xfrm>
              <a:custGeom>
                <a:avLst/>
                <a:gdLst/>
                <a:ahLst/>
                <a:cxnLst/>
                <a:rect l="l" t="t" r="r" b="b"/>
                <a:pathLst>
                  <a:path w="6668" h="2824" extrusionOk="0">
                    <a:moveTo>
                      <a:pt x="207" y="0"/>
                    </a:moveTo>
                    <a:cubicBezTo>
                      <a:pt x="138" y="0"/>
                      <a:pt x="69" y="1"/>
                      <a:pt x="0" y="2"/>
                    </a:cubicBezTo>
                    <a:lnTo>
                      <a:pt x="412" y="2"/>
                    </a:lnTo>
                    <a:cubicBezTo>
                      <a:pt x="343" y="1"/>
                      <a:pt x="275" y="0"/>
                      <a:pt x="207" y="0"/>
                    </a:cubicBezTo>
                    <a:close/>
                    <a:moveTo>
                      <a:pt x="412" y="2"/>
                    </a:moveTo>
                    <a:cubicBezTo>
                      <a:pt x="425" y="2"/>
                      <a:pt x="439" y="2"/>
                      <a:pt x="452" y="2"/>
                    </a:cubicBezTo>
                    <a:lnTo>
                      <a:pt x="452" y="2"/>
                    </a:lnTo>
                    <a:cubicBezTo>
                      <a:pt x="449" y="2"/>
                      <a:pt x="445" y="2"/>
                      <a:pt x="441" y="2"/>
                    </a:cubicBezTo>
                    <a:close/>
                    <a:moveTo>
                      <a:pt x="452" y="2"/>
                    </a:moveTo>
                    <a:cubicBezTo>
                      <a:pt x="1156" y="37"/>
                      <a:pt x="1188" y="1085"/>
                      <a:pt x="548" y="1168"/>
                    </a:cubicBezTo>
                    <a:cubicBezTo>
                      <a:pt x="2513" y="1204"/>
                      <a:pt x="4477" y="1573"/>
                      <a:pt x="6013" y="2823"/>
                    </a:cubicBezTo>
                    <a:lnTo>
                      <a:pt x="6668" y="1823"/>
                    </a:lnTo>
                    <a:cubicBezTo>
                      <a:pt x="4941" y="442"/>
                      <a:pt x="2651" y="30"/>
                      <a:pt x="452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" name="Google Shape;2452;p44"/>
              <p:cNvSpPr/>
              <p:nvPr/>
            </p:nvSpPr>
            <p:spPr>
              <a:xfrm>
                <a:off x="987325" y="1338100"/>
                <a:ext cx="449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798" h="1870" extrusionOk="0">
                    <a:moveTo>
                      <a:pt x="655" y="0"/>
                    </a:moveTo>
                    <a:lnTo>
                      <a:pt x="0" y="988"/>
                    </a:lnTo>
                    <a:cubicBezTo>
                      <a:pt x="167" y="1119"/>
                      <a:pt x="322" y="1262"/>
                      <a:pt x="476" y="1417"/>
                    </a:cubicBezTo>
                    <a:cubicBezTo>
                      <a:pt x="619" y="1560"/>
                      <a:pt x="750" y="1715"/>
                      <a:pt x="881" y="1869"/>
                    </a:cubicBezTo>
                    <a:lnTo>
                      <a:pt x="1798" y="1179"/>
                    </a:lnTo>
                    <a:cubicBezTo>
                      <a:pt x="1643" y="988"/>
                      <a:pt x="1476" y="786"/>
                      <a:pt x="1298" y="595"/>
                    </a:cubicBezTo>
                    <a:cubicBezTo>
                      <a:pt x="1095" y="381"/>
                      <a:pt x="881" y="179"/>
                      <a:pt x="6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" name="Google Shape;2453;p44"/>
              <p:cNvSpPr/>
              <p:nvPr/>
            </p:nvSpPr>
            <p:spPr>
              <a:xfrm>
                <a:off x="1009350" y="1367550"/>
                <a:ext cx="45250" cy="47950"/>
              </a:xfrm>
              <a:custGeom>
                <a:avLst/>
                <a:gdLst/>
                <a:ahLst/>
                <a:cxnLst/>
                <a:rect l="l" t="t" r="r" b="b"/>
                <a:pathLst>
                  <a:path w="1810" h="1918" extrusionOk="0">
                    <a:moveTo>
                      <a:pt x="917" y="1"/>
                    </a:moveTo>
                    <a:lnTo>
                      <a:pt x="0" y="691"/>
                    </a:lnTo>
                    <a:cubicBezTo>
                      <a:pt x="310" y="1084"/>
                      <a:pt x="548" y="1489"/>
                      <a:pt x="750" y="1918"/>
                    </a:cubicBezTo>
                    <a:lnTo>
                      <a:pt x="1810" y="1513"/>
                    </a:lnTo>
                    <a:cubicBezTo>
                      <a:pt x="1584" y="989"/>
                      <a:pt x="1286" y="489"/>
                      <a:pt x="91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" name="Google Shape;2454;p44"/>
              <p:cNvSpPr/>
              <p:nvPr/>
            </p:nvSpPr>
            <p:spPr>
              <a:xfrm>
                <a:off x="823600" y="1321725"/>
                <a:ext cx="137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49" h="13" extrusionOk="0">
                    <a:moveTo>
                      <a:pt x="1" y="0"/>
                    </a:moveTo>
                    <a:cubicBezTo>
                      <a:pt x="36" y="0"/>
                      <a:pt x="72" y="12"/>
                      <a:pt x="108" y="12"/>
                    </a:cubicBezTo>
                    <a:cubicBezTo>
                      <a:pt x="251" y="0"/>
                      <a:pt x="405" y="0"/>
                      <a:pt x="548" y="0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" name="Google Shape;2455;p44"/>
              <p:cNvSpPr/>
              <p:nvPr/>
            </p:nvSpPr>
            <p:spPr>
              <a:xfrm>
                <a:off x="1028100" y="1405350"/>
                <a:ext cx="399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1596" h="2061" extrusionOk="0">
                    <a:moveTo>
                      <a:pt x="1060" y="1"/>
                    </a:moveTo>
                    <a:lnTo>
                      <a:pt x="0" y="406"/>
                    </a:lnTo>
                    <a:cubicBezTo>
                      <a:pt x="238" y="942"/>
                      <a:pt x="405" y="1489"/>
                      <a:pt x="512" y="2061"/>
                    </a:cubicBezTo>
                    <a:lnTo>
                      <a:pt x="1596" y="1692"/>
                    </a:lnTo>
                    <a:cubicBezTo>
                      <a:pt x="1477" y="1108"/>
                      <a:pt x="1298" y="549"/>
                      <a:pt x="106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" name="Google Shape;2456;p44"/>
              <p:cNvSpPr/>
              <p:nvPr/>
            </p:nvSpPr>
            <p:spPr>
              <a:xfrm>
                <a:off x="1047150" y="1542875"/>
                <a:ext cx="29175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167" h="1275" extrusionOk="0">
                    <a:moveTo>
                      <a:pt x="0" y="1"/>
                    </a:moveTo>
                    <a:lnTo>
                      <a:pt x="0" y="703"/>
                    </a:lnTo>
                    <a:cubicBezTo>
                      <a:pt x="0" y="1084"/>
                      <a:pt x="292" y="1275"/>
                      <a:pt x="584" y="1275"/>
                    </a:cubicBezTo>
                    <a:cubicBezTo>
                      <a:pt x="875" y="1275"/>
                      <a:pt x="1167" y="1084"/>
                      <a:pt x="1167" y="703"/>
                    </a:cubicBezTo>
                    <a:cubicBezTo>
                      <a:pt x="1167" y="477"/>
                      <a:pt x="1167" y="239"/>
                      <a:pt x="116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" name="Google Shape;2457;p44"/>
              <p:cNvSpPr/>
              <p:nvPr/>
            </p:nvSpPr>
            <p:spPr>
              <a:xfrm>
                <a:off x="1045950" y="1495850"/>
                <a:ext cx="303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1882" extrusionOk="0">
                    <a:moveTo>
                      <a:pt x="1155" y="0"/>
                    </a:moveTo>
                    <a:lnTo>
                      <a:pt x="1" y="120"/>
                    </a:lnTo>
                    <a:cubicBezTo>
                      <a:pt x="36" y="703"/>
                      <a:pt x="48" y="1298"/>
                      <a:pt x="48" y="1882"/>
                    </a:cubicBezTo>
                    <a:lnTo>
                      <a:pt x="1215" y="1882"/>
                    </a:lnTo>
                    <a:cubicBezTo>
                      <a:pt x="1215" y="1251"/>
                      <a:pt x="1191" y="620"/>
                      <a:pt x="11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" name="Google Shape;2458;p44"/>
              <p:cNvSpPr/>
              <p:nvPr/>
            </p:nvSpPr>
            <p:spPr>
              <a:xfrm>
                <a:off x="1040900" y="1447625"/>
                <a:ext cx="3365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2049" extrusionOk="0">
                    <a:moveTo>
                      <a:pt x="1084" y="1"/>
                    </a:moveTo>
                    <a:lnTo>
                      <a:pt x="0" y="370"/>
                    </a:lnTo>
                    <a:cubicBezTo>
                      <a:pt x="107" y="917"/>
                      <a:pt x="167" y="1477"/>
                      <a:pt x="203" y="2049"/>
                    </a:cubicBezTo>
                    <a:lnTo>
                      <a:pt x="1346" y="1929"/>
                    </a:lnTo>
                    <a:cubicBezTo>
                      <a:pt x="1310" y="1275"/>
                      <a:pt x="1227" y="632"/>
                      <a:pt x="10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" name="Google Shape;2459;p44"/>
              <p:cNvSpPr/>
              <p:nvPr/>
            </p:nvSpPr>
            <p:spPr>
              <a:xfrm>
                <a:off x="599475" y="1447625"/>
                <a:ext cx="3425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1370" h="2049" extrusionOk="0">
                    <a:moveTo>
                      <a:pt x="250" y="1"/>
                    </a:moveTo>
                    <a:cubicBezTo>
                      <a:pt x="119" y="632"/>
                      <a:pt x="48" y="1275"/>
                      <a:pt x="0" y="1929"/>
                    </a:cubicBezTo>
                    <a:lnTo>
                      <a:pt x="1155" y="2049"/>
                    </a:lnTo>
                    <a:cubicBezTo>
                      <a:pt x="1191" y="1477"/>
                      <a:pt x="1262" y="917"/>
                      <a:pt x="1369" y="370"/>
                    </a:cubicBezTo>
                    <a:lnTo>
                      <a:pt x="2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" name="Google Shape;2460;p44"/>
              <p:cNvSpPr/>
              <p:nvPr/>
            </p:nvSpPr>
            <p:spPr>
              <a:xfrm>
                <a:off x="597975" y="1495850"/>
                <a:ext cx="30400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1882" extrusionOk="0">
                    <a:moveTo>
                      <a:pt x="60" y="0"/>
                    </a:moveTo>
                    <a:cubicBezTo>
                      <a:pt x="13" y="632"/>
                      <a:pt x="1" y="1263"/>
                      <a:pt x="1" y="1882"/>
                    </a:cubicBezTo>
                    <a:lnTo>
                      <a:pt x="1167" y="1882"/>
                    </a:lnTo>
                    <a:cubicBezTo>
                      <a:pt x="1167" y="1298"/>
                      <a:pt x="1179" y="703"/>
                      <a:pt x="1215" y="120"/>
                    </a:cubicBez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" name="Google Shape;2461;p44"/>
              <p:cNvSpPr/>
              <p:nvPr/>
            </p:nvSpPr>
            <p:spPr>
              <a:xfrm>
                <a:off x="605725" y="1405350"/>
                <a:ext cx="411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2061" extrusionOk="0">
                    <a:moveTo>
                      <a:pt x="536" y="1"/>
                    </a:moveTo>
                    <a:cubicBezTo>
                      <a:pt x="298" y="537"/>
                      <a:pt x="131" y="1108"/>
                      <a:pt x="0" y="1692"/>
                    </a:cubicBezTo>
                    <a:lnTo>
                      <a:pt x="1119" y="2061"/>
                    </a:lnTo>
                    <a:cubicBezTo>
                      <a:pt x="1238" y="1501"/>
                      <a:pt x="1405" y="942"/>
                      <a:pt x="1643" y="418"/>
                    </a:cubicBezTo>
                    <a:lnTo>
                      <a:pt x="5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" name="Google Shape;2462;p44"/>
              <p:cNvSpPr/>
              <p:nvPr/>
            </p:nvSpPr>
            <p:spPr>
              <a:xfrm>
                <a:off x="597975" y="1542875"/>
                <a:ext cx="29200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168" h="1275" extrusionOk="0">
                    <a:moveTo>
                      <a:pt x="1" y="1"/>
                    </a:moveTo>
                    <a:cubicBezTo>
                      <a:pt x="1" y="239"/>
                      <a:pt x="1" y="477"/>
                      <a:pt x="1" y="703"/>
                    </a:cubicBezTo>
                    <a:cubicBezTo>
                      <a:pt x="1" y="1084"/>
                      <a:pt x="292" y="1275"/>
                      <a:pt x="584" y="1275"/>
                    </a:cubicBezTo>
                    <a:cubicBezTo>
                      <a:pt x="876" y="1275"/>
                      <a:pt x="1167" y="1084"/>
                      <a:pt x="1167" y="703"/>
                    </a:cubicBezTo>
                    <a:lnTo>
                      <a:pt x="116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" name="Google Shape;2463;p44"/>
              <p:cNvSpPr/>
              <p:nvPr/>
            </p:nvSpPr>
            <p:spPr>
              <a:xfrm>
                <a:off x="641725" y="1338400"/>
                <a:ext cx="452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1870" extrusionOk="0">
                    <a:moveTo>
                      <a:pt x="1168" y="0"/>
                    </a:moveTo>
                    <a:cubicBezTo>
                      <a:pt x="941" y="179"/>
                      <a:pt x="715" y="369"/>
                      <a:pt x="513" y="583"/>
                    </a:cubicBezTo>
                    <a:cubicBezTo>
                      <a:pt x="322" y="774"/>
                      <a:pt x="156" y="964"/>
                      <a:pt x="1" y="1167"/>
                    </a:cubicBezTo>
                    <a:lnTo>
                      <a:pt x="941" y="1869"/>
                    </a:lnTo>
                    <a:cubicBezTo>
                      <a:pt x="1061" y="1715"/>
                      <a:pt x="1192" y="1560"/>
                      <a:pt x="1334" y="1405"/>
                    </a:cubicBezTo>
                    <a:cubicBezTo>
                      <a:pt x="1489" y="1250"/>
                      <a:pt x="1644" y="1107"/>
                      <a:pt x="1811" y="976"/>
                    </a:cubicBez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" name="Google Shape;2464;p44"/>
              <p:cNvSpPr/>
              <p:nvPr/>
            </p:nvSpPr>
            <p:spPr>
              <a:xfrm>
                <a:off x="837300" y="1321725"/>
                <a:ext cx="134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37" h="13" extrusionOk="0">
                    <a:moveTo>
                      <a:pt x="0" y="0"/>
                    </a:moveTo>
                    <a:cubicBezTo>
                      <a:pt x="143" y="0"/>
                      <a:pt x="286" y="0"/>
                      <a:pt x="429" y="12"/>
                    </a:cubicBezTo>
                    <a:cubicBezTo>
                      <a:pt x="465" y="12"/>
                      <a:pt x="500" y="0"/>
                      <a:pt x="536" y="0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" name="Google Shape;2465;p44"/>
              <p:cNvSpPr/>
              <p:nvPr/>
            </p:nvSpPr>
            <p:spPr>
              <a:xfrm>
                <a:off x="619125" y="1367550"/>
                <a:ext cx="46150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930" extrusionOk="0">
                    <a:moveTo>
                      <a:pt x="905" y="1"/>
                    </a:moveTo>
                    <a:cubicBezTo>
                      <a:pt x="524" y="465"/>
                      <a:pt x="226" y="977"/>
                      <a:pt x="0" y="1513"/>
                    </a:cubicBezTo>
                    <a:lnTo>
                      <a:pt x="1107" y="1930"/>
                    </a:lnTo>
                    <a:cubicBezTo>
                      <a:pt x="1298" y="1501"/>
                      <a:pt x="1548" y="1096"/>
                      <a:pt x="1845" y="703"/>
                    </a:cubicBezTo>
                    <a:lnTo>
                      <a:pt x="90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" name="Google Shape;2466;p44"/>
              <p:cNvSpPr/>
              <p:nvPr/>
            </p:nvSpPr>
            <p:spPr>
              <a:xfrm>
                <a:off x="670900" y="1292525"/>
                <a:ext cx="166125" cy="70300"/>
              </a:xfrm>
              <a:custGeom>
                <a:avLst/>
                <a:gdLst/>
                <a:ahLst/>
                <a:cxnLst/>
                <a:rect l="l" t="t" r="r" b="b"/>
                <a:pathLst>
                  <a:path w="6645" h="2812" extrusionOk="0">
                    <a:moveTo>
                      <a:pt x="6446" y="1"/>
                    </a:moveTo>
                    <a:cubicBezTo>
                      <a:pt x="6380" y="1"/>
                      <a:pt x="6315" y="1"/>
                      <a:pt x="6249" y="2"/>
                    </a:cubicBezTo>
                    <a:lnTo>
                      <a:pt x="6644" y="2"/>
                    </a:lnTo>
                    <a:cubicBezTo>
                      <a:pt x="6578" y="1"/>
                      <a:pt x="6512" y="1"/>
                      <a:pt x="6446" y="1"/>
                    </a:cubicBezTo>
                    <a:close/>
                    <a:moveTo>
                      <a:pt x="6216" y="2"/>
                    </a:moveTo>
                    <a:cubicBezTo>
                      <a:pt x="6211" y="2"/>
                      <a:pt x="6207" y="2"/>
                      <a:pt x="6203" y="2"/>
                    </a:cubicBezTo>
                    <a:lnTo>
                      <a:pt x="6203" y="2"/>
                    </a:lnTo>
                    <a:cubicBezTo>
                      <a:pt x="6218" y="2"/>
                      <a:pt x="6234" y="2"/>
                      <a:pt x="6249" y="2"/>
                    </a:cubicBezTo>
                    <a:close/>
                    <a:moveTo>
                      <a:pt x="6203" y="2"/>
                    </a:moveTo>
                    <a:lnTo>
                      <a:pt x="6203" y="2"/>
                    </a:lnTo>
                    <a:cubicBezTo>
                      <a:pt x="3979" y="31"/>
                      <a:pt x="1754" y="462"/>
                      <a:pt x="1" y="1835"/>
                    </a:cubicBezTo>
                    <a:lnTo>
                      <a:pt x="644" y="2811"/>
                    </a:lnTo>
                    <a:cubicBezTo>
                      <a:pt x="2144" y="1549"/>
                      <a:pt x="4156" y="1204"/>
                      <a:pt x="6109" y="1168"/>
                    </a:cubicBezTo>
                    <a:cubicBezTo>
                      <a:pt x="5470" y="1074"/>
                      <a:pt x="5501" y="38"/>
                      <a:pt x="6203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" name="Google Shape;2467;p44"/>
              <p:cNvSpPr/>
              <p:nvPr/>
            </p:nvSpPr>
            <p:spPr>
              <a:xfrm>
                <a:off x="807525" y="1292550"/>
                <a:ext cx="59250" cy="29200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1168" extrusionOk="0">
                    <a:moveTo>
                      <a:pt x="751" y="1"/>
                    </a:moveTo>
                    <a:cubicBezTo>
                      <a:pt x="36" y="24"/>
                      <a:pt x="1" y="1072"/>
                      <a:pt x="644" y="1167"/>
                    </a:cubicBezTo>
                    <a:lnTo>
                      <a:pt x="1191" y="1167"/>
                    </a:lnTo>
                    <a:cubicBezTo>
                      <a:pt x="1281" y="1161"/>
                      <a:pt x="1370" y="1158"/>
                      <a:pt x="1459" y="1158"/>
                    </a:cubicBezTo>
                    <a:cubicBezTo>
                      <a:pt x="1548" y="1158"/>
                      <a:pt x="1638" y="1161"/>
                      <a:pt x="1727" y="1167"/>
                    </a:cubicBezTo>
                    <a:cubicBezTo>
                      <a:pt x="2370" y="1084"/>
                      <a:pt x="2334" y="24"/>
                      <a:pt x="1620" y="1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" name="Google Shape;2468;p44"/>
              <p:cNvSpPr/>
              <p:nvPr/>
            </p:nvSpPr>
            <p:spPr>
              <a:xfrm>
                <a:off x="917950" y="1635750"/>
                <a:ext cx="32775" cy="40500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1620" extrusionOk="0">
                    <a:moveTo>
                      <a:pt x="84" y="0"/>
                    </a:moveTo>
                    <a:cubicBezTo>
                      <a:pt x="96" y="453"/>
                      <a:pt x="60" y="893"/>
                      <a:pt x="1" y="1334"/>
                    </a:cubicBezTo>
                    <a:lnTo>
                      <a:pt x="1215" y="1620"/>
                    </a:lnTo>
                    <a:cubicBezTo>
                      <a:pt x="1287" y="1108"/>
                      <a:pt x="1311" y="560"/>
                      <a:pt x="12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" name="Google Shape;2469;p44"/>
              <p:cNvSpPr/>
              <p:nvPr/>
            </p:nvSpPr>
            <p:spPr>
              <a:xfrm>
                <a:off x="723600" y="1635750"/>
                <a:ext cx="32450" cy="40200"/>
              </a:xfrm>
              <a:custGeom>
                <a:avLst/>
                <a:gdLst/>
                <a:ahLst/>
                <a:cxnLst/>
                <a:rect l="l" t="t" r="r" b="b"/>
                <a:pathLst>
                  <a:path w="1298" h="1608" extrusionOk="0">
                    <a:moveTo>
                      <a:pt x="12" y="0"/>
                    </a:moveTo>
                    <a:cubicBezTo>
                      <a:pt x="0" y="560"/>
                      <a:pt x="36" y="1108"/>
                      <a:pt x="83" y="1608"/>
                    </a:cubicBezTo>
                    <a:lnTo>
                      <a:pt x="1298" y="1322"/>
                    </a:lnTo>
                    <a:cubicBezTo>
                      <a:pt x="1262" y="881"/>
                      <a:pt x="1250" y="441"/>
                      <a:pt x="126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" name="Google Shape;2470;p44"/>
              <p:cNvSpPr/>
              <p:nvPr/>
            </p:nvSpPr>
            <p:spPr>
              <a:xfrm>
                <a:off x="904275" y="1554775"/>
                <a:ext cx="42575" cy="4320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728" extrusionOk="0">
                    <a:moveTo>
                      <a:pt x="1215" y="1"/>
                    </a:moveTo>
                    <a:lnTo>
                      <a:pt x="0" y="263"/>
                    </a:lnTo>
                    <a:cubicBezTo>
                      <a:pt x="60" y="382"/>
                      <a:pt x="119" y="501"/>
                      <a:pt x="167" y="620"/>
                    </a:cubicBezTo>
                    <a:cubicBezTo>
                      <a:pt x="298" y="953"/>
                      <a:pt x="393" y="1299"/>
                      <a:pt x="465" y="1656"/>
                    </a:cubicBezTo>
                    <a:lnTo>
                      <a:pt x="1703" y="1727"/>
                    </a:lnTo>
                    <a:cubicBezTo>
                      <a:pt x="1596" y="1120"/>
                      <a:pt x="1441" y="537"/>
                      <a:pt x="12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" name="Google Shape;2471;p44"/>
              <p:cNvSpPr/>
              <p:nvPr/>
            </p:nvSpPr>
            <p:spPr>
              <a:xfrm>
                <a:off x="726575" y="1554500"/>
                <a:ext cx="417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727" extrusionOk="0">
                    <a:moveTo>
                      <a:pt x="405" y="0"/>
                    </a:moveTo>
                    <a:cubicBezTo>
                      <a:pt x="214" y="548"/>
                      <a:pt x="84" y="1131"/>
                      <a:pt x="0" y="1726"/>
                    </a:cubicBezTo>
                    <a:lnTo>
                      <a:pt x="1298" y="1667"/>
                    </a:lnTo>
                    <a:cubicBezTo>
                      <a:pt x="1310" y="1584"/>
                      <a:pt x="1322" y="1488"/>
                      <a:pt x="1346" y="1405"/>
                    </a:cubicBezTo>
                    <a:cubicBezTo>
                      <a:pt x="1417" y="1036"/>
                      <a:pt x="1524" y="655"/>
                      <a:pt x="1667" y="274"/>
                    </a:cubicBezTo>
                    <a:lnTo>
                      <a:pt x="40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" name="Google Shape;2472;p44"/>
              <p:cNvSpPr/>
              <p:nvPr/>
            </p:nvSpPr>
            <p:spPr>
              <a:xfrm>
                <a:off x="725675" y="1668775"/>
                <a:ext cx="34075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1363" h="1484" extrusionOk="0">
                    <a:moveTo>
                      <a:pt x="1215" y="1"/>
                    </a:moveTo>
                    <a:lnTo>
                      <a:pt x="0" y="287"/>
                    </a:lnTo>
                    <a:cubicBezTo>
                      <a:pt x="24" y="561"/>
                      <a:pt x="48" y="823"/>
                      <a:pt x="84" y="1061"/>
                    </a:cubicBezTo>
                    <a:cubicBezTo>
                      <a:pt x="127" y="1355"/>
                      <a:pt x="346" y="1483"/>
                      <a:pt x="587" y="1483"/>
                    </a:cubicBezTo>
                    <a:cubicBezTo>
                      <a:pt x="950" y="1483"/>
                      <a:pt x="1363" y="1194"/>
                      <a:pt x="1298" y="751"/>
                    </a:cubicBezTo>
                    <a:cubicBezTo>
                      <a:pt x="1263" y="501"/>
                      <a:pt x="1239" y="251"/>
                      <a:pt x="1215" y="1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" name="Google Shape;2473;p44"/>
              <p:cNvSpPr/>
              <p:nvPr/>
            </p:nvSpPr>
            <p:spPr>
              <a:xfrm>
                <a:off x="912350" y="1669075"/>
                <a:ext cx="36000" cy="36800"/>
              </a:xfrm>
              <a:custGeom>
                <a:avLst/>
                <a:gdLst/>
                <a:ahLst/>
                <a:cxnLst/>
                <a:rect l="l" t="t" r="r" b="b"/>
                <a:pathLst>
                  <a:path w="1440" h="1472" extrusionOk="0">
                    <a:moveTo>
                      <a:pt x="225" y="1"/>
                    </a:moveTo>
                    <a:cubicBezTo>
                      <a:pt x="189" y="251"/>
                      <a:pt x="142" y="501"/>
                      <a:pt x="94" y="739"/>
                    </a:cubicBezTo>
                    <a:cubicBezTo>
                      <a:pt x="1" y="1182"/>
                      <a:pt x="398" y="1471"/>
                      <a:pt x="765" y="1471"/>
                    </a:cubicBezTo>
                    <a:cubicBezTo>
                      <a:pt x="1010" y="1471"/>
                      <a:pt x="1242" y="1343"/>
                      <a:pt x="1308" y="1049"/>
                    </a:cubicBezTo>
                    <a:cubicBezTo>
                      <a:pt x="1356" y="811"/>
                      <a:pt x="1404" y="549"/>
                      <a:pt x="1439" y="287"/>
                    </a:cubicBezTo>
                    <a:lnTo>
                      <a:pt x="225" y="1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4" name="Google Shape;2474;p44"/>
              <p:cNvSpPr/>
              <p:nvPr/>
            </p:nvSpPr>
            <p:spPr>
              <a:xfrm>
                <a:off x="915875" y="1596150"/>
                <a:ext cx="34550" cy="39625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158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8" y="525"/>
                      <a:pt x="167" y="1061"/>
                      <a:pt x="167" y="1584"/>
                    </a:cubicBezTo>
                    <a:lnTo>
                      <a:pt x="1382" y="1584"/>
                    </a:lnTo>
                    <a:cubicBezTo>
                      <a:pt x="1370" y="1084"/>
                      <a:pt x="1322" y="572"/>
                      <a:pt x="1239" y="7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" name="Google Shape;2475;p44"/>
              <p:cNvSpPr/>
              <p:nvPr/>
            </p:nvSpPr>
            <p:spPr>
              <a:xfrm>
                <a:off x="723900" y="1596150"/>
                <a:ext cx="35125" cy="39625"/>
              </a:xfrm>
              <a:custGeom>
                <a:avLst/>
                <a:gdLst/>
                <a:ahLst/>
                <a:cxnLst/>
                <a:rect l="l" t="t" r="r" b="b"/>
                <a:pathLst>
                  <a:path w="1405" h="1585" extrusionOk="0">
                    <a:moveTo>
                      <a:pt x="1405" y="1"/>
                    </a:moveTo>
                    <a:lnTo>
                      <a:pt x="107" y="72"/>
                    </a:lnTo>
                    <a:cubicBezTo>
                      <a:pt x="36" y="572"/>
                      <a:pt x="0" y="1084"/>
                      <a:pt x="0" y="1584"/>
                    </a:cubicBezTo>
                    <a:lnTo>
                      <a:pt x="1250" y="1584"/>
                    </a:lnTo>
                    <a:cubicBezTo>
                      <a:pt x="1262" y="1049"/>
                      <a:pt x="1322" y="525"/>
                      <a:pt x="140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" name="Google Shape;2476;p44"/>
              <p:cNvSpPr/>
              <p:nvPr/>
            </p:nvSpPr>
            <p:spPr>
              <a:xfrm>
                <a:off x="736675" y="1484225"/>
                <a:ext cx="197975" cy="77425"/>
              </a:xfrm>
              <a:custGeom>
                <a:avLst/>
                <a:gdLst/>
                <a:ahLst/>
                <a:cxnLst/>
                <a:rect l="l" t="t" r="r" b="b"/>
                <a:pathLst>
                  <a:path w="7919" h="3097" extrusionOk="0">
                    <a:moveTo>
                      <a:pt x="3934" y="0"/>
                    </a:moveTo>
                    <a:cubicBezTo>
                      <a:pt x="3730" y="0"/>
                      <a:pt x="3519" y="12"/>
                      <a:pt x="3299" y="37"/>
                    </a:cubicBezTo>
                    <a:cubicBezTo>
                      <a:pt x="1525" y="227"/>
                      <a:pt x="525" y="1370"/>
                      <a:pt x="1" y="2811"/>
                    </a:cubicBezTo>
                    <a:lnTo>
                      <a:pt x="1263" y="3097"/>
                    </a:lnTo>
                    <a:cubicBezTo>
                      <a:pt x="1608" y="2228"/>
                      <a:pt x="2180" y="1466"/>
                      <a:pt x="3204" y="1227"/>
                    </a:cubicBezTo>
                    <a:cubicBezTo>
                      <a:pt x="3434" y="1174"/>
                      <a:pt x="3658" y="1149"/>
                      <a:pt x="3875" y="1149"/>
                    </a:cubicBezTo>
                    <a:cubicBezTo>
                      <a:pt x="5157" y="1149"/>
                      <a:pt x="6175" y="2026"/>
                      <a:pt x="6704" y="3085"/>
                    </a:cubicBezTo>
                    <a:lnTo>
                      <a:pt x="7919" y="2823"/>
                    </a:lnTo>
                    <a:cubicBezTo>
                      <a:pt x="7247" y="1219"/>
                      <a:pt x="5993" y="0"/>
                      <a:pt x="39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" name="Google Shape;2477;p44"/>
              <p:cNvSpPr/>
              <p:nvPr/>
            </p:nvSpPr>
            <p:spPr>
              <a:xfrm>
                <a:off x="703350" y="1279450"/>
                <a:ext cx="267625" cy="263450"/>
              </a:xfrm>
              <a:custGeom>
                <a:avLst/>
                <a:gdLst/>
                <a:ahLst/>
                <a:cxnLst/>
                <a:rect l="l" t="t" r="r" b="b"/>
                <a:pathLst>
                  <a:path w="10705" h="10538" extrusionOk="0">
                    <a:moveTo>
                      <a:pt x="0" y="1"/>
                    </a:moveTo>
                    <a:lnTo>
                      <a:pt x="0" y="10538"/>
                    </a:lnTo>
                    <a:lnTo>
                      <a:pt x="10704" y="10538"/>
                    </a:lnTo>
                    <a:lnTo>
                      <a:pt x="1070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" name="Google Shape;2478;p44"/>
              <p:cNvSpPr/>
              <p:nvPr/>
            </p:nvSpPr>
            <p:spPr>
              <a:xfrm>
                <a:off x="788775" y="1237775"/>
                <a:ext cx="96775" cy="64025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2561" extrusionOk="0">
                    <a:moveTo>
                      <a:pt x="1" y="1"/>
                    </a:moveTo>
                    <a:lnTo>
                      <a:pt x="1" y="2561"/>
                    </a:lnTo>
                    <a:lnTo>
                      <a:pt x="3870" y="2561"/>
                    </a:lnTo>
                    <a:lnTo>
                      <a:pt x="38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" name="Google Shape;2479;p44"/>
              <p:cNvSpPr/>
              <p:nvPr/>
            </p:nvSpPr>
            <p:spPr>
              <a:xfrm>
                <a:off x="988500" y="1127350"/>
                <a:ext cx="75325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644" extrusionOk="0">
                    <a:moveTo>
                      <a:pt x="1" y="1"/>
                    </a:moveTo>
                    <a:lnTo>
                      <a:pt x="1" y="644"/>
                    </a:lnTo>
                    <a:lnTo>
                      <a:pt x="3013" y="644"/>
                    </a:lnTo>
                    <a:lnTo>
                      <a:pt x="30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" name="Google Shape;2480;p44"/>
              <p:cNvSpPr/>
              <p:nvPr/>
            </p:nvSpPr>
            <p:spPr>
              <a:xfrm>
                <a:off x="976900" y="1118725"/>
                <a:ext cx="23825" cy="33350"/>
              </a:xfrm>
              <a:custGeom>
                <a:avLst/>
                <a:gdLst/>
                <a:ahLst/>
                <a:cxnLst/>
                <a:rect l="l" t="t" r="r" b="b"/>
                <a:pathLst>
                  <a:path w="953" h="1334" extrusionOk="0">
                    <a:moveTo>
                      <a:pt x="0" y="0"/>
                    </a:moveTo>
                    <a:lnTo>
                      <a:pt x="0" y="1334"/>
                    </a:lnTo>
                    <a:lnTo>
                      <a:pt x="953" y="1334"/>
                    </a:lnTo>
                    <a:lnTo>
                      <a:pt x="95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" name="Google Shape;2481;p44"/>
              <p:cNvSpPr/>
              <p:nvPr/>
            </p:nvSpPr>
            <p:spPr>
              <a:xfrm>
                <a:off x="965275" y="1096400"/>
                <a:ext cx="23250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3192" extrusionOk="0">
                    <a:moveTo>
                      <a:pt x="465" y="0"/>
                    </a:moveTo>
                    <a:cubicBezTo>
                      <a:pt x="215" y="0"/>
                      <a:pt x="1" y="203"/>
                      <a:pt x="1" y="465"/>
                    </a:cubicBezTo>
                    <a:lnTo>
                      <a:pt x="1" y="2727"/>
                    </a:lnTo>
                    <a:cubicBezTo>
                      <a:pt x="1" y="2977"/>
                      <a:pt x="215" y="3191"/>
                      <a:pt x="465" y="3191"/>
                    </a:cubicBezTo>
                    <a:cubicBezTo>
                      <a:pt x="727" y="3191"/>
                      <a:pt x="930" y="2977"/>
                      <a:pt x="930" y="2727"/>
                    </a:cubicBezTo>
                    <a:lnTo>
                      <a:pt x="930" y="465"/>
                    </a:lnTo>
                    <a:cubicBezTo>
                      <a:pt x="930" y="203"/>
                      <a:pt x="727" y="0"/>
                      <a:pt x="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4"/>
              <p:cNvSpPr/>
              <p:nvPr/>
            </p:nvSpPr>
            <p:spPr>
              <a:xfrm>
                <a:off x="1035825" y="1108000"/>
                <a:ext cx="55700" cy="55700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2228" extrusionOk="0">
                    <a:moveTo>
                      <a:pt x="1120" y="1"/>
                    </a:moveTo>
                    <a:cubicBezTo>
                      <a:pt x="501" y="1"/>
                      <a:pt x="1" y="501"/>
                      <a:pt x="1" y="1108"/>
                    </a:cubicBezTo>
                    <a:cubicBezTo>
                      <a:pt x="1" y="1727"/>
                      <a:pt x="501" y="2227"/>
                      <a:pt x="1120" y="2227"/>
                    </a:cubicBezTo>
                    <a:cubicBezTo>
                      <a:pt x="1727" y="2227"/>
                      <a:pt x="2227" y="1727"/>
                      <a:pt x="2227" y="1108"/>
                    </a:cubicBezTo>
                    <a:cubicBezTo>
                      <a:pt x="2227" y="501"/>
                      <a:pt x="1727" y="1"/>
                      <a:pt x="11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3" name="Google Shape;2483;p44"/>
              <p:cNvSpPr/>
              <p:nvPr/>
            </p:nvSpPr>
            <p:spPr>
              <a:xfrm>
                <a:off x="1063800" y="1108000"/>
                <a:ext cx="27725" cy="55700"/>
              </a:xfrm>
              <a:custGeom>
                <a:avLst/>
                <a:gdLst/>
                <a:ahLst/>
                <a:cxnLst/>
                <a:rect l="l" t="t" r="r" b="b"/>
                <a:pathLst>
                  <a:path w="1109" h="2228" extrusionOk="0">
                    <a:moveTo>
                      <a:pt x="1" y="1"/>
                    </a:moveTo>
                    <a:lnTo>
                      <a:pt x="1" y="2227"/>
                    </a:lnTo>
                    <a:cubicBezTo>
                      <a:pt x="608" y="2227"/>
                      <a:pt x="1108" y="1727"/>
                      <a:pt x="1108" y="1108"/>
                    </a:cubicBezTo>
                    <a:cubicBezTo>
                      <a:pt x="1108" y="489"/>
                      <a:pt x="608" y="1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4" name="Google Shape;2484;p44"/>
              <p:cNvSpPr/>
              <p:nvPr/>
            </p:nvSpPr>
            <p:spPr>
              <a:xfrm>
                <a:off x="611075" y="1128850"/>
                <a:ext cx="75325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655" extrusionOk="0">
                    <a:moveTo>
                      <a:pt x="1" y="0"/>
                    </a:moveTo>
                    <a:lnTo>
                      <a:pt x="1" y="655"/>
                    </a:lnTo>
                    <a:lnTo>
                      <a:pt x="3013" y="655"/>
                    </a:lnTo>
                    <a:lnTo>
                      <a:pt x="301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" name="Google Shape;2485;p44"/>
              <p:cNvSpPr/>
              <p:nvPr/>
            </p:nvSpPr>
            <p:spPr>
              <a:xfrm>
                <a:off x="674175" y="1120200"/>
                <a:ext cx="23850" cy="33675"/>
              </a:xfrm>
              <a:custGeom>
                <a:avLst/>
                <a:gdLst/>
                <a:ahLst/>
                <a:cxnLst/>
                <a:rect l="l" t="t" r="r" b="b"/>
                <a:pathLst>
                  <a:path w="954" h="1347" extrusionOk="0">
                    <a:moveTo>
                      <a:pt x="1" y="1"/>
                    </a:moveTo>
                    <a:lnTo>
                      <a:pt x="1" y="1346"/>
                    </a:lnTo>
                    <a:lnTo>
                      <a:pt x="953" y="1346"/>
                    </a:lnTo>
                    <a:lnTo>
                      <a:pt x="95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6" name="Google Shape;2486;p44"/>
              <p:cNvSpPr/>
              <p:nvPr/>
            </p:nvSpPr>
            <p:spPr>
              <a:xfrm>
                <a:off x="686375" y="1096400"/>
                <a:ext cx="23250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3192" extrusionOk="0">
                    <a:moveTo>
                      <a:pt x="465" y="0"/>
                    </a:moveTo>
                    <a:cubicBezTo>
                      <a:pt x="203" y="0"/>
                      <a:pt x="1" y="203"/>
                      <a:pt x="1" y="465"/>
                    </a:cubicBezTo>
                    <a:lnTo>
                      <a:pt x="1" y="2727"/>
                    </a:lnTo>
                    <a:cubicBezTo>
                      <a:pt x="1" y="2977"/>
                      <a:pt x="203" y="3191"/>
                      <a:pt x="465" y="3191"/>
                    </a:cubicBezTo>
                    <a:cubicBezTo>
                      <a:pt x="715" y="3191"/>
                      <a:pt x="930" y="2977"/>
                      <a:pt x="930" y="2727"/>
                    </a:cubicBezTo>
                    <a:lnTo>
                      <a:pt x="930" y="465"/>
                    </a:lnTo>
                    <a:cubicBezTo>
                      <a:pt x="930" y="203"/>
                      <a:pt x="715" y="0"/>
                      <a:pt x="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" name="Google Shape;2487;p44"/>
              <p:cNvSpPr/>
              <p:nvPr/>
            </p:nvSpPr>
            <p:spPr>
              <a:xfrm>
                <a:off x="583400" y="1108900"/>
                <a:ext cx="55675" cy="55675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2227" extrusionOk="0">
                    <a:moveTo>
                      <a:pt x="1119" y="0"/>
                    </a:moveTo>
                    <a:cubicBezTo>
                      <a:pt x="500" y="0"/>
                      <a:pt x="0" y="500"/>
                      <a:pt x="0" y="1108"/>
                    </a:cubicBezTo>
                    <a:cubicBezTo>
                      <a:pt x="0" y="1727"/>
                      <a:pt x="500" y="2227"/>
                      <a:pt x="1119" y="2227"/>
                    </a:cubicBezTo>
                    <a:cubicBezTo>
                      <a:pt x="1727" y="2227"/>
                      <a:pt x="2227" y="1727"/>
                      <a:pt x="2227" y="1108"/>
                    </a:cubicBezTo>
                    <a:cubicBezTo>
                      <a:pt x="2227" y="500"/>
                      <a:pt x="1727" y="0"/>
                      <a:pt x="111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" name="Google Shape;2488;p44"/>
              <p:cNvSpPr/>
              <p:nvPr/>
            </p:nvSpPr>
            <p:spPr>
              <a:xfrm>
                <a:off x="583400" y="1108900"/>
                <a:ext cx="28000" cy="5567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227" extrusionOk="0">
                    <a:moveTo>
                      <a:pt x="1119" y="0"/>
                    </a:moveTo>
                    <a:cubicBezTo>
                      <a:pt x="500" y="0"/>
                      <a:pt x="0" y="500"/>
                      <a:pt x="0" y="1108"/>
                    </a:cubicBezTo>
                    <a:cubicBezTo>
                      <a:pt x="0" y="1727"/>
                      <a:pt x="500" y="2227"/>
                      <a:pt x="1119" y="2227"/>
                    </a:cubicBez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" name="Google Shape;2489;p44"/>
              <p:cNvSpPr/>
              <p:nvPr/>
            </p:nvSpPr>
            <p:spPr>
              <a:xfrm>
                <a:off x="697400" y="1021375"/>
                <a:ext cx="279525" cy="236975"/>
              </a:xfrm>
              <a:custGeom>
                <a:avLst/>
                <a:gdLst/>
                <a:ahLst/>
                <a:cxnLst/>
                <a:rect l="l" t="t" r="r" b="b"/>
                <a:pathLst>
                  <a:path w="11181" h="9479" extrusionOk="0">
                    <a:moveTo>
                      <a:pt x="1084" y="1"/>
                    </a:moveTo>
                    <a:cubicBezTo>
                      <a:pt x="489" y="1"/>
                      <a:pt x="0" y="477"/>
                      <a:pt x="0" y="1084"/>
                    </a:cubicBezTo>
                    <a:lnTo>
                      <a:pt x="0" y="8395"/>
                    </a:lnTo>
                    <a:cubicBezTo>
                      <a:pt x="0" y="8990"/>
                      <a:pt x="489" y="9478"/>
                      <a:pt x="1084" y="9478"/>
                    </a:cubicBezTo>
                    <a:lnTo>
                      <a:pt x="10097" y="9478"/>
                    </a:lnTo>
                    <a:cubicBezTo>
                      <a:pt x="10692" y="9478"/>
                      <a:pt x="11180" y="8990"/>
                      <a:pt x="11180" y="8395"/>
                    </a:cubicBezTo>
                    <a:lnTo>
                      <a:pt x="11180" y="1084"/>
                    </a:lnTo>
                    <a:cubicBezTo>
                      <a:pt x="11180" y="477"/>
                      <a:pt x="10692" y="1"/>
                      <a:pt x="100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0" name="Google Shape;2490;p44"/>
              <p:cNvSpPr/>
              <p:nvPr/>
            </p:nvSpPr>
            <p:spPr>
              <a:xfrm>
                <a:off x="723000" y="1160975"/>
                <a:ext cx="228325" cy="72075"/>
              </a:xfrm>
              <a:custGeom>
                <a:avLst/>
                <a:gdLst/>
                <a:ahLst/>
                <a:cxnLst/>
                <a:rect l="l" t="t" r="r" b="b"/>
                <a:pathLst>
                  <a:path w="9133" h="2883" extrusionOk="0">
                    <a:moveTo>
                      <a:pt x="1381" y="1"/>
                    </a:moveTo>
                    <a:cubicBezTo>
                      <a:pt x="619" y="1"/>
                      <a:pt x="0" y="644"/>
                      <a:pt x="0" y="1442"/>
                    </a:cubicBezTo>
                    <a:cubicBezTo>
                      <a:pt x="0" y="2227"/>
                      <a:pt x="619" y="2882"/>
                      <a:pt x="1381" y="2882"/>
                    </a:cubicBezTo>
                    <a:lnTo>
                      <a:pt x="7739" y="2882"/>
                    </a:lnTo>
                    <a:cubicBezTo>
                      <a:pt x="8513" y="2882"/>
                      <a:pt x="9132" y="2227"/>
                      <a:pt x="9132" y="1442"/>
                    </a:cubicBezTo>
                    <a:cubicBezTo>
                      <a:pt x="9132" y="644"/>
                      <a:pt x="8513" y="1"/>
                      <a:pt x="77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1" name="Google Shape;2491;p44"/>
              <p:cNvSpPr/>
              <p:nvPr/>
            </p:nvSpPr>
            <p:spPr>
              <a:xfrm>
                <a:off x="750650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489" y="1"/>
                    </a:moveTo>
                    <a:cubicBezTo>
                      <a:pt x="230" y="1"/>
                      <a:pt x="1" y="339"/>
                      <a:pt x="240" y="577"/>
                    </a:cubicBezTo>
                    <a:cubicBezTo>
                      <a:pt x="787" y="1125"/>
                      <a:pt x="1335" y="1697"/>
                      <a:pt x="1895" y="2232"/>
                    </a:cubicBezTo>
                    <a:cubicBezTo>
                      <a:pt x="1966" y="2299"/>
                      <a:pt x="2046" y="2327"/>
                      <a:pt x="2122" y="2327"/>
                    </a:cubicBezTo>
                    <a:cubicBezTo>
                      <a:pt x="2389" y="2327"/>
                      <a:pt x="2621" y="1987"/>
                      <a:pt x="2371" y="1756"/>
                    </a:cubicBezTo>
                    <a:cubicBezTo>
                      <a:pt x="1811" y="1220"/>
                      <a:pt x="1264" y="649"/>
                      <a:pt x="716" y="101"/>
                    </a:cubicBezTo>
                    <a:cubicBezTo>
                      <a:pt x="645" y="30"/>
                      <a:pt x="566" y="1"/>
                      <a:pt x="4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2" name="Google Shape;2492;p44"/>
              <p:cNvSpPr/>
              <p:nvPr/>
            </p:nvSpPr>
            <p:spPr>
              <a:xfrm>
                <a:off x="750375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2133" y="1"/>
                    </a:moveTo>
                    <a:cubicBezTo>
                      <a:pt x="2056" y="1"/>
                      <a:pt x="1976" y="30"/>
                      <a:pt x="1906" y="101"/>
                    </a:cubicBezTo>
                    <a:cubicBezTo>
                      <a:pt x="1358" y="649"/>
                      <a:pt x="810" y="1220"/>
                      <a:pt x="251" y="1756"/>
                    </a:cubicBezTo>
                    <a:cubicBezTo>
                      <a:pt x="1" y="1987"/>
                      <a:pt x="240" y="2327"/>
                      <a:pt x="504" y="2327"/>
                    </a:cubicBezTo>
                    <a:cubicBezTo>
                      <a:pt x="580" y="2327"/>
                      <a:pt x="658" y="2299"/>
                      <a:pt x="727" y="2232"/>
                    </a:cubicBezTo>
                    <a:cubicBezTo>
                      <a:pt x="1287" y="1697"/>
                      <a:pt x="1834" y="1125"/>
                      <a:pt x="2382" y="577"/>
                    </a:cubicBezTo>
                    <a:cubicBezTo>
                      <a:pt x="2621" y="339"/>
                      <a:pt x="2392" y="1"/>
                      <a:pt x="21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3" name="Google Shape;2493;p44"/>
              <p:cNvSpPr/>
              <p:nvPr/>
            </p:nvSpPr>
            <p:spPr>
              <a:xfrm>
                <a:off x="854550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488" y="1"/>
                    </a:moveTo>
                    <a:cubicBezTo>
                      <a:pt x="229" y="1"/>
                      <a:pt x="0" y="339"/>
                      <a:pt x="239" y="577"/>
                    </a:cubicBezTo>
                    <a:cubicBezTo>
                      <a:pt x="787" y="1125"/>
                      <a:pt x="1334" y="1697"/>
                      <a:pt x="1894" y="2232"/>
                    </a:cubicBezTo>
                    <a:cubicBezTo>
                      <a:pt x="1963" y="2299"/>
                      <a:pt x="2041" y="2327"/>
                      <a:pt x="2117" y="2327"/>
                    </a:cubicBezTo>
                    <a:cubicBezTo>
                      <a:pt x="2381" y="2327"/>
                      <a:pt x="2620" y="1987"/>
                      <a:pt x="2370" y="1756"/>
                    </a:cubicBezTo>
                    <a:cubicBezTo>
                      <a:pt x="1811" y="1220"/>
                      <a:pt x="1263" y="649"/>
                      <a:pt x="715" y="101"/>
                    </a:cubicBezTo>
                    <a:cubicBezTo>
                      <a:pt x="644" y="30"/>
                      <a:pt x="565" y="1"/>
                      <a:pt x="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4" name="Google Shape;2494;p44"/>
              <p:cNvSpPr/>
              <p:nvPr/>
            </p:nvSpPr>
            <p:spPr>
              <a:xfrm>
                <a:off x="854275" y="1078700"/>
                <a:ext cx="65500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0" h="2327" extrusionOk="0">
                    <a:moveTo>
                      <a:pt x="2132" y="1"/>
                    </a:moveTo>
                    <a:cubicBezTo>
                      <a:pt x="2055" y="1"/>
                      <a:pt x="1976" y="30"/>
                      <a:pt x="1905" y="101"/>
                    </a:cubicBezTo>
                    <a:cubicBezTo>
                      <a:pt x="1357" y="649"/>
                      <a:pt x="810" y="1220"/>
                      <a:pt x="250" y="1756"/>
                    </a:cubicBezTo>
                    <a:cubicBezTo>
                      <a:pt x="0" y="1987"/>
                      <a:pt x="239" y="2327"/>
                      <a:pt x="504" y="2327"/>
                    </a:cubicBezTo>
                    <a:cubicBezTo>
                      <a:pt x="579" y="2327"/>
                      <a:pt x="657" y="2299"/>
                      <a:pt x="726" y="2232"/>
                    </a:cubicBezTo>
                    <a:cubicBezTo>
                      <a:pt x="1286" y="1697"/>
                      <a:pt x="1834" y="1125"/>
                      <a:pt x="2381" y="577"/>
                    </a:cubicBezTo>
                    <a:cubicBezTo>
                      <a:pt x="2620" y="339"/>
                      <a:pt x="2391" y="1"/>
                      <a:pt x="21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5" name="Google Shape;2495;p44"/>
              <p:cNvSpPr/>
              <p:nvPr/>
            </p:nvSpPr>
            <p:spPr>
              <a:xfrm>
                <a:off x="734900" y="1170500"/>
                <a:ext cx="28000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121" extrusionOk="0">
                    <a:moveTo>
                      <a:pt x="1060" y="1"/>
                    </a:moveTo>
                    <a:cubicBezTo>
                      <a:pt x="477" y="1"/>
                      <a:pt x="1" y="477"/>
                      <a:pt x="1" y="1061"/>
                    </a:cubicBezTo>
                    <a:cubicBezTo>
                      <a:pt x="1" y="1644"/>
                      <a:pt x="477" y="2120"/>
                      <a:pt x="1060" y="2120"/>
                    </a:cubicBezTo>
                    <a:lnTo>
                      <a:pt x="1120" y="2120"/>
                    </a:lnTo>
                    <a:lnTo>
                      <a:pt x="112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6" name="Google Shape;2496;p44"/>
              <p:cNvSpPr/>
              <p:nvPr/>
            </p:nvSpPr>
            <p:spPr>
              <a:xfrm>
                <a:off x="762875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1489" y="2120"/>
                    </a:lnTo>
                    <a:lnTo>
                      <a:pt x="14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7" name="Google Shape;2497;p44"/>
              <p:cNvSpPr/>
              <p:nvPr/>
            </p:nvSpPr>
            <p:spPr>
              <a:xfrm>
                <a:off x="800100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0" y="1"/>
                    </a:moveTo>
                    <a:lnTo>
                      <a:pt x="0" y="2120"/>
                    </a:lnTo>
                    <a:lnTo>
                      <a:pt x="1488" y="2120"/>
                    </a:lnTo>
                    <a:lnTo>
                      <a:pt x="14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8" name="Google Shape;2498;p44"/>
              <p:cNvSpPr/>
              <p:nvPr/>
            </p:nvSpPr>
            <p:spPr>
              <a:xfrm>
                <a:off x="874200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1489" y="2120"/>
                    </a:lnTo>
                    <a:lnTo>
                      <a:pt x="148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" name="Google Shape;2499;p44"/>
              <p:cNvSpPr/>
              <p:nvPr/>
            </p:nvSpPr>
            <p:spPr>
              <a:xfrm>
                <a:off x="911400" y="1170500"/>
                <a:ext cx="280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60" y="2120"/>
                    </a:lnTo>
                    <a:cubicBezTo>
                      <a:pt x="644" y="2120"/>
                      <a:pt x="1120" y="1644"/>
                      <a:pt x="1120" y="1061"/>
                    </a:cubicBezTo>
                    <a:cubicBezTo>
                      <a:pt x="1120" y="465"/>
                      <a:pt x="644" y="1"/>
                      <a:pt x="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" name="Google Shape;2500;p44"/>
              <p:cNvSpPr/>
              <p:nvPr/>
            </p:nvSpPr>
            <p:spPr>
              <a:xfrm>
                <a:off x="837300" y="1170500"/>
                <a:ext cx="369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77" h="2121" extrusionOk="0">
                    <a:moveTo>
                      <a:pt x="0" y="1"/>
                    </a:moveTo>
                    <a:lnTo>
                      <a:pt x="0" y="2120"/>
                    </a:lnTo>
                    <a:lnTo>
                      <a:pt x="1477" y="2120"/>
                    </a:lnTo>
                    <a:lnTo>
                      <a:pt x="14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" name="Google Shape;2501;p44"/>
              <p:cNvSpPr/>
              <p:nvPr/>
            </p:nvSpPr>
            <p:spPr>
              <a:xfrm>
                <a:off x="667025" y="1279450"/>
                <a:ext cx="339950" cy="42300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1692" extrusionOk="0">
                    <a:moveTo>
                      <a:pt x="1" y="1"/>
                    </a:moveTo>
                    <a:lnTo>
                      <a:pt x="1" y="1691"/>
                    </a:lnTo>
                    <a:lnTo>
                      <a:pt x="13598" y="1691"/>
                    </a:lnTo>
                    <a:lnTo>
                      <a:pt x="135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2" name="Google Shape;2502;p44"/>
              <p:cNvSpPr/>
              <p:nvPr/>
            </p:nvSpPr>
            <p:spPr>
              <a:xfrm>
                <a:off x="667025" y="1301775"/>
                <a:ext cx="339950" cy="18775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751" extrusionOk="0">
                    <a:moveTo>
                      <a:pt x="1" y="1"/>
                    </a:moveTo>
                    <a:lnTo>
                      <a:pt x="1" y="751"/>
                    </a:lnTo>
                    <a:lnTo>
                      <a:pt x="13598" y="751"/>
                    </a:lnTo>
                    <a:lnTo>
                      <a:pt x="135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" name="Google Shape;2503;p44"/>
              <p:cNvSpPr/>
              <p:nvPr/>
            </p:nvSpPr>
            <p:spPr>
              <a:xfrm>
                <a:off x="738175" y="1405350"/>
                <a:ext cx="197975" cy="112850"/>
              </a:xfrm>
              <a:custGeom>
                <a:avLst/>
                <a:gdLst/>
                <a:ahLst/>
                <a:cxnLst/>
                <a:rect l="l" t="t" r="r" b="b"/>
                <a:pathLst>
                  <a:path w="7919" h="4514" extrusionOk="0">
                    <a:moveTo>
                      <a:pt x="1477" y="1"/>
                    </a:moveTo>
                    <a:cubicBezTo>
                      <a:pt x="667" y="1"/>
                      <a:pt x="1" y="668"/>
                      <a:pt x="1" y="1477"/>
                    </a:cubicBezTo>
                    <a:lnTo>
                      <a:pt x="1" y="3037"/>
                    </a:lnTo>
                    <a:cubicBezTo>
                      <a:pt x="1" y="3847"/>
                      <a:pt x="667" y="4513"/>
                      <a:pt x="1477" y="4513"/>
                    </a:cubicBezTo>
                    <a:lnTo>
                      <a:pt x="6442" y="4513"/>
                    </a:lnTo>
                    <a:cubicBezTo>
                      <a:pt x="7251" y="4513"/>
                      <a:pt x="7918" y="3847"/>
                      <a:pt x="7918" y="3037"/>
                    </a:cubicBezTo>
                    <a:lnTo>
                      <a:pt x="7918" y="1477"/>
                    </a:lnTo>
                    <a:cubicBezTo>
                      <a:pt x="7918" y="668"/>
                      <a:pt x="7251" y="1"/>
                      <a:pt x="64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44"/>
              <p:cNvSpPr/>
              <p:nvPr/>
            </p:nvSpPr>
            <p:spPr>
              <a:xfrm>
                <a:off x="738175" y="1348200"/>
                <a:ext cx="37225" cy="36950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1478" extrusionOk="0">
                    <a:moveTo>
                      <a:pt x="739" y="1"/>
                    </a:moveTo>
                    <a:cubicBezTo>
                      <a:pt x="334" y="1"/>
                      <a:pt x="1" y="334"/>
                      <a:pt x="1" y="739"/>
                    </a:cubicBezTo>
                    <a:cubicBezTo>
                      <a:pt x="1" y="1144"/>
                      <a:pt x="334" y="1477"/>
                      <a:pt x="739" y="1477"/>
                    </a:cubicBezTo>
                    <a:cubicBezTo>
                      <a:pt x="1155" y="1477"/>
                      <a:pt x="1489" y="1144"/>
                      <a:pt x="1489" y="739"/>
                    </a:cubicBezTo>
                    <a:cubicBezTo>
                      <a:pt x="1489" y="334"/>
                      <a:pt x="1155" y="1"/>
                      <a:pt x="7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44"/>
              <p:cNvSpPr/>
              <p:nvPr/>
            </p:nvSpPr>
            <p:spPr>
              <a:xfrm>
                <a:off x="808425" y="1348200"/>
                <a:ext cx="127725" cy="36950"/>
              </a:xfrm>
              <a:custGeom>
                <a:avLst/>
                <a:gdLst/>
                <a:ahLst/>
                <a:cxnLst/>
                <a:rect l="l" t="t" r="r" b="b"/>
                <a:pathLst>
                  <a:path w="5109" h="1478" extrusionOk="0">
                    <a:moveTo>
                      <a:pt x="0" y="1"/>
                    </a:moveTo>
                    <a:lnTo>
                      <a:pt x="0" y="1477"/>
                    </a:lnTo>
                    <a:lnTo>
                      <a:pt x="5108" y="1477"/>
                    </a:lnTo>
                    <a:lnTo>
                      <a:pt x="510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44"/>
              <p:cNvSpPr/>
              <p:nvPr/>
            </p:nvSpPr>
            <p:spPr>
              <a:xfrm>
                <a:off x="907250" y="1665800"/>
                <a:ext cx="4825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2204" extrusionOk="0">
                    <a:moveTo>
                      <a:pt x="965" y="1"/>
                    </a:moveTo>
                    <a:cubicBezTo>
                      <a:pt x="429" y="1"/>
                      <a:pt x="0" y="441"/>
                      <a:pt x="0" y="977"/>
                    </a:cubicBezTo>
                    <a:lnTo>
                      <a:pt x="0" y="1239"/>
                    </a:lnTo>
                    <a:cubicBezTo>
                      <a:pt x="0" y="1775"/>
                      <a:pt x="429" y="2204"/>
                      <a:pt x="965" y="2204"/>
                    </a:cubicBezTo>
                    <a:cubicBezTo>
                      <a:pt x="1500" y="2204"/>
                      <a:pt x="1929" y="1775"/>
                      <a:pt x="1929" y="1239"/>
                    </a:cubicBezTo>
                    <a:lnTo>
                      <a:pt x="1929" y="977"/>
                    </a:lnTo>
                    <a:cubicBezTo>
                      <a:pt x="1929" y="441"/>
                      <a:pt x="1500" y="1"/>
                      <a:pt x="9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44"/>
              <p:cNvSpPr/>
              <p:nvPr/>
            </p:nvSpPr>
            <p:spPr>
              <a:xfrm>
                <a:off x="717625" y="1665800"/>
                <a:ext cx="4855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1942" h="2204" extrusionOk="0">
                    <a:moveTo>
                      <a:pt x="977" y="1"/>
                    </a:moveTo>
                    <a:cubicBezTo>
                      <a:pt x="442" y="1"/>
                      <a:pt x="1" y="441"/>
                      <a:pt x="1" y="977"/>
                    </a:cubicBezTo>
                    <a:lnTo>
                      <a:pt x="1" y="1239"/>
                    </a:lnTo>
                    <a:cubicBezTo>
                      <a:pt x="1" y="1775"/>
                      <a:pt x="442" y="2204"/>
                      <a:pt x="977" y="2204"/>
                    </a:cubicBezTo>
                    <a:cubicBezTo>
                      <a:pt x="1513" y="2204"/>
                      <a:pt x="1942" y="1775"/>
                      <a:pt x="1942" y="1239"/>
                    </a:cubicBezTo>
                    <a:lnTo>
                      <a:pt x="1942" y="977"/>
                    </a:lnTo>
                    <a:cubicBezTo>
                      <a:pt x="1942" y="441"/>
                      <a:pt x="1513" y="1"/>
                      <a:pt x="9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44"/>
              <p:cNvSpPr/>
              <p:nvPr/>
            </p:nvSpPr>
            <p:spPr>
              <a:xfrm>
                <a:off x="659600" y="1695575"/>
                <a:ext cx="116100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4644" h="1430" extrusionOk="0">
                    <a:moveTo>
                      <a:pt x="0" y="1"/>
                    </a:moveTo>
                    <a:lnTo>
                      <a:pt x="0" y="1429"/>
                    </a:lnTo>
                    <a:lnTo>
                      <a:pt x="4644" y="1429"/>
                    </a:lnTo>
                    <a:lnTo>
                      <a:pt x="464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44"/>
              <p:cNvSpPr/>
              <p:nvPr/>
            </p:nvSpPr>
            <p:spPr>
              <a:xfrm>
                <a:off x="898600" y="1695575"/>
                <a:ext cx="116125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1430" extrusionOk="0">
                    <a:moveTo>
                      <a:pt x="1" y="1"/>
                    </a:moveTo>
                    <a:lnTo>
                      <a:pt x="1" y="1429"/>
                    </a:lnTo>
                    <a:lnTo>
                      <a:pt x="4644" y="1429"/>
                    </a:lnTo>
                    <a:lnTo>
                      <a:pt x="464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44"/>
              <p:cNvSpPr/>
              <p:nvPr/>
            </p:nvSpPr>
            <p:spPr>
              <a:xfrm>
                <a:off x="556300" y="1549725"/>
                <a:ext cx="109875" cy="92900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3716" extrusionOk="0">
                    <a:moveTo>
                      <a:pt x="2192" y="1"/>
                    </a:moveTo>
                    <a:cubicBezTo>
                      <a:pt x="989" y="1"/>
                      <a:pt x="1" y="989"/>
                      <a:pt x="1" y="2191"/>
                    </a:cubicBezTo>
                    <a:lnTo>
                      <a:pt x="1" y="3703"/>
                    </a:lnTo>
                    <a:lnTo>
                      <a:pt x="1168" y="3703"/>
                    </a:lnTo>
                    <a:lnTo>
                      <a:pt x="1168" y="2191"/>
                    </a:lnTo>
                    <a:cubicBezTo>
                      <a:pt x="1168" y="1632"/>
                      <a:pt x="1632" y="1167"/>
                      <a:pt x="2192" y="1167"/>
                    </a:cubicBezTo>
                    <a:cubicBezTo>
                      <a:pt x="2763" y="1167"/>
                      <a:pt x="3227" y="1632"/>
                      <a:pt x="3227" y="2191"/>
                    </a:cubicBezTo>
                    <a:lnTo>
                      <a:pt x="3227" y="3715"/>
                    </a:lnTo>
                    <a:lnTo>
                      <a:pt x="4394" y="3715"/>
                    </a:lnTo>
                    <a:lnTo>
                      <a:pt x="4394" y="2191"/>
                    </a:lnTo>
                    <a:cubicBezTo>
                      <a:pt x="4394" y="989"/>
                      <a:pt x="3406" y="1"/>
                      <a:pt x="21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44"/>
              <p:cNvSpPr/>
              <p:nvPr/>
            </p:nvSpPr>
            <p:spPr>
              <a:xfrm>
                <a:off x="1006950" y="1549725"/>
                <a:ext cx="109575" cy="92900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3716" extrusionOk="0">
                    <a:moveTo>
                      <a:pt x="2192" y="1"/>
                    </a:moveTo>
                    <a:cubicBezTo>
                      <a:pt x="977" y="1"/>
                      <a:pt x="1" y="989"/>
                      <a:pt x="1" y="2191"/>
                    </a:cubicBezTo>
                    <a:lnTo>
                      <a:pt x="1" y="3703"/>
                    </a:lnTo>
                    <a:lnTo>
                      <a:pt x="1168" y="3703"/>
                    </a:lnTo>
                    <a:lnTo>
                      <a:pt x="1168" y="2191"/>
                    </a:lnTo>
                    <a:cubicBezTo>
                      <a:pt x="1168" y="1632"/>
                      <a:pt x="1632" y="1167"/>
                      <a:pt x="2192" y="1167"/>
                    </a:cubicBezTo>
                    <a:cubicBezTo>
                      <a:pt x="2763" y="1167"/>
                      <a:pt x="3216" y="1632"/>
                      <a:pt x="3216" y="2191"/>
                    </a:cubicBezTo>
                    <a:lnTo>
                      <a:pt x="3216" y="3715"/>
                    </a:lnTo>
                    <a:lnTo>
                      <a:pt x="4382" y="3715"/>
                    </a:lnTo>
                    <a:lnTo>
                      <a:pt x="4382" y="2191"/>
                    </a:lnTo>
                    <a:cubicBezTo>
                      <a:pt x="4382" y="989"/>
                      <a:pt x="3406" y="1"/>
                      <a:pt x="21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9218" name="Picture 2" descr="image">
            <a:extLst>
              <a:ext uri="{FF2B5EF4-FFF2-40B4-BE49-F238E27FC236}">
                <a16:creationId xmlns:a16="http://schemas.microsoft.com/office/drawing/2014/main" id="{3656FBE6-CBFA-5788-91A0-FC61139FD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273" y="1946755"/>
            <a:ext cx="5116316" cy="1629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3187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7" name="Google Shape;2307;p44"/>
          <p:cNvSpPr txBox="1">
            <a:spLocks noGrp="1"/>
          </p:cNvSpPr>
          <p:nvPr>
            <p:ph type="title"/>
          </p:nvPr>
        </p:nvSpPr>
        <p:spPr>
          <a:xfrm>
            <a:off x="1993571" y="371888"/>
            <a:ext cx="5082004" cy="7126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dirty="0" err="1">
                <a:solidFill>
                  <a:srgbClr val="FFFFFF"/>
                </a:solidFill>
                <a:effectLst/>
                <a:latin typeface="-apple-system"/>
              </a:rPr>
              <a:t>Áp</a:t>
            </a:r>
            <a:r>
              <a:rPr lang="en-US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sz="2400" b="1" i="0" dirty="0" err="1">
                <a:solidFill>
                  <a:srgbClr val="FFFFFF"/>
                </a:solidFill>
                <a:effectLst/>
                <a:latin typeface="-apple-system"/>
              </a:rPr>
              <a:t>dụng</a:t>
            </a:r>
            <a:r>
              <a:rPr lang="en-US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vi-VN" sz="2400" b="1" i="0" dirty="0" err="1">
                <a:solidFill>
                  <a:srgbClr val="FFFFFF"/>
                </a:solidFill>
                <a:effectLst/>
                <a:latin typeface="-apple-system"/>
              </a:rPr>
              <a:t>Gradient</a:t>
            </a:r>
            <a:r>
              <a:rPr lang="vi-VN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vi-VN" sz="2400" b="1" i="0" dirty="0" err="1">
                <a:solidFill>
                  <a:srgbClr val="FFFFFF"/>
                </a:solidFill>
                <a:effectLst/>
                <a:latin typeface="-apple-system"/>
              </a:rPr>
              <a:t>Boosting</a:t>
            </a:r>
            <a:r>
              <a:rPr lang="vi-VN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-apple-system"/>
              </a:rPr>
              <a:t>sử</a:t>
            </a:r>
            <a:r>
              <a:rPr lang="en-US" sz="2400" dirty="0">
                <a:solidFill>
                  <a:srgbClr val="FFFFFF"/>
                </a:solidFill>
                <a:latin typeface="-apple-system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-apple-system"/>
              </a:rPr>
              <a:t>dụng</a:t>
            </a:r>
            <a:r>
              <a:rPr lang="en-US" sz="2400" dirty="0">
                <a:solidFill>
                  <a:srgbClr val="FFFFFF"/>
                </a:solidFill>
                <a:latin typeface="-apple-system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-apple-system"/>
              </a:rPr>
              <a:t>trong</a:t>
            </a:r>
            <a:r>
              <a:rPr lang="en-US" sz="2400" dirty="0">
                <a:solidFill>
                  <a:srgbClr val="FFFFFF"/>
                </a:solidFill>
                <a:latin typeface="-apple-system"/>
              </a:rPr>
              <a:t> </a:t>
            </a:r>
            <a:r>
              <a:rPr lang="vi-VN" sz="2400" b="1" i="0" dirty="0" err="1">
                <a:solidFill>
                  <a:srgbClr val="FFFFFF"/>
                </a:solidFill>
                <a:effectLst/>
                <a:latin typeface="-apple-system"/>
              </a:rPr>
              <a:t>Regression</a:t>
            </a:r>
            <a:endParaRPr sz="2400" dirty="0"/>
          </a:p>
        </p:txBody>
      </p:sp>
      <p:sp>
        <p:nvSpPr>
          <p:cNvPr id="2308" name="Google Shape;2308;p44"/>
          <p:cNvSpPr txBox="1">
            <a:spLocks noGrp="1"/>
          </p:cNvSpPr>
          <p:nvPr>
            <p:ph type="body" idx="1"/>
          </p:nvPr>
        </p:nvSpPr>
        <p:spPr>
          <a:xfrm>
            <a:off x="2014466" y="1315568"/>
            <a:ext cx="5133709" cy="5912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dirty="0" err="1">
                <a:solidFill>
                  <a:schemeClr val="accent6"/>
                </a:solidFill>
              </a:rPr>
              <a:t>Bước</a:t>
            </a:r>
            <a:r>
              <a:rPr lang="en-US" dirty="0">
                <a:solidFill>
                  <a:schemeClr val="accent6"/>
                </a:solidFill>
              </a:rPr>
              <a:t> 3: </a:t>
            </a:r>
            <a:r>
              <a:rPr lang="en-US" dirty="0" err="1">
                <a:solidFill>
                  <a:schemeClr val="accent6"/>
                </a:solidFill>
              </a:rPr>
              <a:t>Dự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đoán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phần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dư</a:t>
            </a:r>
            <a:r>
              <a:rPr lang="en-US" dirty="0">
                <a:solidFill>
                  <a:schemeClr val="accent6"/>
                </a:solidFill>
              </a:rPr>
              <a:t> (Predict the pseudo-residuals).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chemeClr val="accent6"/>
                </a:solidFill>
              </a:rPr>
              <a:t>Dùng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cây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quyết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định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để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dự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đoán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phần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dư</a:t>
            </a:r>
            <a:r>
              <a:rPr lang="en-US" dirty="0">
                <a:solidFill>
                  <a:schemeClr val="accent6"/>
                </a:solidFill>
              </a:rPr>
              <a:t>.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2309" name="Google Shape;2309;p44"/>
          <p:cNvGrpSpPr/>
          <p:nvPr/>
        </p:nvGrpSpPr>
        <p:grpSpPr>
          <a:xfrm rot="866130">
            <a:off x="249590" y="-264931"/>
            <a:ext cx="1498719" cy="2192273"/>
            <a:chOff x="1463275" y="2373500"/>
            <a:chExt cx="484900" cy="711125"/>
          </a:xfrm>
        </p:grpSpPr>
        <p:sp>
          <p:nvSpPr>
            <p:cNvPr id="2310" name="Google Shape;2310;p44"/>
            <p:cNvSpPr/>
            <p:nvPr/>
          </p:nvSpPr>
          <p:spPr>
            <a:xfrm>
              <a:off x="1463275" y="2373650"/>
              <a:ext cx="484300" cy="710825"/>
            </a:xfrm>
            <a:custGeom>
              <a:avLst/>
              <a:gdLst/>
              <a:ahLst/>
              <a:cxnLst/>
              <a:rect l="l" t="t" r="r" b="b"/>
              <a:pathLst>
                <a:path w="19372" h="28433" extrusionOk="0">
                  <a:moveTo>
                    <a:pt x="9049" y="0"/>
                  </a:moveTo>
                  <a:cubicBezTo>
                    <a:pt x="8263" y="0"/>
                    <a:pt x="7632" y="631"/>
                    <a:pt x="7632" y="1405"/>
                  </a:cubicBezTo>
                  <a:lnTo>
                    <a:pt x="7632" y="1417"/>
                  </a:lnTo>
                  <a:cubicBezTo>
                    <a:pt x="5596" y="2215"/>
                    <a:pt x="4155" y="4191"/>
                    <a:pt x="4155" y="6501"/>
                  </a:cubicBezTo>
                  <a:lnTo>
                    <a:pt x="4155" y="9870"/>
                  </a:lnTo>
                  <a:cubicBezTo>
                    <a:pt x="3763" y="10025"/>
                    <a:pt x="3489" y="10406"/>
                    <a:pt x="3489" y="10847"/>
                  </a:cubicBezTo>
                  <a:lnTo>
                    <a:pt x="3489" y="11156"/>
                  </a:lnTo>
                  <a:cubicBezTo>
                    <a:pt x="3298" y="11299"/>
                    <a:pt x="3120" y="11454"/>
                    <a:pt x="2953" y="11621"/>
                  </a:cubicBezTo>
                  <a:cubicBezTo>
                    <a:pt x="2786" y="11799"/>
                    <a:pt x="2631" y="11978"/>
                    <a:pt x="2477" y="12156"/>
                  </a:cubicBezTo>
                  <a:cubicBezTo>
                    <a:pt x="2143" y="12597"/>
                    <a:pt x="1869" y="13061"/>
                    <a:pt x="1655" y="13549"/>
                  </a:cubicBezTo>
                  <a:cubicBezTo>
                    <a:pt x="1441" y="14038"/>
                    <a:pt x="1286" y="14561"/>
                    <a:pt x="1167" y="15097"/>
                  </a:cubicBezTo>
                  <a:cubicBezTo>
                    <a:pt x="1048" y="15681"/>
                    <a:pt x="976" y="16276"/>
                    <a:pt x="941" y="16871"/>
                  </a:cubicBezTo>
                  <a:cubicBezTo>
                    <a:pt x="905" y="17324"/>
                    <a:pt x="893" y="17764"/>
                    <a:pt x="881" y="18217"/>
                  </a:cubicBezTo>
                  <a:cubicBezTo>
                    <a:pt x="0" y="18669"/>
                    <a:pt x="0" y="20264"/>
                    <a:pt x="0" y="20943"/>
                  </a:cubicBezTo>
                  <a:lnTo>
                    <a:pt x="2834" y="20943"/>
                  </a:lnTo>
                  <a:cubicBezTo>
                    <a:pt x="2834" y="20264"/>
                    <a:pt x="2917" y="18645"/>
                    <a:pt x="1953" y="18205"/>
                  </a:cubicBezTo>
                  <a:cubicBezTo>
                    <a:pt x="1965" y="17800"/>
                    <a:pt x="1977" y="17383"/>
                    <a:pt x="2000" y="16978"/>
                  </a:cubicBezTo>
                  <a:cubicBezTo>
                    <a:pt x="2036" y="16454"/>
                    <a:pt x="2096" y="15943"/>
                    <a:pt x="2191" y="15442"/>
                  </a:cubicBezTo>
                  <a:cubicBezTo>
                    <a:pt x="2298" y="14919"/>
                    <a:pt x="2453" y="14419"/>
                    <a:pt x="2667" y="13930"/>
                  </a:cubicBezTo>
                  <a:cubicBezTo>
                    <a:pt x="2846" y="13537"/>
                    <a:pt x="3072" y="13156"/>
                    <a:pt x="3346" y="12799"/>
                  </a:cubicBezTo>
                  <a:cubicBezTo>
                    <a:pt x="3393" y="12752"/>
                    <a:pt x="3441" y="12692"/>
                    <a:pt x="3489" y="12644"/>
                  </a:cubicBezTo>
                  <a:lnTo>
                    <a:pt x="3489" y="12692"/>
                  </a:lnTo>
                  <a:cubicBezTo>
                    <a:pt x="3489" y="12942"/>
                    <a:pt x="3572" y="13168"/>
                    <a:pt x="3727" y="13347"/>
                  </a:cubicBezTo>
                  <a:lnTo>
                    <a:pt x="3727" y="14359"/>
                  </a:lnTo>
                  <a:lnTo>
                    <a:pt x="4155" y="14359"/>
                  </a:lnTo>
                  <a:lnTo>
                    <a:pt x="4155" y="19169"/>
                  </a:lnTo>
                  <a:lnTo>
                    <a:pt x="3727" y="19169"/>
                  </a:lnTo>
                  <a:lnTo>
                    <a:pt x="3727" y="20193"/>
                  </a:lnTo>
                  <a:lnTo>
                    <a:pt x="8954" y="20193"/>
                  </a:lnTo>
                  <a:lnTo>
                    <a:pt x="8954" y="20205"/>
                  </a:lnTo>
                  <a:lnTo>
                    <a:pt x="8954" y="20943"/>
                  </a:lnTo>
                  <a:lnTo>
                    <a:pt x="8954" y="21562"/>
                  </a:lnTo>
                  <a:lnTo>
                    <a:pt x="8954" y="22300"/>
                  </a:lnTo>
                  <a:lnTo>
                    <a:pt x="8954" y="22931"/>
                  </a:lnTo>
                  <a:lnTo>
                    <a:pt x="8954" y="23670"/>
                  </a:lnTo>
                  <a:lnTo>
                    <a:pt x="7823" y="23670"/>
                  </a:lnTo>
                  <a:cubicBezTo>
                    <a:pt x="7573" y="23670"/>
                    <a:pt x="7382" y="23908"/>
                    <a:pt x="7382" y="24194"/>
                  </a:cubicBezTo>
                  <a:cubicBezTo>
                    <a:pt x="7382" y="24491"/>
                    <a:pt x="7573" y="24717"/>
                    <a:pt x="7823" y="24717"/>
                  </a:cubicBezTo>
                  <a:lnTo>
                    <a:pt x="8418" y="24717"/>
                  </a:lnTo>
                  <a:lnTo>
                    <a:pt x="8418" y="28432"/>
                  </a:lnTo>
                  <a:lnTo>
                    <a:pt x="10894" y="28432"/>
                  </a:lnTo>
                  <a:lnTo>
                    <a:pt x="10894" y="24729"/>
                  </a:lnTo>
                  <a:lnTo>
                    <a:pt x="11490" y="24729"/>
                  </a:lnTo>
                  <a:cubicBezTo>
                    <a:pt x="11728" y="24729"/>
                    <a:pt x="11930" y="24491"/>
                    <a:pt x="11930" y="24194"/>
                  </a:cubicBezTo>
                  <a:cubicBezTo>
                    <a:pt x="11930" y="23908"/>
                    <a:pt x="11728" y="23670"/>
                    <a:pt x="11490" y="23670"/>
                  </a:cubicBezTo>
                  <a:lnTo>
                    <a:pt x="10370" y="23670"/>
                  </a:lnTo>
                  <a:lnTo>
                    <a:pt x="10370" y="22931"/>
                  </a:lnTo>
                  <a:lnTo>
                    <a:pt x="10370" y="22312"/>
                  </a:lnTo>
                  <a:lnTo>
                    <a:pt x="10370" y="21574"/>
                  </a:lnTo>
                  <a:lnTo>
                    <a:pt x="10370" y="20943"/>
                  </a:lnTo>
                  <a:lnTo>
                    <a:pt x="10370" y="20205"/>
                  </a:lnTo>
                  <a:lnTo>
                    <a:pt x="10370" y="20193"/>
                  </a:lnTo>
                  <a:lnTo>
                    <a:pt x="15597" y="20193"/>
                  </a:lnTo>
                  <a:lnTo>
                    <a:pt x="15597" y="19169"/>
                  </a:lnTo>
                  <a:lnTo>
                    <a:pt x="15097" y="19169"/>
                  </a:lnTo>
                  <a:lnTo>
                    <a:pt x="15097" y="14371"/>
                  </a:lnTo>
                  <a:lnTo>
                    <a:pt x="15597" y="14371"/>
                  </a:lnTo>
                  <a:lnTo>
                    <a:pt x="15597" y="13335"/>
                  </a:lnTo>
                  <a:lnTo>
                    <a:pt x="15550" y="13335"/>
                  </a:lnTo>
                  <a:cubicBezTo>
                    <a:pt x="15693" y="13168"/>
                    <a:pt x="15776" y="12942"/>
                    <a:pt x="15776" y="12692"/>
                  </a:cubicBezTo>
                  <a:lnTo>
                    <a:pt x="15776" y="12573"/>
                  </a:lnTo>
                  <a:cubicBezTo>
                    <a:pt x="15835" y="12644"/>
                    <a:pt x="15907" y="12728"/>
                    <a:pt x="15966" y="12799"/>
                  </a:cubicBezTo>
                  <a:cubicBezTo>
                    <a:pt x="16252" y="13156"/>
                    <a:pt x="16478" y="13526"/>
                    <a:pt x="16657" y="13930"/>
                  </a:cubicBezTo>
                  <a:cubicBezTo>
                    <a:pt x="16871" y="14407"/>
                    <a:pt x="17026" y="14919"/>
                    <a:pt x="17121" y="15442"/>
                  </a:cubicBezTo>
                  <a:cubicBezTo>
                    <a:pt x="17228" y="15943"/>
                    <a:pt x="17276" y="16454"/>
                    <a:pt x="17312" y="16978"/>
                  </a:cubicBezTo>
                  <a:cubicBezTo>
                    <a:pt x="17336" y="17383"/>
                    <a:pt x="17348" y="17800"/>
                    <a:pt x="17348" y="18217"/>
                  </a:cubicBezTo>
                  <a:cubicBezTo>
                    <a:pt x="16443" y="18657"/>
                    <a:pt x="16443" y="20264"/>
                    <a:pt x="16443" y="20943"/>
                  </a:cubicBezTo>
                  <a:lnTo>
                    <a:pt x="19288" y="20943"/>
                  </a:lnTo>
                  <a:cubicBezTo>
                    <a:pt x="19288" y="20264"/>
                    <a:pt x="19372" y="18657"/>
                    <a:pt x="18419" y="18217"/>
                  </a:cubicBezTo>
                  <a:cubicBezTo>
                    <a:pt x="18419" y="17764"/>
                    <a:pt x="18395" y="17312"/>
                    <a:pt x="18371" y="16871"/>
                  </a:cubicBezTo>
                  <a:cubicBezTo>
                    <a:pt x="18324" y="16264"/>
                    <a:pt x="18252" y="15681"/>
                    <a:pt x="18121" y="15097"/>
                  </a:cubicBezTo>
                  <a:cubicBezTo>
                    <a:pt x="18014" y="14573"/>
                    <a:pt x="17848" y="14049"/>
                    <a:pt x="17633" y="13549"/>
                  </a:cubicBezTo>
                  <a:cubicBezTo>
                    <a:pt x="17419" y="13073"/>
                    <a:pt x="17157" y="12609"/>
                    <a:pt x="16824" y="12168"/>
                  </a:cubicBezTo>
                  <a:cubicBezTo>
                    <a:pt x="16681" y="11978"/>
                    <a:pt x="16526" y="11799"/>
                    <a:pt x="16359" y="11621"/>
                  </a:cubicBezTo>
                  <a:cubicBezTo>
                    <a:pt x="16169" y="11430"/>
                    <a:pt x="15978" y="11251"/>
                    <a:pt x="15776" y="11097"/>
                  </a:cubicBezTo>
                  <a:lnTo>
                    <a:pt x="15776" y="10847"/>
                  </a:lnTo>
                  <a:cubicBezTo>
                    <a:pt x="15776" y="10394"/>
                    <a:pt x="15502" y="10025"/>
                    <a:pt x="15109" y="9870"/>
                  </a:cubicBezTo>
                  <a:lnTo>
                    <a:pt x="15109" y="6501"/>
                  </a:lnTo>
                  <a:cubicBezTo>
                    <a:pt x="15109" y="4132"/>
                    <a:pt x="13597" y="2119"/>
                    <a:pt x="11490" y="1357"/>
                  </a:cubicBezTo>
                  <a:cubicBezTo>
                    <a:pt x="11454" y="595"/>
                    <a:pt x="10835" y="0"/>
                    <a:pt x="10073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11" name="Google Shape;2311;p44"/>
            <p:cNvGrpSpPr/>
            <p:nvPr/>
          </p:nvGrpSpPr>
          <p:grpSpPr>
            <a:xfrm>
              <a:off x="1463275" y="2373500"/>
              <a:ext cx="484900" cy="711125"/>
              <a:chOff x="1463275" y="1021100"/>
              <a:chExt cx="484900" cy="711125"/>
            </a:xfrm>
          </p:grpSpPr>
          <p:sp>
            <p:nvSpPr>
              <p:cNvPr id="2312" name="Google Shape;2312;p44"/>
              <p:cNvSpPr/>
              <p:nvPr/>
            </p:nvSpPr>
            <p:spPr>
              <a:xfrm>
                <a:off x="1654075" y="1021100"/>
                <a:ext cx="96450" cy="70850"/>
              </a:xfrm>
              <a:custGeom>
                <a:avLst/>
                <a:gdLst/>
                <a:ahLst/>
                <a:cxnLst/>
                <a:rect l="l" t="t" r="r" b="b"/>
                <a:pathLst>
                  <a:path w="3858" h="2834" extrusionOk="0">
                    <a:moveTo>
                      <a:pt x="1417" y="0"/>
                    </a:moveTo>
                    <a:cubicBezTo>
                      <a:pt x="631" y="0"/>
                      <a:pt x="0" y="643"/>
                      <a:pt x="0" y="1417"/>
                    </a:cubicBezTo>
                    <a:cubicBezTo>
                      <a:pt x="0" y="2203"/>
                      <a:pt x="631" y="2834"/>
                      <a:pt x="1417" y="2834"/>
                    </a:cubicBezTo>
                    <a:lnTo>
                      <a:pt x="2441" y="2834"/>
                    </a:lnTo>
                    <a:cubicBezTo>
                      <a:pt x="3227" y="2834"/>
                      <a:pt x="3858" y="2203"/>
                      <a:pt x="3858" y="1417"/>
                    </a:cubicBezTo>
                    <a:cubicBezTo>
                      <a:pt x="3858" y="643"/>
                      <a:pt x="3227" y="12"/>
                      <a:pt x="24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44"/>
              <p:cNvSpPr/>
              <p:nvPr/>
            </p:nvSpPr>
            <p:spPr>
              <a:xfrm>
                <a:off x="1687100" y="1476800"/>
                <a:ext cx="35450" cy="1539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156" extrusionOk="0">
                    <a:moveTo>
                      <a:pt x="1" y="0"/>
                    </a:moveTo>
                    <a:lnTo>
                      <a:pt x="1" y="6156"/>
                    </a:lnTo>
                    <a:lnTo>
                      <a:pt x="1417" y="6156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44"/>
              <p:cNvSpPr/>
              <p:nvPr/>
            </p:nvSpPr>
            <p:spPr>
              <a:xfrm>
                <a:off x="1687100" y="1476800"/>
                <a:ext cx="354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32" extrusionOk="0">
                    <a:moveTo>
                      <a:pt x="1" y="0"/>
                    </a:moveTo>
                    <a:lnTo>
                      <a:pt x="1" y="632"/>
                    </a:lnTo>
                    <a:lnTo>
                      <a:pt x="1417" y="632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44"/>
              <p:cNvSpPr/>
              <p:nvPr/>
            </p:nvSpPr>
            <p:spPr>
              <a:xfrm>
                <a:off x="1687100" y="1511025"/>
                <a:ext cx="3545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20" extrusionOk="0">
                    <a:moveTo>
                      <a:pt x="1" y="1"/>
                    </a:moveTo>
                    <a:lnTo>
                      <a:pt x="1" y="620"/>
                    </a:lnTo>
                    <a:lnTo>
                      <a:pt x="1417" y="620"/>
                    </a:lnTo>
                    <a:lnTo>
                      <a:pt x="1417" y="1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44"/>
              <p:cNvSpPr/>
              <p:nvPr/>
            </p:nvSpPr>
            <p:spPr>
              <a:xfrm>
                <a:off x="1687100" y="1544975"/>
                <a:ext cx="354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32" extrusionOk="0">
                    <a:moveTo>
                      <a:pt x="1" y="0"/>
                    </a:moveTo>
                    <a:lnTo>
                      <a:pt x="1" y="631"/>
                    </a:lnTo>
                    <a:lnTo>
                      <a:pt x="1417" y="631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44"/>
              <p:cNvSpPr/>
              <p:nvPr/>
            </p:nvSpPr>
            <p:spPr>
              <a:xfrm>
                <a:off x="1687100" y="1578900"/>
                <a:ext cx="354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32" extrusionOk="0">
                    <a:moveTo>
                      <a:pt x="1" y="0"/>
                    </a:moveTo>
                    <a:lnTo>
                      <a:pt x="1" y="631"/>
                    </a:lnTo>
                    <a:lnTo>
                      <a:pt x="1417" y="631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44"/>
              <p:cNvSpPr/>
              <p:nvPr/>
            </p:nvSpPr>
            <p:spPr>
              <a:xfrm>
                <a:off x="1687100" y="1613125"/>
                <a:ext cx="3545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20" extrusionOk="0">
                    <a:moveTo>
                      <a:pt x="1" y="1"/>
                    </a:moveTo>
                    <a:lnTo>
                      <a:pt x="1" y="620"/>
                    </a:lnTo>
                    <a:lnTo>
                      <a:pt x="1417" y="620"/>
                    </a:lnTo>
                    <a:lnTo>
                      <a:pt x="1417" y="1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44"/>
              <p:cNvSpPr/>
              <p:nvPr/>
            </p:nvSpPr>
            <p:spPr>
              <a:xfrm>
                <a:off x="1673700" y="1619675"/>
                <a:ext cx="61950" cy="112550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4502" extrusionOk="0">
                    <a:moveTo>
                      <a:pt x="1" y="0"/>
                    </a:moveTo>
                    <a:lnTo>
                      <a:pt x="1" y="4501"/>
                    </a:lnTo>
                    <a:lnTo>
                      <a:pt x="2477" y="4501"/>
                    </a:lnTo>
                    <a:lnTo>
                      <a:pt x="24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44"/>
              <p:cNvSpPr/>
              <p:nvPr/>
            </p:nvSpPr>
            <p:spPr>
              <a:xfrm>
                <a:off x="1647825" y="1613125"/>
                <a:ext cx="113725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4549" h="1061" extrusionOk="0">
                    <a:moveTo>
                      <a:pt x="441" y="1"/>
                    </a:moveTo>
                    <a:cubicBezTo>
                      <a:pt x="202" y="1"/>
                      <a:pt x="0" y="239"/>
                      <a:pt x="0" y="524"/>
                    </a:cubicBezTo>
                    <a:cubicBezTo>
                      <a:pt x="0" y="822"/>
                      <a:pt x="202" y="1060"/>
                      <a:pt x="441" y="1060"/>
                    </a:cubicBezTo>
                    <a:lnTo>
                      <a:pt x="4108" y="1060"/>
                    </a:lnTo>
                    <a:cubicBezTo>
                      <a:pt x="4358" y="1060"/>
                      <a:pt x="4548" y="822"/>
                      <a:pt x="4548" y="524"/>
                    </a:cubicBezTo>
                    <a:cubicBezTo>
                      <a:pt x="4548" y="239"/>
                      <a:pt x="4358" y="1"/>
                      <a:pt x="410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44"/>
              <p:cNvSpPr/>
              <p:nvPr/>
            </p:nvSpPr>
            <p:spPr>
              <a:xfrm>
                <a:off x="1704675" y="1256500"/>
                <a:ext cx="152700" cy="64650"/>
              </a:xfrm>
              <a:custGeom>
                <a:avLst/>
                <a:gdLst/>
                <a:ahLst/>
                <a:cxnLst/>
                <a:rect l="l" t="t" r="r" b="b"/>
                <a:pathLst>
                  <a:path w="6108" h="2586" extrusionOk="0">
                    <a:moveTo>
                      <a:pt x="201" y="1"/>
                    </a:moveTo>
                    <a:cubicBezTo>
                      <a:pt x="134" y="1"/>
                      <a:pt x="67" y="1"/>
                      <a:pt x="0" y="2"/>
                    </a:cubicBezTo>
                    <a:cubicBezTo>
                      <a:pt x="131" y="2"/>
                      <a:pt x="262" y="2"/>
                      <a:pt x="393" y="14"/>
                    </a:cubicBezTo>
                    <a:cubicBezTo>
                      <a:pt x="1048" y="26"/>
                      <a:pt x="1084" y="990"/>
                      <a:pt x="500" y="1073"/>
                    </a:cubicBezTo>
                    <a:cubicBezTo>
                      <a:pt x="2298" y="1109"/>
                      <a:pt x="4096" y="1443"/>
                      <a:pt x="5513" y="2586"/>
                    </a:cubicBezTo>
                    <a:lnTo>
                      <a:pt x="6108" y="1681"/>
                    </a:lnTo>
                    <a:cubicBezTo>
                      <a:pt x="4470" y="366"/>
                      <a:pt x="2274" y="1"/>
                      <a:pt x="201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44"/>
              <p:cNvSpPr/>
              <p:nvPr/>
            </p:nvSpPr>
            <p:spPr>
              <a:xfrm>
                <a:off x="1842475" y="1298500"/>
                <a:ext cx="41100" cy="42900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1716" extrusionOk="0">
                    <a:moveTo>
                      <a:pt x="596" y="1"/>
                    </a:moveTo>
                    <a:lnTo>
                      <a:pt x="1" y="906"/>
                    </a:lnTo>
                    <a:cubicBezTo>
                      <a:pt x="144" y="1025"/>
                      <a:pt x="286" y="1156"/>
                      <a:pt x="429" y="1298"/>
                    </a:cubicBezTo>
                    <a:cubicBezTo>
                      <a:pt x="560" y="1429"/>
                      <a:pt x="691" y="1572"/>
                      <a:pt x="798" y="1715"/>
                    </a:cubicBezTo>
                    <a:lnTo>
                      <a:pt x="1644" y="1084"/>
                    </a:lnTo>
                    <a:cubicBezTo>
                      <a:pt x="1513" y="894"/>
                      <a:pt x="1358" y="715"/>
                      <a:pt x="1191" y="536"/>
                    </a:cubicBezTo>
                    <a:cubicBezTo>
                      <a:pt x="1001" y="346"/>
                      <a:pt x="798" y="167"/>
                      <a:pt x="5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44"/>
              <p:cNvSpPr/>
              <p:nvPr/>
            </p:nvSpPr>
            <p:spPr>
              <a:xfrm>
                <a:off x="1862425" y="1325600"/>
                <a:ext cx="41700" cy="43775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751" extrusionOk="0">
                    <a:moveTo>
                      <a:pt x="846" y="0"/>
                    </a:moveTo>
                    <a:lnTo>
                      <a:pt x="0" y="631"/>
                    </a:lnTo>
                    <a:cubicBezTo>
                      <a:pt x="286" y="988"/>
                      <a:pt x="512" y="1357"/>
                      <a:pt x="691" y="1750"/>
                    </a:cubicBezTo>
                    <a:lnTo>
                      <a:pt x="1667" y="1381"/>
                    </a:lnTo>
                    <a:cubicBezTo>
                      <a:pt x="1453" y="905"/>
                      <a:pt x="1191" y="441"/>
                      <a:pt x="8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44"/>
              <p:cNvSpPr/>
              <p:nvPr/>
            </p:nvSpPr>
            <p:spPr>
              <a:xfrm>
                <a:off x="1692175" y="1283325"/>
                <a:ext cx="125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3" extrusionOk="0">
                    <a:moveTo>
                      <a:pt x="0" y="0"/>
                    </a:moveTo>
                    <a:cubicBezTo>
                      <a:pt x="36" y="12"/>
                      <a:pt x="71" y="12"/>
                      <a:pt x="107" y="12"/>
                    </a:cubicBezTo>
                    <a:cubicBezTo>
                      <a:pt x="238" y="0"/>
                      <a:pt x="369" y="0"/>
                      <a:pt x="500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325;p44"/>
              <p:cNvSpPr/>
              <p:nvPr/>
            </p:nvSpPr>
            <p:spPr>
              <a:xfrm>
                <a:off x="1879675" y="1360125"/>
                <a:ext cx="36650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882" extrusionOk="0">
                    <a:moveTo>
                      <a:pt x="977" y="0"/>
                    </a:moveTo>
                    <a:lnTo>
                      <a:pt x="1" y="369"/>
                    </a:lnTo>
                    <a:cubicBezTo>
                      <a:pt x="227" y="857"/>
                      <a:pt x="370" y="1369"/>
                      <a:pt x="477" y="1881"/>
                    </a:cubicBezTo>
                    <a:lnTo>
                      <a:pt x="1465" y="1548"/>
                    </a:lnTo>
                    <a:cubicBezTo>
                      <a:pt x="1358" y="1024"/>
                      <a:pt x="1204" y="500"/>
                      <a:pt x="9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326;p44"/>
              <p:cNvSpPr/>
              <p:nvPr/>
            </p:nvSpPr>
            <p:spPr>
              <a:xfrm>
                <a:off x="1897250" y="1486325"/>
                <a:ext cx="26800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1162" extrusionOk="0">
                    <a:moveTo>
                      <a:pt x="0" y="0"/>
                    </a:moveTo>
                    <a:lnTo>
                      <a:pt x="0" y="643"/>
                    </a:lnTo>
                    <a:cubicBezTo>
                      <a:pt x="0" y="989"/>
                      <a:pt x="268" y="1161"/>
                      <a:pt x="536" y="1161"/>
                    </a:cubicBezTo>
                    <a:cubicBezTo>
                      <a:pt x="804" y="1161"/>
                      <a:pt x="1072" y="989"/>
                      <a:pt x="1072" y="643"/>
                    </a:cubicBezTo>
                    <a:cubicBezTo>
                      <a:pt x="1072" y="429"/>
                      <a:pt x="1072" y="215"/>
                      <a:pt x="1072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44"/>
              <p:cNvSpPr/>
              <p:nvPr/>
            </p:nvSpPr>
            <p:spPr>
              <a:xfrm>
                <a:off x="1896350" y="1443175"/>
                <a:ext cx="277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108" h="1727" extrusionOk="0">
                    <a:moveTo>
                      <a:pt x="1048" y="0"/>
                    </a:moveTo>
                    <a:lnTo>
                      <a:pt x="1" y="107"/>
                    </a:lnTo>
                    <a:cubicBezTo>
                      <a:pt x="25" y="643"/>
                      <a:pt x="36" y="1191"/>
                      <a:pt x="36" y="1726"/>
                    </a:cubicBezTo>
                    <a:lnTo>
                      <a:pt x="1108" y="1726"/>
                    </a:lnTo>
                    <a:cubicBezTo>
                      <a:pt x="1096" y="1143"/>
                      <a:pt x="1084" y="572"/>
                      <a:pt x="10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" name="Google Shape;2328;p44"/>
              <p:cNvSpPr/>
              <p:nvPr/>
            </p:nvSpPr>
            <p:spPr>
              <a:xfrm>
                <a:off x="1891600" y="1398825"/>
                <a:ext cx="309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39" h="1882" extrusionOk="0">
                    <a:moveTo>
                      <a:pt x="988" y="0"/>
                    </a:moveTo>
                    <a:lnTo>
                      <a:pt x="0" y="345"/>
                    </a:lnTo>
                    <a:cubicBezTo>
                      <a:pt x="95" y="845"/>
                      <a:pt x="155" y="1357"/>
                      <a:pt x="191" y="1881"/>
                    </a:cubicBezTo>
                    <a:lnTo>
                      <a:pt x="1238" y="1774"/>
                    </a:lnTo>
                    <a:cubicBezTo>
                      <a:pt x="1191" y="1167"/>
                      <a:pt x="1119" y="583"/>
                      <a:pt x="9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" name="Google Shape;2329;p44"/>
              <p:cNvSpPr/>
              <p:nvPr/>
            </p:nvSpPr>
            <p:spPr>
              <a:xfrm>
                <a:off x="1486775" y="1398825"/>
                <a:ext cx="312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1882" extrusionOk="0">
                    <a:moveTo>
                      <a:pt x="239" y="0"/>
                    </a:moveTo>
                    <a:cubicBezTo>
                      <a:pt x="108" y="583"/>
                      <a:pt x="36" y="1179"/>
                      <a:pt x="1" y="1774"/>
                    </a:cubicBezTo>
                    <a:lnTo>
                      <a:pt x="1060" y="1881"/>
                    </a:lnTo>
                    <a:cubicBezTo>
                      <a:pt x="1096" y="1357"/>
                      <a:pt x="1156" y="845"/>
                      <a:pt x="1251" y="345"/>
                    </a:cubicBezTo>
                    <a:lnTo>
                      <a:pt x="23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44"/>
              <p:cNvSpPr/>
              <p:nvPr/>
            </p:nvSpPr>
            <p:spPr>
              <a:xfrm>
                <a:off x="1485300" y="1443175"/>
                <a:ext cx="280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1727" extrusionOk="0">
                    <a:moveTo>
                      <a:pt x="60" y="0"/>
                    </a:moveTo>
                    <a:cubicBezTo>
                      <a:pt x="24" y="572"/>
                      <a:pt x="12" y="1155"/>
                      <a:pt x="0" y="1726"/>
                    </a:cubicBezTo>
                    <a:lnTo>
                      <a:pt x="1072" y="1726"/>
                    </a:lnTo>
                    <a:cubicBezTo>
                      <a:pt x="1072" y="1179"/>
                      <a:pt x="1084" y="643"/>
                      <a:pt x="1119" y="107"/>
                    </a:cubicBez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44"/>
              <p:cNvSpPr/>
              <p:nvPr/>
            </p:nvSpPr>
            <p:spPr>
              <a:xfrm>
                <a:off x="1492725" y="1360125"/>
                <a:ext cx="37250" cy="47350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1894" extrusionOk="0">
                    <a:moveTo>
                      <a:pt x="477" y="0"/>
                    </a:moveTo>
                    <a:cubicBezTo>
                      <a:pt x="263" y="488"/>
                      <a:pt x="108" y="1012"/>
                      <a:pt x="1" y="1548"/>
                    </a:cubicBezTo>
                    <a:lnTo>
                      <a:pt x="1013" y="1893"/>
                    </a:lnTo>
                    <a:cubicBezTo>
                      <a:pt x="1120" y="1369"/>
                      <a:pt x="1275" y="869"/>
                      <a:pt x="1489" y="381"/>
                    </a:cubicBezTo>
                    <a:lnTo>
                      <a:pt x="47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44"/>
              <p:cNvSpPr/>
              <p:nvPr/>
            </p:nvSpPr>
            <p:spPr>
              <a:xfrm>
                <a:off x="1485300" y="1486325"/>
                <a:ext cx="26800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1162" extrusionOk="0">
                    <a:moveTo>
                      <a:pt x="0" y="0"/>
                    </a:moveTo>
                    <a:lnTo>
                      <a:pt x="0" y="643"/>
                    </a:lnTo>
                    <a:cubicBezTo>
                      <a:pt x="0" y="989"/>
                      <a:pt x="268" y="1161"/>
                      <a:pt x="536" y="1161"/>
                    </a:cubicBezTo>
                    <a:cubicBezTo>
                      <a:pt x="804" y="1161"/>
                      <a:pt x="1072" y="989"/>
                      <a:pt x="1072" y="643"/>
                    </a:cubicBezTo>
                    <a:lnTo>
                      <a:pt x="1072" y="0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44"/>
              <p:cNvSpPr/>
              <p:nvPr/>
            </p:nvSpPr>
            <p:spPr>
              <a:xfrm>
                <a:off x="1525475" y="1298800"/>
                <a:ext cx="41400" cy="42900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1716" extrusionOk="0">
                    <a:moveTo>
                      <a:pt x="1072" y="1"/>
                    </a:moveTo>
                    <a:cubicBezTo>
                      <a:pt x="858" y="167"/>
                      <a:pt x="655" y="334"/>
                      <a:pt x="465" y="524"/>
                    </a:cubicBezTo>
                    <a:cubicBezTo>
                      <a:pt x="298" y="703"/>
                      <a:pt x="143" y="882"/>
                      <a:pt x="1" y="1060"/>
                    </a:cubicBezTo>
                    <a:lnTo>
                      <a:pt x="870" y="1715"/>
                    </a:lnTo>
                    <a:cubicBezTo>
                      <a:pt x="977" y="1572"/>
                      <a:pt x="1096" y="1429"/>
                      <a:pt x="1227" y="1286"/>
                    </a:cubicBezTo>
                    <a:cubicBezTo>
                      <a:pt x="1370" y="1144"/>
                      <a:pt x="1513" y="1013"/>
                      <a:pt x="1656" y="894"/>
                    </a:cubicBezTo>
                    <a:lnTo>
                      <a:pt x="107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44"/>
              <p:cNvSpPr/>
              <p:nvPr/>
            </p:nvSpPr>
            <p:spPr>
              <a:xfrm>
                <a:off x="1704675" y="1283325"/>
                <a:ext cx="125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3" extrusionOk="0">
                    <a:moveTo>
                      <a:pt x="0" y="0"/>
                    </a:moveTo>
                    <a:cubicBezTo>
                      <a:pt x="131" y="0"/>
                      <a:pt x="274" y="0"/>
                      <a:pt x="393" y="12"/>
                    </a:cubicBezTo>
                    <a:cubicBezTo>
                      <a:pt x="429" y="12"/>
                      <a:pt x="464" y="12"/>
                      <a:pt x="500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44"/>
              <p:cNvSpPr/>
              <p:nvPr/>
            </p:nvSpPr>
            <p:spPr>
              <a:xfrm>
                <a:off x="1504650" y="1325300"/>
                <a:ext cx="42575" cy="4437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775" extrusionOk="0">
                    <a:moveTo>
                      <a:pt x="834" y="0"/>
                    </a:moveTo>
                    <a:cubicBezTo>
                      <a:pt x="488" y="441"/>
                      <a:pt x="214" y="905"/>
                      <a:pt x="0" y="1393"/>
                    </a:cubicBezTo>
                    <a:lnTo>
                      <a:pt x="1012" y="1774"/>
                    </a:lnTo>
                    <a:cubicBezTo>
                      <a:pt x="1191" y="1381"/>
                      <a:pt x="1417" y="1012"/>
                      <a:pt x="1703" y="643"/>
                    </a:cubicBezTo>
                    <a:lnTo>
                      <a:pt x="83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44"/>
              <p:cNvSpPr/>
              <p:nvPr/>
            </p:nvSpPr>
            <p:spPr>
              <a:xfrm>
                <a:off x="1552275" y="1256500"/>
                <a:ext cx="152425" cy="64650"/>
              </a:xfrm>
              <a:custGeom>
                <a:avLst/>
                <a:gdLst/>
                <a:ahLst/>
                <a:cxnLst/>
                <a:rect l="l" t="t" r="r" b="b"/>
                <a:pathLst>
                  <a:path w="6097" h="2586" extrusionOk="0">
                    <a:moveTo>
                      <a:pt x="5902" y="1"/>
                    </a:moveTo>
                    <a:cubicBezTo>
                      <a:pt x="3787" y="1"/>
                      <a:pt x="1664" y="387"/>
                      <a:pt x="0" y="1693"/>
                    </a:cubicBezTo>
                    <a:lnTo>
                      <a:pt x="584" y="2586"/>
                    </a:lnTo>
                    <a:cubicBezTo>
                      <a:pt x="1965" y="1431"/>
                      <a:pt x="3810" y="1109"/>
                      <a:pt x="5596" y="1073"/>
                    </a:cubicBezTo>
                    <a:cubicBezTo>
                      <a:pt x="5013" y="990"/>
                      <a:pt x="5048" y="26"/>
                      <a:pt x="5703" y="14"/>
                    </a:cubicBezTo>
                    <a:cubicBezTo>
                      <a:pt x="5834" y="2"/>
                      <a:pt x="5965" y="2"/>
                      <a:pt x="6096" y="2"/>
                    </a:cubicBezTo>
                    <a:cubicBezTo>
                      <a:pt x="6031" y="1"/>
                      <a:pt x="5967" y="1"/>
                      <a:pt x="5902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44"/>
              <p:cNvSpPr/>
              <p:nvPr/>
            </p:nvSpPr>
            <p:spPr>
              <a:xfrm>
                <a:off x="1677575" y="1256525"/>
                <a:ext cx="54200" cy="26825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1073" extrusionOk="0">
                    <a:moveTo>
                      <a:pt x="1084" y="1"/>
                    </a:moveTo>
                    <a:cubicBezTo>
                      <a:pt x="953" y="1"/>
                      <a:pt x="822" y="13"/>
                      <a:pt x="691" y="13"/>
                    </a:cubicBezTo>
                    <a:cubicBezTo>
                      <a:pt x="36" y="37"/>
                      <a:pt x="1" y="989"/>
                      <a:pt x="584" y="1072"/>
                    </a:cubicBezTo>
                    <a:lnTo>
                      <a:pt x="1584" y="1072"/>
                    </a:lnTo>
                    <a:cubicBezTo>
                      <a:pt x="2168" y="1001"/>
                      <a:pt x="2132" y="25"/>
                      <a:pt x="1477" y="13"/>
                    </a:cubicBezTo>
                    <a:cubicBezTo>
                      <a:pt x="1346" y="1"/>
                      <a:pt x="1215" y="1"/>
                      <a:pt x="1084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44"/>
              <p:cNvSpPr/>
              <p:nvPr/>
            </p:nvSpPr>
            <p:spPr>
              <a:xfrm>
                <a:off x="1463275" y="1473825"/>
                <a:ext cx="73525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941" h="2847" extrusionOk="0">
                    <a:moveTo>
                      <a:pt x="1417" y="0"/>
                    </a:moveTo>
                    <a:cubicBezTo>
                      <a:pt x="0" y="0"/>
                      <a:pt x="0" y="2060"/>
                      <a:pt x="0" y="2846"/>
                    </a:cubicBezTo>
                    <a:lnTo>
                      <a:pt x="2834" y="2846"/>
                    </a:lnTo>
                    <a:cubicBezTo>
                      <a:pt x="2834" y="2060"/>
                      <a:pt x="2941" y="0"/>
                      <a:pt x="14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44"/>
              <p:cNvSpPr/>
              <p:nvPr/>
            </p:nvSpPr>
            <p:spPr>
              <a:xfrm>
                <a:off x="1874625" y="1473825"/>
                <a:ext cx="73550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942" h="2847" extrusionOk="0">
                    <a:moveTo>
                      <a:pt x="1417" y="0"/>
                    </a:moveTo>
                    <a:cubicBezTo>
                      <a:pt x="1" y="0"/>
                      <a:pt x="1" y="2060"/>
                      <a:pt x="1" y="2846"/>
                    </a:cubicBezTo>
                    <a:lnTo>
                      <a:pt x="2834" y="2846"/>
                    </a:lnTo>
                    <a:cubicBezTo>
                      <a:pt x="2834" y="2060"/>
                      <a:pt x="2941" y="0"/>
                      <a:pt x="14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44"/>
              <p:cNvSpPr/>
              <p:nvPr/>
            </p:nvSpPr>
            <p:spPr>
              <a:xfrm>
                <a:off x="1550475" y="1266650"/>
                <a:ext cx="51825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3918" extrusionOk="0">
                    <a:moveTo>
                      <a:pt x="1037" y="1"/>
                    </a:moveTo>
                    <a:cubicBezTo>
                      <a:pt x="465" y="1"/>
                      <a:pt x="1" y="465"/>
                      <a:pt x="1" y="1037"/>
                    </a:cubicBezTo>
                    <a:lnTo>
                      <a:pt x="1" y="2882"/>
                    </a:lnTo>
                    <a:cubicBezTo>
                      <a:pt x="1" y="3453"/>
                      <a:pt x="465" y="3918"/>
                      <a:pt x="1037" y="3918"/>
                    </a:cubicBezTo>
                    <a:cubicBezTo>
                      <a:pt x="1608" y="3918"/>
                      <a:pt x="2072" y="3453"/>
                      <a:pt x="2072" y="2882"/>
                    </a:cubicBezTo>
                    <a:lnTo>
                      <a:pt x="2072" y="1037"/>
                    </a:lnTo>
                    <a:cubicBezTo>
                      <a:pt x="2072" y="465"/>
                      <a:pt x="1608" y="1"/>
                      <a:pt x="10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44"/>
              <p:cNvSpPr/>
              <p:nvPr/>
            </p:nvSpPr>
            <p:spPr>
              <a:xfrm>
                <a:off x="1805875" y="1266650"/>
                <a:ext cx="51800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3918" extrusionOk="0">
                    <a:moveTo>
                      <a:pt x="1036" y="1"/>
                    </a:moveTo>
                    <a:cubicBezTo>
                      <a:pt x="465" y="1"/>
                      <a:pt x="0" y="465"/>
                      <a:pt x="0" y="1037"/>
                    </a:cubicBezTo>
                    <a:lnTo>
                      <a:pt x="0" y="2882"/>
                    </a:lnTo>
                    <a:cubicBezTo>
                      <a:pt x="0" y="3453"/>
                      <a:pt x="465" y="3918"/>
                      <a:pt x="1036" y="3918"/>
                    </a:cubicBezTo>
                    <a:cubicBezTo>
                      <a:pt x="1608" y="3918"/>
                      <a:pt x="2072" y="3453"/>
                      <a:pt x="2072" y="2882"/>
                    </a:cubicBezTo>
                    <a:lnTo>
                      <a:pt x="2072" y="1037"/>
                    </a:lnTo>
                    <a:cubicBezTo>
                      <a:pt x="2072" y="465"/>
                      <a:pt x="1608" y="1"/>
                      <a:pt x="103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44"/>
              <p:cNvSpPr/>
              <p:nvPr/>
            </p:nvSpPr>
            <p:spPr>
              <a:xfrm>
                <a:off x="1567450" y="1047275"/>
                <a:ext cx="273575" cy="307500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12300" extrusionOk="0">
                    <a:moveTo>
                      <a:pt x="5465" y="1"/>
                    </a:moveTo>
                    <a:cubicBezTo>
                      <a:pt x="2441" y="1"/>
                      <a:pt x="0" y="2442"/>
                      <a:pt x="0" y="5466"/>
                    </a:cubicBezTo>
                    <a:lnTo>
                      <a:pt x="0" y="12300"/>
                    </a:lnTo>
                    <a:lnTo>
                      <a:pt x="10942" y="12300"/>
                    </a:lnTo>
                    <a:lnTo>
                      <a:pt x="10942" y="5466"/>
                    </a:lnTo>
                    <a:cubicBezTo>
                      <a:pt x="10942" y="2442"/>
                      <a:pt x="8489" y="1"/>
                      <a:pt x="54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44"/>
              <p:cNvSpPr/>
              <p:nvPr/>
            </p:nvSpPr>
            <p:spPr>
              <a:xfrm>
                <a:off x="1567150" y="1380350"/>
                <a:ext cx="273875" cy="12027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4811" extrusionOk="0">
                    <a:moveTo>
                      <a:pt x="0" y="1"/>
                    </a:moveTo>
                    <a:lnTo>
                      <a:pt x="0" y="4811"/>
                    </a:lnTo>
                    <a:lnTo>
                      <a:pt x="10954" y="4811"/>
                    </a:lnTo>
                    <a:lnTo>
                      <a:pt x="109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44"/>
              <p:cNvSpPr/>
              <p:nvPr/>
            </p:nvSpPr>
            <p:spPr>
              <a:xfrm>
                <a:off x="1556425" y="1354750"/>
                <a:ext cx="10750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1037" extrusionOk="0">
                    <a:moveTo>
                      <a:pt x="1" y="1"/>
                    </a:moveTo>
                    <a:lnTo>
                      <a:pt x="1" y="1037"/>
                    </a:lnTo>
                    <a:lnTo>
                      <a:pt x="429" y="1037"/>
                    </a:lnTo>
                    <a:lnTo>
                      <a:pt x="4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44"/>
              <p:cNvSpPr/>
              <p:nvPr/>
            </p:nvSpPr>
            <p:spPr>
              <a:xfrm>
                <a:off x="1841000" y="1354750"/>
                <a:ext cx="1222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1037" extrusionOk="0">
                    <a:moveTo>
                      <a:pt x="0" y="1"/>
                    </a:moveTo>
                    <a:lnTo>
                      <a:pt x="0" y="1037"/>
                    </a:lnTo>
                    <a:lnTo>
                      <a:pt x="488" y="1037"/>
                    </a:lnTo>
                    <a:lnTo>
                      <a:pt x="48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44"/>
              <p:cNvSpPr/>
              <p:nvPr/>
            </p:nvSpPr>
            <p:spPr>
              <a:xfrm>
                <a:off x="1567150" y="1354750"/>
                <a:ext cx="2738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1037" extrusionOk="0">
                    <a:moveTo>
                      <a:pt x="0" y="1"/>
                    </a:moveTo>
                    <a:lnTo>
                      <a:pt x="0" y="1037"/>
                    </a:lnTo>
                    <a:lnTo>
                      <a:pt x="10954" y="1037"/>
                    </a:lnTo>
                    <a:lnTo>
                      <a:pt x="1095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44"/>
              <p:cNvSpPr/>
              <p:nvPr/>
            </p:nvSpPr>
            <p:spPr>
              <a:xfrm>
                <a:off x="1556425" y="1500600"/>
                <a:ext cx="296800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1872" h="1025" extrusionOk="0">
                    <a:moveTo>
                      <a:pt x="1" y="1"/>
                    </a:moveTo>
                    <a:lnTo>
                      <a:pt x="1" y="1025"/>
                    </a:lnTo>
                    <a:lnTo>
                      <a:pt x="441" y="1025"/>
                    </a:lnTo>
                    <a:lnTo>
                      <a:pt x="441" y="1"/>
                    </a:lnTo>
                    <a:close/>
                    <a:moveTo>
                      <a:pt x="11383" y="1"/>
                    </a:moveTo>
                    <a:lnTo>
                      <a:pt x="11383" y="1025"/>
                    </a:lnTo>
                    <a:lnTo>
                      <a:pt x="11871" y="1025"/>
                    </a:lnTo>
                    <a:lnTo>
                      <a:pt x="118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44"/>
              <p:cNvSpPr/>
              <p:nvPr/>
            </p:nvSpPr>
            <p:spPr>
              <a:xfrm>
                <a:off x="1567150" y="1500600"/>
                <a:ext cx="273875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1025" extrusionOk="0">
                    <a:moveTo>
                      <a:pt x="0" y="1"/>
                    </a:moveTo>
                    <a:lnTo>
                      <a:pt x="0" y="1025"/>
                    </a:lnTo>
                    <a:lnTo>
                      <a:pt x="10954" y="1025"/>
                    </a:lnTo>
                    <a:lnTo>
                      <a:pt x="1095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44"/>
              <p:cNvSpPr/>
              <p:nvPr/>
            </p:nvSpPr>
            <p:spPr>
              <a:xfrm>
                <a:off x="1629950" y="1269325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1" y="1"/>
                    </a:moveTo>
                    <a:lnTo>
                      <a:pt x="1001" y="1"/>
                    </a:lnTo>
                    <a:lnTo>
                      <a:pt x="1001" y="1001"/>
                    </a:lnTo>
                    <a:lnTo>
                      <a:pt x="1" y="100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44"/>
              <p:cNvSpPr/>
              <p:nvPr/>
            </p:nvSpPr>
            <p:spPr>
              <a:xfrm>
                <a:off x="1660600" y="1269325"/>
                <a:ext cx="253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01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13" y="1001"/>
                    </a:lnTo>
                    <a:lnTo>
                      <a:pt x="10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44"/>
              <p:cNvSpPr/>
              <p:nvPr/>
            </p:nvSpPr>
            <p:spPr>
              <a:xfrm>
                <a:off x="1691575" y="1269325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1"/>
                    </a:moveTo>
                    <a:lnTo>
                      <a:pt x="1000" y="1"/>
                    </a:lnTo>
                    <a:lnTo>
                      <a:pt x="1000" y="1001"/>
                    </a:lnTo>
                    <a:lnTo>
                      <a:pt x="0" y="100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44"/>
              <p:cNvSpPr/>
              <p:nvPr/>
            </p:nvSpPr>
            <p:spPr>
              <a:xfrm>
                <a:off x="1722225" y="1269325"/>
                <a:ext cx="253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01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13" y="1001"/>
                    </a:lnTo>
                    <a:lnTo>
                      <a:pt x="10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44"/>
              <p:cNvSpPr/>
              <p:nvPr/>
            </p:nvSpPr>
            <p:spPr>
              <a:xfrm>
                <a:off x="1753175" y="1269325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1" y="1"/>
                    </a:moveTo>
                    <a:lnTo>
                      <a:pt x="1001" y="1"/>
                    </a:lnTo>
                    <a:lnTo>
                      <a:pt x="1001" y="1001"/>
                    </a:lnTo>
                    <a:lnTo>
                      <a:pt x="1" y="100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44"/>
              <p:cNvSpPr/>
              <p:nvPr/>
            </p:nvSpPr>
            <p:spPr>
              <a:xfrm>
                <a:off x="1607025" y="1152350"/>
                <a:ext cx="82175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3287" h="3287" extrusionOk="0">
                    <a:moveTo>
                      <a:pt x="3287" y="1644"/>
                    </a:moveTo>
                    <a:cubicBezTo>
                      <a:pt x="3287" y="2549"/>
                      <a:pt x="2549" y="3287"/>
                      <a:pt x="1644" y="3287"/>
                    </a:cubicBezTo>
                    <a:cubicBezTo>
                      <a:pt x="739" y="3287"/>
                      <a:pt x="1" y="2549"/>
                      <a:pt x="1" y="1644"/>
                    </a:cubicBezTo>
                    <a:cubicBezTo>
                      <a:pt x="1" y="739"/>
                      <a:pt x="739" y="1"/>
                      <a:pt x="1644" y="1"/>
                    </a:cubicBezTo>
                    <a:cubicBezTo>
                      <a:pt x="2549" y="1"/>
                      <a:pt x="3287" y="739"/>
                      <a:pt x="3287" y="16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44"/>
              <p:cNvSpPr/>
              <p:nvPr/>
            </p:nvSpPr>
            <p:spPr>
              <a:xfrm>
                <a:off x="1638575" y="1183900"/>
                <a:ext cx="19075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763" extrusionOk="0">
                    <a:moveTo>
                      <a:pt x="382" y="1"/>
                    </a:moveTo>
                    <a:cubicBezTo>
                      <a:pt x="168" y="1"/>
                      <a:pt x="1" y="167"/>
                      <a:pt x="1" y="382"/>
                    </a:cubicBezTo>
                    <a:cubicBezTo>
                      <a:pt x="1" y="596"/>
                      <a:pt x="168" y="763"/>
                      <a:pt x="382" y="763"/>
                    </a:cubicBezTo>
                    <a:cubicBezTo>
                      <a:pt x="596" y="763"/>
                      <a:pt x="763" y="596"/>
                      <a:pt x="763" y="382"/>
                    </a:cubicBezTo>
                    <a:cubicBezTo>
                      <a:pt x="763" y="167"/>
                      <a:pt x="596" y="1"/>
                      <a:pt x="3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44"/>
              <p:cNvSpPr/>
              <p:nvPr/>
            </p:nvSpPr>
            <p:spPr>
              <a:xfrm>
                <a:off x="1718950" y="1152350"/>
                <a:ext cx="82175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3287" h="3287" extrusionOk="0">
                    <a:moveTo>
                      <a:pt x="3287" y="1644"/>
                    </a:moveTo>
                    <a:cubicBezTo>
                      <a:pt x="3287" y="2549"/>
                      <a:pt x="2549" y="3287"/>
                      <a:pt x="1644" y="3287"/>
                    </a:cubicBezTo>
                    <a:cubicBezTo>
                      <a:pt x="739" y="3287"/>
                      <a:pt x="1" y="2549"/>
                      <a:pt x="1" y="1644"/>
                    </a:cubicBezTo>
                    <a:cubicBezTo>
                      <a:pt x="1" y="739"/>
                      <a:pt x="739" y="1"/>
                      <a:pt x="1644" y="1"/>
                    </a:cubicBezTo>
                    <a:cubicBezTo>
                      <a:pt x="2549" y="1"/>
                      <a:pt x="3287" y="739"/>
                      <a:pt x="3287" y="16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44"/>
              <p:cNvSpPr/>
              <p:nvPr/>
            </p:nvSpPr>
            <p:spPr>
              <a:xfrm>
                <a:off x="1750500" y="1183900"/>
                <a:ext cx="19075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763" extrusionOk="0">
                    <a:moveTo>
                      <a:pt x="382" y="1"/>
                    </a:moveTo>
                    <a:cubicBezTo>
                      <a:pt x="167" y="1"/>
                      <a:pt x="1" y="167"/>
                      <a:pt x="1" y="382"/>
                    </a:cubicBezTo>
                    <a:cubicBezTo>
                      <a:pt x="1" y="596"/>
                      <a:pt x="167" y="763"/>
                      <a:pt x="382" y="763"/>
                    </a:cubicBezTo>
                    <a:cubicBezTo>
                      <a:pt x="596" y="763"/>
                      <a:pt x="763" y="596"/>
                      <a:pt x="763" y="382"/>
                    </a:cubicBezTo>
                    <a:cubicBezTo>
                      <a:pt x="763" y="167"/>
                      <a:pt x="596" y="1"/>
                      <a:pt x="3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44"/>
              <p:cNvSpPr/>
              <p:nvPr/>
            </p:nvSpPr>
            <p:spPr>
              <a:xfrm>
                <a:off x="1589175" y="1403575"/>
                <a:ext cx="20850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4" extrusionOk="0">
                    <a:moveTo>
                      <a:pt x="834" y="417"/>
                    </a:moveTo>
                    <a:cubicBezTo>
                      <a:pt x="834" y="655"/>
                      <a:pt x="643" y="834"/>
                      <a:pt x="417" y="834"/>
                    </a:cubicBezTo>
                    <a:cubicBezTo>
                      <a:pt x="179" y="834"/>
                      <a:pt x="0" y="655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43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44"/>
              <p:cNvSpPr/>
              <p:nvPr/>
            </p:nvSpPr>
            <p:spPr>
              <a:xfrm>
                <a:off x="1799625" y="1403575"/>
                <a:ext cx="20850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4" extrusionOk="0">
                    <a:moveTo>
                      <a:pt x="834" y="417"/>
                    </a:moveTo>
                    <a:cubicBezTo>
                      <a:pt x="834" y="655"/>
                      <a:pt x="655" y="834"/>
                      <a:pt x="417" y="834"/>
                    </a:cubicBezTo>
                    <a:cubicBezTo>
                      <a:pt x="191" y="834"/>
                      <a:pt x="0" y="655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55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44"/>
              <p:cNvSpPr/>
              <p:nvPr/>
            </p:nvSpPr>
            <p:spPr>
              <a:xfrm>
                <a:off x="1589175" y="1457150"/>
                <a:ext cx="2085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5" extrusionOk="0">
                    <a:moveTo>
                      <a:pt x="834" y="417"/>
                    </a:moveTo>
                    <a:cubicBezTo>
                      <a:pt x="834" y="656"/>
                      <a:pt x="643" y="834"/>
                      <a:pt x="417" y="834"/>
                    </a:cubicBezTo>
                    <a:cubicBezTo>
                      <a:pt x="179" y="834"/>
                      <a:pt x="0" y="656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43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44"/>
              <p:cNvSpPr/>
              <p:nvPr/>
            </p:nvSpPr>
            <p:spPr>
              <a:xfrm>
                <a:off x="1799625" y="1457150"/>
                <a:ext cx="2085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5" extrusionOk="0">
                    <a:moveTo>
                      <a:pt x="834" y="417"/>
                    </a:moveTo>
                    <a:cubicBezTo>
                      <a:pt x="834" y="656"/>
                      <a:pt x="655" y="834"/>
                      <a:pt x="417" y="834"/>
                    </a:cubicBezTo>
                    <a:cubicBezTo>
                      <a:pt x="191" y="834"/>
                      <a:pt x="0" y="656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55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44"/>
              <p:cNvSpPr/>
              <p:nvPr/>
            </p:nvSpPr>
            <p:spPr>
              <a:xfrm>
                <a:off x="1626975" y="1404475"/>
                <a:ext cx="155700" cy="72650"/>
              </a:xfrm>
              <a:custGeom>
                <a:avLst/>
                <a:gdLst/>
                <a:ahLst/>
                <a:cxnLst/>
                <a:rect l="l" t="t" r="r" b="b"/>
                <a:pathLst>
                  <a:path w="6228" h="2906" extrusionOk="0">
                    <a:moveTo>
                      <a:pt x="1" y="0"/>
                    </a:moveTo>
                    <a:lnTo>
                      <a:pt x="1" y="2905"/>
                    </a:lnTo>
                    <a:lnTo>
                      <a:pt x="6228" y="2905"/>
                    </a:lnTo>
                    <a:lnTo>
                      <a:pt x="622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63" name="Google Shape;2363;p44"/>
          <p:cNvGrpSpPr/>
          <p:nvPr/>
        </p:nvGrpSpPr>
        <p:grpSpPr>
          <a:xfrm rot="-463991">
            <a:off x="7279872" y="2477592"/>
            <a:ext cx="1747157" cy="2313435"/>
            <a:chOff x="3079550" y="2361275"/>
            <a:chExt cx="565275" cy="750425"/>
          </a:xfrm>
        </p:grpSpPr>
        <p:sp>
          <p:nvSpPr>
            <p:cNvPr id="2364" name="Google Shape;2364;p44"/>
            <p:cNvSpPr/>
            <p:nvPr/>
          </p:nvSpPr>
          <p:spPr>
            <a:xfrm>
              <a:off x="3079550" y="2361288"/>
              <a:ext cx="565275" cy="750400"/>
            </a:xfrm>
            <a:custGeom>
              <a:avLst/>
              <a:gdLst/>
              <a:ahLst/>
              <a:cxnLst/>
              <a:rect l="l" t="t" r="r" b="b"/>
              <a:pathLst>
                <a:path w="22611" h="30016" extrusionOk="0">
                  <a:moveTo>
                    <a:pt x="11061" y="0"/>
                  </a:moveTo>
                  <a:cubicBezTo>
                    <a:pt x="10692" y="0"/>
                    <a:pt x="10382" y="298"/>
                    <a:pt x="10382" y="679"/>
                  </a:cubicBezTo>
                  <a:cubicBezTo>
                    <a:pt x="10382" y="964"/>
                    <a:pt x="10573" y="1214"/>
                    <a:pt x="10835" y="1310"/>
                  </a:cubicBezTo>
                  <a:lnTo>
                    <a:pt x="10835" y="2917"/>
                  </a:lnTo>
                  <a:lnTo>
                    <a:pt x="9108" y="2917"/>
                  </a:lnTo>
                  <a:lnTo>
                    <a:pt x="9108" y="4596"/>
                  </a:lnTo>
                  <a:lnTo>
                    <a:pt x="7299" y="4596"/>
                  </a:lnTo>
                  <a:lnTo>
                    <a:pt x="7299" y="5417"/>
                  </a:lnTo>
                  <a:lnTo>
                    <a:pt x="6001" y="5417"/>
                  </a:lnTo>
                  <a:lnTo>
                    <a:pt x="6001" y="12823"/>
                  </a:lnTo>
                  <a:lnTo>
                    <a:pt x="4834" y="12823"/>
                  </a:lnTo>
                  <a:lnTo>
                    <a:pt x="4834" y="14859"/>
                  </a:lnTo>
                  <a:lnTo>
                    <a:pt x="4834" y="14907"/>
                  </a:lnTo>
                  <a:lnTo>
                    <a:pt x="4834" y="16883"/>
                  </a:lnTo>
                  <a:lnTo>
                    <a:pt x="4834" y="16943"/>
                  </a:lnTo>
                  <a:lnTo>
                    <a:pt x="4834" y="18919"/>
                  </a:lnTo>
                  <a:lnTo>
                    <a:pt x="4834" y="18979"/>
                  </a:lnTo>
                  <a:lnTo>
                    <a:pt x="4834" y="19705"/>
                  </a:lnTo>
                  <a:cubicBezTo>
                    <a:pt x="2798" y="21515"/>
                    <a:pt x="1512" y="24158"/>
                    <a:pt x="1512" y="27099"/>
                  </a:cubicBezTo>
                  <a:lnTo>
                    <a:pt x="1512" y="28087"/>
                  </a:lnTo>
                  <a:lnTo>
                    <a:pt x="0" y="28087"/>
                  </a:lnTo>
                  <a:lnTo>
                    <a:pt x="0" y="30016"/>
                  </a:lnTo>
                  <a:lnTo>
                    <a:pt x="4012" y="30016"/>
                  </a:lnTo>
                  <a:lnTo>
                    <a:pt x="4012" y="28087"/>
                  </a:lnTo>
                  <a:lnTo>
                    <a:pt x="2477" y="28087"/>
                  </a:lnTo>
                  <a:lnTo>
                    <a:pt x="2477" y="27099"/>
                  </a:lnTo>
                  <a:cubicBezTo>
                    <a:pt x="2477" y="24765"/>
                    <a:pt x="3370" y="22646"/>
                    <a:pt x="4834" y="21050"/>
                  </a:cubicBezTo>
                  <a:lnTo>
                    <a:pt x="4834" y="22991"/>
                  </a:lnTo>
                  <a:lnTo>
                    <a:pt x="4834" y="23039"/>
                  </a:lnTo>
                  <a:lnTo>
                    <a:pt x="4834" y="25075"/>
                  </a:lnTo>
                  <a:lnTo>
                    <a:pt x="6560" y="25075"/>
                  </a:lnTo>
                  <a:cubicBezTo>
                    <a:pt x="6549" y="25217"/>
                    <a:pt x="6549" y="25360"/>
                    <a:pt x="6549" y="25491"/>
                  </a:cubicBezTo>
                  <a:cubicBezTo>
                    <a:pt x="6549" y="27992"/>
                    <a:pt x="8573" y="30016"/>
                    <a:pt x="11061" y="30016"/>
                  </a:cubicBezTo>
                  <a:cubicBezTo>
                    <a:pt x="13561" y="30016"/>
                    <a:pt x="15585" y="27992"/>
                    <a:pt x="15585" y="25491"/>
                  </a:cubicBezTo>
                  <a:cubicBezTo>
                    <a:pt x="15585" y="25360"/>
                    <a:pt x="15573" y="25217"/>
                    <a:pt x="15562" y="25075"/>
                  </a:cubicBezTo>
                  <a:lnTo>
                    <a:pt x="17264" y="25075"/>
                  </a:lnTo>
                  <a:lnTo>
                    <a:pt x="17264" y="23039"/>
                  </a:lnTo>
                  <a:lnTo>
                    <a:pt x="17264" y="22991"/>
                  </a:lnTo>
                  <a:lnTo>
                    <a:pt x="17264" y="21015"/>
                  </a:lnTo>
                  <a:lnTo>
                    <a:pt x="17264" y="20955"/>
                  </a:lnTo>
                  <a:lnTo>
                    <a:pt x="17264" y="20562"/>
                  </a:lnTo>
                  <a:cubicBezTo>
                    <a:pt x="19014" y="22181"/>
                    <a:pt x="20122" y="24515"/>
                    <a:pt x="20122" y="27099"/>
                  </a:cubicBezTo>
                  <a:lnTo>
                    <a:pt x="20122" y="28087"/>
                  </a:lnTo>
                  <a:lnTo>
                    <a:pt x="18598" y="28087"/>
                  </a:lnTo>
                  <a:lnTo>
                    <a:pt x="18598" y="30016"/>
                  </a:lnTo>
                  <a:lnTo>
                    <a:pt x="22610" y="30016"/>
                  </a:lnTo>
                  <a:lnTo>
                    <a:pt x="22610" y="28087"/>
                  </a:lnTo>
                  <a:lnTo>
                    <a:pt x="21086" y="28087"/>
                  </a:lnTo>
                  <a:lnTo>
                    <a:pt x="21086" y="27099"/>
                  </a:lnTo>
                  <a:cubicBezTo>
                    <a:pt x="21086" y="23920"/>
                    <a:pt x="19586" y="21098"/>
                    <a:pt x="17264" y="19300"/>
                  </a:cubicBezTo>
                  <a:lnTo>
                    <a:pt x="17264" y="18979"/>
                  </a:lnTo>
                  <a:lnTo>
                    <a:pt x="17264" y="18919"/>
                  </a:lnTo>
                  <a:lnTo>
                    <a:pt x="17264" y="16943"/>
                  </a:lnTo>
                  <a:lnTo>
                    <a:pt x="17264" y="16883"/>
                  </a:lnTo>
                  <a:lnTo>
                    <a:pt x="17264" y="14907"/>
                  </a:lnTo>
                  <a:lnTo>
                    <a:pt x="17264" y="14859"/>
                  </a:lnTo>
                  <a:lnTo>
                    <a:pt x="17264" y="12823"/>
                  </a:lnTo>
                  <a:lnTo>
                    <a:pt x="16121" y="12823"/>
                  </a:lnTo>
                  <a:lnTo>
                    <a:pt x="16121" y="5417"/>
                  </a:lnTo>
                  <a:lnTo>
                    <a:pt x="14823" y="5417"/>
                  </a:lnTo>
                  <a:lnTo>
                    <a:pt x="14823" y="4596"/>
                  </a:lnTo>
                  <a:lnTo>
                    <a:pt x="13014" y="4596"/>
                  </a:lnTo>
                  <a:lnTo>
                    <a:pt x="13014" y="2917"/>
                  </a:lnTo>
                  <a:lnTo>
                    <a:pt x="11287" y="2917"/>
                  </a:lnTo>
                  <a:lnTo>
                    <a:pt x="11287" y="1310"/>
                  </a:lnTo>
                  <a:cubicBezTo>
                    <a:pt x="11549" y="1214"/>
                    <a:pt x="11740" y="964"/>
                    <a:pt x="11740" y="679"/>
                  </a:cubicBezTo>
                  <a:cubicBezTo>
                    <a:pt x="11740" y="310"/>
                    <a:pt x="11430" y="0"/>
                    <a:pt x="11061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65" name="Google Shape;2365;p44"/>
            <p:cNvGrpSpPr/>
            <p:nvPr/>
          </p:nvGrpSpPr>
          <p:grpSpPr>
            <a:xfrm>
              <a:off x="3079550" y="2361275"/>
              <a:ext cx="565275" cy="750425"/>
              <a:chOff x="3079550" y="1008875"/>
              <a:chExt cx="565275" cy="750425"/>
            </a:xfrm>
          </p:grpSpPr>
          <p:sp>
            <p:nvSpPr>
              <p:cNvPr id="2366" name="Google Shape;2366;p44"/>
              <p:cNvSpPr/>
              <p:nvPr/>
            </p:nvSpPr>
            <p:spPr>
              <a:xfrm>
                <a:off x="3350400" y="1025850"/>
                <a:ext cx="11350" cy="872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490" extrusionOk="0">
                    <a:moveTo>
                      <a:pt x="1" y="1"/>
                    </a:moveTo>
                    <a:lnTo>
                      <a:pt x="1" y="3489"/>
                    </a:lnTo>
                    <a:lnTo>
                      <a:pt x="453" y="3489"/>
                    </a:lnTo>
                    <a:lnTo>
                      <a:pt x="45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44"/>
              <p:cNvSpPr/>
              <p:nvPr/>
            </p:nvSpPr>
            <p:spPr>
              <a:xfrm>
                <a:off x="3339100" y="1008875"/>
                <a:ext cx="33950" cy="33975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1359" extrusionOk="0">
                    <a:moveTo>
                      <a:pt x="679" y="1"/>
                    </a:moveTo>
                    <a:cubicBezTo>
                      <a:pt x="298" y="1"/>
                      <a:pt x="0" y="310"/>
                      <a:pt x="0" y="680"/>
                    </a:cubicBezTo>
                    <a:cubicBezTo>
                      <a:pt x="0" y="1061"/>
                      <a:pt x="310" y="1358"/>
                      <a:pt x="679" y="1358"/>
                    </a:cubicBezTo>
                    <a:cubicBezTo>
                      <a:pt x="1048" y="1358"/>
                      <a:pt x="1358" y="1049"/>
                      <a:pt x="1358" y="680"/>
                    </a:cubicBezTo>
                    <a:cubicBezTo>
                      <a:pt x="1358" y="310"/>
                      <a:pt x="1048" y="1"/>
                      <a:pt x="67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44"/>
              <p:cNvSpPr/>
              <p:nvPr/>
            </p:nvSpPr>
            <p:spPr>
              <a:xfrm>
                <a:off x="3229550" y="1144325"/>
                <a:ext cx="253050" cy="347375"/>
              </a:xfrm>
              <a:custGeom>
                <a:avLst/>
                <a:gdLst/>
                <a:ahLst/>
                <a:cxnLst/>
                <a:rect l="l" t="t" r="r" b="b"/>
                <a:pathLst>
                  <a:path w="10122" h="13895" extrusionOk="0">
                    <a:moveTo>
                      <a:pt x="1" y="0"/>
                    </a:moveTo>
                    <a:lnTo>
                      <a:pt x="1" y="8835"/>
                    </a:lnTo>
                    <a:cubicBezTo>
                      <a:pt x="1" y="11633"/>
                      <a:pt x="2263" y="13895"/>
                      <a:pt x="5061" y="13895"/>
                    </a:cubicBezTo>
                    <a:cubicBezTo>
                      <a:pt x="7859" y="13895"/>
                      <a:pt x="10121" y="11633"/>
                      <a:pt x="10121" y="8835"/>
                    </a:cubicBezTo>
                    <a:lnTo>
                      <a:pt x="1012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44"/>
              <p:cNvSpPr/>
              <p:nvPr/>
            </p:nvSpPr>
            <p:spPr>
              <a:xfrm>
                <a:off x="3242950" y="1533350"/>
                <a:ext cx="226250" cy="225950"/>
              </a:xfrm>
              <a:custGeom>
                <a:avLst/>
                <a:gdLst/>
                <a:ahLst/>
                <a:cxnLst/>
                <a:rect l="l" t="t" r="r" b="b"/>
                <a:pathLst>
                  <a:path w="9050" h="9038" extrusionOk="0">
                    <a:moveTo>
                      <a:pt x="4525" y="1"/>
                    </a:moveTo>
                    <a:cubicBezTo>
                      <a:pt x="2025" y="1"/>
                      <a:pt x="1" y="2025"/>
                      <a:pt x="1" y="4513"/>
                    </a:cubicBezTo>
                    <a:cubicBezTo>
                      <a:pt x="1" y="7013"/>
                      <a:pt x="2037" y="9037"/>
                      <a:pt x="4525" y="9037"/>
                    </a:cubicBezTo>
                    <a:cubicBezTo>
                      <a:pt x="7025" y="9037"/>
                      <a:pt x="9049" y="7013"/>
                      <a:pt x="9049" y="4513"/>
                    </a:cubicBezTo>
                    <a:cubicBezTo>
                      <a:pt x="9049" y="2025"/>
                      <a:pt x="7025" y="1"/>
                      <a:pt x="45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44"/>
              <p:cNvSpPr/>
              <p:nvPr/>
            </p:nvSpPr>
            <p:spPr>
              <a:xfrm>
                <a:off x="3312300" y="1602700"/>
                <a:ext cx="87550" cy="87250"/>
              </a:xfrm>
              <a:custGeom>
                <a:avLst/>
                <a:gdLst/>
                <a:ahLst/>
                <a:cxnLst/>
                <a:rect l="l" t="t" r="r" b="b"/>
                <a:pathLst>
                  <a:path w="3502" h="3490" extrusionOk="0">
                    <a:moveTo>
                      <a:pt x="1751" y="1"/>
                    </a:moveTo>
                    <a:cubicBezTo>
                      <a:pt x="787" y="1"/>
                      <a:pt x="1" y="775"/>
                      <a:pt x="1" y="1739"/>
                    </a:cubicBezTo>
                    <a:cubicBezTo>
                      <a:pt x="1" y="2715"/>
                      <a:pt x="787" y="3489"/>
                      <a:pt x="1751" y="3489"/>
                    </a:cubicBezTo>
                    <a:cubicBezTo>
                      <a:pt x="2715" y="3489"/>
                      <a:pt x="3501" y="2715"/>
                      <a:pt x="3501" y="1739"/>
                    </a:cubicBezTo>
                    <a:cubicBezTo>
                      <a:pt x="3501" y="775"/>
                      <a:pt x="2715" y="1"/>
                      <a:pt x="17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44"/>
              <p:cNvSpPr/>
              <p:nvPr/>
            </p:nvSpPr>
            <p:spPr>
              <a:xfrm>
                <a:off x="3272125" y="1262200"/>
                <a:ext cx="1679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6716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6716" y="4143"/>
                    </a:lnTo>
                    <a:lnTo>
                      <a:pt x="67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44"/>
              <p:cNvSpPr/>
              <p:nvPr/>
            </p:nvSpPr>
            <p:spPr>
              <a:xfrm>
                <a:off x="3117350" y="1440200"/>
                <a:ext cx="489375" cy="286050"/>
              </a:xfrm>
              <a:custGeom>
                <a:avLst/>
                <a:gdLst/>
                <a:ahLst/>
                <a:cxnLst/>
                <a:rect l="l" t="t" r="r" b="b"/>
                <a:pathLst>
                  <a:path w="19575" h="11442" extrusionOk="0">
                    <a:moveTo>
                      <a:pt x="9775" y="0"/>
                    </a:moveTo>
                    <a:cubicBezTo>
                      <a:pt x="4382" y="0"/>
                      <a:pt x="0" y="4417"/>
                      <a:pt x="0" y="9846"/>
                    </a:cubicBezTo>
                    <a:lnTo>
                      <a:pt x="0" y="11442"/>
                    </a:lnTo>
                    <a:lnTo>
                      <a:pt x="965" y="11442"/>
                    </a:lnTo>
                    <a:lnTo>
                      <a:pt x="965" y="9846"/>
                    </a:lnTo>
                    <a:cubicBezTo>
                      <a:pt x="965" y="4941"/>
                      <a:pt x="4917" y="964"/>
                      <a:pt x="9775" y="964"/>
                    </a:cubicBezTo>
                    <a:lnTo>
                      <a:pt x="9799" y="964"/>
                    </a:lnTo>
                    <a:cubicBezTo>
                      <a:pt x="14657" y="964"/>
                      <a:pt x="18610" y="4941"/>
                      <a:pt x="18610" y="9846"/>
                    </a:cubicBezTo>
                    <a:lnTo>
                      <a:pt x="18610" y="11442"/>
                    </a:lnTo>
                    <a:lnTo>
                      <a:pt x="19574" y="11442"/>
                    </a:lnTo>
                    <a:lnTo>
                      <a:pt x="19574" y="9846"/>
                    </a:lnTo>
                    <a:cubicBezTo>
                      <a:pt x="19574" y="4417"/>
                      <a:pt x="15181" y="0"/>
                      <a:pt x="97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44"/>
              <p:cNvSpPr/>
              <p:nvPr/>
            </p:nvSpPr>
            <p:spPr>
              <a:xfrm>
                <a:off x="3200400" y="15836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44"/>
              <p:cNvSpPr/>
              <p:nvPr/>
            </p:nvSpPr>
            <p:spPr>
              <a:xfrm>
                <a:off x="3252175" y="15836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44"/>
              <p:cNvSpPr/>
              <p:nvPr/>
            </p:nvSpPr>
            <p:spPr>
              <a:xfrm>
                <a:off x="3303975" y="15836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44"/>
              <p:cNvSpPr/>
              <p:nvPr/>
            </p:nvSpPr>
            <p:spPr>
              <a:xfrm>
                <a:off x="3355475" y="15836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44"/>
              <p:cNvSpPr/>
              <p:nvPr/>
            </p:nvSpPr>
            <p:spPr>
              <a:xfrm>
                <a:off x="3407250" y="15836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44"/>
              <p:cNvSpPr/>
              <p:nvPr/>
            </p:nvSpPr>
            <p:spPr>
              <a:xfrm>
                <a:off x="3459050" y="15836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44"/>
              <p:cNvSpPr/>
              <p:nvPr/>
            </p:nvSpPr>
            <p:spPr>
              <a:xfrm>
                <a:off x="3200400" y="15327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44"/>
              <p:cNvSpPr/>
              <p:nvPr/>
            </p:nvSpPr>
            <p:spPr>
              <a:xfrm>
                <a:off x="3252175" y="15327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44"/>
              <p:cNvSpPr/>
              <p:nvPr/>
            </p:nvSpPr>
            <p:spPr>
              <a:xfrm>
                <a:off x="3303975" y="15327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44"/>
              <p:cNvSpPr/>
              <p:nvPr/>
            </p:nvSpPr>
            <p:spPr>
              <a:xfrm>
                <a:off x="3355475" y="15327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44"/>
              <p:cNvSpPr/>
              <p:nvPr/>
            </p:nvSpPr>
            <p:spPr>
              <a:xfrm>
                <a:off x="3407250" y="15327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44"/>
              <p:cNvSpPr/>
              <p:nvPr/>
            </p:nvSpPr>
            <p:spPr>
              <a:xfrm>
                <a:off x="3459050" y="15327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44"/>
              <p:cNvSpPr/>
              <p:nvPr/>
            </p:nvSpPr>
            <p:spPr>
              <a:xfrm>
                <a:off x="3200400" y="1481850"/>
                <a:ext cx="52100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97" extrusionOk="0">
                    <a:moveTo>
                      <a:pt x="0" y="1"/>
                    </a:moveTo>
                    <a:lnTo>
                      <a:pt x="0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44"/>
              <p:cNvSpPr/>
              <p:nvPr/>
            </p:nvSpPr>
            <p:spPr>
              <a:xfrm>
                <a:off x="3252175" y="1481850"/>
                <a:ext cx="5212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97" extrusionOk="0">
                    <a:moveTo>
                      <a:pt x="1" y="1"/>
                    </a:moveTo>
                    <a:lnTo>
                      <a:pt x="1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44"/>
              <p:cNvSpPr/>
              <p:nvPr/>
            </p:nvSpPr>
            <p:spPr>
              <a:xfrm>
                <a:off x="3303975" y="1481850"/>
                <a:ext cx="52100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97" extrusionOk="0">
                    <a:moveTo>
                      <a:pt x="0" y="1"/>
                    </a:moveTo>
                    <a:lnTo>
                      <a:pt x="0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44"/>
              <p:cNvSpPr/>
              <p:nvPr/>
            </p:nvSpPr>
            <p:spPr>
              <a:xfrm>
                <a:off x="3355475" y="1481850"/>
                <a:ext cx="52100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97" extrusionOk="0">
                    <a:moveTo>
                      <a:pt x="0" y="1"/>
                    </a:moveTo>
                    <a:lnTo>
                      <a:pt x="0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44"/>
              <p:cNvSpPr/>
              <p:nvPr/>
            </p:nvSpPr>
            <p:spPr>
              <a:xfrm>
                <a:off x="3407250" y="1481850"/>
                <a:ext cx="5212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97" extrusionOk="0">
                    <a:moveTo>
                      <a:pt x="1" y="1"/>
                    </a:moveTo>
                    <a:lnTo>
                      <a:pt x="1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44"/>
              <p:cNvSpPr/>
              <p:nvPr/>
            </p:nvSpPr>
            <p:spPr>
              <a:xfrm>
                <a:off x="3459050" y="1481850"/>
                <a:ext cx="5212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97" extrusionOk="0">
                    <a:moveTo>
                      <a:pt x="1" y="1"/>
                    </a:moveTo>
                    <a:lnTo>
                      <a:pt x="1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44"/>
              <p:cNvSpPr/>
              <p:nvPr/>
            </p:nvSpPr>
            <p:spPr>
              <a:xfrm>
                <a:off x="3200400" y="14312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44"/>
              <p:cNvSpPr/>
              <p:nvPr/>
            </p:nvSpPr>
            <p:spPr>
              <a:xfrm>
                <a:off x="3252175" y="14312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" name="Google Shape;2393;p44"/>
              <p:cNvSpPr/>
              <p:nvPr/>
            </p:nvSpPr>
            <p:spPr>
              <a:xfrm>
                <a:off x="3303975" y="14312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44"/>
              <p:cNvSpPr/>
              <p:nvPr/>
            </p:nvSpPr>
            <p:spPr>
              <a:xfrm>
                <a:off x="3355475" y="14312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44"/>
              <p:cNvSpPr/>
              <p:nvPr/>
            </p:nvSpPr>
            <p:spPr>
              <a:xfrm>
                <a:off x="3407250" y="14312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44"/>
              <p:cNvSpPr/>
              <p:nvPr/>
            </p:nvSpPr>
            <p:spPr>
              <a:xfrm>
                <a:off x="3459050" y="14312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44"/>
              <p:cNvSpPr/>
              <p:nvPr/>
            </p:nvSpPr>
            <p:spPr>
              <a:xfrm>
                <a:off x="3200400" y="13803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44"/>
              <p:cNvSpPr/>
              <p:nvPr/>
            </p:nvSpPr>
            <p:spPr>
              <a:xfrm>
                <a:off x="3252175" y="13803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44"/>
              <p:cNvSpPr/>
              <p:nvPr/>
            </p:nvSpPr>
            <p:spPr>
              <a:xfrm>
                <a:off x="3303975" y="13803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44"/>
              <p:cNvSpPr/>
              <p:nvPr/>
            </p:nvSpPr>
            <p:spPr>
              <a:xfrm>
                <a:off x="3355475" y="13803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44"/>
              <p:cNvSpPr/>
              <p:nvPr/>
            </p:nvSpPr>
            <p:spPr>
              <a:xfrm>
                <a:off x="3407250" y="13803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44"/>
              <p:cNvSpPr/>
              <p:nvPr/>
            </p:nvSpPr>
            <p:spPr>
              <a:xfrm>
                <a:off x="3459050" y="13803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44"/>
              <p:cNvSpPr/>
              <p:nvPr/>
            </p:nvSpPr>
            <p:spPr>
              <a:xfrm>
                <a:off x="3200400" y="13294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44"/>
              <p:cNvSpPr/>
              <p:nvPr/>
            </p:nvSpPr>
            <p:spPr>
              <a:xfrm>
                <a:off x="3252175" y="13294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44"/>
              <p:cNvSpPr/>
              <p:nvPr/>
            </p:nvSpPr>
            <p:spPr>
              <a:xfrm>
                <a:off x="3303975" y="13294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44"/>
              <p:cNvSpPr/>
              <p:nvPr/>
            </p:nvSpPr>
            <p:spPr>
              <a:xfrm>
                <a:off x="3355475" y="13294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44"/>
              <p:cNvSpPr/>
              <p:nvPr/>
            </p:nvSpPr>
            <p:spPr>
              <a:xfrm>
                <a:off x="3407250" y="13294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44"/>
              <p:cNvSpPr/>
              <p:nvPr/>
            </p:nvSpPr>
            <p:spPr>
              <a:xfrm>
                <a:off x="3459050" y="13294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44"/>
              <p:cNvSpPr/>
              <p:nvPr/>
            </p:nvSpPr>
            <p:spPr>
              <a:xfrm>
                <a:off x="3079550" y="1711050"/>
                <a:ext cx="100325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4013" h="1930" extrusionOk="0">
                    <a:moveTo>
                      <a:pt x="0" y="1"/>
                    </a:moveTo>
                    <a:lnTo>
                      <a:pt x="0" y="1929"/>
                    </a:lnTo>
                    <a:lnTo>
                      <a:pt x="4012" y="1929"/>
                    </a:lnTo>
                    <a:lnTo>
                      <a:pt x="401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44"/>
              <p:cNvSpPr/>
              <p:nvPr/>
            </p:nvSpPr>
            <p:spPr>
              <a:xfrm>
                <a:off x="3544475" y="1711050"/>
                <a:ext cx="100350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4014" h="1930" extrusionOk="0">
                    <a:moveTo>
                      <a:pt x="1" y="1"/>
                    </a:moveTo>
                    <a:lnTo>
                      <a:pt x="1" y="1929"/>
                    </a:lnTo>
                    <a:lnTo>
                      <a:pt x="4013" y="1929"/>
                    </a:lnTo>
                    <a:lnTo>
                      <a:pt x="401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44"/>
              <p:cNvSpPr/>
              <p:nvPr/>
            </p:nvSpPr>
            <p:spPr>
              <a:xfrm>
                <a:off x="3272125" y="12008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0" y="0"/>
                    </a:moveTo>
                    <a:lnTo>
                      <a:pt x="0" y="1465"/>
                    </a:lnTo>
                    <a:lnTo>
                      <a:pt x="929" y="1465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" name="Google Shape;2412;p44"/>
              <p:cNvSpPr/>
              <p:nvPr/>
            </p:nvSpPr>
            <p:spPr>
              <a:xfrm>
                <a:off x="3344450" y="12008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1" y="0"/>
                    </a:moveTo>
                    <a:lnTo>
                      <a:pt x="1" y="1465"/>
                    </a:lnTo>
                    <a:lnTo>
                      <a:pt x="929" y="1465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" name="Google Shape;2413;p44"/>
              <p:cNvSpPr/>
              <p:nvPr/>
            </p:nvSpPr>
            <p:spPr>
              <a:xfrm>
                <a:off x="3344450" y="12008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1" y="0"/>
                    </a:moveTo>
                    <a:lnTo>
                      <a:pt x="1" y="1465"/>
                    </a:lnTo>
                    <a:lnTo>
                      <a:pt x="929" y="1465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" name="Google Shape;2414;p44"/>
              <p:cNvSpPr/>
              <p:nvPr/>
            </p:nvSpPr>
            <p:spPr>
              <a:xfrm>
                <a:off x="3417075" y="1200875"/>
                <a:ext cx="229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465" extrusionOk="0">
                    <a:moveTo>
                      <a:pt x="1" y="0"/>
                    </a:moveTo>
                    <a:lnTo>
                      <a:pt x="1" y="1465"/>
                    </a:lnTo>
                    <a:lnTo>
                      <a:pt x="918" y="1465"/>
                    </a:lnTo>
                    <a:lnTo>
                      <a:pt x="9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" name="Google Shape;2415;p44"/>
              <p:cNvSpPr/>
              <p:nvPr/>
            </p:nvSpPr>
            <p:spPr>
              <a:xfrm>
                <a:off x="3262000" y="1123775"/>
                <a:ext cx="188150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7526" h="823" extrusionOk="0">
                    <a:moveTo>
                      <a:pt x="1" y="1"/>
                    </a:moveTo>
                    <a:lnTo>
                      <a:pt x="1" y="822"/>
                    </a:lnTo>
                    <a:lnTo>
                      <a:pt x="7525" y="822"/>
                    </a:lnTo>
                    <a:lnTo>
                      <a:pt x="752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44"/>
              <p:cNvSpPr/>
              <p:nvPr/>
            </p:nvSpPr>
            <p:spPr>
              <a:xfrm>
                <a:off x="3307250" y="1081800"/>
                <a:ext cx="97350" cy="42000"/>
              </a:xfrm>
              <a:custGeom>
                <a:avLst/>
                <a:gdLst/>
                <a:ahLst/>
                <a:cxnLst/>
                <a:rect l="l" t="t" r="r" b="b"/>
                <a:pathLst>
                  <a:path w="3894" h="1680" extrusionOk="0">
                    <a:moveTo>
                      <a:pt x="0" y="1"/>
                    </a:moveTo>
                    <a:lnTo>
                      <a:pt x="0" y="1680"/>
                    </a:lnTo>
                    <a:lnTo>
                      <a:pt x="3894" y="1680"/>
                    </a:lnTo>
                    <a:lnTo>
                      <a:pt x="389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17" name="Google Shape;2417;p44"/>
          <p:cNvGrpSpPr/>
          <p:nvPr/>
        </p:nvGrpSpPr>
        <p:grpSpPr>
          <a:xfrm rot="914391">
            <a:off x="7949111" y="379269"/>
            <a:ext cx="836213" cy="1254211"/>
            <a:chOff x="6630575" y="1482600"/>
            <a:chExt cx="292025" cy="438475"/>
          </a:xfrm>
        </p:grpSpPr>
        <p:sp>
          <p:nvSpPr>
            <p:cNvPr id="2418" name="Google Shape;2418;p44"/>
            <p:cNvSpPr/>
            <p:nvPr/>
          </p:nvSpPr>
          <p:spPr>
            <a:xfrm>
              <a:off x="6630575" y="1482750"/>
              <a:ext cx="292025" cy="438175"/>
            </a:xfrm>
            <a:custGeom>
              <a:avLst/>
              <a:gdLst/>
              <a:ahLst/>
              <a:cxnLst/>
              <a:rect l="l" t="t" r="r" b="b"/>
              <a:pathLst>
                <a:path w="11681" h="17527" extrusionOk="0">
                  <a:moveTo>
                    <a:pt x="5847" y="0"/>
                  </a:moveTo>
                  <a:cubicBezTo>
                    <a:pt x="2620" y="0"/>
                    <a:pt x="1" y="2608"/>
                    <a:pt x="1" y="5835"/>
                  </a:cubicBezTo>
                  <a:lnTo>
                    <a:pt x="1" y="9633"/>
                  </a:lnTo>
                  <a:lnTo>
                    <a:pt x="1" y="14586"/>
                  </a:lnTo>
                  <a:lnTo>
                    <a:pt x="1" y="14990"/>
                  </a:lnTo>
                  <a:lnTo>
                    <a:pt x="1" y="15395"/>
                  </a:lnTo>
                  <a:lnTo>
                    <a:pt x="1" y="16538"/>
                  </a:lnTo>
                  <a:lnTo>
                    <a:pt x="1" y="16788"/>
                  </a:lnTo>
                  <a:cubicBezTo>
                    <a:pt x="1" y="16836"/>
                    <a:pt x="13" y="16872"/>
                    <a:pt x="13" y="16919"/>
                  </a:cubicBezTo>
                  <a:lnTo>
                    <a:pt x="24" y="16955"/>
                  </a:lnTo>
                  <a:cubicBezTo>
                    <a:pt x="36" y="16991"/>
                    <a:pt x="36" y="17026"/>
                    <a:pt x="48" y="17050"/>
                  </a:cubicBezTo>
                  <a:cubicBezTo>
                    <a:pt x="60" y="17062"/>
                    <a:pt x="60" y="17074"/>
                    <a:pt x="72" y="17086"/>
                  </a:cubicBezTo>
                  <a:cubicBezTo>
                    <a:pt x="84" y="17122"/>
                    <a:pt x="96" y="17145"/>
                    <a:pt x="120" y="17181"/>
                  </a:cubicBezTo>
                  <a:cubicBezTo>
                    <a:pt x="120" y="17193"/>
                    <a:pt x="132" y="17193"/>
                    <a:pt x="132" y="17205"/>
                  </a:cubicBezTo>
                  <a:cubicBezTo>
                    <a:pt x="155" y="17241"/>
                    <a:pt x="179" y="17265"/>
                    <a:pt x="215" y="17300"/>
                  </a:cubicBezTo>
                  <a:cubicBezTo>
                    <a:pt x="227" y="17312"/>
                    <a:pt x="239" y="17324"/>
                    <a:pt x="239" y="17324"/>
                  </a:cubicBezTo>
                  <a:cubicBezTo>
                    <a:pt x="263" y="17348"/>
                    <a:pt x="286" y="17372"/>
                    <a:pt x="310" y="17384"/>
                  </a:cubicBezTo>
                  <a:cubicBezTo>
                    <a:pt x="322" y="17395"/>
                    <a:pt x="334" y="17407"/>
                    <a:pt x="346" y="17407"/>
                  </a:cubicBezTo>
                  <a:cubicBezTo>
                    <a:pt x="370" y="17431"/>
                    <a:pt x="394" y="17443"/>
                    <a:pt x="429" y="17455"/>
                  </a:cubicBezTo>
                  <a:cubicBezTo>
                    <a:pt x="441" y="17455"/>
                    <a:pt x="453" y="17467"/>
                    <a:pt x="465" y="17467"/>
                  </a:cubicBezTo>
                  <a:cubicBezTo>
                    <a:pt x="465" y="17479"/>
                    <a:pt x="477" y="17479"/>
                    <a:pt x="477" y="17479"/>
                  </a:cubicBezTo>
                  <a:cubicBezTo>
                    <a:pt x="560" y="17503"/>
                    <a:pt x="655" y="17526"/>
                    <a:pt x="751" y="17526"/>
                  </a:cubicBezTo>
                  <a:lnTo>
                    <a:pt x="10931" y="17526"/>
                  </a:lnTo>
                  <a:cubicBezTo>
                    <a:pt x="11347" y="17526"/>
                    <a:pt x="11681" y="17193"/>
                    <a:pt x="11681" y="16788"/>
                  </a:cubicBezTo>
                  <a:lnTo>
                    <a:pt x="11681" y="16133"/>
                  </a:lnTo>
                  <a:lnTo>
                    <a:pt x="11681" y="15383"/>
                  </a:lnTo>
                  <a:lnTo>
                    <a:pt x="11681" y="14979"/>
                  </a:lnTo>
                  <a:lnTo>
                    <a:pt x="11681" y="14574"/>
                  </a:lnTo>
                  <a:lnTo>
                    <a:pt x="11681" y="9633"/>
                  </a:lnTo>
                  <a:lnTo>
                    <a:pt x="11681" y="5835"/>
                  </a:lnTo>
                  <a:cubicBezTo>
                    <a:pt x="11681" y="2608"/>
                    <a:pt x="9061" y="0"/>
                    <a:pt x="5847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19" name="Google Shape;2419;p44"/>
            <p:cNvGrpSpPr/>
            <p:nvPr/>
          </p:nvGrpSpPr>
          <p:grpSpPr>
            <a:xfrm>
              <a:off x="6630575" y="1482600"/>
              <a:ext cx="292025" cy="438475"/>
              <a:chOff x="6630575" y="-207050"/>
              <a:chExt cx="292025" cy="438475"/>
            </a:xfrm>
          </p:grpSpPr>
          <p:sp>
            <p:nvSpPr>
              <p:cNvPr id="2420" name="Google Shape;2420;p44"/>
              <p:cNvSpPr/>
              <p:nvPr/>
            </p:nvSpPr>
            <p:spPr>
              <a:xfrm>
                <a:off x="6630575" y="-207050"/>
                <a:ext cx="292025" cy="4384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7539" extrusionOk="0">
                    <a:moveTo>
                      <a:pt x="5847" y="1"/>
                    </a:moveTo>
                    <a:cubicBezTo>
                      <a:pt x="2620" y="1"/>
                      <a:pt x="1" y="2620"/>
                      <a:pt x="1" y="5847"/>
                    </a:cubicBezTo>
                    <a:lnTo>
                      <a:pt x="1" y="9645"/>
                    </a:lnTo>
                    <a:lnTo>
                      <a:pt x="1" y="16789"/>
                    </a:lnTo>
                    <a:cubicBezTo>
                      <a:pt x="1" y="17205"/>
                      <a:pt x="334" y="17539"/>
                      <a:pt x="751" y="17539"/>
                    </a:cubicBezTo>
                    <a:lnTo>
                      <a:pt x="10931" y="17539"/>
                    </a:lnTo>
                    <a:cubicBezTo>
                      <a:pt x="11347" y="17539"/>
                      <a:pt x="11681" y="17205"/>
                      <a:pt x="11681" y="16789"/>
                    </a:cubicBezTo>
                    <a:lnTo>
                      <a:pt x="11681" y="9645"/>
                    </a:lnTo>
                    <a:lnTo>
                      <a:pt x="11681" y="5847"/>
                    </a:lnTo>
                    <a:cubicBezTo>
                      <a:pt x="11681" y="2620"/>
                      <a:pt x="9061" y="1"/>
                      <a:pt x="58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44"/>
              <p:cNvSpPr/>
              <p:nvPr/>
            </p:nvSpPr>
            <p:spPr>
              <a:xfrm>
                <a:off x="6630575" y="167700"/>
                <a:ext cx="292025" cy="6372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2549" extrusionOk="0">
                    <a:moveTo>
                      <a:pt x="1" y="1"/>
                    </a:moveTo>
                    <a:lnTo>
                      <a:pt x="1" y="1799"/>
                    </a:lnTo>
                    <a:cubicBezTo>
                      <a:pt x="1" y="2215"/>
                      <a:pt x="334" y="2549"/>
                      <a:pt x="751" y="2549"/>
                    </a:cubicBezTo>
                    <a:lnTo>
                      <a:pt x="10931" y="2549"/>
                    </a:lnTo>
                    <a:cubicBezTo>
                      <a:pt x="11347" y="2549"/>
                      <a:pt x="11681" y="2215"/>
                      <a:pt x="11681" y="1799"/>
                    </a:cubicBezTo>
                    <a:lnTo>
                      <a:pt x="1168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44"/>
              <p:cNvSpPr/>
              <p:nvPr/>
            </p:nvSpPr>
            <p:spPr>
              <a:xfrm>
                <a:off x="6669275" y="45675"/>
                <a:ext cx="214325" cy="67300"/>
              </a:xfrm>
              <a:custGeom>
                <a:avLst/>
                <a:gdLst/>
                <a:ahLst/>
                <a:cxnLst/>
                <a:rect l="l" t="t" r="r" b="b"/>
                <a:pathLst>
                  <a:path w="8573" h="2692" extrusionOk="0">
                    <a:moveTo>
                      <a:pt x="1346" y="0"/>
                    </a:moveTo>
                    <a:cubicBezTo>
                      <a:pt x="608" y="0"/>
                      <a:pt x="0" y="608"/>
                      <a:pt x="0" y="1346"/>
                    </a:cubicBezTo>
                    <a:cubicBezTo>
                      <a:pt x="0" y="2084"/>
                      <a:pt x="608" y="2691"/>
                      <a:pt x="1346" y="2691"/>
                    </a:cubicBezTo>
                    <a:lnTo>
                      <a:pt x="7228" y="2691"/>
                    </a:lnTo>
                    <a:cubicBezTo>
                      <a:pt x="7978" y="2691"/>
                      <a:pt x="8573" y="2084"/>
                      <a:pt x="8573" y="1346"/>
                    </a:cubicBezTo>
                    <a:cubicBezTo>
                      <a:pt x="8573" y="608"/>
                      <a:pt x="7978" y="0"/>
                      <a:pt x="722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44"/>
              <p:cNvSpPr/>
              <p:nvPr/>
            </p:nvSpPr>
            <p:spPr>
              <a:xfrm>
                <a:off x="6663025" y="39425"/>
                <a:ext cx="227125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085" h="3192" extrusionOk="0">
                    <a:moveTo>
                      <a:pt x="7489" y="500"/>
                    </a:moveTo>
                    <a:cubicBezTo>
                      <a:pt x="8085" y="500"/>
                      <a:pt x="8573" y="989"/>
                      <a:pt x="8573" y="1596"/>
                    </a:cubicBezTo>
                    <a:cubicBezTo>
                      <a:pt x="8573" y="2203"/>
                      <a:pt x="8085" y="2691"/>
                      <a:pt x="7489" y="2691"/>
                    </a:cubicBezTo>
                    <a:lnTo>
                      <a:pt x="1608" y="2691"/>
                    </a:lnTo>
                    <a:cubicBezTo>
                      <a:pt x="1001" y="2691"/>
                      <a:pt x="512" y="2203"/>
                      <a:pt x="512" y="1596"/>
                    </a:cubicBezTo>
                    <a:cubicBezTo>
                      <a:pt x="512" y="989"/>
                      <a:pt x="1001" y="500"/>
                      <a:pt x="1608" y="500"/>
                    </a:cubicBezTo>
                    <a:close/>
                    <a:moveTo>
                      <a:pt x="1608" y="0"/>
                    </a:moveTo>
                    <a:cubicBezTo>
                      <a:pt x="715" y="0"/>
                      <a:pt x="0" y="715"/>
                      <a:pt x="0" y="1596"/>
                    </a:cubicBezTo>
                    <a:cubicBezTo>
                      <a:pt x="0" y="2477"/>
                      <a:pt x="715" y="3191"/>
                      <a:pt x="1608" y="3191"/>
                    </a:cubicBezTo>
                    <a:lnTo>
                      <a:pt x="7489" y="3191"/>
                    </a:lnTo>
                    <a:cubicBezTo>
                      <a:pt x="8371" y="3191"/>
                      <a:pt x="9085" y="2477"/>
                      <a:pt x="9085" y="1596"/>
                    </a:cubicBezTo>
                    <a:cubicBezTo>
                      <a:pt x="9085" y="715"/>
                      <a:pt x="8371" y="0"/>
                      <a:pt x="74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44"/>
              <p:cNvSpPr/>
              <p:nvPr/>
            </p:nvSpPr>
            <p:spPr>
              <a:xfrm>
                <a:off x="6700225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44"/>
              <p:cNvSpPr/>
              <p:nvPr/>
            </p:nvSpPr>
            <p:spPr>
              <a:xfrm>
                <a:off x="6735350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44"/>
              <p:cNvSpPr/>
              <p:nvPr/>
            </p:nvSpPr>
            <p:spPr>
              <a:xfrm>
                <a:off x="6770175" y="44775"/>
                <a:ext cx="128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13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13" y="2727"/>
                    </a:lnTo>
                    <a:lnTo>
                      <a:pt x="5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44"/>
              <p:cNvSpPr/>
              <p:nvPr/>
            </p:nvSpPr>
            <p:spPr>
              <a:xfrm>
                <a:off x="6805300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44"/>
              <p:cNvSpPr/>
              <p:nvPr/>
            </p:nvSpPr>
            <p:spPr>
              <a:xfrm>
                <a:off x="6840425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44"/>
              <p:cNvSpPr/>
              <p:nvPr/>
            </p:nvSpPr>
            <p:spPr>
              <a:xfrm>
                <a:off x="6630575" y="157600"/>
                <a:ext cx="292025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810" extrusionOk="0">
                    <a:moveTo>
                      <a:pt x="1" y="0"/>
                    </a:moveTo>
                    <a:lnTo>
                      <a:pt x="1" y="810"/>
                    </a:lnTo>
                    <a:lnTo>
                      <a:pt x="11681" y="810"/>
                    </a:lnTo>
                    <a:lnTo>
                      <a:pt x="116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44"/>
              <p:cNvSpPr/>
              <p:nvPr/>
            </p:nvSpPr>
            <p:spPr>
              <a:xfrm>
                <a:off x="6707675" y="-125775"/>
                <a:ext cx="137825" cy="137825"/>
              </a:xfrm>
              <a:custGeom>
                <a:avLst/>
                <a:gdLst/>
                <a:ahLst/>
                <a:cxnLst/>
                <a:rect l="l" t="t" r="r" b="b"/>
                <a:pathLst>
                  <a:path w="5513" h="5513" extrusionOk="0">
                    <a:moveTo>
                      <a:pt x="2751" y="0"/>
                    </a:moveTo>
                    <a:cubicBezTo>
                      <a:pt x="1227" y="0"/>
                      <a:pt x="0" y="1239"/>
                      <a:pt x="0" y="2763"/>
                    </a:cubicBezTo>
                    <a:cubicBezTo>
                      <a:pt x="0" y="4287"/>
                      <a:pt x="1227" y="5513"/>
                      <a:pt x="2751" y="5513"/>
                    </a:cubicBezTo>
                    <a:cubicBezTo>
                      <a:pt x="4287" y="5513"/>
                      <a:pt x="5513" y="4287"/>
                      <a:pt x="5513" y="2763"/>
                    </a:cubicBezTo>
                    <a:cubicBezTo>
                      <a:pt x="5513" y="1239"/>
                      <a:pt x="4287" y="0"/>
                      <a:pt x="27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2431;p44"/>
              <p:cNvSpPr/>
              <p:nvPr/>
            </p:nvSpPr>
            <p:spPr>
              <a:xfrm>
                <a:off x="6723450" y="-110000"/>
                <a:ext cx="106275" cy="106275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4251" extrusionOk="0">
                    <a:moveTo>
                      <a:pt x="2120" y="0"/>
                    </a:moveTo>
                    <a:cubicBezTo>
                      <a:pt x="953" y="0"/>
                      <a:pt x="0" y="953"/>
                      <a:pt x="0" y="2132"/>
                    </a:cubicBezTo>
                    <a:cubicBezTo>
                      <a:pt x="0" y="3298"/>
                      <a:pt x="953" y="4251"/>
                      <a:pt x="2120" y="4251"/>
                    </a:cubicBezTo>
                    <a:cubicBezTo>
                      <a:pt x="3298" y="4251"/>
                      <a:pt x="4251" y="3298"/>
                      <a:pt x="4251" y="2132"/>
                    </a:cubicBezTo>
                    <a:cubicBezTo>
                      <a:pt x="4251" y="953"/>
                      <a:pt x="3298" y="0"/>
                      <a:pt x="212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44"/>
              <p:cNvSpPr/>
              <p:nvPr/>
            </p:nvSpPr>
            <p:spPr>
              <a:xfrm>
                <a:off x="6723450" y="-71900"/>
                <a:ext cx="106275" cy="68175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2727" extrusionOk="0">
                    <a:moveTo>
                      <a:pt x="96" y="0"/>
                    </a:moveTo>
                    <a:cubicBezTo>
                      <a:pt x="36" y="191"/>
                      <a:pt x="0" y="393"/>
                      <a:pt x="0" y="608"/>
                    </a:cubicBezTo>
                    <a:cubicBezTo>
                      <a:pt x="0" y="1774"/>
                      <a:pt x="953" y="2727"/>
                      <a:pt x="2132" y="2727"/>
                    </a:cubicBezTo>
                    <a:cubicBezTo>
                      <a:pt x="3298" y="2727"/>
                      <a:pt x="4251" y="1774"/>
                      <a:pt x="4251" y="608"/>
                    </a:cubicBezTo>
                    <a:cubicBezTo>
                      <a:pt x="4251" y="393"/>
                      <a:pt x="4227" y="191"/>
                      <a:pt x="4168" y="0"/>
                    </a:cubicBezTo>
                    <a:cubicBezTo>
                      <a:pt x="3906" y="881"/>
                      <a:pt x="3084" y="1524"/>
                      <a:pt x="2132" y="1524"/>
                    </a:cubicBezTo>
                    <a:cubicBezTo>
                      <a:pt x="1167" y="1524"/>
                      <a:pt x="346" y="881"/>
                      <a:pt x="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2433;p44"/>
              <p:cNvSpPr/>
              <p:nvPr/>
            </p:nvSpPr>
            <p:spPr>
              <a:xfrm>
                <a:off x="6630575" y="167700"/>
                <a:ext cx="67600" cy="62250"/>
              </a:xfrm>
              <a:custGeom>
                <a:avLst/>
                <a:gdLst/>
                <a:ahLst/>
                <a:cxnLst/>
                <a:rect l="l" t="t" r="r" b="b"/>
                <a:pathLst>
                  <a:path w="2704" h="2490" extrusionOk="0">
                    <a:moveTo>
                      <a:pt x="1394" y="1"/>
                    </a:moveTo>
                    <a:lnTo>
                      <a:pt x="1" y="1561"/>
                    </a:lnTo>
                    <a:lnTo>
                      <a:pt x="1" y="1799"/>
                    </a:lnTo>
                    <a:cubicBezTo>
                      <a:pt x="1" y="2108"/>
                      <a:pt x="203" y="2382"/>
                      <a:pt x="477" y="2489"/>
                    </a:cubicBez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" name="Google Shape;2434;p44"/>
              <p:cNvSpPr/>
              <p:nvPr/>
            </p:nvSpPr>
            <p:spPr>
              <a:xfrm>
                <a:off x="6658550" y="167700"/>
                <a:ext cx="896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2537" extrusionOk="0">
                    <a:moveTo>
                      <a:pt x="2275" y="1"/>
                    </a:moveTo>
                    <a:lnTo>
                      <a:pt x="1" y="2537"/>
                    </a:lnTo>
                    <a:lnTo>
                      <a:pt x="1311" y="2537"/>
                    </a:lnTo>
                    <a:lnTo>
                      <a:pt x="35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" name="Google Shape;2435;p44"/>
              <p:cNvSpPr/>
              <p:nvPr/>
            </p:nvSpPr>
            <p:spPr>
              <a:xfrm>
                <a:off x="6708575" y="167700"/>
                <a:ext cx="89600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4" h="2537" extrusionOk="0">
                    <a:moveTo>
                      <a:pt x="2274" y="1"/>
                    </a:moveTo>
                    <a:lnTo>
                      <a:pt x="0" y="2537"/>
                    </a:lnTo>
                    <a:lnTo>
                      <a:pt x="1310" y="2537"/>
                    </a:lnTo>
                    <a:lnTo>
                      <a:pt x="35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" name="Google Shape;2436;p44"/>
              <p:cNvSpPr/>
              <p:nvPr/>
            </p:nvSpPr>
            <p:spPr>
              <a:xfrm>
                <a:off x="6858275" y="167700"/>
                <a:ext cx="643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2537" extrusionOk="0">
                    <a:moveTo>
                      <a:pt x="2287" y="1"/>
                    </a:moveTo>
                    <a:lnTo>
                      <a:pt x="1" y="2537"/>
                    </a:lnTo>
                    <a:lnTo>
                      <a:pt x="1311" y="2537"/>
                    </a:lnTo>
                    <a:lnTo>
                      <a:pt x="2573" y="1144"/>
                    </a:lnTo>
                    <a:lnTo>
                      <a:pt x="257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" name="Google Shape;2437;p44"/>
              <p:cNvSpPr/>
              <p:nvPr/>
            </p:nvSpPr>
            <p:spPr>
              <a:xfrm>
                <a:off x="6758575" y="167700"/>
                <a:ext cx="896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2537" extrusionOk="0">
                    <a:moveTo>
                      <a:pt x="2274" y="1"/>
                    </a:moveTo>
                    <a:lnTo>
                      <a:pt x="0" y="2537"/>
                    </a:lnTo>
                    <a:lnTo>
                      <a:pt x="1310" y="2537"/>
                    </a:lnTo>
                    <a:lnTo>
                      <a:pt x="35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44"/>
              <p:cNvSpPr/>
              <p:nvPr/>
            </p:nvSpPr>
            <p:spPr>
              <a:xfrm>
                <a:off x="6808275" y="167700"/>
                <a:ext cx="899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97" h="2537" extrusionOk="0">
                    <a:moveTo>
                      <a:pt x="2287" y="1"/>
                    </a:moveTo>
                    <a:lnTo>
                      <a:pt x="1" y="2537"/>
                    </a:lnTo>
                    <a:lnTo>
                      <a:pt x="1322" y="2537"/>
                    </a:lnTo>
                    <a:lnTo>
                      <a:pt x="35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9" name="Google Shape;2439;p44"/>
          <p:cNvGrpSpPr/>
          <p:nvPr/>
        </p:nvGrpSpPr>
        <p:grpSpPr>
          <a:xfrm>
            <a:off x="1495179" y="2021000"/>
            <a:ext cx="234762" cy="218290"/>
            <a:chOff x="8652775" y="883650"/>
            <a:chExt cx="38125" cy="35450"/>
          </a:xfrm>
        </p:grpSpPr>
        <p:sp>
          <p:nvSpPr>
            <p:cNvPr id="2440" name="Google Shape;2440;p44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44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44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44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4" name="Google Shape;2444;p44"/>
          <p:cNvGrpSpPr/>
          <p:nvPr/>
        </p:nvGrpSpPr>
        <p:grpSpPr>
          <a:xfrm>
            <a:off x="7410016" y="2370538"/>
            <a:ext cx="234762" cy="218290"/>
            <a:chOff x="8652775" y="883650"/>
            <a:chExt cx="38125" cy="35450"/>
          </a:xfrm>
        </p:grpSpPr>
        <p:sp>
          <p:nvSpPr>
            <p:cNvPr id="2445" name="Google Shape;2445;p44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44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44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8" name="Google Shape;2448;p44"/>
          <p:cNvGrpSpPr/>
          <p:nvPr/>
        </p:nvGrpSpPr>
        <p:grpSpPr>
          <a:xfrm rot="-807566">
            <a:off x="-107205" y="2647553"/>
            <a:ext cx="1827102" cy="2315108"/>
            <a:chOff x="4700075" y="3262363"/>
            <a:chExt cx="560525" cy="710238"/>
          </a:xfrm>
        </p:grpSpPr>
        <p:sp>
          <p:nvSpPr>
            <p:cNvPr id="2449" name="Google Shape;2449;p44"/>
            <p:cNvSpPr/>
            <p:nvPr/>
          </p:nvSpPr>
          <p:spPr>
            <a:xfrm>
              <a:off x="4700075" y="3262375"/>
              <a:ext cx="560525" cy="710225"/>
            </a:xfrm>
            <a:custGeom>
              <a:avLst/>
              <a:gdLst/>
              <a:ahLst/>
              <a:cxnLst/>
              <a:rect l="l" t="t" r="r" b="b"/>
              <a:pathLst>
                <a:path w="22421" h="28409" extrusionOk="0">
                  <a:moveTo>
                    <a:pt x="6728" y="0"/>
                  </a:moveTo>
                  <a:cubicBezTo>
                    <a:pt x="6121" y="0"/>
                    <a:pt x="5632" y="488"/>
                    <a:pt x="5632" y="1084"/>
                  </a:cubicBezTo>
                  <a:lnTo>
                    <a:pt x="5632" y="3000"/>
                  </a:lnTo>
                  <a:cubicBezTo>
                    <a:pt x="5394" y="3012"/>
                    <a:pt x="5204" y="3215"/>
                    <a:pt x="5204" y="3465"/>
                  </a:cubicBezTo>
                  <a:lnTo>
                    <a:pt x="5204" y="3953"/>
                  </a:lnTo>
                  <a:lnTo>
                    <a:pt x="4716" y="3953"/>
                  </a:lnTo>
                  <a:lnTo>
                    <a:pt x="4716" y="4286"/>
                  </a:lnTo>
                  <a:lnTo>
                    <a:pt x="3263" y="4286"/>
                  </a:lnTo>
                  <a:cubicBezTo>
                    <a:pt x="3120" y="3834"/>
                    <a:pt x="2692" y="3501"/>
                    <a:pt x="2192" y="3501"/>
                  </a:cubicBezTo>
                  <a:cubicBezTo>
                    <a:pt x="1584" y="3501"/>
                    <a:pt x="1084" y="4001"/>
                    <a:pt x="1084" y="4608"/>
                  </a:cubicBezTo>
                  <a:cubicBezTo>
                    <a:pt x="1084" y="5227"/>
                    <a:pt x="1572" y="5727"/>
                    <a:pt x="2192" y="5727"/>
                  </a:cubicBezTo>
                  <a:cubicBezTo>
                    <a:pt x="2692" y="5727"/>
                    <a:pt x="3108" y="5406"/>
                    <a:pt x="3251" y="4953"/>
                  </a:cubicBezTo>
                  <a:lnTo>
                    <a:pt x="4716" y="4953"/>
                  </a:lnTo>
                  <a:lnTo>
                    <a:pt x="4716" y="5298"/>
                  </a:lnTo>
                  <a:lnTo>
                    <a:pt x="5192" y="5298"/>
                  </a:lnTo>
                  <a:lnTo>
                    <a:pt x="5192" y="5727"/>
                  </a:lnTo>
                  <a:cubicBezTo>
                    <a:pt x="5192" y="5977"/>
                    <a:pt x="5394" y="6179"/>
                    <a:pt x="5632" y="6191"/>
                  </a:cubicBezTo>
                  <a:lnTo>
                    <a:pt x="5632" y="8394"/>
                  </a:lnTo>
                  <a:cubicBezTo>
                    <a:pt x="5632" y="8989"/>
                    <a:pt x="6121" y="9477"/>
                    <a:pt x="6728" y="9477"/>
                  </a:cubicBezTo>
                  <a:lnTo>
                    <a:pt x="9300" y="9477"/>
                  </a:lnTo>
                  <a:lnTo>
                    <a:pt x="9300" y="10323"/>
                  </a:lnTo>
                  <a:lnTo>
                    <a:pt x="4442" y="10323"/>
                  </a:lnTo>
                  <a:lnTo>
                    <a:pt x="4442" y="11216"/>
                  </a:lnTo>
                  <a:lnTo>
                    <a:pt x="4442" y="11966"/>
                  </a:lnTo>
                  <a:lnTo>
                    <a:pt x="4442" y="12013"/>
                  </a:lnTo>
                  <a:lnTo>
                    <a:pt x="5609" y="12013"/>
                  </a:lnTo>
                  <a:cubicBezTo>
                    <a:pt x="5251" y="12204"/>
                    <a:pt x="4906" y="12430"/>
                    <a:pt x="4585" y="12692"/>
                  </a:cubicBezTo>
                  <a:cubicBezTo>
                    <a:pt x="4358" y="12871"/>
                    <a:pt x="4132" y="13061"/>
                    <a:pt x="3930" y="13264"/>
                  </a:cubicBezTo>
                  <a:cubicBezTo>
                    <a:pt x="3739" y="13454"/>
                    <a:pt x="3573" y="13645"/>
                    <a:pt x="3418" y="13847"/>
                  </a:cubicBezTo>
                  <a:cubicBezTo>
                    <a:pt x="3037" y="14323"/>
                    <a:pt x="2739" y="14823"/>
                    <a:pt x="2513" y="15359"/>
                  </a:cubicBezTo>
                  <a:cubicBezTo>
                    <a:pt x="2275" y="15895"/>
                    <a:pt x="2108" y="16466"/>
                    <a:pt x="1977" y="17050"/>
                  </a:cubicBezTo>
                  <a:cubicBezTo>
                    <a:pt x="1846" y="17681"/>
                    <a:pt x="1775" y="18324"/>
                    <a:pt x="1727" y="18979"/>
                  </a:cubicBezTo>
                  <a:cubicBezTo>
                    <a:pt x="1680" y="19610"/>
                    <a:pt x="1668" y="20241"/>
                    <a:pt x="1668" y="20872"/>
                  </a:cubicBezTo>
                  <a:cubicBezTo>
                    <a:pt x="1668" y="20979"/>
                    <a:pt x="1668" y="21098"/>
                    <a:pt x="1668" y="21205"/>
                  </a:cubicBezTo>
                  <a:cubicBezTo>
                    <a:pt x="715" y="21443"/>
                    <a:pt x="1" y="22300"/>
                    <a:pt x="1" y="23336"/>
                  </a:cubicBezTo>
                  <a:lnTo>
                    <a:pt x="1" y="24848"/>
                  </a:lnTo>
                  <a:lnTo>
                    <a:pt x="1168" y="24848"/>
                  </a:lnTo>
                  <a:lnTo>
                    <a:pt x="1168" y="23324"/>
                  </a:lnTo>
                  <a:cubicBezTo>
                    <a:pt x="1168" y="22765"/>
                    <a:pt x="1632" y="22300"/>
                    <a:pt x="2192" y="22300"/>
                  </a:cubicBezTo>
                  <a:cubicBezTo>
                    <a:pt x="2763" y="22300"/>
                    <a:pt x="3227" y="22765"/>
                    <a:pt x="3227" y="23324"/>
                  </a:cubicBezTo>
                  <a:lnTo>
                    <a:pt x="3227" y="24836"/>
                  </a:lnTo>
                  <a:lnTo>
                    <a:pt x="4394" y="24836"/>
                  </a:lnTo>
                  <a:lnTo>
                    <a:pt x="4394" y="23324"/>
                  </a:lnTo>
                  <a:cubicBezTo>
                    <a:pt x="4394" y="22336"/>
                    <a:pt x="3739" y="21503"/>
                    <a:pt x="2834" y="21229"/>
                  </a:cubicBezTo>
                  <a:lnTo>
                    <a:pt x="2834" y="20860"/>
                  </a:lnTo>
                  <a:cubicBezTo>
                    <a:pt x="2834" y="20276"/>
                    <a:pt x="2846" y="19681"/>
                    <a:pt x="2882" y="19098"/>
                  </a:cubicBezTo>
                  <a:cubicBezTo>
                    <a:pt x="2918" y="18526"/>
                    <a:pt x="2989" y="17967"/>
                    <a:pt x="3096" y="17419"/>
                  </a:cubicBezTo>
                  <a:cubicBezTo>
                    <a:pt x="3215" y="16859"/>
                    <a:pt x="3382" y="16300"/>
                    <a:pt x="3620" y="15776"/>
                  </a:cubicBezTo>
                  <a:cubicBezTo>
                    <a:pt x="3811" y="15347"/>
                    <a:pt x="4061" y="14942"/>
                    <a:pt x="4358" y="14549"/>
                  </a:cubicBezTo>
                  <a:cubicBezTo>
                    <a:pt x="4478" y="14395"/>
                    <a:pt x="4609" y="14240"/>
                    <a:pt x="4751" y="14085"/>
                  </a:cubicBezTo>
                  <a:cubicBezTo>
                    <a:pt x="4906" y="13930"/>
                    <a:pt x="5061" y="13787"/>
                    <a:pt x="5228" y="13657"/>
                  </a:cubicBezTo>
                  <a:cubicBezTo>
                    <a:pt x="5430" y="13478"/>
                    <a:pt x="5656" y="13323"/>
                    <a:pt x="5882" y="13180"/>
                  </a:cubicBezTo>
                  <a:lnTo>
                    <a:pt x="5882" y="20872"/>
                  </a:lnTo>
                  <a:lnTo>
                    <a:pt x="7406" y="20872"/>
                  </a:lnTo>
                  <a:cubicBezTo>
                    <a:pt x="7335" y="21015"/>
                    <a:pt x="7276" y="21169"/>
                    <a:pt x="7216" y="21324"/>
                  </a:cubicBezTo>
                  <a:cubicBezTo>
                    <a:pt x="7014" y="21872"/>
                    <a:pt x="6883" y="22455"/>
                    <a:pt x="6811" y="23062"/>
                  </a:cubicBezTo>
                  <a:cubicBezTo>
                    <a:pt x="6740" y="23562"/>
                    <a:pt x="6704" y="24074"/>
                    <a:pt x="6704" y="24575"/>
                  </a:cubicBezTo>
                  <a:cubicBezTo>
                    <a:pt x="6692" y="25086"/>
                    <a:pt x="6716" y="25587"/>
                    <a:pt x="6752" y="26051"/>
                  </a:cubicBezTo>
                  <a:cubicBezTo>
                    <a:pt x="6573" y="26229"/>
                    <a:pt x="6454" y="26480"/>
                    <a:pt x="6454" y="26753"/>
                  </a:cubicBezTo>
                  <a:lnTo>
                    <a:pt x="6454" y="26968"/>
                  </a:lnTo>
                  <a:lnTo>
                    <a:pt x="4132" y="26968"/>
                  </a:lnTo>
                  <a:lnTo>
                    <a:pt x="4132" y="27682"/>
                  </a:lnTo>
                  <a:lnTo>
                    <a:pt x="4132" y="28396"/>
                  </a:lnTo>
                  <a:lnTo>
                    <a:pt x="4132" y="28408"/>
                  </a:lnTo>
                  <a:lnTo>
                    <a:pt x="8776" y="28408"/>
                  </a:lnTo>
                  <a:lnTo>
                    <a:pt x="8776" y="28396"/>
                  </a:lnTo>
                  <a:lnTo>
                    <a:pt x="8776" y="27682"/>
                  </a:lnTo>
                  <a:lnTo>
                    <a:pt x="8776" y="26968"/>
                  </a:lnTo>
                  <a:lnTo>
                    <a:pt x="8395" y="26968"/>
                  </a:lnTo>
                  <a:lnTo>
                    <a:pt x="8395" y="26753"/>
                  </a:lnTo>
                  <a:cubicBezTo>
                    <a:pt x="8395" y="26432"/>
                    <a:pt x="8240" y="26146"/>
                    <a:pt x="8002" y="25968"/>
                  </a:cubicBezTo>
                  <a:cubicBezTo>
                    <a:pt x="8002" y="25944"/>
                    <a:pt x="7990" y="25920"/>
                    <a:pt x="7990" y="25896"/>
                  </a:cubicBezTo>
                  <a:cubicBezTo>
                    <a:pt x="7954" y="25456"/>
                    <a:pt x="7942" y="25015"/>
                    <a:pt x="7954" y="24586"/>
                  </a:cubicBezTo>
                  <a:cubicBezTo>
                    <a:pt x="7966" y="24051"/>
                    <a:pt x="8014" y="23515"/>
                    <a:pt x="8109" y="22991"/>
                  </a:cubicBezTo>
                  <a:cubicBezTo>
                    <a:pt x="8121" y="22908"/>
                    <a:pt x="8133" y="22824"/>
                    <a:pt x="8157" y="22741"/>
                  </a:cubicBezTo>
                  <a:cubicBezTo>
                    <a:pt x="8228" y="22360"/>
                    <a:pt x="8335" y="21979"/>
                    <a:pt x="8478" y="21610"/>
                  </a:cubicBezTo>
                  <a:cubicBezTo>
                    <a:pt x="8585" y="21348"/>
                    <a:pt x="8704" y="21098"/>
                    <a:pt x="8859" y="20872"/>
                  </a:cubicBezTo>
                  <a:lnTo>
                    <a:pt x="13443" y="20872"/>
                  </a:lnTo>
                  <a:cubicBezTo>
                    <a:pt x="13633" y="21098"/>
                    <a:pt x="13788" y="21348"/>
                    <a:pt x="13919" y="21610"/>
                  </a:cubicBezTo>
                  <a:cubicBezTo>
                    <a:pt x="13979" y="21717"/>
                    <a:pt x="14038" y="21836"/>
                    <a:pt x="14086" y="21955"/>
                  </a:cubicBezTo>
                  <a:cubicBezTo>
                    <a:pt x="14205" y="22289"/>
                    <a:pt x="14312" y="22646"/>
                    <a:pt x="14384" y="22991"/>
                  </a:cubicBezTo>
                  <a:cubicBezTo>
                    <a:pt x="14491" y="23515"/>
                    <a:pt x="14550" y="24051"/>
                    <a:pt x="14550" y="24586"/>
                  </a:cubicBezTo>
                  <a:cubicBezTo>
                    <a:pt x="14562" y="25027"/>
                    <a:pt x="14526" y="25479"/>
                    <a:pt x="14467" y="25908"/>
                  </a:cubicBezTo>
                  <a:cubicBezTo>
                    <a:pt x="14467" y="25920"/>
                    <a:pt x="14455" y="25932"/>
                    <a:pt x="14455" y="25944"/>
                  </a:cubicBezTo>
                  <a:cubicBezTo>
                    <a:pt x="14205" y="26122"/>
                    <a:pt x="14026" y="26420"/>
                    <a:pt x="14026" y="26753"/>
                  </a:cubicBezTo>
                  <a:lnTo>
                    <a:pt x="14026" y="26980"/>
                  </a:lnTo>
                  <a:lnTo>
                    <a:pt x="13693" y="26980"/>
                  </a:lnTo>
                  <a:lnTo>
                    <a:pt x="13693" y="27694"/>
                  </a:lnTo>
                  <a:lnTo>
                    <a:pt x="13693" y="28408"/>
                  </a:lnTo>
                  <a:lnTo>
                    <a:pt x="18336" y="28408"/>
                  </a:lnTo>
                  <a:lnTo>
                    <a:pt x="18336" y="27694"/>
                  </a:lnTo>
                  <a:lnTo>
                    <a:pt x="18336" y="26980"/>
                  </a:lnTo>
                  <a:lnTo>
                    <a:pt x="15967" y="26980"/>
                  </a:lnTo>
                  <a:lnTo>
                    <a:pt x="15967" y="26753"/>
                  </a:lnTo>
                  <a:cubicBezTo>
                    <a:pt x="15967" y="26491"/>
                    <a:pt x="15860" y="26253"/>
                    <a:pt x="15693" y="26075"/>
                  </a:cubicBezTo>
                  <a:cubicBezTo>
                    <a:pt x="15753" y="25598"/>
                    <a:pt x="15777" y="25098"/>
                    <a:pt x="15765" y="24586"/>
                  </a:cubicBezTo>
                  <a:cubicBezTo>
                    <a:pt x="15753" y="24074"/>
                    <a:pt x="15705" y="23562"/>
                    <a:pt x="15622" y="23062"/>
                  </a:cubicBezTo>
                  <a:cubicBezTo>
                    <a:pt x="15515" y="22467"/>
                    <a:pt x="15360" y="21884"/>
                    <a:pt x="15134" y="21336"/>
                  </a:cubicBezTo>
                  <a:cubicBezTo>
                    <a:pt x="15062" y="21181"/>
                    <a:pt x="14991" y="21026"/>
                    <a:pt x="14907" y="20872"/>
                  </a:cubicBezTo>
                  <a:lnTo>
                    <a:pt x="16586" y="20872"/>
                  </a:lnTo>
                  <a:lnTo>
                    <a:pt x="16586" y="13204"/>
                  </a:lnTo>
                  <a:cubicBezTo>
                    <a:pt x="16812" y="13347"/>
                    <a:pt x="17027" y="13502"/>
                    <a:pt x="17241" y="13668"/>
                  </a:cubicBezTo>
                  <a:cubicBezTo>
                    <a:pt x="17408" y="13799"/>
                    <a:pt x="17563" y="13942"/>
                    <a:pt x="17717" y="14097"/>
                  </a:cubicBezTo>
                  <a:cubicBezTo>
                    <a:pt x="17860" y="14240"/>
                    <a:pt x="17991" y="14395"/>
                    <a:pt x="18122" y="14549"/>
                  </a:cubicBezTo>
                  <a:cubicBezTo>
                    <a:pt x="18432" y="14930"/>
                    <a:pt x="18682" y="15347"/>
                    <a:pt x="18872" y="15776"/>
                  </a:cubicBezTo>
                  <a:cubicBezTo>
                    <a:pt x="19110" y="16300"/>
                    <a:pt x="19277" y="16847"/>
                    <a:pt x="19384" y="17419"/>
                  </a:cubicBezTo>
                  <a:cubicBezTo>
                    <a:pt x="19491" y="17967"/>
                    <a:pt x="19551" y="18538"/>
                    <a:pt x="19587" y="19098"/>
                  </a:cubicBezTo>
                  <a:cubicBezTo>
                    <a:pt x="19622" y="19693"/>
                    <a:pt x="19634" y="20288"/>
                    <a:pt x="19634" y="20872"/>
                  </a:cubicBezTo>
                  <a:lnTo>
                    <a:pt x="19634" y="21217"/>
                  </a:lnTo>
                  <a:cubicBezTo>
                    <a:pt x="18706" y="21479"/>
                    <a:pt x="18027" y="22324"/>
                    <a:pt x="18027" y="23336"/>
                  </a:cubicBezTo>
                  <a:lnTo>
                    <a:pt x="18027" y="24848"/>
                  </a:lnTo>
                  <a:lnTo>
                    <a:pt x="19194" y="24848"/>
                  </a:lnTo>
                  <a:lnTo>
                    <a:pt x="19194" y="23324"/>
                  </a:lnTo>
                  <a:cubicBezTo>
                    <a:pt x="19194" y="22765"/>
                    <a:pt x="19658" y="22300"/>
                    <a:pt x="20218" y="22300"/>
                  </a:cubicBezTo>
                  <a:cubicBezTo>
                    <a:pt x="20789" y="22300"/>
                    <a:pt x="21242" y="22765"/>
                    <a:pt x="21242" y="23324"/>
                  </a:cubicBezTo>
                  <a:lnTo>
                    <a:pt x="21242" y="24836"/>
                  </a:lnTo>
                  <a:lnTo>
                    <a:pt x="22420" y="24836"/>
                  </a:lnTo>
                  <a:lnTo>
                    <a:pt x="22420" y="23324"/>
                  </a:lnTo>
                  <a:cubicBezTo>
                    <a:pt x="22408" y="22324"/>
                    <a:pt x="21730" y="21467"/>
                    <a:pt x="20801" y="21217"/>
                  </a:cubicBezTo>
                  <a:cubicBezTo>
                    <a:pt x="20801" y="21098"/>
                    <a:pt x="20801" y="20979"/>
                    <a:pt x="20801" y="20860"/>
                  </a:cubicBezTo>
                  <a:cubicBezTo>
                    <a:pt x="20801" y="20229"/>
                    <a:pt x="20777" y="19598"/>
                    <a:pt x="20730" y="18979"/>
                  </a:cubicBezTo>
                  <a:cubicBezTo>
                    <a:pt x="20682" y="18324"/>
                    <a:pt x="20611" y="17681"/>
                    <a:pt x="20468" y="17050"/>
                  </a:cubicBezTo>
                  <a:cubicBezTo>
                    <a:pt x="20349" y="16478"/>
                    <a:pt x="20170" y="15907"/>
                    <a:pt x="19932" y="15359"/>
                  </a:cubicBezTo>
                  <a:cubicBezTo>
                    <a:pt x="19706" y="14835"/>
                    <a:pt x="19408" y="14335"/>
                    <a:pt x="19039" y="13847"/>
                  </a:cubicBezTo>
                  <a:cubicBezTo>
                    <a:pt x="18884" y="13657"/>
                    <a:pt x="18717" y="13454"/>
                    <a:pt x="18539" y="13264"/>
                  </a:cubicBezTo>
                  <a:cubicBezTo>
                    <a:pt x="18336" y="13049"/>
                    <a:pt x="18122" y="12859"/>
                    <a:pt x="17896" y="12668"/>
                  </a:cubicBezTo>
                  <a:cubicBezTo>
                    <a:pt x="17574" y="12418"/>
                    <a:pt x="17241" y="12204"/>
                    <a:pt x="16896" y="12013"/>
                  </a:cubicBezTo>
                  <a:lnTo>
                    <a:pt x="18027" y="12013"/>
                  </a:lnTo>
                  <a:lnTo>
                    <a:pt x="18027" y="11966"/>
                  </a:lnTo>
                  <a:lnTo>
                    <a:pt x="18027" y="11216"/>
                  </a:lnTo>
                  <a:lnTo>
                    <a:pt x="18027" y="10323"/>
                  </a:lnTo>
                  <a:lnTo>
                    <a:pt x="13169" y="10323"/>
                  </a:lnTo>
                  <a:lnTo>
                    <a:pt x="13169" y="9477"/>
                  </a:lnTo>
                  <a:lnTo>
                    <a:pt x="15741" y="9477"/>
                  </a:lnTo>
                  <a:cubicBezTo>
                    <a:pt x="16336" y="9477"/>
                    <a:pt x="16824" y="8989"/>
                    <a:pt x="16824" y="8394"/>
                  </a:cubicBezTo>
                  <a:lnTo>
                    <a:pt x="16824" y="6191"/>
                  </a:lnTo>
                  <a:cubicBezTo>
                    <a:pt x="17086" y="6191"/>
                    <a:pt x="17289" y="5989"/>
                    <a:pt x="17289" y="5727"/>
                  </a:cubicBezTo>
                  <a:lnTo>
                    <a:pt x="17289" y="5227"/>
                  </a:lnTo>
                  <a:lnTo>
                    <a:pt x="17765" y="5227"/>
                  </a:lnTo>
                  <a:lnTo>
                    <a:pt x="17765" y="4894"/>
                  </a:lnTo>
                  <a:lnTo>
                    <a:pt x="19229" y="4894"/>
                  </a:lnTo>
                  <a:cubicBezTo>
                    <a:pt x="19360" y="5358"/>
                    <a:pt x="19789" y="5691"/>
                    <a:pt x="20289" y="5691"/>
                  </a:cubicBezTo>
                  <a:cubicBezTo>
                    <a:pt x="20908" y="5691"/>
                    <a:pt x="21408" y="5191"/>
                    <a:pt x="21408" y="4572"/>
                  </a:cubicBezTo>
                  <a:cubicBezTo>
                    <a:pt x="21408" y="3965"/>
                    <a:pt x="20908" y="3465"/>
                    <a:pt x="20289" y="3465"/>
                  </a:cubicBezTo>
                  <a:cubicBezTo>
                    <a:pt x="19801" y="3465"/>
                    <a:pt x="19372" y="3786"/>
                    <a:pt x="19229" y="4239"/>
                  </a:cubicBezTo>
                  <a:lnTo>
                    <a:pt x="17765" y="4239"/>
                  </a:lnTo>
                  <a:lnTo>
                    <a:pt x="17765" y="3893"/>
                  </a:lnTo>
                  <a:lnTo>
                    <a:pt x="17289" y="3893"/>
                  </a:lnTo>
                  <a:lnTo>
                    <a:pt x="17289" y="3465"/>
                  </a:lnTo>
                  <a:cubicBezTo>
                    <a:pt x="17289" y="3203"/>
                    <a:pt x="17086" y="3000"/>
                    <a:pt x="16824" y="3000"/>
                  </a:cubicBezTo>
                  <a:lnTo>
                    <a:pt x="16824" y="1084"/>
                  </a:lnTo>
                  <a:cubicBezTo>
                    <a:pt x="16824" y="488"/>
                    <a:pt x="16336" y="0"/>
                    <a:pt x="15741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50" name="Google Shape;2450;p44"/>
            <p:cNvGrpSpPr/>
            <p:nvPr/>
          </p:nvGrpSpPr>
          <p:grpSpPr>
            <a:xfrm>
              <a:off x="4700075" y="3262363"/>
              <a:ext cx="560225" cy="709950"/>
              <a:chOff x="556300" y="1021375"/>
              <a:chExt cx="560225" cy="709950"/>
            </a:xfrm>
          </p:grpSpPr>
          <p:sp>
            <p:nvSpPr>
              <p:cNvPr id="2451" name="Google Shape;2451;p44"/>
              <p:cNvSpPr/>
              <p:nvPr/>
            </p:nvSpPr>
            <p:spPr>
              <a:xfrm>
                <a:off x="837000" y="1292525"/>
                <a:ext cx="166700" cy="70600"/>
              </a:xfrm>
              <a:custGeom>
                <a:avLst/>
                <a:gdLst/>
                <a:ahLst/>
                <a:cxnLst/>
                <a:rect l="l" t="t" r="r" b="b"/>
                <a:pathLst>
                  <a:path w="6668" h="2824" extrusionOk="0">
                    <a:moveTo>
                      <a:pt x="207" y="0"/>
                    </a:moveTo>
                    <a:cubicBezTo>
                      <a:pt x="138" y="0"/>
                      <a:pt x="69" y="1"/>
                      <a:pt x="0" y="2"/>
                    </a:cubicBezTo>
                    <a:lnTo>
                      <a:pt x="412" y="2"/>
                    </a:lnTo>
                    <a:cubicBezTo>
                      <a:pt x="343" y="1"/>
                      <a:pt x="275" y="0"/>
                      <a:pt x="207" y="0"/>
                    </a:cubicBezTo>
                    <a:close/>
                    <a:moveTo>
                      <a:pt x="412" y="2"/>
                    </a:moveTo>
                    <a:cubicBezTo>
                      <a:pt x="425" y="2"/>
                      <a:pt x="439" y="2"/>
                      <a:pt x="452" y="2"/>
                    </a:cubicBezTo>
                    <a:lnTo>
                      <a:pt x="452" y="2"/>
                    </a:lnTo>
                    <a:cubicBezTo>
                      <a:pt x="449" y="2"/>
                      <a:pt x="445" y="2"/>
                      <a:pt x="441" y="2"/>
                    </a:cubicBezTo>
                    <a:close/>
                    <a:moveTo>
                      <a:pt x="452" y="2"/>
                    </a:moveTo>
                    <a:cubicBezTo>
                      <a:pt x="1156" y="37"/>
                      <a:pt x="1188" y="1085"/>
                      <a:pt x="548" y="1168"/>
                    </a:cubicBezTo>
                    <a:cubicBezTo>
                      <a:pt x="2513" y="1204"/>
                      <a:pt x="4477" y="1573"/>
                      <a:pt x="6013" y="2823"/>
                    </a:cubicBezTo>
                    <a:lnTo>
                      <a:pt x="6668" y="1823"/>
                    </a:lnTo>
                    <a:cubicBezTo>
                      <a:pt x="4941" y="442"/>
                      <a:pt x="2651" y="30"/>
                      <a:pt x="452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" name="Google Shape;2452;p44"/>
              <p:cNvSpPr/>
              <p:nvPr/>
            </p:nvSpPr>
            <p:spPr>
              <a:xfrm>
                <a:off x="987325" y="1338100"/>
                <a:ext cx="449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798" h="1870" extrusionOk="0">
                    <a:moveTo>
                      <a:pt x="655" y="0"/>
                    </a:moveTo>
                    <a:lnTo>
                      <a:pt x="0" y="988"/>
                    </a:lnTo>
                    <a:cubicBezTo>
                      <a:pt x="167" y="1119"/>
                      <a:pt x="322" y="1262"/>
                      <a:pt x="476" y="1417"/>
                    </a:cubicBezTo>
                    <a:cubicBezTo>
                      <a:pt x="619" y="1560"/>
                      <a:pt x="750" y="1715"/>
                      <a:pt x="881" y="1869"/>
                    </a:cubicBezTo>
                    <a:lnTo>
                      <a:pt x="1798" y="1179"/>
                    </a:lnTo>
                    <a:cubicBezTo>
                      <a:pt x="1643" y="988"/>
                      <a:pt x="1476" y="786"/>
                      <a:pt x="1298" y="595"/>
                    </a:cubicBezTo>
                    <a:cubicBezTo>
                      <a:pt x="1095" y="381"/>
                      <a:pt x="881" y="179"/>
                      <a:pt x="6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" name="Google Shape;2453;p44"/>
              <p:cNvSpPr/>
              <p:nvPr/>
            </p:nvSpPr>
            <p:spPr>
              <a:xfrm>
                <a:off x="1009350" y="1367550"/>
                <a:ext cx="45250" cy="47950"/>
              </a:xfrm>
              <a:custGeom>
                <a:avLst/>
                <a:gdLst/>
                <a:ahLst/>
                <a:cxnLst/>
                <a:rect l="l" t="t" r="r" b="b"/>
                <a:pathLst>
                  <a:path w="1810" h="1918" extrusionOk="0">
                    <a:moveTo>
                      <a:pt x="917" y="1"/>
                    </a:moveTo>
                    <a:lnTo>
                      <a:pt x="0" y="691"/>
                    </a:lnTo>
                    <a:cubicBezTo>
                      <a:pt x="310" y="1084"/>
                      <a:pt x="548" y="1489"/>
                      <a:pt x="750" y="1918"/>
                    </a:cubicBezTo>
                    <a:lnTo>
                      <a:pt x="1810" y="1513"/>
                    </a:lnTo>
                    <a:cubicBezTo>
                      <a:pt x="1584" y="989"/>
                      <a:pt x="1286" y="489"/>
                      <a:pt x="91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" name="Google Shape;2454;p44"/>
              <p:cNvSpPr/>
              <p:nvPr/>
            </p:nvSpPr>
            <p:spPr>
              <a:xfrm>
                <a:off x="823600" y="1321725"/>
                <a:ext cx="137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49" h="13" extrusionOk="0">
                    <a:moveTo>
                      <a:pt x="1" y="0"/>
                    </a:moveTo>
                    <a:cubicBezTo>
                      <a:pt x="36" y="0"/>
                      <a:pt x="72" y="12"/>
                      <a:pt x="108" y="12"/>
                    </a:cubicBezTo>
                    <a:cubicBezTo>
                      <a:pt x="251" y="0"/>
                      <a:pt x="405" y="0"/>
                      <a:pt x="548" y="0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" name="Google Shape;2455;p44"/>
              <p:cNvSpPr/>
              <p:nvPr/>
            </p:nvSpPr>
            <p:spPr>
              <a:xfrm>
                <a:off x="1028100" y="1405350"/>
                <a:ext cx="399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1596" h="2061" extrusionOk="0">
                    <a:moveTo>
                      <a:pt x="1060" y="1"/>
                    </a:moveTo>
                    <a:lnTo>
                      <a:pt x="0" y="406"/>
                    </a:lnTo>
                    <a:cubicBezTo>
                      <a:pt x="238" y="942"/>
                      <a:pt x="405" y="1489"/>
                      <a:pt x="512" y="2061"/>
                    </a:cubicBezTo>
                    <a:lnTo>
                      <a:pt x="1596" y="1692"/>
                    </a:lnTo>
                    <a:cubicBezTo>
                      <a:pt x="1477" y="1108"/>
                      <a:pt x="1298" y="549"/>
                      <a:pt x="106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" name="Google Shape;2456;p44"/>
              <p:cNvSpPr/>
              <p:nvPr/>
            </p:nvSpPr>
            <p:spPr>
              <a:xfrm>
                <a:off x="1047150" y="1542875"/>
                <a:ext cx="29175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167" h="1275" extrusionOk="0">
                    <a:moveTo>
                      <a:pt x="0" y="1"/>
                    </a:moveTo>
                    <a:lnTo>
                      <a:pt x="0" y="703"/>
                    </a:lnTo>
                    <a:cubicBezTo>
                      <a:pt x="0" y="1084"/>
                      <a:pt x="292" y="1275"/>
                      <a:pt x="584" y="1275"/>
                    </a:cubicBezTo>
                    <a:cubicBezTo>
                      <a:pt x="875" y="1275"/>
                      <a:pt x="1167" y="1084"/>
                      <a:pt x="1167" y="703"/>
                    </a:cubicBezTo>
                    <a:cubicBezTo>
                      <a:pt x="1167" y="477"/>
                      <a:pt x="1167" y="239"/>
                      <a:pt x="116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" name="Google Shape;2457;p44"/>
              <p:cNvSpPr/>
              <p:nvPr/>
            </p:nvSpPr>
            <p:spPr>
              <a:xfrm>
                <a:off x="1045950" y="1495850"/>
                <a:ext cx="303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1882" extrusionOk="0">
                    <a:moveTo>
                      <a:pt x="1155" y="0"/>
                    </a:moveTo>
                    <a:lnTo>
                      <a:pt x="1" y="120"/>
                    </a:lnTo>
                    <a:cubicBezTo>
                      <a:pt x="36" y="703"/>
                      <a:pt x="48" y="1298"/>
                      <a:pt x="48" y="1882"/>
                    </a:cubicBezTo>
                    <a:lnTo>
                      <a:pt x="1215" y="1882"/>
                    </a:lnTo>
                    <a:cubicBezTo>
                      <a:pt x="1215" y="1251"/>
                      <a:pt x="1191" y="620"/>
                      <a:pt x="11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" name="Google Shape;2458;p44"/>
              <p:cNvSpPr/>
              <p:nvPr/>
            </p:nvSpPr>
            <p:spPr>
              <a:xfrm>
                <a:off x="1040900" y="1447625"/>
                <a:ext cx="3365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2049" extrusionOk="0">
                    <a:moveTo>
                      <a:pt x="1084" y="1"/>
                    </a:moveTo>
                    <a:lnTo>
                      <a:pt x="0" y="370"/>
                    </a:lnTo>
                    <a:cubicBezTo>
                      <a:pt x="107" y="917"/>
                      <a:pt x="167" y="1477"/>
                      <a:pt x="203" y="2049"/>
                    </a:cubicBezTo>
                    <a:lnTo>
                      <a:pt x="1346" y="1929"/>
                    </a:lnTo>
                    <a:cubicBezTo>
                      <a:pt x="1310" y="1275"/>
                      <a:pt x="1227" y="632"/>
                      <a:pt x="10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" name="Google Shape;2459;p44"/>
              <p:cNvSpPr/>
              <p:nvPr/>
            </p:nvSpPr>
            <p:spPr>
              <a:xfrm>
                <a:off x="599475" y="1447625"/>
                <a:ext cx="3425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1370" h="2049" extrusionOk="0">
                    <a:moveTo>
                      <a:pt x="250" y="1"/>
                    </a:moveTo>
                    <a:cubicBezTo>
                      <a:pt x="119" y="632"/>
                      <a:pt x="48" y="1275"/>
                      <a:pt x="0" y="1929"/>
                    </a:cubicBezTo>
                    <a:lnTo>
                      <a:pt x="1155" y="2049"/>
                    </a:lnTo>
                    <a:cubicBezTo>
                      <a:pt x="1191" y="1477"/>
                      <a:pt x="1262" y="917"/>
                      <a:pt x="1369" y="370"/>
                    </a:cubicBezTo>
                    <a:lnTo>
                      <a:pt x="2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" name="Google Shape;2460;p44"/>
              <p:cNvSpPr/>
              <p:nvPr/>
            </p:nvSpPr>
            <p:spPr>
              <a:xfrm>
                <a:off x="597975" y="1495850"/>
                <a:ext cx="30400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1882" extrusionOk="0">
                    <a:moveTo>
                      <a:pt x="60" y="0"/>
                    </a:moveTo>
                    <a:cubicBezTo>
                      <a:pt x="13" y="632"/>
                      <a:pt x="1" y="1263"/>
                      <a:pt x="1" y="1882"/>
                    </a:cubicBezTo>
                    <a:lnTo>
                      <a:pt x="1167" y="1882"/>
                    </a:lnTo>
                    <a:cubicBezTo>
                      <a:pt x="1167" y="1298"/>
                      <a:pt x="1179" y="703"/>
                      <a:pt x="1215" y="120"/>
                    </a:cubicBez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" name="Google Shape;2461;p44"/>
              <p:cNvSpPr/>
              <p:nvPr/>
            </p:nvSpPr>
            <p:spPr>
              <a:xfrm>
                <a:off x="605725" y="1405350"/>
                <a:ext cx="411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2061" extrusionOk="0">
                    <a:moveTo>
                      <a:pt x="536" y="1"/>
                    </a:moveTo>
                    <a:cubicBezTo>
                      <a:pt x="298" y="537"/>
                      <a:pt x="131" y="1108"/>
                      <a:pt x="0" y="1692"/>
                    </a:cubicBezTo>
                    <a:lnTo>
                      <a:pt x="1119" y="2061"/>
                    </a:lnTo>
                    <a:cubicBezTo>
                      <a:pt x="1238" y="1501"/>
                      <a:pt x="1405" y="942"/>
                      <a:pt x="1643" y="418"/>
                    </a:cubicBezTo>
                    <a:lnTo>
                      <a:pt x="5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" name="Google Shape;2462;p44"/>
              <p:cNvSpPr/>
              <p:nvPr/>
            </p:nvSpPr>
            <p:spPr>
              <a:xfrm>
                <a:off x="597975" y="1542875"/>
                <a:ext cx="29200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168" h="1275" extrusionOk="0">
                    <a:moveTo>
                      <a:pt x="1" y="1"/>
                    </a:moveTo>
                    <a:cubicBezTo>
                      <a:pt x="1" y="239"/>
                      <a:pt x="1" y="477"/>
                      <a:pt x="1" y="703"/>
                    </a:cubicBezTo>
                    <a:cubicBezTo>
                      <a:pt x="1" y="1084"/>
                      <a:pt x="292" y="1275"/>
                      <a:pt x="584" y="1275"/>
                    </a:cubicBezTo>
                    <a:cubicBezTo>
                      <a:pt x="876" y="1275"/>
                      <a:pt x="1167" y="1084"/>
                      <a:pt x="1167" y="703"/>
                    </a:cubicBezTo>
                    <a:lnTo>
                      <a:pt x="116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" name="Google Shape;2463;p44"/>
              <p:cNvSpPr/>
              <p:nvPr/>
            </p:nvSpPr>
            <p:spPr>
              <a:xfrm>
                <a:off x="641725" y="1338400"/>
                <a:ext cx="452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1870" extrusionOk="0">
                    <a:moveTo>
                      <a:pt x="1168" y="0"/>
                    </a:moveTo>
                    <a:cubicBezTo>
                      <a:pt x="941" y="179"/>
                      <a:pt x="715" y="369"/>
                      <a:pt x="513" y="583"/>
                    </a:cubicBezTo>
                    <a:cubicBezTo>
                      <a:pt x="322" y="774"/>
                      <a:pt x="156" y="964"/>
                      <a:pt x="1" y="1167"/>
                    </a:cubicBezTo>
                    <a:lnTo>
                      <a:pt x="941" y="1869"/>
                    </a:lnTo>
                    <a:cubicBezTo>
                      <a:pt x="1061" y="1715"/>
                      <a:pt x="1192" y="1560"/>
                      <a:pt x="1334" y="1405"/>
                    </a:cubicBezTo>
                    <a:cubicBezTo>
                      <a:pt x="1489" y="1250"/>
                      <a:pt x="1644" y="1107"/>
                      <a:pt x="1811" y="976"/>
                    </a:cubicBez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" name="Google Shape;2464;p44"/>
              <p:cNvSpPr/>
              <p:nvPr/>
            </p:nvSpPr>
            <p:spPr>
              <a:xfrm>
                <a:off x="837300" y="1321725"/>
                <a:ext cx="134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37" h="13" extrusionOk="0">
                    <a:moveTo>
                      <a:pt x="0" y="0"/>
                    </a:moveTo>
                    <a:cubicBezTo>
                      <a:pt x="143" y="0"/>
                      <a:pt x="286" y="0"/>
                      <a:pt x="429" y="12"/>
                    </a:cubicBezTo>
                    <a:cubicBezTo>
                      <a:pt x="465" y="12"/>
                      <a:pt x="500" y="0"/>
                      <a:pt x="536" y="0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" name="Google Shape;2465;p44"/>
              <p:cNvSpPr/>
              <p:nvPr/>
            </p:nvSpPr>
            <p:spPr>
              <a:xfrm>
                <a:off x="619125" y="1367550"/>
                <a:ext cx="46150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930" extrusionOk="0">
                    <a:moveTo>
                      <a:pt x="905" y="1"/>
                    </a:moveTo>
                    <a:cubicBezTo>
                      <a:pt x="524" y="465"/>
                      <a:pt x="226" y="977"/>
                      <a:pt x="0" y="1513"/>
                    </a:cubicBezTo>
                    <a:lnTo>
                      <a:pt x="1107" y="1930"/>
                    </a:lnTo>
                    <a:cubicBezTo>
                      <a:pt x="1298" y="1501"/>
                      <a:pt x="1548" y="1096"/>
                      <a:pt x="1845" y="703"/>
                    </a:cubicBezTo>
                    <a:lnTo>
                      <a:pt x="90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" name="Google Shape;2466;p44"/>
              <p:cNvSpPr/>
              <p:nvPr/>
            </p:nvSpPr>
            <p:spPr>
              <a:xfrm>
                <a:off x="670900" y="1292525"/>
                <a:ext cx="166125" cy="70300"/>
              </a:xfrm>
              <a:custGeom>
                <a:avLst/>
                <a:gdLst/>
                <a:ahLst/>
                <a:cxnLst/>
                <a:rect l="l" t="t" r="r" b="b"/>
                <a:pathLst>
                  <a:path w="6645" h="2812" extrusionOk="0">
                    <a:moveTo>
                      <a:pt x="6446" y="1"/>
                    </a:moveTo>
                    <a:cubicBezTo>
                      <a:pt x="6380" y="1"/>
                      <a:pt x="6315" y="1"/>
                      <a:pt x="6249" y="2"/>
                    </a:cubicBezTo>
                    <a:lnTo>
                      <a:pt x="6644" y="2"/>
                    </a:lnTo>
                    <a:cubicBezTo>
                      <a:pt x="6578" y="1"/>
                      <a:pt x="6512" y="1"/>
                      <a:pt x="6446" y="1"/>
                    </a:cubicBezTo>
                    <a:close/>
                    <a:moveTo>
                      <a:pt x="6216" y="2"/>
                    </a:moveTo>
                    <a:cubicBezTo>
                      <a:pt x="6211" y="2"/>
                      <a:pt x="6207" y="2"/>
                      <a:pt x="6203" y="2"/>
                    </a:cubicBezTo>
                    <a:lnTo>
                      <a:pt x="6203" y="2"/>
                    </a:lnTo>
                    <a:cubicBezTo>
                      <a:pt x="6218" y="2"/>
                      <a:pt x="6234" y="2"/>
                      <a:pt x="6249" y="2"/>
                    </a:cubicBezTo>
                    <a:close/>
                    <a:moveTo>
                      <a:pt x="6203" y="2"/>
                    </a:moveTo>
                    <a:lnTo>
                      <a:pt x="6203" y="2"/>
                    </a:lnTo>
                    <a:cubicBezTo>
                      <a:pt x="3979" y="31"/>
                      <a:pt x="1754" y="462"/>
                      <a:pt x="1" y="1835"/>
                    </a:cubicBezTo>
                    <a:lnTo>
                      <a:pt x="644" y="2811"/>
                    </a:lnTo>
                    <a:cubicBezTo>
                      <a:pt x="2144" y="1549"/>
                      <a:pt x="4156" y="1204"/>
                      <a:pt x="6109" y="1168"/>
                    </a:cubicBezTo>
                    <a:cubicBezTo>
                      <a:pt x="5470" y="1074"/>
                      <a:pt x="5501" y="38"/>
                      <a:pt x="6203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" name="Google Shape;2467;p44"/>
              <p:cNvSpPr/>
              <p:nvPr/>
            </p:nvSpPr>
            <p:spPr>
              <a:xfrm>
                <a:off x="807525" y="1292550"/>
                <a:ext cx="59250" cy="29200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1168" extrusionOk="0">
                    <a:moveTo>
                      <a:pt x="751" y="1"/>
                    </a:moveTo>
                    <a:cubicBezTo>
                      <a:pt x="36" y="24"/>
                      <a:pt x="1" y="1072"/>
                      <a:pt x="644" y="1167"/>
                    </a:cubicBezTo>
                    <a:lnTo>
                      <a:pt x="1191" y="1167"/>
                    </a:lnTo>
                    <a:cubicBezTo>
                      <a:pt x="1281" y="1161"/>
                      <a:pt x="1370" y="1158"/>
                      <a:pt x="1459" y="1158"/>
                    </a:cubicBezTo>
                    <a:cubicBezTo>
                      <a:pt x="1548" y="1158"/>
                      <a:pt x="1638" y="1161"/>
                      <a:pt x="1727" y="1167"/>
                    </a:cubicBezTo>
                    <a:cubicBezTo>
                      <a:pt x="2370" y="1084"/>
                      <a:pt x="2334" y="24"/>
                      <a:pt x="1620" y="1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" name="Google Shape;2468;p44"/>
              <p:cNvSpPr/>
              <p:nvPr/>
            </p:nvSpPr>
            <p:spPr>
              <a:xfrm>
                <a:off x="917950" y="1635750"/>
                <a:ext cx="32775" cy="40500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1620" extrusionOk="0">
                    <a:moveTo>
                      <a:pt x="84" y="0"/>
                    </a:moveTo>
                    <a:cubicBezTo>
                      <a:pt x="96" y="453"/>
                      <a:pt x="60" y="893"/>
                      <a:pt x="1" y="1334"/>
                    </a:cubicBezTo>
                    <a:lnTo>
                      <a:pt x="1215" y="1620"/>
                    </a:lnTo>
                    <a:cubicBezTo>
                      <a:pt x="1287" y="1108"/>
                      <a:pt x="1311" y="560"/>
                      <a:pt x="12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" name="Google Shape;2469;p44"/>
              <p:cNvSpPr/>
              <p:nvPr/>
            </p:nvSpPr>
            <p:spPr>
              <a:xfrm>
                <a:off x="723600" y="1635750"/>
                <a:ext cx="32450" cy="40200"/>
              </a:xfrm>
              <a:custGeom>
                <a:avLst/>
                <a:gdLst/>
                <a:ahLst/>
                <a:cxnLst/>
                <a:rect l="l" t="t" r="r" b="b"/>
                <a:pathLst>
                  <a:path w="1298" h="1608" extrusionOk="0">
                    <a:moveTo>
                      <a:pt x="12" y="0"/>
                    </a:moveTo>
                    <a:cubicBezTo>
                      <a:pt x="0" y="560"/>
                      <a:pt x="36" y="1108"/>
                      <a:pt x="83" y="1608"/>
                    </a:cubicBezTo>
                    <a:lnTo>
                      <a:pt x="1298" y="1322"/>
                    </a:lnTo>
                    <a:cubicBezTo>
                      <a:pt x="1262" y="881"/>
                      <a:pt x="1250" y="441"/>
                      <a:pt x="126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" name="Google Shape;2470;p44"/>
              <p:cNvSpPr/>
              <p:nvPr/>
            </p:nvSpPr>
            <p:spPr>
              <a:xfrm>
                <a:off x="904275" y="1554775"/>
                <a:ext cx="42575" cy="4320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728" extrusionOk="0">
                    <a:moveTo>
                      <a:pt x="1215" y="1"/>
                    </a:moveTo>
                    <a:lnTo>
                      <a:pt x="0" y="263"/>
                    </a:lnTo>
                    <a:cubicBezTo>
                      <a:pt x="60" y="382"/>
                      <a:pt x="119" y="501"/>
                      <a:pt x="167" y="620"/>
                    </a:cubicBezTo>
                    <a:cubicBezTo>
                      <a:pt x="298" y="953"/>
                      <a:pt x="393" y="1299"/>
                      <a:pt x="465" y="1656"/>
                    </a:cubicBezTo>
                    <a:lnTo>
                      <a:pt x="1703" y="1727"/>
                    </a:lnTo>
                    <a:cubicBezTo>
                      <a:pt x="1596" y="1120"/>
                      <a:pt x="1441" y="537"/>
                      <a:pt x="12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" name="Google Shape;2471;p44"/>
              <p:cNvSpPr/>
              <p:nvPr/>
            </p:nvSpPr>
            <p:spPr>
              <a:xfrm>
                <a:off x="726575" y="1554500"/>
                <a:ext cx="417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727" extrusionOk="0">
                    <a:moveTo>
                      <a:pt x="405" y="0"/>
                    </a:moveTo>
                    <a:cubicBezTo>
                      <a:pt x="214" y="548"/>
                      <a:pt x="84" y="1131"/>
                      <a:pt x="0" y="1726"/>
                    </a:cubicBezTo>
                    <a:lnTo>
                      <a:pt x="1298" y="1667"/>
                    </a:lnTo>
                    <a:cubicBezTo>
                      <a:pt x="1310" y="1584"/>
                      <a:pt x="1322" y="1488"/>
                      <a:pt x="1346" y="1405"/>
                    </a:cubicBezTo>
                    <a:cubicBezTo>
                      <a:pt x="1417" y="1036"/>
                      <a:pt x="1524" y="655"/>
                      <a:pt x="1667" y="274"/>
                    </a:cubicBezTo>
                    <a:lnTo>
                      <a:pt x="40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" name="Google Shape;2472;p44"/>
              <p:cNvSpPr/>
              <p:nvPr/>
            </p:nvSpPr>
            <p:spPr>
              <a:xfrm>
                <a:off x="725675" y="1668775"/>
                <a:ext cx="34075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1363" h="1484" extrusionOk="0">
                    <a:moveTo>
                      <a:pt x="1215" y="1"/>
                    </a:moveTo>
                    <a:lnTo>
                      <a:pt x="0" y="287"/>
                    </a:lnTo>
                    <a:cubicBezTo>
                      <a:pt x="24" y="561"/>
                      <a:pt x="48" y="823"/>
                      <a:pt x="84" y="1061"/>
                    </a:cubicBezTo>
                    <a:cubicBezTo>
                      <a:pt x="127" y="1355"/>
                      <a:pt x="346" y="1483"/>
                      <a:pt x="587" y="1483"/>
                    </a:cubicBezTo>
                    <a:cubicBezTo>
                      <a:pt x="950" y="1483"/>
                      <a:pt x="1363" y="1194"/>
                      <a:pt x="1298" y="751"/>
                    </a:cubicBezTo>
                    <a:cubicBezTo>
                      <a:pt x="1263" y="501"/>
                      <a:pt x="1239" y="251"/>
                      <a:pt x="1215" y="1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" name="Google Shape;2473;p44"/>
              <p:cNvSpPr/>
              <p:nvPr/>
            </p:nvSpPr>
            <p:spPr>
              <a:xfrm>
                <a:off x="912350" y="1669075"/>
                <a:ext cx="36000" cy="36800"/>
              </a:xfrm>
              <a:custGeom>
                <a:avLst/>
                <a:gdLst/>
                <a:ahLst/>
                <a:cxnLst/>
                <a:rect l="l" t="t" r="r" b="b"/>
                <a:pathLst>
                  <a:path w="1440" h="1472" extrusionOk="0">
                    <a:moveTo>
                      <a:pt x="225" y="1"/>
                    </a:moveTo>
                    <a:cubicBezTo>
                      <a:pt x="189" y="251"/>
                      <a:pt x="142" y="501"/>
                      <a:pt x="94" y="739"/>
                    </a:cubicBezTo>
                    <a:cubicBezTo>
                      <a:pt x="1" y="1182"/>
                      <a:pt x="398" y="1471"/>
                      <a:pt x="765" y="1471"/>
                    </a:cubicBezTo>
                    <a:cubicBezTo>
                      <a:pt x="1010" y="1471"/>
                      <a:pt x="1242" y="1343"/>
                      <a:pt x="1308" y="1049"/>
                    </a:cubicBezTo>
                    <a:cubicBezTo>
                      <a:pt x="1356" y="811"/>
                      <a:pt x="1404" y="549"/>
                      <a:pt x="1439" y="287"/>
                    </a:cubicBezTo>
                    <a:lnTo>
                      <a:pt x="225" y="1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4" name="Google Shape;2474;p44"/>
              <p:cNvSpPr/>
              <p:nvPr/>
            </p:nvSpPr>
            <p:spPr>
              <a:xfrm>
                <a:off x="915875" y="1596150"/>
                <a:ext cx="34550" cy="39625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158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8" y="525"/>
                      <a:pt x="167" y="1061"/>
                      <a:pt x="167" y="1584"/>
                    </a:cubicBezTo>
                    <a:lnTo>
                      <a:pt x="1382" y="1584"/>
                    </a:lnTo>
                    <a:cubicBezTo>
                      <a:pt x="1370" y="1084"/>
                      <a:pt x="1322" y="572"/>
                      <a:pt x="1239" y="7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" name="Google Shape;2475;p44"/>
              <p:cNvSpPr/>
              <p:nvPr/>
            </p:nvSpPr>
            <p:spPr>
              <a:xfrm>
                <a:off x="723900" y="1596150"/>
                <a:ext cx="35125" cy="39625"/>
              </a:xfrm>
              <a:custGeom>
                <a:avLst/>
                <a:gdLst/>
                <a:ahLst/>
                <a:cxnLst/>
                <a:rect l="l" t="t" r="r" b="b"/>
                <a:pathLst>
                  <a:path w="1405" h="1585" extrusionOk="0">
                    <a:moveTo>
                      <a:pt x="1405" y="1"/>
                    </a:moveTo>
                    <a:lnTo>
                      <a:pt x="107" y="72"/>
                    </a:lnTo>
                    <a:cubicBezTo>
                      <a:pt x="36" y="572"/>
                      <a:pt x="0" y="1084"/>
                      <a:pt x="0" y="1584"/>
                    </a:cubicBezTo>
                    <a:lnTo>
                      <a:pt x="1250" y="1584"/>
                    </a:lnTo>
                    <a:cubicBezTo>
                      <a:pt x="1262" y="1049"/>
                      <a:pt x="1322" y="525"/>
                      <a:pt x="140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" name="Google Shape;2476;p44"/>
              <p:cNvSpPr/>
              <p:nvPr/>
            </p:nvSpPr>
            <p:spPr>
              <a:xfrm>
                <a:off x="736675" y="1484225"/>
                <a:ext cx="197975" cy="77425"/>
              </a:xfrm>
              <a:custGeom>
                <a:avLst/>
                <a:gdLst/>
                <a:ahLst/>
                <a:cxnLst/>
                <a:rect l="l" t="t" r="r" b="b"/>
                <a:pathLst>
                  <a:path w="7919" h="3097" extrusionOk="0">
                    <a:moveTo>
                      <a:pt x="3934" y="0"/>
                    </a:moveTo>
                    <a:cubicBezTo>
                      <a:pt x="3730" y="0"/>
                      <a:pt x="3519" y="12"/>
                      <a:pt x="3299" y="37"/>
                    </a:cubicBezTo>
                    <a:cubicBezTo>
                      <a:pt x="1525" y="227"/>
                      <a:pt x="525" y="1370"/>
                      <a:pt x="1" y="2811"/>
                    </a:cubicBezTo>
                    <a:lnTo>
                      <a:pt x="1263" y="3097"/>
                    </a:lnTo>
                    <a:cubicBezTo>
                      <a:pt x="1608" y="2228"/>
                      <a:pt x="2180" y="1466"/>
                      <a:pt x="3204" y="1227"/>
                    </a:cubicBezTo>
                    <a:cubicBezTo>
                      <a:pt x="3434" y="1174"/>
                      <a:pt x="3658" y="1149"/>
                      <a:pt x="3875" y="1149"/>
                    </a:cubicBezTo>
                    <a:cubicBezTo>
                      <a:pt x="5157" y="1149"/>
                      <a:pt x="6175" y="2026"/>
                      <a:pt x="6704" y="3085"/>
                    </a:cubicBezTo>
                    <a:lnTo>
                      <a:pt x="7919" y="2823"/>
                    </a:lnTo>
                    <a:cubicBezTo>
                      <a:pt x="7247" y="1219"/>
                      <a:pt x="5993" y="0"/>
                      <a:pt x="39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" name="Google Shape;2477;p44"/>
              <p:cNvSpPr/>
              <p:nvPr/>
            </p:nvSpPr>
            <p:spPr>
              <a:xfrm>
                <a:off x="703350" y="1279450"/>
                <a:ext cx="267625" cy="263450"/>
              </a:xfrm>
              <a:custGeom>
                <a:avLst/>
                <a:gdLst/>
                <a:ahLst/>
                <a:cxnLst/>
                <a:rect l="l" t="t" r="r" b="b"/>
                <a:pathLst>
                  <a:path w="10705" h="10538" extrusionOk="0">
                    <a:moveTo>
                      <a:pt x="0" y="1"/>
                    </a:moveTo>
                    <a:lnTo>
                      <a:pt x="0" y="10538"/>
                    </a:lnTo>
                    <a:lnTo>
                      <a:pt x="10704" y="10538"/>
                    </a:lnTo>
                    <a:lnTo>
                      <a:pt x="1070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" name="Google Shape;2478;p44"/>
              <p:cNvSpPr/>
              <p:nvPr/>
            </p:nvSpPr>
            <p:spPr>
              <a:xfrm>
                <a:off x="788775" y="1237775"/>
                <a:ext cx="96775" cy="64025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2561" extrusionOk="0">
                    <a:moveTo>
                      <a:pt x="1" y="1"/>
                    </a:moveTo>
                    <a:lnTo>
                      <a:pt x="1" y="2561"/>
                    </a:lnTo>
                    <a:lnTo>
                      <a:pt x="3870" y="2561"/>
                    </a:lnTo>
                    <a:lnTo>
                      <a:pt x="38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" name="Google Shape;2479;p44"/>
              <p:cNvSpPr/>
              <p:nvPr/>
            </p:nvSpPr>
            <p:spPr>
              <a:xfrm>
                <a:off x="988500" y="1127350"/>
                <a:ext cx="75325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644" extrusionOk="0">
                    <a:moveTo>
                      <a:pt x="1" y="1"/>
                    </a:moveTo>
                    <a:lnTo>
                      <a:pt x="1" y="644"/>
                    </a:lnTo>
                    <a:lnTo>
                      <a:pt x="3013" y="644"/>
                    </a:lnTo>
                    <a:lnTo>
                      <a:pt x="30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" name="Google Shape;2480;p44"/>
              <p:cNvSpPr/>
              <p:nvPr/>
            </p:nvSpPr>
            <p:spPr>
              <a:xfrm>
                <a:off x="976900" y="1118725"/>
                <a:ext cx="23825" cy="33350"/>
              </a:xfrm>
              <a:custGeom>
                <a:avLst/>
                <a:gdLst/>
                <a:ahLst/>
                <a:cxnLst/>
                <a:rect l="l" t="t" r="r" b="b"/>
                <a:pathLst>
                  <a:path w="953" h="1334" extrusionOk="0">
                    <a:moveTo>
                      <a:pt x="0" y="0"/>
                    </a:moveTo>
                    <a:lnTo>
                      <a:pt x="0" y="1334"/>
                    </a:lnTo>
                    <a:lnTo>
                      <a:pt x="953" y="1334"/>
                    </a:lnTo>
                    <a:lnTo>
                      <a:pt x="95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" name="Google Shape;2481;p44"/>
              <p:cNvSpPr/>
              <p:nvPr/>
            </p:nvSpPr>
            <p:spPr>
              <a:xfrm>
                <a:off x="965275" y="1096400"/>
                <a:ext cx="23250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3192" extrusionOk="0">
                    <a:moveTo>
                      <a:pt x="465" y="0"/>
                    </a:moveTo>
                    <a:cubicBezTo>
                      <a:pt x="215" y="0"/>
                      <a:pt x="1" y="203"/>
                      <a:pt x="1" y="465"/>
                    </a:cubicBezTo>
                    <a:lnTo>
                      <a:pt x="1" y="2727"/>
                    </a:lnTo>
                    <a:cubicBezTo>
                      <a:pt x="1" y="2977"/>
                      <a:pt x="215" y="3191"/>
                      <a:pt x="465" y="3191"/>
                    </a:cubicBezTo>
                    <a:cubicBezTo>
                      <a:pt x="727" y="3191"/>
                      <a:pt x="930" y="2977"/>
                      <a:pt x="930" y="2727"/>
                    </a:cubicBezTo>
                    <a:lnTo>
                      <a:pt x="930" y="465"/>
                    </a:lnTo>
                    <a:cubicBezTo>
                      <a:pt x="930" y="203"/>
                      <a:pt x="727" y="0"/>
                      <a:pt x="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4"/>
              <p:cNvSpPr/>
              <p:nvPr/>
            </p:nvSpPr>
            <p:spPr>
              <a:xfrm>
                <a:off x="1035825" y="1108000"/>
                <a:ext cx="55700" cy="55700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2228" extrusionOk="0">
                    <a:moveTo>
                      <a:pt x="1120" y="1"/>
                    </a:moveTo>
                    <a:cubicBezTo>
                      <a:pt x="501" y="1"/>
                      <a:pt x="1" y="501"/>
                      <a:pt x="1" y="1108"/>
                    </a:cubicBezTo>
                    <a:cubicBezTo>
                      <a:pt x="1" y="1727"/>
                      <a:pt x="501" y="2227"/>
                      <a:pt x="1120" y="2227"/>
                    </a:cubicBezTo>
                    <a:cubicBezTo>
                      <a:pt x="1727" y="2227"/>
                      <a:pt x="2227" y="1727"/>
                      <a:pt x="2227" y="1108"/>
                    </a:cubicBezTo>
                    <a:cubicBezTo>
                      <a:pt x="2227" y="501"/>
                      <a:pt x="1727" y="1"/>
                      <a:pt x="11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3" name="Google Shape;2483;p44"/>
              <p:cNvSpPr/>
              <p:nvPr/>
            </p:nvSpPr>
            <p:spPr>
              <a:xfrm>
                <a:off x="1063800" y="1108000"/>
                <a:ext cx="27725" cy="55700"/>
              </a:xfrm>
              <a:custGeom>
                <a:avLst/>
                <a:gdLst/>
                <a:ahLst/>
                <a:cxnLst/>
                <a:rect l="l" t="t" r="r" b="b"/>
                <a:pathLst>
                  <a:path w="1109" h="2228" extrusionOk="0">
                    <a:moveTo>
                      <a:pt x="1" y="1"/>
                    </a:moveTo>
                    <a:lnTo>
                      <a:pt x="1" y="2227"/>
                    </a:lnTo>
                    <a:cubicBezTo>
                      <a:pt x="608" y="2227"/>
                      <a:pt x="1108" y="1727"/>
                      <a:pt x="1108" y="1108"/>
                    </a:cubicBezTo>
                    <a:cubicBezTo>
                      <a:pt x="1108" y="489"/>
                      <a:pt x="608" y="1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4" name="Google Shape;2484;p44"/>
              <p:cNvSpPr/>
              <p:nvPr/>
            </p:nvSpPr>
            <p:spPr>
              <a:xfrm>
                <a:off x="611075" y="1128850"/>
                <a:ext cx="75325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655" extrusionOk="0">
                    <a:moveTo>
                      <a:pt x="1" y="0"/>
                    </a:moveTo>
                    <a:lnTo>
                      <a:pt x="1" y="655"/>
                    </a:lnTo>
                    <a:lnTo>
                      <a:pt x="3013" y="655"/>
                    </a:lnTo>
                    <a:lnTo>
                      <a:pt x="301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" name="Google Shape;2485;p44"/>
              <p:cNvSpPr/>
              <p:nvPr/>
            </p:nvSpPr>
            <p:spPr>
              <a:xfrm>
                <a:off x="674175" y="1120200"/>
                <a:ext cx="23850" cy="33675"/>
              </a:xfrm>
              <a:custGeom>
                <a:avLst/>
                <a:gdLst/>
                <a:ahLst/>
                <a:cxnLst/>
                <a:rect l="l" t="t" r="r" b="b"/>
                <a:pathLst>
                  <a:path w="954" h="1347" extrusionOk="0">
                    <a:moveTo>
                      <a:pt x="1" y="1"/>
                    </a:moveTo>
                    <a:lnTo>
                      <a:pt x="1" y="1346"/>
                    </a:lnTo>
                    <a:lnTo>
                      <a:pt x="953" y="1346"/>
                    </a:lnTo>
                    <a:lnTo>
                      <a:pt x="95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6" name="Google Shape;2486;p44"/>
              <p:cNvSpPr/>
              <p:nvPr/>
            </p:nvSpPr>
            <p:spPr>
              <a:xfrm>
                <a:off x="686375" y="1096400"/>
                <a:ext cx="23250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3192" extrusionOk="0">
                    <a:moveTo>
                      <a:pt x="465" y="0"/>
                    </a:moveTo>
                    <a:cubicBezTo>
                      <a:pt x="203" y="0"/>
                      <a:pt x="1" y="203"/>
                      <a:pt x="1" y="465"/>
                    </a:cubicBezTo>
                    <a:lnTo>
                      <a:pt x="1" y="2727"/>
                    </a:lnTo>
                    <a:cubicBezTo>
                      <a:pt x="1" y="2977"/>
                      <a:pt x="203" y="3191"/>
                      <a:pt x="465" y="3191"/>
                    </a:cubicBezTo>
                    <a:cubicBezTo>
                      <a:pt x="715" y="3191"/>
                      <a:pt x="930" y="2977"/>
                      <a:pt x="930" y="2727"/>
                    </a:cubicBezTo>
                    <a:lnTo>
                      <a:pt x="930" y="465"/>
                    </a:lnTo>
                    <a:cubicBezTo>
                      <a:pt x="930" y="203"/>
                      <a:pt x="715" y="0"/>
                      <a:pt x="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" name="Google Shape;2487;p44"/>
              <p:cNvSpPr/>
              <p:nvPr/>
            </p:nvSpPr>
            <p:spPr>
              <a:xfrm>
                <a:off x="583400" y="1108900"/>
                <a:ext cx="55675" cy="55675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2227" extrusionOk="0">
                    <a:moveTo>
                      <a:pt x="1119" y="0"/>
                    </a:moveTo>
                    <a:cubicBezTo>
                      <a:pt x="500" y="0"/>
                      <a:pt x="0" y="500"/>
                      <a:pt x="0" y="1108"/>
                    </a:cubicBezTo>
                    <a:cubicBezTo>
                      <a:pt x="0" y="1727"/>
                      <a:pt x="500" y="2227"/>
                      <a:pt x="1119" y="2227"/>
                    </a:cubicBezTo>
                    <a:cubicBezTo>
                      <a:pt x="1727" y="2227"/>
                      <a:pt x="2227" y="1727"/>
                      <a:pt x="2227" y="1108"/>
                    </a:cubicBezTo>
                    <a:cubicBezTo>
                      <a:pt x="2227" y="500"/>
                      <a:pt x="1727" y="0"/>
                      <a:pt x="111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" name="Google Shape;2488;p44"/>
              <p:cNvSpPr/>
              <p:nvPr/>
            </p:nvSpPr>
            <p:spPr>
              <a:xfrm>
                <a:off x="583400" y="1108900"/>
                <a:ext cx="28000" cy="5567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227" extrusionOk="0">
                    <a:moveTo>
                      <a:pt x="1119" y="0"/>
                    </a:moveTo>
                    <a:cubicBezTo>
                      <a:pt x="500" y="0"/>
                      <a:pt x="0" y="500"/>
                      <a:pt x="0" y="1108"/>
                    </a:cubicBezTo>
                    <a:cubicBezTo>
                      <a:pt x="0" y="1727"/>
                      <a:pt x="500" y="2227"/>
                      <a:pt x="1119" y="2227"/>
                    </a:cubicBez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" name="Google Shape;2489;p44"/>
              <p:cNvSpPr/>
              <p:nvPr/>
            </p:nvSpPr>
            <p:spPr>
              <a:xfrm>
                <a:off x="697400" y="1021375"/>
                <a:ext cx="279525" cy="236975"/>
              </a:xfrm>
              <a:custGeom>
                <a:avLst/>
                <a:gdLst/>
                <a:ahLst/>
                <a:cxnLst/>
                <a:rect l="l" t="t" r="r" b="b"/>
                <a:pathLst>
                  <a:path w="11181" h="9479" extrusionOk="0">
                    <a:moveTo>
                      <a:pt x="1084" y="1"/>
                    </a:moveTo>
                    <a:cubicBezTo>
                      <a:pt x="489" y="1"/>
                      <a:pt x="0" y="477"/>
                      <a:pt x="0" y="1084"/>
                    </a:cubicBezTo>
                    <a:lnTo>
                      <a:pt x="0" y="8395"/>
                    </a:lnTo>
                    <a:cubicBezTo>
                      <a:pt x="0" y="8990"/>
                      <a:pt x="489" y="9478"/>
                      <a:pt x="1084" y="9478"/>
                    </a:cubicBezTo>
                    <a:lnTo>
                      <a:pt x="10097" y="9478"/>
                    </a:lnTo>
                    <a:cubicBezTo>
                      <a:pt x="10692" y="9478"/>
                      <a:pt x="11180" y="8990"/>
                      <a:pt x="11180" y="8395"/>
                    </a:cubicBezTo>
                    <a:lnTo>
                      <a:pt x="11180" y="1084"/>
                    </a:lnTo>
                    <a:cubicBezTo>
                      <a:pt x="11180" y="477"/>
                      <a:pt x="10692" y="1"/>
                      <a:pt x="100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0" name="Google Shape;2490;p44"/>
              <p:cNvSpPr/>
              <p:nvPr/>
            </p:nvSpPr>
            <p:spPr>
              <a:xfrm>
                <a:off x="723000" y="1160975"/>
                <a:ext cx="228325" cy="72075"/>
              </a:xfrm>
              <a:custGeom>
                <a:avLst/>
                <a:gdLst/>
                <a:ahLst/>
                <a:cxnLst/>
                <a:rect l="l" t="t" r="r" b="b"/>
                <a:pathLst>
                  <a:path w="9133" h="2883" extrusionOk="0">
                    <a:moveTo>
                      <a:pt x="1381" y="1"/>
                    </a:moveTo>
                    <a:cubicBezTo>
                      <a:pt x="619" y="1"/>
                      <a:pt x="0" y="644"/>
                      <a:pt x="0" y="1442"/>
                    </a:cubicBezTo>
                    <a:cubicBezTo>
                      <a:pt x="0" y="2227"/>
                      <a:pt x="619" y="2882"/>
                      <a:pt x="1381" y="2882"/>
                    </a:cubicBezTo>
                    <a:lnTo>
                      <a:pt x="7739" y="2882"/>
                    </a:lnTo>
                    <a:cubicBezTo>
                      <a:pt x="8513" y="2882"/>
                      <a:pt x="9132" y="2227"/>
                      <a:pt x="9132" y="1442"/>
                    </a:cubicBezTo>
                    <a:cubicBezTo>
                      <a:pt x="9132" y="644"/>
                      <a:pt x="8513" y="1"/>
                      <a:pt x="77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1" name="Google Shape;2491;p44"/>
              <p:cNvSpPr/>
              <p:nvPr/>
            </p:nvSpPr>
            <p:spPr>
              <a:xfrm>
                <a:off x="750650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489" y="1"/>
                    </a:moveTo>
                    <a:cubicBezTo>
                      <a:pt x="230" y="1"/>
                      <a:pt x="1" y="339"/>
                      <a:pt x="240" y="577"/>
                    </a:cubicBezTo>
                    <a:cubicBezTo>
                      <a:pt x="787" y="1125"/>
                      <a:pt x="1335" y="1697"/>
                      <a:pt x="1895" y="2232"/>
                    </a:cubicBezTo>
                    <a:cubicBezTo>
                      <a:pt x="1966" y="2299"/>
                      <a:pt x="2046" y="2327"/>
                      <a:pt x="2122" y="2327"/>
                    </a:cubicBezTo>
                    <a:cubicBezTo>
                      <a:pt x="2389" y="2327"/>
                      <a:pt x="2621" y="1987"/>
                      <a:pt x="2371" y="1756"/>
                    </a:cubicBezTo>
                    <a:cubicBezTo>
                      <a:pt x="1811" y="1220"/>
                      <a:pt x="1264" y="649"/>
                      <a:pt x="716" y="101"/>
                    </a:cubicBezTo>
                    <a:cubicBezTo>
                      <a:pt x="645" y="30"/>
                      <a:pt x="566" y="1"/>
                      <a:pt x="4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2" name="Google Shape;2492;p44"/>
              <p:cNvSpPr/>
              <p:nvPr/>
            </p:nvSpPr>
            <p:spPr>
              <a:xfrm>
                <a:off x="750375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2133" y="1"/>
                    </a:moveTo>
                    <a:cubicBezTo>
                      <a:pt x="2056" y="1"/>
                      <a:pt x="1976" y="30"/>
                      <a:pt x="1906" y="101"/>
                    </a:cubicBezTo>
                    <a:cubicBezTo>
                      <a:pt x="1358" y="649"/>
                      <a:pt x="810" y="1220"/>
                      <a:pt x="251" y="1756"/>
                    </a:cubicBezTo>
                    <a:cubicBezTo>
                      <a:pt x="1" y="1987"/>
                      <a:pt x="240" y="2327"/>
                      <a:pt x="504" y="2327"/>
                    </a:cubicBezTo>
                    <a:cubicBezTo>
                      <a:pt x="580" y="2327"/>
                      <a:pt x="658" y="2299"/>
                      <a:pt x="727" y="2232"/>
                    </a:cubicBezTo>
                    <a:cubicBezTo>
                      <a:pt x="1287" y="1697"/>
                      <a:pt x="1834" y="1125"/>
                      <a:pt x="2382" y="577"/>
                    </a:cubicBezTo>
                    <a:cubicBezTo>
                      <a:pt x="2621" y="339"/>
                      <a:pt x="2392" y="1"/>
                      <a:pt x="21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3" name="Google Shape;2493;p44"/>
              <p:cNvSpPr/>
              <p:nvPr/>
            </p:nvSpPr>
            <p:spPr>
              <a:xfrm>
                <a:off x="854550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488" y="1"/>
                    </a:moveTo>
                    <a:cubicBezTo>
                      <a:pt x="229" y="1"/>
                      <a:pt x="0" y="339"/>
                      <a:pt x="239" y="577"/>
                    </a:cubicBezTo>
                    <a:cubicBezTo>
                      <a:pt x="787" y="1125"/>
                      <a:pt x="1334" y="1697"/>
                      <a:pt x="1894" y="2232"/>
                    </a:cubicBezTo>
                    <a:cubicBezTo>
                      <a:pt x="1963" y="2299"/>
                      <a:pt x="2041" y="2327"/>
                      <a:pt x="2117" y="2327"/>
                    </a:cubicBezTo>
                    <a:cubicBezTo>
                      <a:pt x="2381" y="2327"/>
                      <a:pt x="2620" y="1987"/>
                      <a:pt x="2370" y="1756"/>
                    </a:cubicBezTo>
                    <a:cubicBezTo>
                      <a:pt x="1811" y="1220"/>
                      <a:pt x="1263" y="649"/>
                      <a:pt x="715" y="101"/>
                    </a:cubicBezTo>
                    <a:cubicBezTo>
                      <a:pt x="644" y="30"/>
                      <a:pt x="565" y="1"/>
                      <a:pt x="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4" name="Google Shape;2494;p44"/>
              <p:cNvSpPr/>
              <p:nvPr/>
            </p:nvSpPr>
            <p:spPr>
              <a:xfrm>
                <a:off x="854275" y="1078700"/>
                <a:ext cx="65500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0" h="2327" extrusionOk="0">
                    <a:moveTo>
                      <a:pt x="2132" y="1"/>
                    </a:moveTo>
                    <a:cubicBezTo>
                      <a:pt x="2055" y="1"/>
                      <a:pt x="1976" y="30"/>
                      <a:pt x="1905" y="101"/>
                    </a:cubicBezTo>
                    <a:cubicBezTo>
                      <a:pt x="1357" y="649"/>
                      <a:pt x="810" y="1220"/>
                      <a:pt x="250" y="1756"/>
                    </a:cubicBezTo>
                    <a:cubicBezTo>
                      <a:pt x="0" y="1987"/>
                      <a:pt x="239" y="2327"/>
                      <a:pt x="504" y="2327"/>
                    </a:cubicBezTo>
                    <a:cubicBezTo>
                      <a:pt x="579" y="2327"/>
                      <a:pt x="657" y="2299"/>
                      <a:pt x="726" y="2232"/>
                    </a:cubicBezTo>
                    <a:cubicBezTo>
                      <a:pt x="1286" y="1697"/>
                      <a:pt x="1834" y="1125"/>
                      <a:pt x="2381" y="577"/>
                    </a:cubicBezTo>
                    <a:cubicBezTo>
                      <a:pt x="2620" y="339"/>
                      <a:pt x="2391" y="1"/>
                      <a:pt x="21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5" name="Google Shape;2495;p44"/>
              <p:cNvSpPr/>
              <p:nvPr/>
            </p:nvSpPr>
            <p:spPr>
              <a:xfrm>
                <a:off x="734900" y="1170500"/>
                <a:ext cx="28000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121" extrusionOk="0">
                    <a:moveTo>
                      <a:pt x="1060" y="1"/>
                    </a:moveTo>
                    <a:cubicBezTo>
                      <a:pt x="477" y="1"/>
                      <a:pt x="1" y="477"/>
                      <a:pt x="1" y="1061"/>
                    </a:cubicBezTo>
                    <a:cubicBezTo>
                      <a:pt x="1" y="1644"/>
                      <a:pt x="477" y="2120"/>
                      <a:pt x="1060" y="2120"/>
                    </a:cubicBezTo>
                    <a:lnTo>
                      <a:pt x="1120" y="2120"/>
                    </a:lnTo>
                    <a:lnTo>
                      <a:pt x="112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6" name="Google Shape;2496;p44"/>
              <p:cNvSpPr/>
              <p:nvPr/>
            </p:nvSpPr>
            <p:spPr>
              <a:xfrm>
                <a:off x="762875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1489" y="2120"/>
                    </a:lnTo>
                    <a:lnTo>
                      <a:pt x="14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7" name="Google Shape;2497;p44"/>
              <p:cNvSpPr/>
              <p:nvPr/>
            </p:nvSpPr>
            <p:spPr>
              <a:xfrm>
                <a:off x="800100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0" y="1"/>
                    </a:moveTo>
                    <a:lnTo>
                      <a:pt x="0" y="2120"/>
                    </a:lnTo>
                    <a:lnTo>
                      <a:pt x="1488" y="2120"/>
                    </a:lnTo>
                    <a:lnTo>
                      <a:pt x="14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8" name="Google Shape;2498;p44"/>
              <p:cNvSpPr/>
              <p:nvPr/>
            </p:nvSpPr>
            <p:spPr>
              <a:xfrm>
                <a:off x="874200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1489" y="2120"/>
                    </a:lnTo>
                    <a:lnTo>
                      <a:pt x="148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" name="Google Shape;2499;p44"/>
              <p:cNvSpPr/>
              <p:nvPr/>
            </p:nvSpPr>
            <p:spPr>
              <a:xfrm>
                <a:off x="911400" y="1170500"/>
                <a:ext cx="280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60" y="2120"/>
                    </a:lnTo>
                    <a:cubicBezTo>
                      <a:pt x="644" y="2120"/>
                      <a:pt x="1120" y="1644"/>
                      <a:pt x="1120" y="1061"/>
                    </a:cubicBezTo>
                    <a:cubicBezTo>
                      <a:pt x="1120" y="465"/>
                      <a:pt x="644" y="1"/>
                      <a:pt x="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" name="Google Shape;2500;p44"/>
              <p:cNvSpPr/>
              <p:nvPr/>
            </p:nvSpPr>
            <p:spPr>
              <a:xfrm>
                <a:off x="837300" y="1170500"/>
                <a:ext cx="369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77" h="2121" extrusionOk="0">
                    <a:moveTo>
                      <a:pt x="0" y="1"/>
                    </a:moveTo>
                    <a:lnTo>
                      <a:pt x="0" y="2120"/>
                    </a:lnTo>
                    <a:lnTo>
                      <a:pt x="1477" y="2120"/>
                    </a:lnTo>
                    <a:lnTo>
                      <a:pt x="14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" name="Google Shape;2501;p44"/>
              <p:cNvSpPr/>
              <p:nvPr/>
            </p:nvSpPr>
            <p:spPr>
              <a:xfrm>
                <a:off x="667025" y="1279450"/>
                <a:ext cx="339950" cy="42300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1692" extrusionOk="0">
                    <a:moveTo>
                      <a:pt x="1" y="1"/>
                    </a:moveTo>
                    <a:lnTo>
                      <a:pt x="1" y="1691"/>
                    </a:lnTo>
                    <a:lnTo>
                      <a:pt x="13598" y="1691"/>
                    </a:lnTo>
                    <a:lnTo>
                      <a:pt x="135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2" name="Google Shape;2502;p44"/>
              <p:cNvSpPr/>
              <p:nvPr/>
            </p:nvSpPr>
            <p:spPr>
              <a:xfrm>
                <a:off x="667025" y="1301775"/>
                <a:ext cx="339950" cy="18775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751" extrusionOk="0">
                    <a:moveTo>
                      <a:pt x="1" y="1"/>
                    </a:moveTo>
                    <a:lnTo>
                      <a:pt x="1" y="751"/>
                    </a:lnTo>
                    <a:lnTo>
                      <a:pt x="13598" y="751"/>
                    </a:lnTo>
                    <a:lnTo>
                      <a:pt x="135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" name="Google Shape;2503;p44"/>
              <p:cNvSpPr/>
              <p:nvPr/>
            </p:nvSpPr>
            <p:spPr>
              <a:xfrm>
                <a:off x="738175" y="1405350"/>
                <a:ext cx="197975" cy="112850"/>
              </a:xfrm>
              <a:custGeom>
                <a:avLst/>
                <a:gdLst/>
                <a:ahLst/>
                <a:cxnLst/>
                <a:rect l="l" t="t" r="r" b="b"/>
                <a:pathLst>
                  <a:path w="7919" h="4514" extrusionOk="0">
                    <a:moveTo>
                      <a:pt x="1477" y="1"/>
                    </a:moveTo>
                    <a:cubicBezTo>
                      <a:pt x="667" y="1"/>
                      <a:pt x="1" y="668"/>
                      <a:pt x="1" y="1477"/>
                    </a:cubicBezTo>
                    <a:lnTo>
                      <a:pt x="1" y="3037"/>
                    </a:lnTo>
                    <a:cubicBezTo>
                      <a:pt x="1" y="3847"/>
                      <a:pt x="667" y="4513"/>
                      <a:pt x="1477" y="4513"/>
                    </a:cubicBezTo>
                    <a:lnTo>
                      <a:pt x="6442" y="4513"/>
                    </a:lnTo>
                    <a:cubicBezTo>
                      <a:pt x="7251" y="4513"/>
                      <a:pt x="7918" y="3847"/>
                      <a:pt x="7918" y="3037"/>
                    </a:cubicBezTo>
                    <a:lnTo>
                      <a:pt x="7918" y="1477"/>
                    </a:lnTo>
                    <a:cubicBezTo>
                      <a:pt x="7918" y="668"/>
                      <a:pt x="7251" y="1"/>
                      <a:pt x="64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44"/>
              <p:cNvSpPr/>
              <p:nvPr/>
            </p:nvSpPr>
            <p:spPr>
              <a:xfrm>
                <a:off x="738175" y="1348200"/>
                <a:ext cx="37225" cy="36950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1478" extrusionOk="0">
                    <a:moveTo>
                      <a:pt x="739" y="1"/>
                    </a:moveTo>
                    <a:cubicBezTo>
                      <a:pt x="334" y="1"/>
                      <a:pt x="1" y="334"/>
                      <a:pt x="1" y="739"/>
                    </a:cubicBezTo>
                    <a:cubicBezTo>
                      <a:pt x="1" y="1144"/>
                      <a:pt x="334" y="1477"/>
                      <a:pt x="739" y="1477"/>
                    </a:cubicBezTo>
                    <a:cubicBezTo>
                      <a:pt x="1155" y="1477"/>
                      <a:pt x="1489" y="1144"/>
                      <a:pt x="1489" y="739"/>
                    </a:cubicBezTo>
                    <a:cubicBezTo>
                      <a:pt x="1489" y="334"/>
                      <a:pt x="1155" y="1"/>
                      <a:pt x="7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44"/>
              <p:cNvSpPr/>
              <p:nvPr/>
            </p:nvSpPr>
            <p:spPr>
              <a:xfrm>
                <a:off x="808425" y="1348200"/>
                <a:ext cx="127725" cy="36950"/>
              </a:xfrm>
              <a:custGeom>
                <a:avLst/>
                <a:gdLst/>
                <a:ahLst/>
                <a:cxnLst/>
                <a:rect l="l" t="t" r="r" b="b"/>
                <a:pathLst>
                  <a:path w="5109" h="1478" extrusionOk="0">
                    <a:moveTo>
                      <a:pt x="0" y="1"/>
                    </a:moveTo>
                    <a:lnTo>
                      <a:pt x="0" y="1477"/>
                    </a:lnTo>
                    <a:lnTo>
                      <a:pt x="5108" y="1477"/>
                    </a:lnTo>
                    <a:lnTo>
                      <a:pt x="510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44"/>
              <p:cNvSpPr/>
              <p:nvPr/>
            </p:nvSpPr>
            <p:spPr>
              <a:xfrm>
                <a:off x="907250" y="1665800"/>
                <a:ext cx="4825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2204" extrusionOk="0">
                    <a:moveTo>
                      <a:pt x="965" y="1"/>
                    </a:moveTo>
                    <a:cubicBezTo>
                      <a:pt x="429" y="1"/>
                      <a:pt x="0" y="441"/>
                      <a:pt x="0" y="977"/>
                    </a:cubicBezTo>
                    <a:lnTo>
                      <a:pt x="0" y="1239"/>
                    </a:lnTo>
                    <a:cubicBezTo>
                      <a:pt x="0" y="1775"/>
                      <a:pt x="429" y="2204"/>
                      <a:pt x="965" y="2204"/>
                    </a:cubicBezTo>
                    <a:cubicBezTo>
                      <a:pt x="1500" y="2204"/>
                      <a:pt x="1929" y="1775"/>
                      <a:pt x="1929" y="1239"/>
                    </a:cubicBezTo>
                    <a:lnTo>
                      <a:pt x="1929" y="977"/>
                    </a:lnTo>
                    <a:cubicBezTo>
                      <a:pt x="1929" y="441"/>
                      <a:pt x="1500" y="1"/>
                      <a:pt x="9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44"/>
              <p:cNvSpPr/>
              <p:nvPr/>
            </p:nvSpPr>
            <p:spPr>
              <a:xfrm>
                <a:off x="717625" y="1665800"/>
                <a:ext cx="4855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1942" h="2204" extrusionOk="0">
                    <a:moveTo>
                      <a:pt x="977" y="1"/>
                    </a:moveTo>
                    <a:cubicBezTo>
                      <a:pt x="442" y="1"/>
                      <a:pt x="1" y="441"/>
                      <a:pt x="1" y="977"/>
                    </a:cubicBezTo>
                    <a:lnTo>
                      <a:pt x="1" y="1239"/>
                    </a:lnTo>
                    <a:cubicBezTo>
                      <a:pt x="1" y="1775"/>
                      <a:pt x="442" y="2204"/>
                      <a:pt x="977" y="2204"/>
                    </a:cubicBezTo>
                    <a:cubicBezTo>
                      <a:pt x="1513" y="2204"/>
                      <a:pt x="1942" y="1775"/>
                      <a:pt x="1942" y="1239"/>
                    </a:cubicBezTo>
                    <a:lnTo>
                      <a:pt x="1942" y="977"/>
                    </a:lnTo>
                    <a:cubicBezTo>
                      <a:pt x="1942" y="441"/>
                      <a:pt x="1513" y="1"/>
                      <a:pt x="9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44"/>
              <p:cNvSpPr/>
              <p:nvPr/>
            </p:nvSpPr>
            <p:spPr>
              <a:xfrm>
                <a:off x="659600" y="1695575"/>
                <a:ext cx="116100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4644" h="1430" extrusionOk="0">
                    <a:moveTo>
                      <a:pt x="0" y="1"/>
                    </a:moveTo>
                    <a:lnTo>
                      <a:pt x="0" y="1429"/>
                    </a:lnTo>
                    <a:lnTo>
                      <a:pt x="4644" y="1429"/>
                    </a:lnTo>
                    <a:lnTo>
                      <a:pt x="464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44"/>
              <p:cNvSpPr/>
              <p:nvPr/>
            </p:nvSpPr>
            <p:spPr>
              <a:xfrm>
                <a:off x="898600" y="1695575"/>
                <a:ext cx="116125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1430" extrusionOk="0">
                    <a:moveTo>
                      <a:pt x="1" y="1"/>
                    </a:moveTo>
                    <a:lnTo>
                      <a:pt x="1" y="1429"/>
                    </a:lnTo>
                    <a:lnTo>
                      <a:pt x="4644" y="1429"/>
                    </a:lnTo>
                    <a:lnTo>
                      <a:pt x="464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44"/>
              <p:cNvSpPr/>
              <p:nvPr/>
            </p:nvSpPr>
            <p:spPr>
              <a:xfrm>
                <a:off x="556300" y="1549725"/>
                <a:ext cx="109875" cy="92900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3716" extrusionOk="0">
                    <a:moveTo>
                      <a:pt x="2192" y="1"/>
                    </a:moveTo>
                    <a:cubicBezTo>
                      <a:pt x="989" y="1"/>
                      <a:pt x="1" y="989"/>
                      <a:pt x="1" y="2191"/>
                    </a:cubicBezTo>
                    <a:lnTo>
                      <a:pt x="1" y="3703"/>
                    </a:lnTo>
                    <a:lnTo>
                      <a:pt x="1168" y="3703"/>
                    </a:lnTo>
                    <a:lnTo>
                      <a:pt x="1168" y="2191"/>
                    </a:lnTo>
                    <a:cubicBezTo>
                      <a:pt x="1168" y="1632"/>
                      <a:pt x="1632" y="1167"/>
                      <a:pt x="2192" y="1167"/>
                    </a:cubicBezTo>
                    <a:cubicBezTo>
                      <a:pt x="2763" y="1167"/>
                      <a:pt x="3227" y="1632"/>
                      <a:pt x="3227" y="2191"/>
                    </a:cubicBezTo>
                    <a:lnTo>
                      <a:pt x="3227" y="3715"/>
                    </a:lnTo>
                    <a:lnTo>
                      <a:pt x="4394" y="3715"/>
                    </a:lnTo>
                    <a:lnTo>
                      <a:pt x="4394" y="2191"/>
                    </a:lnTo>
                    <a:cubicBezTo>
                      <a:pt x="4394" y="989"/>
                      <a:pt x="3406" y="1"/>
                      <a:pt x="21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44"/>
              <p:cNvSpPr/>
              <p:nvPr/>
            </p:nvSpPr>
            <p:spPr>
              <a:xfrm>
                <a:off x="1006950" y="1549725"/>
                <a:ext cx="109575" cy="92900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3716" extrusionOk="0">
                    <a:moveTo>
                      <a:pt x="2192" y="1"/>
                    </a:moveTo>
                    <a:cubicBezTo>
                      <a:pt x="977" y="1"/>
                      <a:pt x="1" y="989"/>
                      <a:pt x="1" y="2191"/>
                    </a:cubicBezTo>
                    <a:lnTo>
                      <a:pt x="1" y="3703"/>
                    </a:lnTo>
                    <a:lnTo>
                      <a:pt x="1168" y="3703"/>
                    </a:lnTo>
                    <a:lnTo>
                      <a:pt x="1168" y="2191"/>
                    </a:lnTo>
                    <a:cubicBezTo>
                      <a:pt x="1168" y="1632"/>
                      <a:pt x="1632" y="1167"/>
                      <a:pt x="2192" y="1167"/>
                    </a:cubicBezTo>
                    <a:cubicBezTo>
                      <a:pt x="2763" y="1167"/>
                      <a:pt x="3216" y="1632"/>
                      <a:pt x="3216" y="2191"/>
                    </a:cubicBezTo>
                    <a:lnTo>
                      <a:pt x="3216" y="3715"/>
                    </a:lnTo>
                    <a:lnTo>
                      <a:pt x="4382" y="3715"/>
                    </a:lnTo>
                    <a:lnTo>
                      <a:pt x="4382" y="2191"/>
                    </a:lnTo>
                    <a:cubicBezTo>
                      <a:pt x="4382" y="989"/>
                      <a:pt x="3406" y="1"/>
                      <a:pt x="21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0242" name="Picture 2" descr="image">
            <a:extLst>
              <a:ext uri="{FF2B5EF4-FFF2-40B4-BE49-F238E27FC236}">
                <a16:creationId xmlns:a16="http://schemas.microsoft.com/office/drawing/2014/main" id="{4C756B02-0ACD-085D-DBA4-2A57F53F4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858" y="2000220"/>
            <a:ext cx="4758756" cy="2265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7070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7" name="Google Shape;2307;p44"/>
          <p:cNvSpPr txBox="1">
            <a:spLocks noGrp="1"/>
          </p:cNvSpPr>
          <p:nvPr>
            <p:ph type="title"/>
          </p:nvPr>
        </p:nvSpPr>
        <p:spPr>
          <a:xfrm>
            <a:off x="1993571" y="371888"/>
            <a:ext cx="5082004" cy="7126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dirty="0" err="1">
                <a:solidFill>
                  <a:srgbClr val="FFFFFF"/>
                </a:solidFill>
                <a:effectLst/>
                <a:latin typeface="-apple-system"/>
              </a:rPr>
              <a:t>Áp</a:t>
            </a:r>
            <a:r>
              <a:rPr lang="en-US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sz="2400" b="1" i="0" dirty="0" err="1">
                <a:solidFill>
                  <a:srgbClr val="FFFFFF"/>
                </a:solidFill>
                <a:effectLst/>
                <a:latin typeface="-apple-system"/>
              </a:rPr>
              <a:t>dụng</a:t>
            </a:r>
            <a:r>
              <a:rPr lang="en-US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vi-VN" sz="2400" b="1" i="0" dirty="0" err="1">
                <a:solidFill>
                  <a:srgbClr val="FFFFFF"/>
                </a:solidFill>
                <a:effectLst/>
                <a:latin typeface="-apple-system"/>
              </a:rPr>
              <a:t>Gradient</a:t>
            </a:r>
            <a:r>
              <a:rPr lang="vi-VN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vi-VN" sz="2400" b="1" i="0" dirty="0" err="1">
                <a:solidFill>
                  <a:srgbClr val="FFFFFF"/>
                </a:solidFill>
                <a:effectLst/>
                <a:latin typeface="-apple-system"/>
              </a:rPr>
              <a:t>Boosting</a:t>
            </a:r>
            <a:r>
              <a:rPr lang="vi-VN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-apple-system"/>
              </a:rPr>
              <a:t>sử</a:t>
            </a:r>
            <a:r>
              <a:rPr lang="en-US" sz="2400" dirty="0">
                <a:solidFill>
                  <a:srgbClr val="FFFFFF"/>
                </a:solidFill>
                <a:latin typeface="-apple-system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-apple-system"/>
              </a:rPr>
              <a:t>dụng</a:t>
            </a:r>
            <a:r>
              <a:rPr lang="en-US" sz="2400" dirty="0">
                <a:solidFill>
                  <a:srgbClr val="FFFFFF"/>
                </a:solidFill>
                <a:latin typeface="-apple-system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-apple-system"/>
              </a:rPr>
              <a:t>trong</a:t>
            </a:r>
            <a:r>
              <a:rPr lang="en-US" sz="2400" dirty="0">
                <a:solidFill>
                  <a:srgbClr val="FFFFFF"/>
                </a:solidFill>
                <a:latin typeface="-apple-system"/>
              </a:rPr>
              <a:t> </a:t>
            </a:r>
            <a:r>
              <a:rPr lang="vi-VN" sz="2400" b="1" i="0" dirty="0" err="1">
                <a:solidFill>
                  <a:srgbClr val="FFFFFF"/>
                </a:solidFill>
                <a:effectLst/>
                <a:latin typeface="-apple-system"/>
              </a:rPr>
              <a:t>Regression</a:t>
            </a:r>
            <a:endParaRPr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08" name="Google Shape;2308;p4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014466" y="1315568"/>
                <a:ext cx="5133709" cy="79179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indent="0">
                  <a:buClr>
                    <a:schemeClr val="dk1"/>
                  </a:buClr>
                  <a:buSzPts val="1100"/>
                  <a:buNone/>
                </a:pPr>
                <a:r>
                  <a:rPr lang="en-US" dirty="0">
                    <a:solidFill>
                      <a:schemeClr val="accent6"/>
                    </a:solidFill>
                  </a:rPr>
                  <a:t>Bước 4: </a:t>
                </a:r>
                <a:r>
                  <a:rPr lang="en-US" dirty="0" err="1">
                    <a:solidFill>
                      <a:schemeClr val="accent6"/>
                    </a:solidFill>
                  </a:rPr>
                  <a:t>Tạo</a:t>
                </a:r>
                <a:r>
                  <a:rPr 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dirty="0" err="1">
                    <a:solidFill>
                      <a:schemeClr val="accent6"/>
                    </a:solidFill>
                  </a:rPr>
                  <a:t>dự</a:t>
                </a:r>
                <a:r>
                  <a:rPr 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dirty="0" err="1">
                    <a:solidFill>
                      <a:schemeClr val="accent6"/>
                    </a:solidFill>
                  </a:rPr>
                  <a:t>đoán</a:t>
                </a:r>
                <a:r>
                  <a:rPr lang="en-US" dirty="0">
                    <a:solidFill>
                      <a:schemeClr val="accent6"/>
                    </a:solidFill>
                  </a:rPr>
                  <a:t>.</a:t>
                </a:r>
              </a:p>
              <a:p>
                <a:pPr marL="0" indent="0">
                  <a:buClr>
                    <a:schemeClr val="dk1"/>
                  </a:buClr>
                  <a:buSzPts val="1100"/>
                  <a:buNone/>
                </a:pPr>
                <a:r>
                  <a:rPr lang="vi-VN" dirty="0">
                    <a:solidFill>
                      <a:schemeClr val="accent6"/>
                    </a:solidFill>
                  </a:rPr>
                  <a:t>Đưa ra dự đoán mới cho từng mẫu bằng cách cập nhật, phù hợp với tốc độ </a:t>
                </a:r>
                <a:r>
                  <a:rPr lang="en-US" dirty="0" err="1"/>
                  <a:t>tỉ</a:t>
                </a:r>
                <a:r>
                  <a:rPr lang="en-US" dirty="0"/>
                  <a:t> </a:t>
                </a:r>
                <a:r>
                  <a:rPr lang="en-US" dirty="0" err="1"/>
                  <a:t>lệ</a:t>
                </a:r>
                <a:r>
                  <a:rPr lang="en-US" dirty="0"/>
                  <a:t> </a:t>
                </a:r>
                <a:r>
                  <a:rPr lang="vi-VN" dirty="0">
                    <a:solidFill>
                      <a:schemeClr val="accent6"/>
                    </a:solidFill>
                  </a:rPr>
                  <a:t>học tập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vi-VN" dirty="0">
                    <a:solidFill>
                      <a:schemeClr val="accent6"/>
                    </a:solidFill>
                  </a:rPr>
                  <a:t>∈(0,1)</a:t>
                </a:r>
                <a:r>
                  <a:rPr 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dirty="0" err="1">
                    <a:solidFill>
                      <a:schemeClr val="accent6"/>
                    </a:solidFill>
                  </a:rPr>
                  <a:t>để</a:t>
                </a:r>
                <a:r>
                  <a:rPr 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dirty="0" err="1">
                    <a:solidFill>
                      <a:schemeClr val="accent6"/>
                    </a:solidFill>
                  </a:rPr>
                  <a:t>tránh</a:t>
                </a:r>
                <a:r>
                  <a:rPr lang="en-US" dirty="0"/>
                  <a:t> overfit</a:t>
                </a:r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308" name="Google Shape;2308;p4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014466" y="1315568"/>
                <a:ext cx="5133709" cy="791793"/>
              </a:xfrm>
              <a:prstGeom prst="rect">
                <a:avLst/>
              </a:prstGeom>
              <a:blipFill>
                <a:blip r:embed="rId3"/>
                <a:stretch>
                  <a:fillRect l="-356" b="-6154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09" name="Google Shape;2309;p44"/>
          <p:cNvGrpSpPr/>
          <p:nvPr/>
        </p:nvGrpSpPr>
        <p:grpSpPr>
          <a:xfrm rot="866130">
            <a:off x="249590" y="-264931"/>
            <a:ext cx="1498719" cy="2192273"/>
            <a:chOff x="1463275" y="2373500"/>
            <a:chExt cx="484900" cy="711125"/>
          </a:xfrm>
        </p:grpSpPr>
        <p:sp>
          <p:nvSpPr>
            <p:cNvPr id="2310" name="Google Shape;2310;p44"/>
            <p:cNvSpPr/>
            <p:nvPr/>
          </p:nvSpPr>
          <p:spPr>
            <a:xfrm>
              <a:off x="1463275" y="2373650"/>
              <a:ext cx="484300" cy="710825"/>
            </a:xfrm>
            <a:custGeom>
              <a:avLst/>
              <a:gdLst/>
              <a:ahLst/>
              <a:cxnLst/>
              <a:rect l="l" t="t" r="r" b="b"/>
              <a:pathLst>
                <a:path w="19372" h="28433" extrusionOk="0">
                  <a:moveTo>
                    <a:pt x="9049" y="0"/>
                  </a:moveTo>
                  <a:cubicBezTo>
                    <a:pt x="8263" y="0"/>
                    <a:pt x="7632" y="631"/>
                    <a:pt x="7632" y="1405"/>
                  </a:cubicBezTo>
                  <a:lnTo>
                    <a:pt x="7632" y="1417"/>
                  </a:lnTo>
                  <a:cubicBezTo>
                    <a:pt x="5596" y="2215"/>
                    <a:pt x="4155" y="4191"/>
                    <a:pt x="4155" y="6501"/>
                  </a:cubicBezTo>
                  <a:lnTo>
                    <a:pt x="4155" y="9870"/>
                  </a:lnTo>
                  <a:cubicBezTo>
                    <a:pt x="3763" y="10025"/>
                    <a:pt x="3489" y="10406"/>
                    <a:pt x="3489" y="10847"/>
                  </a:cubicBezTo>
                  <a:lnTo>
                    <a:pt x="3489" y="11156"/>
                  </a:lnTo>
                  <a:cubicBezTo>
                    <a:pt x="3298" y="11299"/>
                    <a:pt x="3120" y="11454"/>
                    <a:pt x="2953" y="11621"/>
                  </a:cubicBezTo>
                  <a:cubicBezTo>
                    <a:pt x="2786" y="11799"/>
                    <a:pt x="2631" y="11978"/>
                    <a:pt x="2477" y="12156"/>
                  </a:cubicBezTo>
                  <a:cubicBezTo>
                    <a:pt x="2143" y="12597"/>
                    <a:pt x="1869" y="13061"/>
                    <a:pt x="1655" y="13549"/>
                  </a:cubicBezTo>
                  <a:cubicBezTo>
                    <a:pt x="1441" y="14038"/>
                    <a:pt x="1286" y="14561"/>
                    <a:pt x="1167" y="15097"/>
                  </a:cubicBezTo>
                  <a:cubicBezTo>
                    <a:pt x="1048" y="15681"/>
                    <a:pt x="976" y="16276"/>
                    <a:pt x="941" y="16871"/>
                  </a:cubicBezTo>
                  <a:cubicBezTo>
                    <a:pt x="905" y="17324"/>
                    <a:pt x="893" y="17764"/>
                    <a:pt x="881" y="18217"/>
                  </a:cubicBezTo>
                  <a:cubicBezTo>
                    <a:pt x="0" y="18669"/>
                    <a:pt x="0" y="20264"/>
                    <a:pt x="0" y="20943"/>
                  </a:cubicBezTo>
                  <a:lnTo>
                    <a:pt x="2834" y="20943"/>
                  </a:lnTo>
                  <a:cubicBezTo>
                    <a:pt x="2834" y="20264"/>
                    <a:pt x="2917" y="18645"/>
                    <a:pt x="1953" y="18205"/>
                  </a:cubicBezTo>
                  <a:cubicBezTo>
                    <a:pt x="1965" y="17800"/>
                    <a:pt x="1977" y="17383"/>
                    <a:pt x="2000" y="16978"/>
                  </a:cubicBezTo>
                  <a:cubicBezTo>
                    <a:pt x="2036" y="16454"/>
                    <a:pt x="2096" y="15943"/>
                    <a:pt x="2191" y="15442"/>
                  </a:cubicBezTo>
                  <a:cubicBezTo>
                    <a:pt x="2298" y="14919"/>
                    <a:pt x="2453" y="14419"/>
                    <a:pt x="2667" y="13930"/>
                  </a:cubicBezTo>
                  <a:cubicBezTo>
                    <a:pt x="2846" y="13537"/>
                    <a:pt x="3072" y="13156"/>
                    <a:pt x="3346" y="12799"/>
                  </a:cubicBezTo>
                  <a:cubicBezTo>
                    <a:pt x="3393" y="12752"/>
                    <a:pt x="3441" y="12692"/>
                    <a:pt x="3489" y="12644"/>
                  </a:cubicBezTo>
                  <a:lnTo>
                    <a:pt x="3489" y="12692"/>
                  </a:lnTo>
                  <a:cubicBezTo>
                    <a:pt x="3489" y="12942"/>
                    <a:pt x="3572" y="13168"/>
                    <a:pt x="3727" y="13347"/>
                  </a:cubicBezTo>
                  <a:lnTo>
                    <a:pt x="3727" y="14359"/>
                  </a:lnTo>
                  <a:lnTo>
                    <a:pt x="4155" y="14359"/>
                  </a:lnTo>
                  <a:lnTo>
                    <a:pt x="4155" y="19169"/>
                  </a:lnTo>
                  <a:lnTo>
                    <a:pt x="3727" y="19169"/>
                  </a:lnTo>
                  <a:lnTo>
                    <a:pt x="3727" y="20193"/>
                  </a:lnTo>
                  <a:lnTo>
                    <a:pt x="8954" y="20193"/>
                  </a:lnTo>
                  <a:lnTo>
                    <a:pt x="8954" y="20205"/>
                  </a:lnTo>
                  <a:lnTo>
                    <a:pt x="8954" y="20943"/>
                  </a:lnTo>
                  <a:lnTo>
                    <a:pt x="8954" y="21562"/>
                  </a:lnTo>
                  <a:lnTo>
                    <a:pt x="8954" y="22300"/>
                  </a:lnTo>
                  <a:lnTo>
                    <a:pt x="8954" y="22931"/>
                  </a:lnTo>
                  <a:lnTo>
                    <a:pt x="8954" y="23670"/>
                  </a:lnTo>
                  <a:lnTo>
                    <a:pt x="7823" y="23670"/>
                  </a:lnTo>
                  <a:cubicBezTo>
                    <a:pt x="7573" y="23670"/>
                    <a:pt x="7382" y="23908"/>
                    <a:pt x="7382" y="24194"/>
                  </a:cubicBezTo>
                  <a:cubicBezTo>
                    <a:pt x="7382" y="24491"/>
                    <a:pt x="7573" y="24717"/>
                    <a:pt x="7823" y="24717"/>
                  </a:cubicBezTo>
                  <a:lnTo>
                    <a:pt x="8418" y="24717"/>
                  </a:lnTo>
                  <a:lnTo>
                    <a:pt x="8418" y="28432"/>
                  </a:lnTo>
                  <a:lnTo>
                    <a:pt x="10894" y="28432"/>
                  </a:lnTo>
                  <a:lnTo>
                    <a:pt x="10894" y="24729"/>
                  </a:lnTo>
                  <a:lnTo>
                    <a:pt x="11490" y="24729"/>
                  </a:lnTo>
                  <a:cubicBezTo>
                    <a:pt x="11728" y="24729"/>
                    <a:pt x="11930" y="24491"/>
                    <a:pt x="11930" y="24194"/>
                  </a:cubicBezTo>
                  <a:cubicBezTo>
                    <a:pt x="11930" y="23908"/>
                    <a:pt x="11728" y="23670"/>
                    <a:pt x="11490" y="23670"/>
                  </a:cubicBezTo>
                  <a:lnTo>
                    <a:pt x="10370" y="23670"/>
                  </a:lnTo>
                  <a:lnTo>
                    <a:pt x="10370" y="22931"/>
                  </a:lnTo>
                  <a:lnTo>
                    <a:pt x="10370" y="22312"/>
                  </a:lnTo>
                  <a:lnTo>
                    <a:pt x="10370" y="21574"/>
                  </a:lnTo>
                  <a:lnTo>
                    <a:pt x="10370" y="20943"/>
                  </a:lnTo>
                  <a:lnTo>
                    <a:pt x="10370" y="20205"/>
                  </a:lnTo>
                  <a:lnTo>
                    <a:pt x="10370" y="20193"/>
                  </a:lnTo>
                  <a:lnTo>
                    <a:pt x="15597" y="20193"/>
                  </a:lnTo>
                  <a:lnTo>
                    <a:pt x="15597" y="19169"/>
                  </a:lnTo>
                  <a:lnTo>
                    <a:pt x="15097" y="19169"/>
                  </a:lnTo>
                  <a:lnTo>
                    <a:pt x="15097" y="14371"/>
                  </a:lnTo>
                  <a:lnTo>
                    <a:pt x="15597" y="14371"/>
                  </a:lnTo>
                  <a:lnTo>
                    <a:pt x="15597" y="13335"/>
                  </a:lnTo>
                  <a:lnTo>
                    <a:pt x="15550" y="13335"/>
                  </a:lnTo>
                  <a:cubicBezTo>
                    <a:pt x="15693" y="13168"/>
                    <a:pt x="15776" y="12942"/>
                    <a:pt x="15776" y="12692"/>
                  </a:cubicBezTo>
                  <a:lnTo>
                    <a:pt x="15776" y="12573"/>
                  </a:lnTo>
                  <a:cubicBezTo>
                    <a:pt x="15835" y="12644"/>
                    <a:pt x="15907" y="12728"/>
                    <a:pt x="15966" y="12799"/>
                  </a:cubicBezTo>
                  <a:cubicBezTo>
                    <a:pt x="16252" y="13156"/>
                    <a:pt x="16478" y="13526"/>
                    <a:pt x="16657" y="13930"/>
                  </a:cubicBezTo>
                  <a:cubicBezTo>
                    <a:pt x="16871" y="14407"/>
                    <a:pt x="17026" y="14919"/>
                    <a:pt x="17121" y="15442"/>
                  </a:cubicBezTo>
                  <a:cubicBezTo>
                    <a:pt x="17228" y="15943"/>
                    <a:pt x="17276" y="16454"/>
                    <a:pt x="17312" y="16978"/>
                  </a:cubicBezTo>
                  <a:cubicBezTo>
                    <a:pt x="17336" y="17383"/>
                    <a:pt x="17348" y="17800"/>
                    <a:pt x="17348" y="18217"/>
                  </a:cubicBezTo>
                  <a:cubicBezTo>
                    <a:pt x="16443" y="18657"/>
                    <a:pt x="16443" y="20264"/>
                    <a:pt x="16443" y="20943"/>
                  </a:cubicBezTo>
                  <a:lnTo>
                    <a:pt x="19288" y="20943"/>
                  </a:lnTo>
                  <a:cubicBezTo>
                    <a:pt x="19288" y="20264"/>
                    <a:pt x="19372" y="18657"/>
                    <a:pt x="18419" y="18217"/>
                  </a:cubicBezTo>
                  <a:cubicBezTo>
                    <a:pt x="18419" y="17764"/>
                    <a:pt x="18395" y="17312"/>
                    <a:pt x="18371" y="16871"/>
                  </a:cubicBezTo>
                  <a:cubicBezTo>
                    <a:pt x="18324" y="16264"/>
                    <a:pt x="18252" y="15681"/>
                    <a:pt x="18121" y="15097"/>
                  </a:cubicBezTo>
                  <a:cubicBezTo>
                    <a:pt x="18014" y="14573"/>
                    <a:pt x="17848" y="14049"/>
                    <a:pt x="17633" y="13549"/>
                  </a:cubicBezTo>
                  <a:cubicBezTo>
                    <a:pt x="17419" y="13073"/>
                    <a:pt x="17157" y="12609"/>
                    <a:pt x="16824" y="12168"/>
                  </a:cubicBezTo>
                  <a:cubicBezTo>
                    <a:pt x="16681" y="11978"/>
                    <a:pt x="16526" y="11799"/>
                    <a:pt x="16359" y="11621"/>
                  </a:cubicBezTo>
                  <a:cubicBezTo>
                    <a:pt x="16169" y="11430"/>
                    <a:pt x="15978" y="11251"/>
                    <a:pt x="15776" y="11097"/>
                  </a:cubicBezTo>
                  <a:lnTo>
                    <a:pt x="15776" y="10847"/>
                  </a:lnTo>
                  <a:cubicBezTo>
                    <a:pt x="15776" y="10394"/>
                    <a:pt x="15502" y="10025"/>
                    <a:pt x="15109" y="9870"/>
                  </a:cubicBezTo>
                  <a:lnTo>
                    <a:pt x="15109" y="6501"/>
                  </a:lnTo>
                  <a:cubicBezTo>
                    <a:pt x="15109" y="4132"/>
                    <a:pt x="13597" y="2119"/>
                    <a:pt x="11490" y="1357"/>
                  </a:cubicBezTo>
                  <a:cubicBezTo>
                    <a:pt x="11454" y="595"/>
                    <a:pt x="10835" y="0"/>
                    <a:pt x="10073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11" name="Google Shape;2311;p44"/>
            <p:cNvGrpSpPr/>
            <p:nvPr/>
          </p:nvGrpSpPr>
          <p:grpSpPr>
            <a:xfrm>
              <a:off x="1463275" y="2373500"/>
              <a:ext cx="484900" cy="711125"/>
              <a:chOff x="1463275" y="1021100"/>
              <a:chExt cx="484900" cy="711125"/>
            </a:xfrm>
          </p:grpSpPr>
          <p:sp>
            <p:nvSpPr>
              <p:cNvPr id="2312" name="Google Shape;2312;p44"/>
              <p:cNvSpPr/>
              <p:nvPr/>
            </p:nvSpPr>
            <p:spPr>
              <a:xfrm>
                <a:off x="1654075" y="1021100"/>
                <a:ext cx="96450" cy="70850"/>
              </a:xfrm>
              <a:custGeom>
                <a:avLst/>
                <a:gdLst/>
                <a:ahLst/>
                <a:cxnLst/>
                <a:rect l="l" t="t" r="r" b="b"/>
                <a:pathLst>
                  <a:path w="3858" h="2834" extrusionOk="0">
                    <a:moveTo>
                      <a:pt x="1417" y="0"/>
                    </a:moveTo>
                    <a:cubicBezTo>
                      <a:pt x="631" y="0"/>
                      <a:pt x="0" y="643"/>
                      <a:pt x="0" y="1417"/>
                    </a:cubicBezTo>
                    <a:cubicBezTo>
                      <a:pt x="0" y="2203"/>
                      <a:pt x="631" y="2834"/>
                      <a:pt x="1417" y="2834"/>
                    </a:cubicBezTo>
                    <a:lnTo>
                      <a:pt x="2441" y="2834"/>
                    </a:lnTo>
                    <a:cubicBezTo>
                      <a:pt x="3227" y="2834"/>
                      <a:pt x="3858" y="2203"/>
                      <a:pt x="3858" y="1417"/>
                    </a:cubicBezTo>
                    <a:cubicBezTo>
                      <a:pt x="3858" y="643"/>
                      <a:pt x="3227" y="12"/>
                      <a:pt x="24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44"/>
              <p:cNvSpPr/>
              <p:nvPr/>
            </p:nvSpPr>
            <p:spPr>
              <a:xfrm>
                <a:off x="1687100" y="1476800"/>
                <a:ext cx="35450" cy="1539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156" extrusionOk="0">
                    <a:moveTo>
                      <a:pt x="1" y="0"/>
                    </a:moveTo>
                    <a:lnTo>
                      <a:pt x="1" y="6156"/>
                    </a:lnTo>
                    <a:lnTo>
                      <a:pt x="1417" y="6156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44"/>
              <p:cNvSpPr/>
              <p:nvPr/>
            </p:nvSpPr>
            <p:spPr>
              <a:xfrm>
                <a:off x="1687100" y="1476800"/>
                <a:ext cx="354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32" extrusionOk="0">
                    <a:moveTo>
                      <a:pt x="1" y="0"/>
                    </a:moveTo>
                    <a:lnTo>
                      <a:pt x="1" y="632"/>
                    </a:lnTo>
                    <a:lnTo>
                      <a:pt x="1417" y="632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44"/>
              <p:cNvSpPr/>
              <p:nvPr/>
            </p:nvSpPr>
            <p:spPr>
              <a:xfrm>
                <a:off x="1687100" y="1511025"/>
                <a:ext cx="3545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20" extrusionOk="0">
                    <a:moveTo>
                      <a:pt x="1" y="1"/>
                    </a:moveTo>
                    <a:lnTo>
                      <a:pt x="1" y="620"/>
                    </a:lnTo>
                    <a:lnTo>
                      <a:pt x="1417" y="620"/>
                    </a:lnTo>
                    <a:lnTo>
                      <a:pt x="1417" y="1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44"/>
              <p:cNvSpPr/>
              <p:nvPr/>
            </p:nvSpPr>
            <p:spPr>
              <a:xfrm>
                <a:off x="1687100" y="1544975"/>
                <a:ext cx="354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32" extrusionOk="0">
                    <a:moveTo>
                      <a:pt x="1" y="0"/>
                    </a:moveTo>
                    <a:lnTo>
                      <a:pt x="1" y="631"/>
                    </a:lnTo>
                    <a:lnTo>
                      <a:pt x="1417" y="631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44"/>
              <p:cNvSpPr/>
              <p:nvPr/>
            </p:nvSpPr>
            <p:spPr>
              <a:xfrm>
                <a:off x="1687100" y="1578900"/>
                <a:ext cx="354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32" extrusionOk="0">
                    <a:moveTo>
                      <a:pt x="1" y="0"/>
                    </a:moveTo>
                    <a:lnTo>
                      <a:pt x="1" y="631"/>
                    </a:lnTo>
                    <a:lnTo>
                      <a:pt x="1417" y="631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44"/>
              <p:cNvSpPr/>
              <p:nvPr/>
            </p:nvSpPr>
            <p:spPr>
              <a:xfrm>
                <a:off x="1687100" y="1613125"/>
                <a:ext cx="3545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20" extrusionOk="0">
                    <a:moveTo>
                      <a:pt x="1" y="1"/>
                    </a:moveTo>
                    <a:lnTo>
                      <a:pt x="1" y="620"/>
                    </a:lnTo>
                    <a:lnTo>
                      <a:pt x="1417" y="620"/>
                    </a:lnTo>
                    <a:lnTo>
                      <a:pt x="1417" y="1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44"/>
              <p:cNvSpPr/>
              <p:nvPr/>
            </p:nvSpPr>
            <p:spPr>
              <a:xfrm>
                <a:off x="1673700" y="1619675"/>
                <a:ext cx="61950" cy="112550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4502" extrusionOk="0">
                    <a:moveTo>
                      <a:pt x="1" y="0"/>
                    </a:moveTo>
                    <a:lnTo>
                      <a:pt x="1" y="4501"/>
                    </a:lnTo>
                    <a:lnTo>
                      <a:pt x="2477" y="4501"/>
                    </a:lnTo>
                    <a:lnTo>
                      <a:pt x="24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44"/>
              <p:cNvSpPr/>
              <p:nvPr/>
            </p:nvSpPr>
            <p:spPr>
              <a:xfrm>
                <a:off x="1647825" y="1613125"/>
                <a:ext cx="113725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4549" h="1061" extrusionOk="0">
                    <a:moveTo>
                      <a:pt x="441" y="1"/>
                    </a:moveTo>
                    <a:cubicBezTo>
                      <a:pt x="202" y="1"/>
                      <a:pt x="0" y="239"/>
                      <a:pt x="0" y="524"/>
                    </a:cubicBezTo>
                    <a:cubicBezTo>
                      <a:pt x="0" y="822"/>
                      <a:pt x="202" y="1060"/>
                      <a:pt x="441" y="1060"/>
                    </a:cubicBezTo>
                    <a:lnTo>
                      <a:pt x="4108" y="1060"/>
                    </a:lnTo>
                    <a:cubicBezTo>
                      <a:pt x="4358" y="1060"/>
                      <a:pt x="4548" y="822"/>
                      <a:pt x="4548" y="524"/>
                    </a:cubicBezTo>
                    <a:cubicBezTo>
                      <a:pt x="4548" y="239"/>
                      <a:pt x="4358" y="1"/>
                      <a:pt x="410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44"/>
              <p:cNvSpPr/>
              <p:nvPr/>
            </p:nvSpPr>
            <p:spPr>
              <a:xfrm>
                <a:off x="1704675" y="1256500"/>
                <a:ext cx="152700" cy="64650"/>
              </a:xfrm>
              <a:custGeom>
                <a:avLst/>
                <a:gdLst/>
                <a:ahLst/>
                <a:cxnLst/>
                <a:rect l="l" t="t" r="r" b="b"/>
                <a:pathLst>
                  <a:path w="6108" h="2586" extrusionOk="0">
                    <a:moveTo>
                      <a:pt x="201" y="1"/>
                    </a:moveTo>
                    <a:cubicBezTo>
                      <a:pt x="134" y="1"/>
                      <a:pt x="67" y="1"/>
                      <a:pt x="0" y="2"/>
                    </a:cubicBezTo>
                    <a:cubicBezTo>
                      <a:pt x="131" y="2"/>
                      <a:pt x="262" y="2"/>
                      <a:pt x="393" y="14"/>
                    </a:cubicBezTo>
                    <a:cubicBezTo>
                      <a:pt x="1048" y="26"/>
                      <a:pt x="1084" y="990"/>
                      <a:pt x="500" y="1073"/>
                    </a:cubicBezTo>
                    <a:cubicBezTo>
                      <a:pt x="2298" y="1109"/>
                      <a:pt x="4096" y="1443"/>
                      <a:pt x="5513" y="2586"/>
                    </a:cubicBezTo>
                    <a:lnTo>
                      <a:pt x="6108" y="1681"/>
                    </a:lnTo>
                    <a:cubicBezTo>
                      <a:pt x="4470" y="366"/>
                      <a:pt x="2274" y="1"/>
                      <a:pt x="201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44"/>
              <p:cNvSpPr/>
              <p:nvPr/>
            </p:nvSpPr>
            <p:spPr>
              <a:xfrm>
                <a:off x="1842475" y="1298500"/>
                <a:ext cx="41100" cy="42900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1716" extrusionOk="0">
                    <a:moveTo>
                      <a:pt x="596" y="1"/>
                    </a:moveTo>
                    <a:lnTo>
                      <a:pt x="1" y="906"/>
                    </a:lnTo>
                    <a:cubicBezTo>
                      <a:pt x="144" y="1025"/>
                      <a:pt x="286" y="1156"/>
                      <a:pt x="429" y="1298"/>
                    </a:cubicBezTo>
                    <a:cubicBezTo>
                      <a:pt x="560" y="1429"/>
                      <a:pt x="691" y="1572"/>
                      <a:pt x="798" y="1715"/>
                    </a:cubicBezTo>
                    <a:lnTo>
                      <a:pt x="1644" y="1084"/>
                    </a:lnTo>
                    <a:cubicBezTo>
                      <a:pt x="1513" y="894"/>
                      <a:pt x="1358" y="715"/>
                      <a:pt x="1191" y="536"/>
                    </a:cubicBezTo>
                    <a:cubicBezTo>
                      <a:pt x="1001" y="346"/>
                      <a:pt x="798" y="167"/>
                      <a:pt x="5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44"/>
              <p:cNvSpPr/>
              <p:nvPr/>
            </p:nvSpPr>
            <p:spPr>
              <a:xfrm>
                <a:off x="1862425" y="1325600"/>
                <a:ext cx="41700" cy="43775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751" extrusionOk="0">
                    <a:moveTo>
                      <a:pt x="846" y="0"/>
                    </a:moveTo>
                    <a:lnTo>
                      <a:pt x="0" y="631"/>
                    </a:lnTo>
                    <a:cubicBezTo>
                      <a:pt x="286" y="988"/>
                      <a:pt x="512" y="1357"/>
                      <a:pt x="691" y="1750"/>
                    </a:cubicBezTo>
                    <a:lnTo>
                      <a:pt x="1667" y="1381"/>
                    </a:lnTo>
                    <a:cubicBezTo>
                      <a:pt x="1453" y="905"/>
                      <a:pt x="1191" y="441"/>
                      <a:pt x="8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44"/>
              <p:cNvSpPr/>
              <p:nvPr/>
            </p:nvSpPr>
            <p:spPr>
              <a:xfrm>
                <a:off x="1692175" y="1283325"/>
                <a:ext cx="125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3" extrusionOk="0">
                    <a:moveTo>
                      <a:pt x="0" y="0"/>
                    </a:moveTo>
                    <a:cubicBezTo>
                      <a:pt x="36" y="12"/>
                      <a:pt x="71" y="12"/>
                      <a:pt x="107" y="12"/>
                    </a:cubicBezTo>
                    <a:cubicBezTo>
                      <a:pt x="238" y="0"/>
                      <a:pt x="369" y="0"/>
                      <a:pt x="500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325;p44"/>
              <p:cNvSpPr/>
              <p:nvPr/>
            </p:nvSpPr>
            <p:spPr>
              <a:xfrm>
                <a:off x="1879675" y="1360125"/>
                <a:ext cx="36650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882" extrusionOk="0">
                    <a:moveTo>
                      <a:pt x="977" y="0"/>
                    </a:moveTo>
                    <a:lnTo>
                      <a:pt x="1" y="369"/>
                    </a:lnTo>
                    <a:cubicBezTo>
                      <a:pt x="227" y="857"/>
                      <a:pt x="370" y="1369"/>
                      <a:pt x="477" y="1881"/>
                    </a:cubicBezTo>
                    <a:lnTo>
                      <a:pt x="1465" y="1548"/>
                    </a:lnTo>
                    <a:cubicBezTo>
                      <a:pt x="1358" y="1024"/>
                      <a:pt x="1204" y="500"/>
                      <a:pt x="9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326;p44"/>
              <p:cNvSpPr/>
              <p:nvPr/>
            </p:nvSpPr>
            <p:spPr>
              <a:xfrm>
                <a:off x="1897250" y="1486325"/>
                <a:ext cx="26800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1162" extrusionOk="0">
                    <a:moveTo>
                      <a:pt x="0" y="0"/>
                    </a:moveTo>
                    <a:lnTo>
                      <a:pt x="0" y="643"/>
                    </a:lnTo>
                    <a:cubicBezTo>
                      <a:pt x="0" y="989"/>
                      <a:pt x="268" y="1161"/>
                      <a:pt x="536" y="1161"/>
                    </a:cubicBezTo>
                    <a:cubicBezTo>
                      <a:pt x="804" y="1161"/>
                      <a:pt x="1072" y="989"/>
                      <a:pt x="1072" y="643"/>
                    </a:cubicBezTo>
                    <a:cubicBezTo>
                      <a:pt x="1072" y="429"/>
                      <a:pt x="1072" y="215"/>
                      <a:pt x="1072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44"/>
              <p:cNvSpPr/>
              <p:nvPr/>
            </p:nvSpPr>
            <p:spPr>
              <a:xfrm>
                <a:off x="1896350" y="1443175"/>
                <a:ext cx="277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108" h="1727" extrusionOk="0">
                    <a:moveTo>
                      <a:pt x="1048" y="0"/>
                    </a:moveTo>
                    <a:lnTo>
                      <a:pt x="1" y="107"/>
                    </a:lnTo>
                    <a:cubicBezTo>
                      <a:pt x="25" y="643"/>
                      <a:pt x="36" y="1191"/>
                      <a:pt x="36" y="1726"/>
                    </a:cubicBezTo>
                    <a:lnTo>
                      <a:pt x="1108" y="1726"/>
                    </a:lnTo>
                    <a:cubicBezTo>
                      <a:pt x="1096" y="1143"/>
                      <a:pt x="1084" y="572"/>
                      <a:pt x="10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" name="Google Shape;2328;p44"/>
              <p:cNvSpPr/>
              <p:nvPr/>
            </p:nvSpPr>
            <p:spPr>
              <a:xfrm>
                <a:off x="1891600" y="1398825"/>
                <a:ext cx="309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39" h="1882" extrusionOk="0">
                    <a:moveTo>
                      <a:pt x="988" y="0"/>
                    </a:moveTo>
                    <a:lnTo>
                      <a:pt x="0" y="345"/>
                    </a:lnTo>
                    <a:cubicBezTo>
                      <a:pt x="95" y="845"/>
                      <a:pt x="155" y="1357"/>
                      <a:pt x="191" y="1881"/>
                    </a:cubicBezTo>
                    <a:lnTo>
                      <a:pt x="1238" y="1774"/>
                    </a:lnTo>
                    <a:cubicBezTo>
                      <a:pt x="1191" y="1167"/>
                      <a:pt x="1119" y="583"/>
                      <a:pt x="9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" name="Google Shape;2329;p44"/>
              <p:cNvSpPr/>
              <p:nvPr/>
            </p:nvSpPr>
            <p:spPr>
              <a:xfrm>
                <a:off x="1486775" y="1398825"/>
                <a:ext cx="312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1882" extrusionOk="0">
                    <a:moveTo>
                      <a:pt x="239" y="0"/>
                    </a:moveTo>
                    <a:cubicBezTo>
                      <a:pt x="108" y="583"/>
                      <a:pt x="36" y="1179"/>
                      <a:pt x="1" y="1774"/>
                    </a:cubicBezTo>
                    <a:lnTo>
                      <a:pt x="1060" y="1881"/>
                    </a:lnTo>
                    <a:cubicBezTo>
                      <a:pt x="1096" y="1357"/>
                      <a:pt x="1156" y="845"/>
                      <a:pt x="1251" y="345"/>
                    </a:cubicBezTo>
                    <a:lnTo>
                      <a:pt x="23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44"/>
              <p:cNvSpPr/>
              <p:nvPr/>
            </p:nvSpPr>
            <p:spPr>
              <a:xfrm>
                <a:off x="1485300" y="1443175"/>
                <a:ext cx="280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1727" extrusionOk="0">
                    <a:moveTo>
                      <a:pt x="60" y="0"/>
                    </a:moveTo>
                    <a:cubicBezTo>
                      <a:pt x="24" y="572"/>
                      <a:pt x="12" y="1155"/>
                      <a:pt x="0" y="1726"/>
                    </a:cubicBezTo>
                    <a:lnTo>
                      <a:pt x="1072" y="1726"/>
                    </a:lnTo>
                    <a:cubicBezTo>
                      <a:pt x="1072" y="1179"/>
                      <a:pt x="1084" y="643"/>
                      <a:pt x="1119" y="107"/>
                    </a:cubicBez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44"/>
              <p:cNvSpPr/>
              <p:nvPr/>
            </p:nvSpPr>
            <p:spPr>
              <a:xfrm>
                <a:off x="1492725" y="1360125"/>
                <a:ext cx="37250" cy="47350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1894" extrusionOk="0">
                    <a:moveTo>
                      <a:pt x="477" y="0"/>
                    </a:moveTo>
                    <a:cubicBezTo>
                      <a:pt x="263" y="488"/>
                      <a:pt x="108" y="1012"/>
                      <a:pt x="1" y="1548"/>
                    </a:cubicBezTo>
                    <a:lnTo>
                      <a:pt x="1013" y="1893"/>
                    </a:lnTo>
                    <a:cubicBezTo>
                      <a:pt x="1120" y="1369"/>
                      <a:pt x="1275" y="869"/>
                      <a:pt x="1489" y="381"/>
                    </a:cubicBezTo>
                    <a:lnTo>
                      <a:pt x="47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44"/>
              <p:cNvSpPr/>
              <p:nvPr/>
            </p:nvSpPr>
            <p:spPr>
              <a:xfrm>
                <a:off x="1485300" y="1486325"/>
                <a:ext cx="26800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1162" extrusionOk="0">
                    <a:moveTo>
                      <a:pt x="0" y="0"/>
                    </a:moveTo>
                    <a:lnTo>
                      <a:pt x="0" y="643"/>
                    </a:lnTo>
                    <a:cubicBezTo>
                      <a:pt x="0" y="989"/>
                      <a:pt x="268" y="1161"/>
                      <a:pt x="536" y="1161"/>
                    </a:cubicBezTo>
                    <a:cubicBezTo>
                      <a:pt x="804" y="1161"/>
                      <a:pt x="1072" y="989"/>
                      <a:pt x="1072" y="643"/>
                    </a:cubicBezTo>
                    <a:lnTo>
                      <a:pt x="1072" y="0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44"/>
              <p:cNvSpPr/>
              <p:nvPr/>
            </p:nvSpPr>
            <p:spPr>
              <a:xfrm>
                <a:off x="1525475" y="1298800"/>
                <a:ext cx="41400" cy="42900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1716" extrusionOk="0">
                    <a:moveTo>
                      <a:pt x="1072" y="1"/>
                    </a:moveTo>
                    <a:cubicBezTo>
                      <a:pt x="858" y="167"/>
                      <a:pt x="655" y="334"/>
                      <a:pt x="465" y="524"/>
                    </a:cubicBezTo>
                    <a:cubicBezTo>
                      <a:pt x="298" y="703"/>
                      <a:pt x="143" y="882"/>
                      <a:pt x="1" y="1060"/>
                    </a:cubicBezTo>
                    <a:lnTo>
                      <a:pt x="870" y="1715"/>
                    </a:lnTo>
                    <a:cubicBezTo>
                      <a:pt x="977" y="1572"/>
                      <a:pt x="1096" y="1429"/>
                      <a:pt x="1227" y="1286"/>
                    </a:cubicBezTo>
                    <a:cubicBezTo>
                      <a:pt x="1370" y="1144"/>
                      <a:pt x="1513" y="1013"/>
                      <a:pt x="1656" y="894"/>
                    </a:cubicBezTo>
                    <a:lnTo>
                      <a:pt x="107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44"/>
              <p:cNvSpPr/>
              <p:nvPr/>
            </p:nvSpPr>
            <p:spPr>
              <a:xfrm>
                <a:off x="1704675" y="1283325"/>
                <a:ext cx="125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3" extrusionOk="0">
                    <a:moveTo>
                      <a:pt x="0" y="0"/>
                    </a:moveTo>
                    <a:cubicBezTo>
                      <a:pt x="131" y="0"/>
                      <a:pt x="274" y="0"/>
                      <a:pt x="393" y="12"/>
                    </a:cubicBezTo>
                    <a:cubicBezTo>
                      <a:pt x="429" y="12"/>
                      <a:pt x="464" y="12"/>
                      <a:pt x="500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44"/>
              <p:cNvSpPr/>
              <p:nvPr/>
            </p:nvSpPr>
            <p:spPr>
              <a:xfrm>
                <a:off x="1504650" y="1325300"/>
                <a:ext cx="42575" cy="4437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775" extrusionOk="0">
                    <a:moveTo>
                      <a:pt x="834" y="0"/>
                    </a:moveTo>
                    <a:cubicBezTo>
                      <a:pt x="488" y="441"/>
                      <a:pt x="214" y="905"/>
                      <a:pt x="0" y="1393"/>
                    </a:cubicBezTo>
                    <a:lnTo>
                      <a:pt x="1012" y="1774"/>
                    </a:lnTo>
                    <a:cubicBezTo>
                      <a:pt x="1191" y="1381"/>
                      <a:pt x="1417" y="1012"/>
                      <a:pt x="1703" y="643"/>
                    </a:cubicBezTo>
                    <a:lnTo>
                      <a:pt x="83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44"/>
              <p:cNvSpPr/>
              <p:nvPr/>
            </p:nvSpPr>
            <p:spPr>
              <a:xfrm>
                <a:off x="1552275" y="1256500"/>
                <a:ext cx="152425" cy="64650"/>
              </a:xfrm>
              <a:custGeom>
                <a:avLst/>
                <a:gdLst/>
                <a:ahLst/>
                <a:cxnLst/>
                <a:rect l="l" t="t" r="r" b="b"/>
                <a:pathLst>
                  <a:path w="6097" h="2586" extrusionOk="0">
                    <a:moveTo>
                      <a:pt x="5902" y="1"/>
                    </a:moveTo>
                    <a:cubicBezTo>
                      <a:pt x="3787" y="1"/>
                      <a:pt x="1664" y="387"/>
                      <a:pt x="0" y="1693"/>
                    </a:cubicBezTo>
                    <a:lnTo>
                      <a:pt x="584" y="2586"/>
                    </a:lnTo>
                    <a:cubicBezTo>
                      <a:pt x="1965" y="1431"/>
                      <a:pt x="3810" y="1109"/>
                      <a:pt x="5596" y="1073"/>
                    </a:cubicBezTo>
                    <a:cubicBezTo>
                      <a:pt x="5013" y="990"/>
                      <a:pt x="5048" y="26"/>
                      <a:pt x="5703" y="14"/>
                    </a:cubicBezTo>
                    <a:cubicBezTo>
                      <a:pt x="5834" y="2"/>
                      <a:pt x="5965" y="2"/>
                      <a:pt x="6096" y="2"/>
                    </a:cubicBezTo>
                    <a:cubicBezTo>
                      <a:pt x="6031" y="1"/>
                      <a:pt x="5967" y="1"/>
                      <a:pt x="5902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44"/>
              <p:cNvSpPr/>
              <p:nvPr/>
            </p:nvSpPr>
            <p:spPr>
              <a:xfrm>
                <a:off x="1677575" y="1256525"/>
                <a:ext cx="54200" cy="26825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1073" extrusionOk="0">
                    <a:moveTo>
                      <a:pt x="1084" y="1"/>
                    </a:moveTo>
                    <a:cubicBezTo>
                      <a:pt x="953" y="1"/>
                      <a:pt x="822" y="13"/>
                      <a:pt x="691" y="13"/>
                    </a:cubicBezTo>
                    <a:cubicBezTo>
                      <a:pt x="36" y="37"/>
                      <a:pt x="1" y="989"/>
                      <a:pt x="584" y="1072"/>
                    </a:cubicBezTo>
                    <a:lnTo>
                      <a:pt x="1584" y="1072"/>
                    </a:lnTo>
                    <a:cubicBezTo>
                      <a:pt x="2168" y="1001"/>
                      <a:pt x="2132" y="25"/>
                      <a:pt x="1477" y="13"/>
                    </a:cubicBezTo>
                    <a:cubicBezTo>
                      <a:pt x="1346" y="1"/>
                      <a:pt x="1215" y="1"/>
                      <a:pt x="1084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44"/>
              <p:cNvSpPr/>
              <p:nvPr/>
            </p:nvSpPr>
            <p:spPr>
              <a:xfrm>
                <a:off x="1463275" y="1473825"/>
                <a:ext cx="73525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941" h="2847" extrusionOk="0">
                    <a:moveTo>
                      <a:pt x="1417" y="0"/>
                    </a:moveTo>
                    <a:cubicBezTo>
                      <a:pt x="0" y="0"/>
                      <a:pt x="0" y="2060"/>
                      <a:pt x="0" y="2846"/>
                    </a:cubicBezTo>
                    <a:lnTo>
                      <a:pt x="2834" y="2846"/>
                    </a:lnTo>
                    <a:cubicBezTo>
                      <a:pt x="2834" y="2060"/>
                      <a:pt x="2941" y="0"/>
                      <a:pt x="14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44"/>
              <p:cNvSpPr/>
              <p:nvPr/>
            </p:nvSpPr>
            <p:spPr>
              <a:xfrm>
                <a:off x="1874625" y="1473825"/>
                <a:ext cx="73550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942" h="2847" extrusionOk="0">
                    <a:moveTo>
                      <a:pt x="1417" y="0"/>
                    </a:moveTo>
                    <a:cubicBezTo>
                      <a:pt x="1" y="0"/>
                      <a:pt x="1" y="2060"/>
                      <a:pt x="1" y="2846"/>
                    </a:cubicBezTo>
                    <a:lnTo>
                      <a:pt x="2834" y="2846"/>
                    </a:lnTo>
                    <a:cubicBezTo>
                      <a:pt x="2834" y="2060"/>
                      <a:pt x="2941" y="0"/>
                      <a:pt x="14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44"/>
              <p:cNvSpPr/>
              <p:nvPr/>
            </p:nvSpPr>
            <p:spPr>
              <a:xfrm>
                <a:off x="1550475" y="1266650"/>
                <a:ext cx="51825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3918" extrusionOk="0">
                    <a:moveTo>
                      <a:pt x="1037" y="1"/>
                    </a:moveTo>
                    <a:cubicBezTo>
                      <a:pt x="465" y="1"/>
                      <a:pt x="1" y="465"/>
                      <a:pt x="1" y="1037"/>
                    </a:cubicBezTo>
                    <a:lnTo>
                      <a:pt x="1" y="2882"/>
                    </a:lnTo>
                    <a:cubicBezTo>
                      <a:pt x="1" y="3453"/>
                      <a:pt x="465" y="3918"/>
                      <a:pt x="1037" y="3918"/>
                    </a:cubicBezTo>
                    <a:cubicBezTo>
                      <a:pt x="1608" y="3918"/>
                      <a:pt x="2072" y="3453"/>
                      <a:pt x="2072" y="2882"/>
                    </a:cubicBezTo>
                    <a:lnTo>
                      <a:pt x="2072" y="1037"/>
                    </a:lnTo>
                    <a:cubicBezTo>
                      <a:pt x="2072" y="465"/>
                      <a:pt x="1608" y="1"/>
                      <a:pt x="10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44"/>
              <p:cNvSpPr/>
              <p:nvPr/>
            </p:nvSpPr>
            <p:spPr>
              <a:xfrm>
                <a:off x="1805875" y="1266650"/>
                <a:ext cx="51800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3918" extrusionOk="0">
                    <a:moveTo>
                      <a:pt x="1036" y="1"/>
                    </a:moveTo>
                    <a:cubicBezTo>
                      <a:pt x="465" y="1"/>
                      <a:pt x="0" y="465"/>
                      <a:pt x="0" y="1037"/>
                    </a:cubicBezTo>
                    <a:lnTo>
                      <a:pt x="0" y="2882"/>
                    </a:lnTo>
                    <a:cubicBezTo>
                      <a:pt x="0" y="3453"/>
                      <a:pt x="465" y="3918"/>
                      <a:pt x="1036" y="3918"/>
                    </a:cubicBezTo>
                    <a:cubicBezTo>
                      <a:pt x="1608" y="3918"/>
                      <a:pt x="2072" y="3453"/>
                      <a:pt x="2072" y="2882"/>
                    </a:cubicBezTo>
                    <a:lnTo>
                      <a:pt x="2072" y="1037"/>
                    </a:lnTo>
                    <a:cubicBezTo>
                      <a:pt x="2072" y="465"/>
                      <a:pt x="1608" y="1"/>
                      <a:pt x="103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44"/>
              <p:cNvSpPr/>
              <p:nvPr/>
            </p:nvSpPr>
            <p:spPr>
              <a:xfrm>
                <a:off x="1567450" y="1047275"/>
                <a:ext cx="273575" cy="307500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12300" extrusionOk="0">
                    <a:moveTo>
                      <a:pt x="5465" y="1"/>
                    </a:moveTo>
                    <a:cubicBezTo>
                      <a:pt x="2441" y="1"/>
                      <a:pt x="0" y="2442"/>
                      <a:pt x="0" y="5466"/>
                    </a:cubicBezTo>
                    <a:lnTo>
                      <a:pt x="0" y="12300"/>
                    </a:lnTo>
                    <a:lnTo>
                      <a:pt x="10942" y="12300"/>
                    </a:lnTo>
                    <a:lnTo>
                      <a:pt x="10942" y="5466"/>
                    </a:lnTo>
                    <a:cubicBezTo>
                      <a:pt x="10942" y="2442"/>
                      <a:pt x="8489" y="1"/>
                      <a:pt x="54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44"/>
              <p:cNvSpPr/>
              <p:nvPr/>
            </p:nvSpPr>
            <p:spPr>
              <a:xfrm>
                <a:off x="1567150" y="1380350"/>
                <a:ext cx="273875" cy="12027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4811" extrusionOk="0">
                    <a:moveTo>
                      <a:pt x="0" y="1"/>
                    </a:moveTo>
                    <a:lnTo>
                      <a:pt x="0" y="4811"/>
                    </a:lnTo>
                    <a:lnTo>
                      <a:pt x="10954" y="4811"/>
                    </a:lnTo>
                    <a:lnTo>
                      <a:pt x="109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44"/>
              <p:cNvSpPr/>
              <p:nvPr/>
            </p:nvSpPr>
            <p:spPr>
              <a:xfrm>
                <a:off x="1556425" y="1354750"/>
                <a:ext cx="10750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1037" extrusionOk="0">
                    <a:moveTo>
                      <a:pt x="1" y="1"/>
                    </a:moveTo>
                    <a:lnTo>
                      <a:pt x="1" y="1037"/>
                    </a:lnTo>
                    <a:lnTo>
                      <a:pt x="429" y="1037"/>
                    </a:lnTo>
                    <a:lnTo>
                      <a:pt x="4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44"/>
              <p:cNvSpPr/>
              <p:nvPr/>
            </p:nvSpPr>
            <p:spPr>
              <a:xfrm>
                <a:off x="1841000" y="1354750"/>
                <a:ext cx="1222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1037" extrusionOk="0">
                    <a:moveTo>
                      <a:pt x="0" y="1"/>
                    </a:moveTo>
                    <a:lnTo>
                      <a:pt x="0" y="1037"/>
                    </a:lnTo>
                    <a:lnTo>
                      <a:pt x="488" y="1037"/>
                    </a:lnTo>
                    <a:lnTo>
                      <a:pt x="48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44"/>
              <p:cNvSpPr/>
              <p:nvPr/>
            </p:nvSpPr>
            <p:spPr>
              <a:xfrm>
                <a:off x="1567150" y="1354750"/>
                <a:ext cx="2738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1037" extrusionOk="0">
                    <a:moveTo>
                      <a:pt x="0" y="1"/>
                    </a:moveTo>
                    <a:lnTo>
                      <a:pt x="0" y="1037"/>
                    </a:lnTo>
                    <a:lnTo>
                      <a:pt x="10954" y="1037"/>
                    </a:lnTo>
                    <a:lnTo>
                      <a:pt x="1095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44"/>
              <p:cNvSpPr/>
              <p:nvPr/>
            </p:nvSpPr>
            <p:spPr>
              <a:xfrm>
                <a:off x="1556425" y="1500600"/>
                <a:ext cx="296800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1872" h="1025" extrusionOk="0">
                    <a:moveTo>
                      <a:pt x="1" y="1"/>
                    </a:moveTo>
                    <a:lnTo>
                      <a:pt x="1" y="1025"/>
                    </a:lnTo>
                    <a:lnTo>
                      <a:pt x="441" y="1025"/>
                    </a:lnTo>
                    <a:lnTo>
                      <a:pt x="441" y="1"/>
                    </a:lnTo>
                    <a:close/>
                    <a:moveTo>
                      <a:pt x="11383" y="1"/>
                    </a:moveTo>
                    <a:lnTo>
                      <a:pt x="11383" y="1025"/>
                    </a:lnTo>
                    <a:lnTo>
                      <a:pt x="11871" y="1025"/>
                    </a:lnTo>
                    <a:lnTo>
                      <a:pt x="118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44"/>
              <p:cNvSpPr/>
              <p:nvPr/>
            </p:nvSpPr>
            <p:spPr>
              <a:xfrm>
                <a:off x="1567150" y="1500600"/>
                <a:ext cx="273875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1025" extrusionOk="0">
                    <a:moveTo>
                      <a:pt x="0" y="1"/>
                    </a:moveTo>
                    <a:lnTo>
                      <a:pt x="0" y="1025"/>
                    </a:lnTo>
                    <a:lnTo>
                      <a:pt x="10954" y="1025"/>
                    </a:lnTo>
                    <a:lnTo>
                      <a:pt x="1095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44"/>
              <p:cNvSpPr/>
              <p:nvPr/>
            </p:nvSpPr>
            <p:spPr>
              <a:xfrm>
                <a:off x="1629950" y="1269325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1" y="1"/>
                    </a:moveTo>
                    <a:lnTo>
                      <a:pt x="1001" y="1"/>
                    </a:lnTo>
                    <a:lnTo>
                      <a:pt x="1001" y="1001"/>
                    </a:lnTo>
                    <a:lnTo>
                      <a:pt x="1" y="100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44"/>
              <p:cNvSpPr/>
              <p:nvPr/>
            </p:nvSpPr>
            <p:spPr>
              <a:xfrm>
                <a:off x="1660600" y="1269325"/>
                <a:ext cx="253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01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13" y="1001"/>
                    </a:lnTo>
                    <a:lnTo>
                      <a:pt x="10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44"/>
              <p:cNvSpPr/>
              <p:nvPr/>
            </p:nvSpPr>
            <p:spPr>
              <a:xfrm>
                <a:off x="1691575" y="1269325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1"/>
                    </a:moveTo>
                    <a:lnTo>
                      <a:pt x="1000" y="1"/>
                    </a:lnTo>
                    <a:lnTo>
                      <a:pt x="1000" y="1001"/>
                    </a:lnTo>
                    <a:lnTo>
                      <a:pt x="0" y="100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44"/>
              <p:cNvSpPr/>
              <p:nvPr/>
            </p:nvSpPr>
            <p:spPr>
              <a:xfrm>
                <a:off x="1722225" y="1269325"/>
                <a:ext cx="253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01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13" y="1001"/>
                    </a:lnTo>
                    <a:lnTo>
                      <a:pt x="10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44"/>
              <p:cNvSpPr/>
              <p:nvPr/>
            </p:nvSpPr>
            <p:spPr>
              <a:xfrm>
                <a:off x="1753175" y="1269325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1" y="1"/>
                    </a:moveTo>
                    <a:lnTo>
                      <a:pt x="1001" y="1"/>
                    </a:lnTo>
                    <a:lnTo>
                      <a:pt x="1001" y="1001"/>
                    </a:lnTo>
                    <a:lnTo>
                      <a:pt x="1" y="100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44"/>
              <p:cNvSpPr/>
              <p:nvPr/>
            </p:nvSpPr>
            <p:spPr>
              <a:xfrm>
                <a:off x="1607025" y="1152350"/>
                <a:ext cx="82175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3287" h="3287" extrusionOk="0">
                    <a:moveTo>
                      <a:pt x="3287" y="1644"/>
                    </a:moveTo>
                    <a:cubicBezTo>
                      <a:pt x="3287" y="2549"/>
                      <a:pt x="2549" y="3287"/>
                      <a:pt x="1644" y="3287"/>
                    </a:cubicBezTo>
                    <a:cubicBezTo>
                      <a:pt x="739" y="3287"/>
                      <a:pt x="1" y="2549"/>
                      <a:pt x="1" y="1644"/>
                    </a:cubicBezTo>
                    <a:cubicBezTo>
                      <a:pt x="1" y="739"/>
                      <a:pt x="739" y="1"/>
                      <a:pt x="1644" y="1"/>
                    </a:cubicBezTo>
                    <a:cubicBezTo>
                      <a:pt x="2549" y="1"/>
                      <a:pt x="3287" y="739"/>
                      <a:pt x="3287" y="16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44"/>
              <p:cNvSpPr/>
              <p:nvPr/>
            </p:nvSpPr>
            <p:spPr>
              <a:xfrm>
                <a:off x="1638575" y="1183900"/>
                <a:ext cx="19075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763" extrusionOk="0">
                    <a:moveTo>
                      <a:pt x="382" y="1"/>
                    </a:moveTo>
                    <a:cubicBezTo>
                      <a:pt x="168" y="1"/>
                      <a:pt x="1" y="167"/>
                      <a:pt x="1" y="382"/>
                    </a:cubicBezTo>
                    <a:cubicBezTo>
                      <a:pt x="1" y="596"/>
                      <a:pt x="168" y="763"/>
                      <a:pt x="382" y="763"/>
                    </a:cubicBezTo>
                    <a:cubicBezTo>
                      <a:pt x="596" y="763"/>
                      <a:pt x="763" y="596"/>
                      <a:pt x="763" y="382"/>
                    </a:cubicBezTo>
                    <a:cubicBezTo>
                      <a:pt x="763" y="167"/>
                      <a:pt x="596" y="1"/>
                      <a:pt x="3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44"/>
              <p:cNvSpPr/>
              <p:nvPr/>
            </p:nvSpPr>
            <p:spPr>
              <a:xfrm>
                <a:off x="1718950" y="1152350"/>
                <a:ext cx="82175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3287" h="3287" extrusionOk="0">
                    <a:moveTo>
                      <a:pt x="3287" y="1644"/>
                    </a:moveTo>
                    <a:cubicBezTo>
                      <a:pt x="3287" y="2549"/>
                      <a:pt x="2549" y="3287"/>
                      <a:pt x="1644" y="3287"/>
                    </a:cubicBezTo>
                    <a:cubicBezTo>
                      <a:pt x="739" y="3287"/>
                      <a:pt x="1" y="2549"/>
                      <a:pt x="1" y="1644"/>
                    </a:cubicBezTo>
                    <a:cubicBezTo>
                      <a:pt x="1" y="739"/>
                      <a:pt x="739" y="1"/>
                      <a:pt x="1644" y="1"/>
                    </a:cubicBezTo>
                    <a:cubicBezTo>
                      <a:pt x="2549" y="1"/>
                      <a:pt x="3287" y="739"/>
                      <a:pt x="3287" y="16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44"/>
              <p:cNvSpPr/>
              <p:nvPr/>
            </p:nvSpPr>
            <p:spPr>
              <a:xfrm>
                <a:off x="1750500" y="1183900"/>
                <a:ext cx="19075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763" extrusionOk="0">
                    <a:moveTo>
                      <a:pt x="382" y="1"/>
                    </a:moveTo>
                    <a:cubicBezTo>
                      <a:pt x="167" y="1"/>
                      <a:pt x="1" y="167"/>
                      <a:pt x="1" y="382"/>
                    </a:cubicBezTo>
                    <a:cubicBezTo>
                      <a:pt x="1" y="596"/>
                      <a:pt x="167" y="763"/>
                      <a:pt x="382" y="763"/>
                    </a:cubicBezTo>
                    <a:cubicBezTo>
                      <a:pt x="596" y="763"/>
                      <a:pt x="763" y="596"/>
                      <a:pt x="763" y="382"/>
                    </a:cubicBezTo>
                    <a:cubicBezTo>
                      <a:pt x="763" y="167"/>
                      <a:pt x="596" y="1"/>
                      <a:pt x="3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44"/>
              <p:cNvSpPr/>
              <p:nvPr/>
            </p:nvSpPr>
            <p:spPr>
              <a:xfrm>
                <a:off x="1589175" y="1403575"/>
                <a:ext cx="20850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4" extrusionOk="0">
                    <a:moveTo>
                      <a:pt x="834" y="417"/>
                    </a:moveTo>
                    <a:cubicBezTo>
                      <a:pt x="834" y="655"/>
                      <a:pt x="643" y="834"/>
                      <a:pt x="417" y="834"/>
                    </a:cubicBezTo>
                    <a:cubicBezTo>
                      <a:pt x="179" y="834"/>
                      <a:pt x="0" y="655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43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44"/>
              <p:cNvSpPr/>
              <p:nvPr/>
            </p:nvSpPr>
            <p:spPr>
              <a:xfrm>
                <a:off x="1799625" y="1403575"/>
                <a:ext cx="20850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4" extrusionOk="0">
                    <a:moveTo>
                      <a:pt x="834" y="417"/>
                    </a:moveTo>
                    <a:cubicBezTo>
                      <a:pt x="834" y="655"/>
                      <a:pt x="655" y="834"/>
                      <a:pt x="417" y="834"/>
                    </a:cubicBezTo>
                    <a:cubicBezTo>
                      <a:pt x="191" y="834"/>
                      <a:pt x="0" y="655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55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44"/>
              <p:cNvSpPr/>
              <p:nvPr/>
            </p:nvSpPr>
            <p:spPr>
              <a:xfrm>
                <a:off x="1589175" y="1457150"/>
                <a:ext cx="2085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5" extrusionOk="0">
                    <a:moveTo>
                      <a:pt x="834" y="417"/>
                    </a:moveTo>
                    <a:cubicBezTo>
                      <a:pt x="834" y="656"/>
                      <a:pt x="643" y="834"/>
                      <a:pt x="417" y="834"/>
                    </a:cubicBezTo>
                    <a:cubicBezTo>
                      <a:pt x="179" y="834"/>
                      <a:pt x="0" y="656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43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44"/>
              <p:cNvSpPr/>
              <p:nvPr/>
            </p:nvSpPr>
            <p:spPr>
              <a:xfrm>
                <a:off x="1799625" y="1457150"/>
                <a:ext cx="2085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5" extrusionOk="0">
                    <a:moveTo>
                      <a:pt x="834" y="417"/>
                    </a:moveTo>
                    <a:cubicBezTo>
                      <a:pt x="834" y="656"/>
                      <a:pt x="655" y="834"/>
                      <a:pt x="417" y="834"/>
                    </a:cubicBezTo>
                    <a:cubicBezTo>
                      <a:pt x="191" y="834"/>
                      <a:pt x="0" y="656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55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44"/>
              <p:cNvSpPr/>
              <p:nvPr/>
            </p:nvSpPr>
            <p:spPr>
              <a:xfrm>
                <a:off x="1626975" y="1404475"/>
                <a:ext cx="155700" cy="72650"/>
              </a:xfrm>
              <a:custGeom>
                <a:avLst/>
                <a:gdLst/>
                <a:ahLst/>
                <a:cxnLst/>
                <a:rect l="l" t="t" r="r" b="b"/>
                <a:pathLst>
                  <a:path w="6228" h="2906" extrusionOk="0">
                    <a:moveTo>
                      <a:pt x="1" y="0"/>
                    </a:moveTo>
                    <a:lnTo>
                      <a:pt x="1" y="2905"/>
                    </a:lnTo>
                    <a:lnTo>
                      <a:pt x="6228" y="2905"/>
                    </a:lnTo>
                    <a:lnTo>
                      <a:pt x="622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63" name="Google Shape;2363;p44"/>
          <p:cNvGrpSpPr/>
          <p:nvPr/>
        </p:nvGrpSpPr>
        <p:grpSpPr>
          <a:xfrm rot="-463991">
            <a:off x="7279872" y="2477592"/>
            <a:ext cx="1747157" cy="2313435"/>
            <a:chOff x="3079550" y="2361275"/>
            <a:chExt cx="565275" cy="750425"/>
          </a:xfrm>
        </p:grpSpPr>
        <p:sp>
          <p:nvSpPr>
            <p:cNvPr id="2364" name="Google Shape;2364;p44"/>
            <p:cNvSpPr/>
            <p:nvPr/>
          </p:nvSpPr>
          <p:spPr>
            <a:xfrm>
              <a:off x="3079550" y="2361288"/>
              <a:ext cx="565275" cy="750400"/>
            </a:xfrm>
            <a:custGeom>
              <a:avLst/>
              <a:gdLst/>
              <a:ahLst/>
              <a:cxnLst/>
              <a:rect l="l" t="t" r="r" b="b"/>
              <a:pathLst>
                <a:path w="22611" h="30016" extrusionOk="0">
                  <a:moveTo>
                    <a:pt x="11061" y="0"/>
                  </a:moveTo>
                  <a:cubicBezTo>
                    <a:pt x="10692" y="0"/>
                    <a:pt x="10382" y="298"/>
                    <a:pt x="10382" y="679"/>
                  </a:cubicBezTo>
                  <a:cubicBezTo>
                    <a:pt x="10382" y="964"/>
                    <a:pt x="10573" y="1214"/>
                    <a:pt x="10835" y="1310"/>
                  </a:cubicBezTo>
                  <a:lnTo>
                    <a:pt x="10835" y="2917"/>
                  </a:lnTo>
                  <a:lnTo>
                    <a:pt x="9108" y="2917"/>
                  </a:lnTo>
                  <a:lnTo>
                    <a:pt x="9108" y="4596"/>
                  </a:lnTo>
                  <a:lnTo>
                    <a:pt x="7299" y="4596"/>
                  </a:lnTo>
                  <a:lnTo>
                    <a:pt x="7299" y="5417"/>
                  </a:lnTo>
                  <a:lnTo>
                    <a:pt x="6001" y="5417"/>
                  </a:lnTo>
                  <a:lnTo>
                    <a:pt x="6001" y="12823"/>
                  </a:lnTo>
                  <a:lnTo>
                    <a:pt x="4834" y="12823"/>
                  </a:lnTo>
                  <a:lnTo>
                    <a:pt x="4834" y="14859"/>
                  </a:lnTo>
                  <a:lnTo>
                    <a:pt x="4834" y="14907"/>
                  </a:lnTo>
                  <a:lnTo>
                    <a:pt x="4834" y="16883"/>
                  </a:lnTo>
                  <a:lnTo>
                    <a:pt x="4834" y="16943"/>
                  </a:lnTo>
                  <a:lnTo>
                    <a:pt x="4834" y="18919"/>
                  </a:lnTo>
                  <a:lnTo>
                    <a:pt x="4834" y="18979"/>
                  </a:lnTo>
                  <a:lnTo>
                    <a:pt x="4834" y="19705"/>
                  </a:lnTo>
                  <a:cubicBezTo>
                    <a:pt x="2798" y="21515"/>
                    <a:pt x="1512" y="24158"/>
                    <a:pt x="1512" y="27099"/>
                  </a:cubicBezTo>
                  <a:lnTo>
                    <a:pt x="1512" y="28087"/>
                  </a:lnTo>
                  <a:lnTo>
                    <a:pt x="0" y="28087"/>
                  </a:lnTo>
                  <a:lnTo>
                    <a:pt x="0" y="30016"/>
                  </a:lnTo>
                  <a:lnTo>
                    <a:pt x="4012" y="30016"/>
                  </a:lnTo>
                  <a:lnTo>
                    <a:pt x="4012" y="28087"/>
                  </a:lnTo>
                  <a:lnTo>
                    <a:pt x="2477" y="28087"/>
                  </a:lnTo>
                  <a:lnTo>
                    <a:pt x="2477" y="27099"/>
                  </a:lnTo>
                  <a:cubicBezTo>
                    <a:pt x="2477" y="24765"/>
                    <a:pt x="3370" y="22646"/>
                    <a:pt x="4834" y="21050"/>
                  </a:cubicBezTo>
                  <a:lnTo>
                    <a:pt x="4834" y="22991"/>
                  </a:lnTo>
                  <a:lnTo>
                    <a:pt x="4834" y="23039"/>
                  </a:lnTo>
                  <a:lnTo>
                    <a:pt x="4834" y="25075"/>
                  </a:lnTo>
                  <a:lnTo>
                    <a:pt x="6560" y="25075"/>
                  </a:lnTo>
                  <a:cubicBezTo>
                    <a:pt x="6549" y="25217"/>
                    <a:pt x="6549" y="25360"/>
                    <a:pt x="6549" y="25491"/>
                  </a:cubicBezTo>
                  <a:cubicBezTo>
                    <a:pt x="6549" y="27992"/>
                    <a:pt x="8573" y="30016"/>
                    <a:pt x="11061" y="30016"/>
                  </a:cubicBezTo>
                  <a:cubicBezTo>
                    <a:pt x="13561" y="30016"/>
                    <a:pt x="15585" y="27992"/>
                    <a:pt x="15585" y="25491"/>
                  </a:cubicBezTo>
                  <a:cubicBezTo>
                    <a:pt x="15585" y="25360"/>
                    <a:pt x="15573" y="25217"/>
                    <a:pt x="15562" y="25075"/>
                  </a:cubicBezTo>
                  <a:lnTo>
                    <a:pt x="17264" y="25075"/>
                  </a:lnTo>
                  <a:lnTo>
                    <a:pt x="17264" y="23039"/>
                  </a:lnTo>
                  <a:lnTo>
                    <a:pt x="17264" y="22991"/>
                  </a:lnTo>
                  <a:lnTo>
                    <a:pt x="17264" y="21015"/>
                  </a:lnTo>
                  <a:lnTo>
                    <a:pt x="17264" y="20955"/>
                  </a:lnTo>
                  <a:lnTo>
                    <a:pt x="17264" y="20562"/>
                  </a:lnTo>
                  <a:cubicBezTo>
                    <a:pt x="19014" y="22181"/>
                    <a:pt x="20122" y="24515"/>
                    <a:pt x="20122" y="27099"/>
                  </a:cubicBezTo>
                  <a:lnTo>
                    <a:pt x="20122" y="28087"/>
                  </a:lnTo>
                  <a:lnTo>
                    <a:pt x="18598" y="28087"/>
                  </a:lnTo>
                  <a:lnTo>
                    <a:pt x="18598" y="30016"/>
                  </a:lnTo>
                  <a:lnTo>
                    <a:pt x="22610" y="30016"/>
                  </a:lnTo>
                  <a:lnTo>
                    <a:pt x="22610" y="28087"/>
                  </a:lnTo>
                  <a:lnTo>
                    <a:pt x="21086" y="28087"/>
                  </a:lnTo>
                  <a:lnTo>
                    <a:pt x="21086" y="27099"/>
                  </a:lnTo>
                  <a:cubicBezTo>
                    <a:pt x="21086" y="23920"/>
                    <a:pt x="19586" y="21098"/>
                    <a:pt x="17264" y="19300"/>
                  </a:cubicBezTo>
                  <a:lnTo>
                    <a:pt x="17264" y="18979"/>
                  </a:lnTo>
                  <a:lnTo>
                    <a:pt x="17264" y="18919"/>
                  </a:lnTo>
                  <a:lnTo>
                    <a:pt x="17264" y="16943"/>
                  </a:lnTo>
                  <a:lnTo>
                    <a:pt x="17264" y="16883"/>
                  </a:lnTo>
                  <a:lnTo>
                    <a:pt x="17264" y="14907"/>
                  </a:lnTo>
                  <a:lnTo>
                    <a:pt x="17264" y="14859"/>
                  </a:lnTo>
                  <a:lnTo>
                    <a:pt x="17264" y="12823"/>
                  </a:lnTo>
                  <a:lnTo>
                    <a:pt x="16121" y="12823"/>
                  </a:lnTo>
                  <a:lnTo>
                    <a:pt x="16121" y="5417"/>
                  </a:lnTo>
                  <a:lnTo>
                    <a:pt x="14823" y="5417"/>
                  </a:lnTo>
                  <a:lnTo>
                    <a:pt x="14823" y="4596"/>
                  </a:lnTo>
                  <a:lnTo>
                    <a:pt x="13014" y="4596"/>
                  </a:lnTo>
                  <a:lnTo>
                    <a:pt x="13014" y="2917"/>
                  </a:lnTo>
                  <a:lnTo>
                    <a:pt x="11287" y="2917"/>
                  </a:lnTo>
                  <a:lnTo>
                    <a:pt x="11287" y="1310"/>
                  </a:lnTo>
                  <a:cubicBezTo>
                    <a:pt x="11549" y="1214"/>
                    <a:pt x="11740" y="964"/>
                    <a:pt x="11740" y="679"/>
                  </a:cubicBezTo>
                  <a:cubicBezTo>
                    <a:pt x="11740" y="310"/>
                    <a:pt x="11430" y="0"/>
                    <a:pt x="11061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65" name="Google Shape;2365;p44"/>
            <p:cNvGrpSpPr/>
            <p:nvPr/>
          </p:nvGrpSpPr>
          <p:grpSpPr>
            <a:xfrm>
              <a:off x="3079550" y="2361275"/>
              <a:ext cx="565275" cy="750425"/>
              <a:chOff x="3079550" y="1008875"/>
              <a:chExt cx="565275" cy="750425"/>
            </a:xfrm>
          </p:grpSpPr>
          <p:sp>
            <p:nvSpPr>
              <p:cNvPr id="2366" name="Google Shape;2366;p44"/>
              <p:cNvSpPr/>
              <p:nvPr/>
            </p:nvSpPr>
            <p:spPr>
              <a:xfrm>
                <a:off x="3350400" y="1025850"/>
                <a:ext cx="11350" cy="872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490" extrusionOk="0">
                    <a:moveTo>
                      <a:pt x="1" y="1"/>
                    </a:moveTo>
                    <a:lnTo>
                      <a:pt x="1" y="3489"/>
                    </a:lnTo>
                    <a:lnTo>
                      <a:pt x="453" y="3489"/>
                    </a:lnTo>
                    <a:lnTo>
                      <a:pt x="45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44"/>
              <p:cNvSpPr/>
              <p:nvPr/>
            </p:nvSpPr>
            <p:spPr>
              <a:xfrm>
                <a:off x="3339100" y="1008875"/>
                <a:ext cx="33950" cy="33975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1359" extrusionOk="0">
                    <a:moveTo>
                      <a:pt x="679" y="1"/>
                    </a:moveTo>
                    <a:cubicBezTo>
                      <a:pt x="298" y="1"/>
                      <a:pt x="0" y="310"/>
                      <a:pt x="0" y="680"/>
                    </a:cubicBezTo>
                    <a:cubicBezTo>
                      <a:pt x="0" y="1061"/>
                      <a:pt x="310" y="1358"/>
                      <a:pt x="679" y="1358"/>
                    </a:cubicBezTo>
                    <a:cubicBezTo>
                      <a:pt x="1048" y="1358"/>
                      <a:pt x="1358" y="1049"/>
                      <a:pt x="1358" y="680"/>
                    </a:cubicBezTo>
                    <a:cubicBezTo>
                      <a:pt x="1358" y="310"/>
                      <a:pt x="1048" y="1"/>
                      <a:pt x="67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44"/>
              <p:cNvSpPr/>
              <p:nvPr/>
            </p:nvSpPr>
            <p:spPr>
              <a:xfrm>
                <a:off x="3229550" y="1144325"/>
                <a:ext cx="253050" cy="347375"/>
              </a:xfrm>
              <a:custGeom>
                <a:avLst/>
                <a:gdLst/>
                <a:ahLst/>
                <a:cxnLst/>
                <a:rect l="l" t="t" r="r" b="b"/>
                <a:pathLst>
                  <a:path w="10122" h="13895" extrusionOk="0">
                    <a:moveTo>
                      <a:pt x="1" y="0"/>
                    </a:moveTo>
                    <a:lnTo>
                      <a:pt x="1" y="8835"/>
                    </a:lnTo>
                    <a:cubicBezTo>
                      <a:pt x="1" y="11633"/>
                      <a:pt x="2263" y="13895"/>
                      <a:pt x="5061" y="13895"/>
                    </a:cubicBezTo>
                    <a:cubicBezTo>
                      <a:pt x="7859" y="13895"/>
                      <a:pt x="10121" y="11633"/>
                      <a:pt x="10121" y="8835"/>
                    </a:cubicBezTo>
                    <a:lnTo>
                      <a:pt x="1012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44"/>
              <p:cNvSpPr/>
              <p:nvPr/>
            </p:nvSpPr>
            <p:spPr>
              <a:xfrm>
                <a:off x="3242950" y="1533350"/>
                <a:ext cx="226250" cy="225950"/>
              </a:xfrm>
              <a:custGeom>
                <a:avLst/>
                <a:gdLst/>
                <a:ahLst/>
                <a:cxnLst/>
                <a:rect l="l" t="t" r="r" b="b"/>
                <a:pathLst>
                  <a:path w="9050" h="9038" extrusionOk="0">
                    <a:moveTo>
                      <a:pt x="4525" y="1"/>
                    </a:moveTo>
                    <a:cubicBezTo>
                      <a:pt x="2025" y="1"/>
                      <a:pt x="1" y="2025"/>
                      <a:pt x="1" y="4513"/>
                    </a:cubicBezTo>
                    <a:cubicBezTo>
                      <a:pt x="1" y="7013"/>
                      <a:pt x="2037" y="9037"/>
                      <a:pt x="4525" y="9037"/>
                    </a:cubicBezTo>
                    <a:cubicBezTo>
                      <a:pt x="7025" y="9037"/>
                      <a:pt x="9049" y="7013"/>
                      <a:pt x="9049" y="4513"/>
                    </a:cubicBezTo>
                    <a:cubicBezTo>
                      <a:pt x="9049" y="2025"/>
                      <a:pt x="7025" y="1"/>
                      <a:pt x="45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44"/>
              <p:cNvSpPr/>
              <p:nvPr/>
            </p:nvSpPr>
            <p:spPr>
              <a:xfrm>
                <a:off x="3312300" y="1602700"/>
                <a:ext cx="87550" cy="87250"/>
              </a:xfrm>
              <a:custGeom>
                <a:avLst/>
                <a:gdLst/>
                <a:ahLst/>
                <a:cxnLst/>
                <a:rect l="l" t="t" r="r" b="b"/>
                <a:pathLst>
                  <a:path w="3502" h="3490" extrusionOk="0">
                    <a:moveTo>
                      <a:pt x="1751" y="1"/>
                    </a:moveTo>
                    <a:cubicBezTo>
                      <a:pt x="787" y="1"/>
                      <a:pt x="1" y="775"/>
                      <a:pt x="1" y="1739"/>
                    </a:cubicBezTo>
                    <a:cubicBezTo>
                      <a:pt x="1" y="2715"/>
                      <a:pt x="787" y="3489"/>
                      <a:pt x="1751" y="3489"/>
                    </a:cubicBezTo>
                    <a:cubicBezTo>
                      <a:pt x="2715" y="3489"/>
                      <a:pt x="3501" y="2715"/>
                      <a:pt x="3501" y="1739"/>
                    </a:cubicBezTo>
                    <a:cubicBezTo>
                      <a:pt x="3501" y="775"/>
                      <a:pt x="2715" y="1"/>
                      <a:pt x="17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44"/>
              <p:cNvSpPr/>
              <p:nvPr/>
            </p:nvSpPr>
            <p:spPr>
              <a:xfrm>
                <a:off x="3272125" y="1262200"/>
                <a:ext cx="1679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6716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6716" y="4143"/>
                    </a:lnTo>
                    <a:lnTo>
                      <a:pt x="67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44"/>
              <p:cNvSpPr/>
              <p:nvPr/>
            </p:nvSpPr>
            <p:spPr>
              <a:xfrm>
                <a:off x="3117350" y="1440200"/>
                <a:ext cx="489375" cy="286050"/>
              </a:xfrm>
              <a:custGeom>
                <a:avLst/>
                <a:gdLst/>
                <a:ahLst/>
                <a:cxnLst/>
                <a:rect l="l" t="t" r="r" b="b"/>
                <a:pathLst>
                  <a:path w="19575" h="11442" extrusionOk="0">
                    <a:moveTo>
                      <a:pt x="9775" y="0"/>
                    </a:moveTo>
                    <a:cubicBezTo>
                      <a:pt x="4382" y="0"/>
                      <a:pt x="0" y="4417"/>
                      <a:pt x="0" y="9846"/>
                    </a:cubicBezTo>
                    <a:lnTo>
                      <a:pt x="0" y="11442"/>
                    </a:lnTo>
                    <a:lnTo>
                      <a:pt x="965" y="11442"/>
                    </a:lnTo>
                    <a:lnTo>
                      <a:pt x="965" y="9846"/>
                    </a:lnTo>
                    <a:cubicBezTo>
                      <a:pt x="965" y="4941"/>
                      <a:pt x="4917" y="964"/>
                      <a:pt x="9775" y="964"/>
                    </a:cubicBezTo>
                    <a:lnTo>
                      <a:pt x="9799" y="964"/>
                    </a:lnTo>
                    <a:cubicBezTo>
                      <a:pt x="14657" y="964"/>
                      <a:pt x="18610" y="4941"/>
                      <a:pt x="18610" y="9846"/>
                    </a:cubicBezTo>
                    <a:lnTo>
                      <a:pt x="18610" y="11442"/>
                    </a:lnTo>
                    <a:lnTo>
                      <a:pt x="19574" y="11442"/>
                    </a:lnTo>
                    <a:lnTo>
                      <a:pt x="19574" y="9846"/>
                    </a:lnTo>
                    <a:cubicBezTo>
                      <a:pt x="19574" y="4417"/>
                      <a:pt x="15181" y="0"/>
                      <a:pt x="97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44"/>
              <p:cNvSpPr/>
              <p:nvPr/>
            </p:nvSpPr>
            <p:spPr>
              <a:xfrm>
                <a:off x="3200400" y="15836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44"/>
              <p:cNvSpPr/>
              <p:nvPr/>
            </p:nvSpPr>
            <p:spPr>
              <a:xfrm>
                <a:off x="3252175" y="15836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44"/>
              <p:cNvSpPr/>
              <p:nvPr/>
            </p:nvSpPr>
            <p:spPr>
              <a:xfrm>
                <a:off x="3303975" y="15836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44"/>
              <p:cNvSpPr/>
              <p:nvPr/>
            </p:nvSpPr>
            <p:spPr>
              <a:xfrm>
                <a:off x="3355475" y="15836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44"/>
              <p:cNvSpPr/>
              <p:nvPr/>
            </p:nvSpPr>
            <p:spPr>
              <a:xfrm>
                <a:off x="3407250" y="15836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44"/>
              <p:cNvSpPr/>
              <p:nvPr/>
            </p:nvSpPr>
            <p:spPr>
              <a:xfrm>
                <a:off x="3459050" y="15836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44"/>
              <p:cNvSpPr/>
              <p:nvPr/>
            </p:nvSpPr>
            <p:spPr>
              <a:xfrm>
                <a:off x="3200400" y="15327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44"/>
              <p:cNvSpPr/>
              <p:nvPr/>
            </p:nvSpPr>
            <p:spPr>
              <a:xfrm>
                <a:off x="3252175" y="15327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44"/>
              <p:cNvSpPr/>
              <p:nvPr/>
            </p:nvSpPr>
            <p:spPr>
              <a:xfrm>
                <a:off x="3303975" y="15327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44"/>
              <p:cNvSpPr/>
              <p:nvPr/>
            </p:nvSpPr>
            <p:spPr>
              <a:xfrm>
                <a:off x="3355475" y="15327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44"/>
              <p:cNvSpPr/>
              <p:nvPr/>
            </p:nvSpPr>
            <p:spPr>
              <a:xfrm>
                <a:off x="3407250" y="15327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44"/>
              <p:cNvSpPr/>
              <p:nvPr/>
            </p:nvSpPr>
            <p:spPr>
              <a:xfrm>
                <a:off x="3459050" y="15327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44"/>
              <p:cNvSpPr/>
              <p:nvPr/>
            </p:nvSpPr>
            <p:spPr>
              <a:xfrm>
                <a:off x="3200400" y="1481850"/>
                <a:ext cx="52100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97" extrusionOk="0">
                    <a:moveTo>
                      <a:pt x="0" y="1"/>
                    </a:moveTo>
                    <a:lnTo>
                      <a:pt x="0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44"/>
              <p:cNvSpPr/>
              <p:nvPr/>
            </p:nvSpPr>
            <p:spPr>
              <a:xfrm>
                <a:off x="3252175" y="1481850"/>
                <a:ext cx="5212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97" extrusionOk="0">
                    <a:moveTo>
                      <a:pt x="1" y="1"/>
                    </a:moveTo>
                    <a:lnTo>
                      <a:pt x="1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44"/>
              <p:cNvSpPr/>
              <p:nvPr/>
            </p:nvSpPr>
            <p:spPr>
              <a:xfrm>
                <a:off x="3303975" y="1481850"/>
                <a:ext cx="52100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97" extrusionOk="0">
                    <a:moveTo>
                      <a:pt x="0" y="1"/>
                    </a:moveTo>
                    <a:lnTo>
                      <a:pt x="0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44"/>
              <p:cNvSpPr/>
              <p:nvPr/>
            </p:nvSpPr>
            <p:spPr>
              <a:xfrm>
                <a:off x="3355475" y="1481850"/>
                <a:ext cx="52100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97" extrusionOk="0">
                    <a:moveTo>
                      <a:pt x="0" y="1"/>
                    </a:moveTo>
                    <a:lnTo>
                      <a:pt x="0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44"/>
              <p:cNvSpPr/>
              <p:nvPr/>
            </p:nvSpPr>
            <p:spPr>
              <a:xfrm>
                <a:off x="3407250" y="1481850"/>
                <a:ext cx="5212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97" extrusionOk="0">
                    <a:moveTo>
                      <a:pt x="1" y="1"/>
                    </a:moveTo>
                    <a:lnTo>
                      <a:pt x="1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44"/>
              <p:cNvSpPr/>
              <p:nvPr/>
            </p:nvSpPr>
            <p:spPr>
              <a:xfrm>
                <a:off x="3459050" y="1481850"/>
                <a:ext cx="5212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97" extrusionOk="0">
                    <a:moveTo>
                      <a:pt x="1" y="1"/>
                    </a:moveTo>
                    <a:lnTo>
                      <a:pt x="1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44"/>
              <p:cNvSpPr/>
              <p:nvPr/>
            </p:nvSpPr>
            <p:spPr>
              <a:xfrm>
                <a:off x="3200400" y="14312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44"/>
              <p:cNvSpPr/>
              <p:nvPr/>
            </p:nvSpPr>
            <p:spPr>
              <a:xfrm>
                <a:off x="3252175" y="14312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" name="Google Shape;2393;p44"/>
              <p:cNvSpPr/>
              <p:nvPr/>
            </p:nvSpPr>
            <p:spPr>
              <a:xfrm>
                <a:off x="3303975" y="14312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44"/>
              <p:cNvSpPr/>
              <p:nvPr/>
            </p:nvSpPr>
            <p:spPr>
              <a:xfrm>
                <a:off x="3355475" y="14312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44"/>
              <p:cNvSpPr/>
              <p:nvPr/>
            </p:nvSpPr>
            <p:spPr>
              <a:xfrm>
                <a:off x="3407250" y="14312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44"/>
              <p:cNvSpPr/>
              <p:nvPr/>
            </p:nvSpPr>
            <p:spPr>
              <a:xfrm>
                <a:off x="3459050" y="14312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44"/>
              <p:cNvSpPr/>
              <p:nvPr/>
            </p:nvSpPr>
            <p:spPr>
              <a:xfrm>
                <a:off x="3200400" y="13803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44"/>
              <p:cNvSpPr/>
              <p:nvPr/>
            </p:nvSpPr>
            <p:spPr>
              <a:xfrm>
                <a:off x="3252175" y="13803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44"/>
              <p:cNvSpPr/>
              <p:nvPr/>
            </p:nvSpPr>
            <p:spPr>
              <a:xfrm>
                <a:off x="3303975" y="13803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44"/>
              <p:cNvSpPr/>
              <p:nvPr/>
            </p:nvSpPr>
            <p:spPr>
              <a:xfrm>
                <a:off x="3355475" y="13803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44"/>
              <p:cNvSpPr/>
              <p:nvPr/>
            </p:nvSpPr>
            <p:spPr>
              <a:xfrm>
                <a:off x="3407250" y="13803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44"/>
              <p:cNvSpPr/>
              <p:nvPr/>
            </p:nvSpPr>
            <p:spPr>
              <a:xfrm>
                <a:off x="3459050" y="13803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44"/>
              <p:cNvSpPr/>
              <p:nvPr/>
            </p:nvSpPr>
            <p:spPr>
              <a:xfrm>
                <a:off x="3200400" y="13294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44"/>
              <p:cNvSpPr/>
              <p:nvPr/>
            </p:nvSpPr>
            <p:spPr>
              <a:xfrm>
                <a:off x="3252175" y="13294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44"/>
              <p:cNvSpPr/>
              <p:nvPr/>
            </p:nvSpPr>
            <p:spPr>
              <a:xfrm>
                <a:off x="3303975" y="13294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44"/>
              <p:cNvSpPr/>
              <p:nvPr/>
            </p:nvSpPr>
            <p:spPr>
              <a:xfrm>
                <a:off x="3355475" y="13294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44"/>
              <p:cNvSpPr/>
              <p:nvPr/>
            </p:nvSpPr>
            <p:spPr>
              <a:xfrm>
                <a:off x="3407250" y="13294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44"/>
              <p:cNvSpPr/>
              <p:nvPr/>
            </p:nvSpPr>
            <p:spPr>
              <a:xfrm>
                <a:off x="3459050" y="13294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44"/>
              <p:cNvSpPr/>
              <p:nvPr/>
            </p:nvSpPr>
            <p:spPr>
              <a:xfrm>
                <a:off x="3079550" y="1711050"/>
                <a:ext cx="100325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4013" h="1930" extrusionOk="0">
                    <a:moveTo>
                      <a:pt x="0" y="1"/>
                    </a:moveTo>
                    <a:lnTo>
                      <a:pt x="0" y="1929"/>
                    </a:lnTo>
                    <a:lnTo>
                      <a:pt x="4012" y="1929"/>
                    </a:lnTo>
                    <a:lnTo>
                      <a:pt x="401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44"/>
              <p:cNvSpPr/>
              <p:nvPr/>
            </p:nvSpPr>
            <p:spPr>
              <a:xfrm>
                <a:off x="3544475" y="1711050"/>
                <a:ext cx="100350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4014" h="1930" extrusionOk="0">
                    <a:moveTo>
                      <a:pt x="1" y="1"/>
                    </a:moveTo>
                    <a:lnTo>
                      <a:pt x="1" y="1929"/>
                    </a:lnTo>
                    <a:lnTo>
                      <a:pt x="4013" y="1929"/>
                    </a:lnTo>
                    <a:lnTo>
                      <a:pt x="401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44"/>
              <p:cNvSpPr/>
              <p:nvPr/>
            </p:nvSpPr>
            <p:spPr>
              <a:xfrm>
                <a:off x="3272125" y="12008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0" y="0"/>
                    </a:moveTo>
                    <a:lnTo>
                      <a:pt x="0" y="1465"/>
                    </a:lnTo>
                    <a:lnTo>
                      <a:pt x="929" y="1465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" name="Google Shape;2412;p44"/>
              <p:cNvSpPr/>
              <p:nvPr/>
            </p:nvSpPr>
            <p:spPr>
              <a:xfrm>
                <a:off x="3344450" y="12008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1" y="0"/>
                    </a:moveTo>
                    <a:lnTo>
                      <a:pt x="1" y="1465"/>
                    </a:lnTo>
                    <a:lnTo>
                      <a:pt x="929" y="1465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" name="Google Shape;2413;p44"/>
              <p:cNvSpPr/>
              <p:nvPr/>
            </p:nvSpPr>
            <p:spPr>
              <a:xfrm>
                <a:off x="3344450" y="12008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1" y="0"/>
                    </a:moveTo>
                    <a:lnTo>
                      <a:pt x="1" y="1465"/>
                    </a:lnTo>
                    <a:lnTo>
                      <a:pt x="929" y="1465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" name="Google Shape;2414;p44"/>
              <p:cNvSpPr/>
              <p:nvPr/>
            </p:nvSpPr>
            <p:spPr>
              <a:xfrm>
                <a:off x="3417075" y="1200875"/>
                <a:ext cx="229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465" extrusionOk="0">
                    <a:moveTo>
                      <a:pt x="1" y="0"/>
                    </a:moveTo>
                    <a:lnTo>
                      <a:pt x="1" y="1465"/>
                    </a:lnTo>
                    <a:lnTo>
                      <a:pt x="918" y="1465"/>
                    </a:lnTo>
                    <a:lnTo>
                      <a:pt x="9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" name="Google Shape;2415;p44"/>
              <p:cNvSpPr/>
              <p:nvPr/>
            </p:nvSpPr>
            <p:spPr>
              <a:xfrm>
                <a:off x="3262000" y="1123775"/>
                <a:ext cx="188150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7526" h="823" extrusionOk="0">
                    <a:moveTo>
                      <a:pt x="1" y="1"/>
                    </a:moveTo>
                    <a:lnTo>
                      <a:pt x="1" y="822"/>
                    </a:lnTo>
                    <a:lnTo>
                      <a:pt x="7525" y="822"/>
                    </a:lnTo>
                    <a:lnTo>
                      <a:pt x="752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44"/>
              <p:cNvSpPr/>
              <p:nvPr/>
            </p:nvSpPr>
            <p:spPr>
              <a:xfrm>
                <a:off x="3307250" y="1081800"/>
                <a:ext cx="97350" cy="42000"/>
              </a:xfrm>
              <a:custGeom>
                <a:avLst/>
                <a:gdLst/>
                <a:ahLst/>
                <a:cxnLst/>
                <a:rect l="l" t="t" r="r" b="b"/>
                <a:pathLst>
                  <a:path w="3894" h="1680" extrusionOk="0">
                    <a:moveTo>
                      <a:pt x="0" y="1"/>
                    </a:moveTo>
                    <a:lnTo>
                      <a:pt x="0" y="1680"/>
                    </a:lnTo>
                    <a:lnTo>
                      <a:pt x="3894" y="1680"/>
                    </a:lnTo>
                    <a:lnTo>
                      <a:pt x="389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17" name="Google Shape;2417;p44"/>
          <p:cNvGrpSpPr/>
          <p:nvPr/>
        </p:nvGrpSpPr>
        <p:grpSpPr>
          <a:xfrm rot="914391">
            <a:off x="7949111" y="379269"/>
            <a:ext cx="836213" cy="1254211"/>
            <a:chOff x="6630575" y="1482600"/>
            <a:chExt cx="292025" cy="438475"/>
          </a:xfrm>
        </p:grpSpPr>
        <p:sp>
          <p:nvSpPr>
            <p:cNvPr id="2418" name="Google Shape;2418;p44"/>
            <p:cNvSpPr/>
            <p:nvPr/>
          </p:nvSpPr>
          <p:spPr>
            <a:xfrm>
              <a:off x="6630575" y="1482750"/>
              <a:ext cx="292025" cy="438175"/>
            </a:xfrm>
            <a:custGeom>
              <a:avLst/>
              <a:gdLst/>
              <a:ahLst/>
              <a:cxnLst/>
              <a:rect l="l" t="t" r="r" b="b"/>
              <a:pathLst>
                <a:path w="11681" h="17527" extrusionOk="0">
                  <a:moveTo>
                    <a:pt x="5847" y="0"/>
                  </a:moveTo>
                  <a:cubicBezTo>
                    <a:pt x="2620" y="0"/>
                    <a:pt x="1" y="2608"/>
                    <a:pt x="1" y="5835"/>
                  </a:cubicBezTo>
                  <a:lnTo>
                    <a:pt x="1" y="9633"/>
                  </a:lnTo>
                  <a:lnTo>
                    <a:pt x="1" y="14586"/>
                  </a:lnTo>
                  <a:lnTo>
                    <a:pt x="1" y="14990"/>
                  </a:lnTo>
                  <a:lnTo>
                    <a:pt x="1" y="15395"/>
                  </a:lnTo>
                  <a:lnTo>
                    <a:pt x="1" y="16538"/>
                  </a:lnTo>
                  <a:lnTo>
                    <a:pt x="1" y="16788"/>
                  </a:lnTo>
                  <a:cubicBezTo>
                    <a:pt x="1" y="16836"/>
                    <a:pt x="13" y="16872"/>
                    <a:pt x="13" y="16919"/>
                  </a:cubicBezTo>
                  <a:lnTo>
                    <a:pt x="24" y="16955"/>
                  </a:lnTo>
                  <a:cubicBezTo>
                    <a:pt x="36" y="16991"/>
                    <a:pt x="36" y="17026"/>
                    <a:pt x="48" y="17050"/>
                  </a:cubicBezTo>
                  <a:cubicBezTo>
                    <a:pt x="60" y="17062"/>
                    <a:pt x="60" y="17074"/>
                    <a:pt x="72" y="17086"/>
                  </a:cubicBezTo>
                  <a:cubicBezTo>
                    <a:pt x="84" y="17122"/>
                    <a:pt x="96" y="17145"/>
                    <a:pt x="120" y="17181"/>
                  </a:cubicBezTo>
                  <a:cubicBezTo>
                    <a:pt x="120" y="17193"/>
                    <a:pt x="132" y="17193"/>
                    <a:pt x="132" y="17205"/>
                  </a:cubicBezTo>
                  <a:cubicBezTo>
                    <a:pt x="155" y="17241"/>
                    <a:pt x="179" y="17265"/>
                    <a:pt x="215" y="17300"/>
                  </a:cubicBezTo>
                  <a:cubicBezTo>
                    <a:pt x="227" y="17312"/>
                    <a:pt x="239" y="17324"/>
                    <a:pt x="239" y="17324"/>
                  </a:cubicBezTo>
                  <a:cubicBezTo>
                    <a:pt x="263" y="17348"/>
                    <a:pt x="286" y="17372"/>
                    <a:pt x="310" y="17384"/>
                  </a:cubicBezTo>
                  <a:cubicBezTo>
                    <a:pt x="322" y="17395"/>
                    <a:pt x="334" y="17407"/>
                    <a:pt x="346" y="17407"/>
                  </a:cubicBezTo>
                  <a:cubicBezTo>
                    <a:pt x="370" y="17431"/>
                    <a:pt x="394" y="17443"/>
                    <a:pt x="429" y="17455"/>
                  </a:cubicBezTo>
                  <a:cubicBezTo>
                    <a:pt x="441" y="17455"/>
                    <a:pt x="453" y="17467"/>
                    <a:pt x="465" y="17467"/>
                  </a:cubicBezTo>
                  <a:cubicBezTo>
                    <a:pt x="465" y="17479"/>
                    <a:pt x="477" y="17479"/>
                    <a:pt x="477" y="17479"/>
                  </a:cubicBezTo>
                  <a:cubicBezTo>
                    <a:pt x="560" y="17503"/>
                    <a:pt x="655" y="17526"/>
                    <a:pt x="751" y="17526"/>
                  </a:cubicBezTo>
                  <a:lnTo>
                    <a:pt x="10931" y="17526"/>
                  </a:lnTo>
                  <a:cubicBezTo>
                    <a:pt x="11347" y="17526"/>
                    <a:pt x="11681" y="17193"/>
                    <a:pt x="11681" y="16788"/>
                  </a:cubicBezTo>
                  <a:lnTo>
                    <a:pt x="11681" y="16133"/>
                  </a:lnTo>
                  <a:lnTo>
                    <a:pt x="11681" y="15383"/>
                  </a:lnTo>
                  <a:lnTo>
                    <a:pt x="11681" y="14979"/>
                  </a:lnTo>
                  <a:lnTo>
                    <a:pt x="11681" y="14574"/>
                  </a:lnTo>
                  <a:lnTo>
                    <a:pt x="11681" y="9633"/>
                  </a:lnTo>
                  <a:lnTo>
                    <a:pt x="11681" y="5835"/>
                  </a:lnTo>
                  <a:cubicBezTo>
                    <a:pt x="11681" y="2608"/>
                    <a:pt x="9061" y="0"/>
                    <a:pt x="5847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19" name="Google Shape;2419;p44"/>
            <p:cNvGrpSpPr/>
            <p:nvPr/>
          </p:nvGrpSpPr>
          <p:grpSpPr>
            <a:xfrm>
              <a:off x="6630575" y="1482600"/>
              <a:ext cx="292025" cy="438475"/>
              <a:chOff x="6630575" y="-207050"/>
              <a:chExt cx="292025" cy="438475"/>
            </a:xfrm>
          </p:grpSpPr>
          <p:sp>
            <p:nvSpPr>
              <p:cNvPr id="2420" name="Google Shape;2420;p44"/>
              <p:cNvSpPr/>
              <p:nvPr/>
            </p:nvSpPr>
            <p:spPr>
              <a:xfrm>
                <a:off x="6630575" y="-207050"/>
                <a:ext cx="292025" cy="4384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7539" extrusionOk="0">
                    <a:moveTo>
                      <a:pt x="5847" y="1"/>
                    </a:moveTo>
                    <a:cubicBezTo>
                      <a:pt x="2620" y="1"/>
                      <a:pt x="1" y="2620"/>
                      <a:pt x="1" y="5847"/>
                    </a:cubicBezTo>
                    <a:lnTo>
                      <a:pt x="1" y="9645"/>
                    </a:lnTo>
                    <a:lnTo>
                      <a:pt x="1" y="16789"/>
                    </a:lnTo>
                    <a:cubicBezTo>
                      <a:pt x="1" y="17205"/>
                      <a:pt x="334" y="17539"/>
                      <a:pt x="751" y="17539"/>
                    </a:cubicBezTo>
                    <a:lnTo>
                      <a:pt x="10931" y="17539"/>
                    </a:lnTo>
                    <a:cubicBezTo>
                      <a:pt x="11347" y="17539"/>
                      <a:pt x="11681" y="17205"/>
                      <a:pt x="11681" y="16789"/>
                    </a:cubicBezTo>
                    <a:lnTo>
                      <a:pt x="11681" y="9645"/>
                    </a:lnTo>
                    <a:lnTo>
                      <a:pt x="11681" y="5847"/>
                    </a:lnTo>
                    <a:cubicBezTo>
                      <a:pt x="11681" y="2620"/>
                      <a:pt x="9061" y="1"/>
                      <a:pt x="58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44"/>
              <p:cNvSpPr/>
              <p:nvPr/>
            </p:nvSpPr>
            <p:spPr>
              <a:xfrm>
                <a:off x="6630575" y="167700"/>
                <a:ext cx="292025" cy="6372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2549" extrusionOk="0">
                    <a:moveTo>
                      <a:pt x="1" y="1"/>
                    </a:moveTo>
                    <a:lnTo>
                      <a:pt x="1" y="1799"/>
                    </a:lnTo>
                    <a:cubicBezTo>
                      <a:pt x="1" y="2215"/>
                      <a:pt x="334" y="2549"/>
                      <a:pt x="751" y="2549"/>
                    </a:cubicBezTo>
                    <a:lnTo>
                      <a:pt x="10931" y="2549"/>
                    </a:lnTo>
                    <a:cubicBezTo>
                      <a:pt x="11347" y="2549"/>
                      <a:pt x="11681" y="2215"/>
                      <a:pt x="11681" y="1799"/>
                    </a:cubicBezTo>
                    <a:lnTo>
                      <a:pt x="1168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44"/>
              <p:cNvSpPr/>
              <p:nvPr/>
            </p:nvSpPr>
            <p:spPr>
              <a:xfrm>
                <a:off x="6669275" y="45675"/>
                <a:ext cx="214325" cy="67300"/>
              </a:xfrm>
              <a:custGeom>
                <a:avLst/>
                <a:gdLst/>
                <a:ahLst/>
                <a:cxnLst/>
                <a:rect l="l" t="t" r="r" b="b"/>
                <a:pathLst>
                  <a:path w="8573" h="2692" extrusionOk="0">
                    <a:moveTo>
                      <a:pt x="1346" y="0"/>
                    </a:moveTo>
                    <a:cubicBezTo>
                      <a:pt x="608" y="0"/>
                      <a:pt x="0" y="608"/>
                      <a:pt x="0" y="1346"/>
                    </a:cubicBezTo>
                    <a:cubicBezTo>
                      <a:pt x="0" y="2084"/>
                      <a:pt x="608" y="2691"/>
                      <a:pt x="1346" y="2691"/>
                    </a:cubicBezTo>
                    <a:lnTo>
                      <a:pt x="7228" y="2691"/>
                    </a:lnTo>
                    <a:cubicBezTo>
                      <a:pt x="7978" y="2691"/>
                      <a:pt x="8573" y="2084"/>
                      <a:pt x="8573" y="1346"/>
                    </a:cubicBezTo>
                    <a:cubicBezTo>
                      <a:pt x="8573" y="608"/>
                      <a:pt x="7978" y="0"/>
                      <a:pt x="722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44"/>
              <p:cNvSpPr/>
              <p:nvPr/>
            </p:nvSpPr>
            <p:spPr>
              <a:xfrm>
                <a:off x="6663025" y="39425"/>
                <a:ext cx="227125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085" h="3192" extrusionOk="0">
                    <a:moveTo>
                      <a:pt x="7489" y="500"/>
                    </a:moveTo>
                    <a:cubicBezTo>
                      <a:pt x="8085" y="500"/>
                      <a:pt x="8573" y="989"/>
                      <a:pt x="8573" y="1596"/>
                    </a:cubicBezTo>
                    <a:cubicBezTo>
                      <a:pt x="8573" y="2203"/>
                      <a:pt x="8085" y="2691"/>
                      <a:pt x="7489" y="2691"/>
                    </a:cubicBezTo>
                    <a:lnTo>
                      <a:pt x="1608" y="2691"/>
                    </a:lnTo>
                    <a:cubicBezTo>
                      <a:pt x="1001" y="2691"/>
                      <a:pt x="512" y="2203"/>
                      <a:pt x="512" y="1596"/>
                    </a:cubicBezTo>
                    <a:cubicBezTo>
                      <a:pt x="512" y="989"/>
                      <a:pt x="1001" y="500"/>
                      <a:pt x="1608" y="500"/>
                    </a:cubicBezTo>
                    <a:close/>
                    <a:moveTo>
                      <a:pt x="1608" y="0"/>
                    </a:moveTo>
                    <a:cubicBezTo>
                      <a:pt x="715" y="0"/>
                      <a:pt x="0" y="715"/>
                      <a:pt x="0" y="1596"/>
                    </a:cubicBezTo>
                    <a:cubicBezTo>
                      <a:pt x="0" y="2477"/>
                      <a:pt x="715" y="3191"/>
                      <a:pt x="1608" y="3191"/>
                    </a:cubicBezTo>
                    <a:lnTo>
                      <a:pt x="7489" y="3191"/>
                    </a:lnTo>
                    <a:cubicBezTo>
                      <a:pt x="8371" y="3191"/>
                      <a:pt x="9085" y="2477"/>
                      <a:pt x="9085" y="1596"/>
                    </a:cubicBezTo>
                    <a:cubicBezTo>
                      <a:pt x="9085" y="715"/>
                      <a:pt x="8371" y="0"/>
                      <a:pt x="74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44"/>
              <p:cNvSpPr/>
              <p:nvPr/>
            </p:nvSpPr>
            <p:spPr>
              <a:xfrm>
                <a:off x="6700225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44"/>
              <p:cNvSpPr/>
              <p:nvPr/>
            </p:nvSpPr>
            <p:spPr>
              <a:xfrm>
                <a:off x="6735350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44"/>
              <p:cNvSpPr/>
              <p:nvPr/>
            </p:nvSpPr>
            <p:spPr>
              <a:xfrm>
                <a:off x="6770175" y="44775"/>
                <a:ext cx="128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13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13" y="2727"/>
                    </a:lnTo>
                    <a:lnTo>
                      <a:pt x="5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44"/>
              <p:cNvSpPr/>
              <p:nvPr/>
            </p:nvSpPr>
            <p:spPr>
              <a:xfrm>
                <a:off x="6805300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44"/>
              <p:cNvSpPr/>
              <p:nvPr/>
            </p:nvSpPr>
            <p:spPr>
              <a:xfrm>
                <a:off x="6840425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44"/>
              <p:cNvSpPr/>
              <p:nvPr/>
            </p:nvSpPr>
            <p:spPr>
              <a:xfrm>
                <a:off x="6630575" y="157600"/>
                <a:ext cx="292025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810" extrusionOk="0">
                    <a:moveTo>
                      <a:pt x="1" y="0"/>
                    </a:moveTo>
                    <a:lnTo>
                      <a:pt x="1" y="810"/>
                    </a:lnTo>
                    <a:lnTo>
                      <a:pt x="11681" y="810"/>
                    </a:lnTo>
                    <a:lnTo>
                      <a:pt x="116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44"/>
              <p:cNvSpPr/>
              <p:nvPr/>
            </p:nvSpPr>
            <p:spPr>
              <a:xfrm>
                <a:off x="6707675" y="-125775"/>
                <a:ext cx="137825" cy="137825"/>
              </a:xfrm>
              <a:custGeom>
                <a:avLst/>
                <a:gdLst/>
                <a:ahLst/>
                <a:cxnLst/>
                <a:rect l="l" t="t" r="r" b="b"/>
                <a:pathLst>
                  <a:path w="5513" h="5513" extrusionOk="0">
                    <a:moveTo>
                      <a:pt x="2751" y="0"/>
                    </a:moveTo>
                    <a:cubicBezTo>
                      <a:pt x="1227" y="0"/>
                      <a:pt x="0" y="1239"/>
                      <a:pt x="0" y="2763"/>
                    </a:cubicBezTo>
                    <a:cubicBezTo>
                      <a:pt x="0" y="4287"/>
                      <a:pt x="1227" y="5513"/>
                      <a:pt x="2751" y="5513"/>
                    </a:cubicBezTo>
                    <a:cubicBezTo>
                      <a:pt x="4287" y="5513"/>
                      <a:pt x="5513" y="4287"/>
                      <a:pt x="5513" y="2763"/>
                    </a:cubicBezTo>
                    <a:cubicBezTo>
                      <a:pt x="5513" y="1239"/>
                      <a:pt x="4287" y="0"/>
                      <a:pt x="27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2431;p44"/>
              <p:cNvSpPr/>
              <p:nvPr/>
            </p:nvSpPr>
            <p:spPr>
              <a:xfrm>
                <a:off x="6723450" y="-110000"/>
                <a:ext cx="106275" cy="106275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4251" extrusionOk="0">
                    <a:moveTo>
                      <a:pt x="2120" y="0"/>
                    </a:moveTo>
                    <a:cubicBezTo>
                      <a:pt x="953" y="0"/>
                      <a:pt x="0" y="953"/>
                      <a:pt x="0" y="2132"/>
                    </a:cubicBezTo>
                    <a:cubicBezTo>
                      <a:pt x="0" y="3298"/>
                      <a:pt x="953" y="4251"/>
                      <a:pt x="2120" y="4251"/>
                    </a:cubicBezTo>
                    <a:cubicBezTo>
                      <a:pt x="3298" y="4251"/>
                      <a:pt x="4251" y="3298"/>
                      <a:pt x="4251" y="2132"/>
                    </a:cubicBezTo>
                    <a:cubicBezTo>
                      <a:pt x="4251" y="953"/>
                      <a:pt x="3298" y="0"/>
                      <a:pt x="212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44"/>
              <p:cNvSpPr/>
              <p:nvPr/>
            </p:nvSpPr>
            <p:spPr>
              <a:xfrm>
                <a:off x="6723450" y="-71900"/>
                <a:ext cx="106275" cy="68175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2727" extrusionOk="0">
                    <a:moveTo>
                      <a:pt x="96" y="0"/>
                    </a:moveTo>
                    <a:cubicBezTo>
                      <a:pt x="36" y="191"/>
                      <a:pt x="0" y="393"/>
                      <a:pt x="0" y="608"/>
                    </a:cubicBezTo>
                    <a:cubicBezTo>
                      <a:pt x="0" y="1774"/>
                      <a:pt x="953" y="2727"/>
                      <a:pt x="2132" y="2727"/>
                    </a:cubicBezTo>
                    <a:cubicBezTo>
                      <a:pt x="3298" y="2727"/>
                      <a:pt x="4251" y="1774"/>
                      <a:pt x="4251" y="608"/>
                    </a:cubicBezTo>
                    <a:cubicBezTo>
                      <a:pt x="4251" y="393"/>
                      <a:pt x="4227" y="191"/>
                      <a:pt x="4168" y="0"/>
                    </a:cubicBezTo>
                    <a:cubicBezTo>
                      <a:pt x="3906" y="881"/>
                      <a:pt x="3084" y="1524"/>
                      <a:pt x="2132" y="1524"/>
                    </a:cubicBezTo>
                    <a:cubicBezTo>
                      <a:pt x="1167" y="1524"/>
                      <a:pt x="346" y="881"/>
                      <a:pt x="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2433;p44"/>
              <p:cNvSpPr/>
              <p:nvPr/>
            </p:nvSpPr>
            <p:spPr>
              <a:xfrm>
                <a:off x="6630575" y="167700"/>
                <a:ext cx="67600" cy="62250"/>
              </a:xfrm>
              <a:custGeom>
                <a:avLst/>
                <a:gdLst/>
                <a:ahLst/>
                <a:cxnLst/>
                <a:rect l="l" t="t" r="r" b="b"/>
                <a:pathLst>
                  <a:path w="2704" h="2490" extrusionOk="0">
                    <a:moveTo>
                      <a:pt x="1394" y="1"/>
                    </a:moveTo>
                    <a:lnTo>
                      <a:pt x="1" y="1561"/>
                    </a:lnTo>
                    <a:lnTo>
                      <a:pt x="1" y="1799"/>
                    </a:lnTo>
                    <a:cubicBezTo>
                      <a:pt x="1" y="2108"/>
                      <a:pt x="203" y="2382"/>
                      <a:pt x="477" y="2489"/>
                    </a:cubicBez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" name="Google Shape;2434;p44"/>
              <p:cNvSpPr/>
              <p:nvPr/>
            </p:nvSpPr>
            <p:spPr>
              <a:xfrm>
                <a:off x="6658550" y="167700"/>
                <a:ext cx="896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2537" extrusionOk="0">
                    <a:moveTo>
                      <a:pt x="2275" y="1"/>
                    </a:moveTo>
                    <a:lnTo>
                      <a:pt x="1" y="2537"/>
                    </a:lnTo>
                    <a:lnTo>
                      <a:pt x="1311" y="2537"/>
                    </a:lnTo>
                    <a:lnTo>
                      <a:pt x="35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" name="Google Shape;2435;p44"/>
              <p:cNvSpPr/>
              <p:nvPr/>
            </p:nvSpPr>
            <p:spPr>
              <a:xfrm>
                <a:off x="6708575" y="167700"/>
                <a:ext cx="89600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4" h="2537" extrusionOk="0">
                    <a:moveTo>
                      <a:pt x="2274" y="1"/>
                    </a:moveTo>
                    <a:lnTo>
                      <a:pt x="0" y="2537"/>
                    </a:lnTo>
                    <a:lnTo>
                      <a:pt x="1310" y="2537"/>
                    </a:lnTo>
                    <a:lnTo>
                      <a:pt x="35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" name="Google Shape;2436;p44"/>
              <p:cNvSpPr/>
              <p:nvPr/>
            </p:nvSpPr>
            <p:spPr>
              <a:xfrm>
                <a:off x="6858275" y="167700"/>
                <a:ext cx="643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2537" extrusionOk="0">
                    <a:moveTo>
                      <a:pt x="2287" y="1"/>
                    </a:moveTo>
                    <a:lnTo>
                      <a:pt x="1" y="2537"/>
                    </a:lnTo>
                    <a:lnTo>
                      <a:pt x="1311" y="2537"/>
                    </a:lnTo>
                    <a:lnTo>
                      <a:pt x="2573" y="1144"/>
                    </a:lnTo>
                    <a:lnTo>
                      <a:pt x="257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" name="Google Shape;2437;p44"/>
              <p:cNvSpPr/>
              <p:nvPr/>
            </p:nvSpPr>
            <p:spPr>
              <a:xfrm>
                <a:off x="6758575" y="167700"/>
                <a:ext cx="896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2537" extrusionOk="0">
                    <a:moveTo>
                      <a:pt x="2274" y="1"/>
                    </a:moveTo>
                    <a:lnTo>
                      <a:pt x="0" y="2537"/>
                    </a:lnTo>
                    <a:lnTo>
                      <a:pt x="1310" y="2537"/>
                    </a:lnTo>
                    <a:lnTo>
                      <a:pt x="35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44"/>
              <p:cNvSpPr/>
              <p:nvPr/>
            </p:nvSpPr>
            <p:spPr>
              <a:xfrm>
                <a:off x="6808275" y="167700"/>
                <a:ext cx="899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97" h="2537" extrusionOk="0">
                    <a:moveTo>
                      <a:pt x="2287" y="1"/>
                    </a:moveTo>
                    <a:lnTo>
                      <a:pt x="1" y="2537"/>
                    </a:lnTo>
                    <a:lnTo>
                      <a:pt x="1322" y="2537"/>
                    </a:lnTo>
                    <a:lnTo>
                      <a:pt x="35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9" name="Google Shape;2439;p44"/>
          <p:cNvGrpSpPr/>
          <p:nvPr/>
        </p:nvGrpSpPr>
        <p:grpSpPr>
          <a:xfrm>
            <a:off x="1495179" y="2021000"/>
            <a:ext cx="234762" cy="218290"/>
            <a:chOff x="8652775" y="883650"/>
            <a:chExt cx="38125" cy="35450"/>
          </a:xfrm>
        </p:grpSpPr>
        <p:sp>
          <p:nvSpPr>
            <p:cNvPr id="2440" name="Google Shape;2440;p44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44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44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44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4" name="Google Shape;2444;p44"/>
          <p:cNvGrpSpPr/>
          <p:nvPr/>
        </p:nvGrpSpPr>
        <p:grpSpPr>
          <a:xfrm>
            <a:off x="7410016" y="2370538"/>
            <a:ext cx="234762" cy="218290"/>
            <a:chOff x="8652775" y="883650"/>
            <a:chExt cx="38125" cy="35450"/>
          </a:xfrm>
        </p:grpSpPr>
        <p:sp>
          <p:nvSpPr>
            <p:cNvPr id="2445" name="Google Shape;2445;p44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44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44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8" name="Google Shape;2448;p44"/>
          <p:cNvGrpSpPr/>
          <p:nvPr/>
        </p:nvGrpSpPr>
        <p:grpSpPr>
          <a:xfrm rot="-807566">
            <a:off x="-107205" y="2647553"/>
            <a:ext cx="1827102" cy="2315108"/>
            <a:chOff x="4700075" y="3262363"/>
            <a:chExt cx="560525" cy="710238"/>
          </a:xfrm>
        </p:grpSpPr>
        <p:sp>
          <p:nvSpPr>
            <p:cNvPr id="2449" name="Google Shape;2449;p44"/>
            <p:cNvSpPr/>
            <p:nvPr/>
          </p:nvSpPr>
          <p:spPr>
            <a:xfrm>
              <a:off x="4700075" y="3262375"/>
              <a:ext cx="560525" cy="710225"/>
            </a:xfrm>
            <a:custGeom>
              <a:avLst/>
              <a:gdLst/>
              <a:ahLst/>
              <a:cxnLst/>
              <a:rect l="l" t="t" r="r" b="b"/>
              <a:pathLst>
                <a:path w="22421" h="28409" extrusionOk="0">
                  <a:moveTo>
                    <a:pt x="6728" y="0"/>
                  </a:moveTo>
                  <a:cubicBezTo>
                    <a:pt x="6121" y="0"/>
                    <a:pt x="5632" y="488"/>
                    <a:pt x="5632" y="1084"/>
                  </a:cubicBezTo>
                  <a:lnTo>
                    <a:pt x="5632" y="3000"/>
                  </a:lnTo>
                  <a:cubicBezTo>
                    <a:pt x="5394" y="3012"/>
                    <a:pt x="5204" y="3215"/>
                    <a:pt x="5204" y="3465"/>
                  </a:cubicBezTo>
                  <a:lnTo>
                    <a:pt x="5204" y="3953"/>
                  </a:lnTo>
                  <a:lnTo>
                    <a:pt x="4716" y="3953"/>
                  </a:lnTo>
                  <a:lnTo>
                    <a:pt x="4716" y="4286"/>
                  </a:lnTo>
                  <a:lnTo>
                    <a:pt x="3263" y="4286"/>
                  </a:lnTo>
                  <a:cubicBezTo>
                    <a:pt x="3120" y="3834"/>
                    <a:pt x="2692" y="3501"/>
                    <a:pt x="2192" y="3501"/>
                  </a:cubicBezTo>
                  <a:cubicBezTo>
                    <a:pt x="1584" y="3501"/>
                    <a:pt x="1084" y="4001"/>
                    <a:pt x="1084" y="4608"/>
                  </a:cubicBezTo>
                  <a:cubicBezTo>
                    <a:pt x="1084" y="5227"/>
                    <a:pt x="1572" y="5727"/>
                    <a:pt x="2192" y="5727"/>
                  </a:cubicBezTo>
                  <a:cubicBezTo>
                    <a:pt x="2692" y="5727"/>
                    <a:pt x="3108" y="5406"/>
                    <a:pt x="3251" y="4953"/>
                  </a:cubicBezTo>
                  <a:lnTo>
                    <a:pt x="4716" y="4953"/>
                  </a:lnTo>
                  <a:lnTo>
                    <a:pt x="4716" y="5298"/>
                  </a:lnTo>
                  <a:lnTo>
                    <a:pt x="5192" y="5298"/>
                  </a:lnTo>
                  <a:lnTo>
                    <a:pt x="5192" y="5727"/>
                  </a:lnTo>
                  <a:cubicBezTo>
                    <a:pt x="5192" y="5977"/>
                    <a:pt x="5394" y="6179"/>
                    <a:pt x="5632" y="6191"/>
                  </a:cubicBezTo>
                  <a:lnTo>
                    <a:pt x="5632" y="8394"/>
                  </a:lnTo>
                  <a:cubicBezTo>
                    <a:pt x="5632" y="8989"/>
                    <a:pt x="6121" y="9477"/>
                    <a:pt x="6728" y="9477"/>
                  </a:cubicBezTo>
                  <a:lnTo>
                    <a:pt x="9300" y="9477"/>
                  </a:lnTo>
                  <a:lnTo>
                    <a:pt x="9300" y="10323"/>
                  </a:lnTo>
                  <a:lnTo>
                    <a:pt x="4442" y="10323"/>
                  </a:lnTo>
                  <a:lnTo>
                    <a:pt x="4442" y="11216"/>
                  </a:lnTo>
                  <a:lnTo>
                    <a:pt x="4442" y="11966"/>
                  </a:lnTo>
                  <a:lnTo>
                    <a:pt x="4442" y="12013"/>
                  </a:lnTo>
                  <a:lnTo>
                    <a:pt x="5609" y="12013"/>
                  </a:lnTo>
                  <a:cubicBezTo>
                    <a:pt x="5251" y="12204"/>
                    <a:pt x="4906" y="12430"/>
                    <a:pt x="4585" y="12692"/>
                  </a:cubicBezTo>
                  <a:cubicBezTo>
                    <a:pt x="4358" y="12871"/>
                    <a:pt x="4132" y="13061"/>
                    <a:pt x="3930" y="13264"/>
                  </a:cubicBezTo>
                  <a:cubicBezTo>
                    <a:pt x="3739" y="13454"/>
                    <a:pt x="3573" y="13645"/>
                    <a:pt x="3418" y="13847"/>
                  </a:cubicBezTo>
                  <a:cubicBezTo>
                    <a:pt x="3037" y="14323"/>
                    <a:pt x="2739" y="14823"/>
                    <a:pt x="2513" y="15359"/>
                  </a:cubicBezTo>
                  <a:cubicBezTo>
                    <a:pt x="2275" y="15895"/>
                    <a:pt x="2108" y="16466"/>
                    <a:pt x="1977" y="17050"/>
                  </a:cubicBezTo>
                  <a:cubicBezTo>
                    <a:pt x="1846" y="17681"/>
                    <a:pt x="1775" y="18324"/>
                    <a:pt x="1727" y="18979"/>
                  </a:cubicBezTo>
                  <a:cubicBezTo>
                    <a:pt x="1680" y="19610"/>
                    <a:pt x="1668" y="20241"/>
                    <a:pt x="1668" y="20872"/>
                  </a:cubicBezTo>
                  <a:cubicBezTo>
                    <a:pt x="1668" y="20979"/>
                    <a:pt x="1668" y="21098"/>
                    <a:pt x="1668" y="21205"/>
                  </a:cubicBezTo>
                  <a:cubicBezTo>
                    <a:pt x="715" y="21443"/>
                    <a:pt x="1" y="22300"/>
                    <a:pt x="1" y="23336"/>
                  </a:cubicBezTo>
                  <a:lnTo>
                    <a:pt x="1" y="24848"/>
                  </a:lnTo>
                  <a:lnTo>
                    <a:pt x="1168" y="24848"/>
                  </a:lnTo>
                  <a:lnTo>
                    <a:pt x="1168" y="23324"/>
                  </a:lnTo>
                  <a:cubicBezTo>
                    <a:pt x="1168" y="22765"/>
                    <a:pt x="1632" y="22300"/>
                    <a:pt x="2192" y="22300"/>
                  </a:cubicBezTo>
                  <a:cubicBezTo>
                    <a:pt x="2763" y="22300"/>
                    <a:pt x="3227" y="22765"/>
                    <a:pt x="3227" y="23324"/>
                  </a:cubicBezTo>
                  <a:lnTo>
                    <a:pt x="3227" y="24836"/>
                  </a:lnTo>
                  <a:lnTo>
                    <a:pt x="4394" y="24836"/>
                  </a:lnTo>
                  <a:lnTo>
                    <a:pt x="4394" y="23324"/>
                  </a:lnTo>
                  <a:cubicBezTo>
                    <a:pt x="4394" y="22336"/>
                    <a:pt x="3739" y="21503"/>
                    <a:pt x="2834" y="21229"/>
                  </a:cubicBezTo>
                  <a:lnTo>
                    <a:pt x="2834" y="20860"/>
                  </a:lnTo>
                  <a:cubicBezTo>
                    <a:pt x="2834" y="20276"/>
                    <a:pt x="2846" y="19681"/>
                    <a:pt x="2882" y="19098"/>
                  </a:cubicBezTo>
                  <a:cubicBezTo>
                    <a:pt x="2918" y="18526"/>
                    <a:pt x="2989" y="17967"/>
                    <a:pt x="3096" y="17419"/>
                  </a:cubicBezTo>
                  <a:cubicBezTo>
                    <a:pt x="3215" y="16859"/>
                    <a:pt x="3382" y="16300"/>
                    <a:pt x="3620" y="15776"/>
                  </a:cubicBezTo>
                  <a:cubicBezTo>
                    <a:pt x="3811" y="15347"/>
                    <a:pt x="4061" y="14942"/>
                    <a:pt x="4358" y="14549"/>
                  </a:cubicBezTo>
                  <a:cubicBezTo>
                    <a:pt x="4478" y="14395"/>
                    <a:pt x="4609" y="14240"/>
                    <a:pt x="4751" y="14085"/>
                  </a:cubicBezTo>
                  <a:cubicBezTo>
                    <a:pt x="4906" y="13930"/>
                    <a:pt x="5061" y="13787"/>
                    <a:pt x="5228" y="13657"/>
                  </a:cubicBezTo>
                  <a:cubicBezTo>
                    <a:pt x="5430" y="13478"/>
                    <a:pt x="5656" y="13323"/>
                    <a:pt x="5882" y="13180"/>
                  </a:cubicBezTo>
                  <a:lnTo>
                    <a:pt x="5882" y="20872"/>
                  </a:lnTo>
                  <a:lnTo>
                    <a:pt x="7406" y="20872"/>
                  </a:lnTo>
                  <a:cubicBezTo>
                    <a:pt x="7335" y="21015"/>
                    <a:pt x="7276" y="21169"/>
                    <a:pt x="7216" y="21324"/>
                  </a:cubicBezTo>
                  <a:cubicBezTo>
                    <a:pt x="7014" y="21872"/>
                    <a:pt x="6883" y="22455"/>
                    <a:pt x="6811" y="23062"/>
                  </a:cubicBezTo>
                  <a:cubicBezTo>
                    <a:pt x="6740" y="23562"/>
                    <a:pt x="6704" y="24074"/>
                    <a:pt x="6704" y="24575"/>
                  </a:cubicBezTo>
                  <a:cubicBezTo>
                    <a:pt x="6692" y="25086"/>
                    <a:pt x="6716" y="25587"/>
                    <a:pt x="6752" y="26051"/>
                  </a:cubicBezTo>
                  <a:cubicBezTo>
                    <a:pt x="6573" y="26229"/>
                    <a:pt x="6454" y="26480"/>
                    <a:pt x="6454" y="26753"/>
                  </a:cubicBezTo>
                  <a:lnTo>
                    <a:pt x="6454" y="26968"/>
                  </a:lnTo>
                  <a:lnTo>
                    <a:pt x="4132" y="26968"/>
                  </a:lnTo>
                  <a:lnTo>
                    <a:pt x="4132" y="27682"/>
                  </a:lnTo>
                  <a:lnTo>
                    <a:pt x="4132" y="28396"/>
                  </a:lnTo>
                  <a:lnTo>
                    <a:pt x="4132" y="28408"/>
                  </a:lnTo>
                  <a:lnTo>
                    <a:pt x="8776" y="28408"/>
                  </a:lnTo>
                  <a:lnTo>
                    <a:pt x="8776" y="28396"/>
                  </a:lnTo>
                  <a:lnTo>
                    <a:pt x="8776" y="27682"/>
                  </a:lnTo>
                  <a:lnTo>
                    <a:pt x="8776" y="26968"/>
                  </a:lnTo>
                  <a:lnTo>
                    <a:pt x="8395" y="26968"/>
                  </a:lnTo>
                  <a:lnTo>
                    <a:pt x="8395" y="26753"/>
                  </a:lnTo>
                  <a:cubicBezTo>
                    <a:pt x="8395" y="26432"/>
                    <a:pt x="8240" y="26146"/>
                    <a:pt x="8002" y="25968"/>
                  </a:cubicBezTo>
                  <a:cubicBezTo>
                    <a:pt x="8002" y="25944"/>
                    <a:pt x="7990" y="25920"/>
                    <a:pt x="7990" y="25896"/>
                  </a:cubicBezTo>
                  <a:cubicBezTo>
                    <a:pt x="7954" y="25456"/>
                    <a:pt x="7942" y="25015"/>
                    <a:pt x="7954" y="24586"/>
                  </a:cubicBezTo>
                  <a:cubicBezTo>
                    <a:pt x="7966" y="24051"/>
                    <a:pt x="8014" y="23515"/>
                    <a:pt x="8109" y="22991"/>
                  </a:cubicBezTo>
                  <a:cubicBezTo>
                    <a:pt x="8121" y="22908"/>
                    <a:pt x="8133" y="22824"/>
                    <a:pt x="8157" y="22741"/>
                  </a:cubicBezTo>
                  <a:cubicBezTo>
                    <a:pt x="8228" y="22360"/>
                    <a:pt x="8335" y="21979"/>
                    <a:pt x="8478" y="21610"/>
                  </a:cubicBezTo>
                  <a:cubicBezTo>
                    <a:pt x="8585" y="21348"/>
                    <a:pt x="8704" y="21098"/>
                    <a:pt x="8859" y="20872"/>
                  </a:cubicBezTo>
                  <a:lnTo>
                    <a:pt x="13443" y="20872"/>
                  </a:lnTo>
                  <a:cubicBezTo>
                    <a:pt x="13633" y="21098"/>
                    <a:pt x="13788" y="21348"/>
                    <a:pt x="13919" y="21610"/>
                  </a:cubicBezTo>
                  <a:cubicBezTo>
                    <a:pt x="13979" y="21717"/>
                    <a:pt x="14038" y="21836"/>
                    <a:pt x="14086" y="21955"/>
                  </a:cubicBezTo>
                  <a:cubicBezTo>
                    <a:pt x="14205" y="22289"/>
                    <a:pt x="14312" y="22646"/>
                    <a:pt x="14384" y="22991"/>
                  </a:cubicBezTo>
                  <a:cubicBezTo>
                    <a:pt x="14491" y="23515"/>
                    <a:pt x="14550" y="24051"/>
                    <a:pt x="14550" y="24586"/>
                  </a:cubicBezTo>
                  <a:cubicBezTo>
                    <a:pt x="14562" y="25027"/>
                    <a:pt x="14526" y="25479"/>
                    <a:pt x="14467" y="25908"/>
                  </a:cubicBezTo>
                  <a:cubicBezTo>
                    <a:pt x="14467" y="25920"/>
                    <a:pt x="14455" y="25932"/>
                    <a:pt x="14455" y="25944"/>
                  </a:cubicBezTo>
                  <a:cubicBezTo>
                    <a:pt x="14205" y="26122"/>
                    <a:pt x="14026" y="26420"/>
                    <a:pt x="14026" y="26753"/>
                  </a:cubicBezTo>
                  <a:lnTo>
                    <a:pt x="14026" y="26980"/>
                  </a:lnTo>
                  <a:lnTo>
                    <a:pt x="13693" y="26980"/>
                  </a:lnTo>
                  <a:lnTo>
                    <a:pt x="13693" y="27694"/>
                  </a:lnTo>
                  <a:lnTo>
                    <a:pt x="13693" y="28408"/>
                  </a:lnTo>
                  <a:lnTo>
                    <a:pt x="18336" y="28408"/>
                  </a:lnTo>
                  <a:lnTo>
                    <a:pt x="18336" y="27694"/>
                  </a:lnTo>
                  <a:lnTo>
                    <a:pt x="18336" y="26980"/>
                  </a:lnTo>
                  <a:lnTo>
                    <a:pt x="15967" y="26980"/>
                  </a:lnTo>
                  <a:lnTo>
                    <a:pt x="15967" y="26753"/>
                  </a:lnTo>
                  <a:cubicBezTo>
                    <a:pt x="15967" y="26491"/>
                    <a:pt x="15860" y="26253"/>
                    <a:pt x="15693" y="26075"/>
                  </a:cubicBezTo>
                  <a:cubicBezTo>
                    <a:pt x="15753" y="25598"/>
                    <a:pt x="15777" y="25098"/>
                    <a:pt x="15765" y="24586"/>
                  </a:cubicBezTo>
                  <a:cubicBezTo>
                    <a:pt x="15753" y="24074"/>
                    <a:pt x="15705" y="23562"/>
                    <a:pt x="15622" y="23062"/>
                  </a:cubicBezTo>
                  <a:cubicBezTo>
                    <a:pt x="15515" y="22467"/>
                    <a:pt x="15360" y="21884"/>
                    <a:pt x="15134" y="21336"/>
                  </a:cubicBezTo>
                  <a:cubicBezTo>
                    <a:pt x="15062" y="21181"/>
                    <a:pt x="14991" y="21026"/>
                    <a:pt x="14907" y="20872"/>
                  </a:cubicBezTo>
                  <a:lnTo>
                    <a:pt x="16586" y="20872"/>
                  </a:lnTo>
                  <a:lnTo>
                    <a:pt x="16586" y="13204"/>
                  </a:lnTo>
                  <a:cubicBezTo>
                    <a:pt x="16812" y="13347"/>
                    <a:pt x="17027" y="13502"/>
                    <a:pt x="17241" y="13668"/>
                  </a:cubicBezTo>
                  <a:cubicBezTo>
                    <a:pt x="17408" y="13799"/>
                    <a:pt x="17563" y="13942"/>
                    <a:pt x="17717" y="14097"/>
                  </a:cubicBezTo>
                  <a:cubicBezTo>
                    <a:pt x="17860" y="14240"/>
                    <a:pt x="17991" y="14395"/>
                    <a:pt x="18122" y="14549"/>
                  </a:cubicBezTo>
                  <a:cubicBezTo>
                    <a:pt x="18432" y="14930"/>
                    <a:pt x="18682" y="15347"/>
                    <a:pt x="18872" y="15776"/>
                  </a:cubicBezTo>
                  <a:cubicBezTo>
                    <a:pt x="19110" y="16300"/>
                    <a:pt x="19277" y="16847"/>
                    <a:pt x="19384" y="17419"/>
                  </a:cubicBezTo>
                  <a:cubicBezTo>
                    <a:pt x="19491" y="17967"/>
                    <a:pt x="19551" y="18538"/>
                    <a:pt x="19587" y="19098"/>
                  </a:cubicBezTo>
                  <a:cubicBezTo>
                    <a:pt x="19622" y="19693"/>
                    <a:pt x="19634" y="20288"/>
                    <a:pt x="19634" y="20872"/>
                  </a:cubicBezTo>
                  <a:lnTo>
                    <a:pt x="19634" y="21217"/>
                  </a:lnTo>
                  <a:cubicBezTo>
                    <a:pt x="18706" y="21479"/>
                    <a:pt x="18027" y="22324"/>
                    <a:pt x="18027" y="23336"/>
                  </a:cubicBezTo>
                  <a:lnTo>
                    <a:pt x="18027" y="24848"/>
                  </a:lnTo>
                  <a:lnTo>
                    <a:pt x="19194" y="24848"/>
                  </a:lnTo>
                  <a:lnTo>
                    <a:pt x="19194" y="23324"/>
                  </a:lnTo>
                  <a:cubicBezTo>
                    <a:pt x="19194" y="22765"/>
                    <a:pt x="19658" y="22300"/>
                    <a:pt x="20218" y="22300"/>
                  </a:cubicBezTo>
                  <a:cubicBezTo>
                    <a:pt x="20789" y="22300"/>
                    <a:pt x="21242" y="22765"/>
                    <a:pt x="21242" y="23324"/>
                  </a:cubicBezTo>
                  <a:lnTo>
                    <a:pt x="21242" y="24836"/>
                  </a:lnTo>
                  <a:lnTo>
                    <a:pt x="22420" y="24836"/>
                  </a:lnTo>
                  <a:lnTo>
                    <a:pt x="22420" y="23324"/>
                  </a:lnTo>
                  <a:cubicBezTo>
                    <a:pt x="22408" y="22324"/>
                    <a:pt x="21730" y="21467"/>
                    <a:pt x="20801" y="21217"/>
                  </a:cubicBezTo>
                  <a:cubicBezTo>
                    <a:pt x="20801" y="21098"/>
                    <a:pt x="20801" y="20979"/>
                    <a:pt x="20801" y="20860"/>
                  </a:cubicBezTo>
                  <a:cubicBezTo>
                    <a:pt x="20801" y="20229"/>
                    <a:pt x="20777" y="19598"/>
                    <a:pt x="20730" y="18979"/>
                  </a:cubicBezTo>
                  <a:cubicBezTo>
                    <a:pt x="20682" y="18324"/>
                    <a:pt x="20611" y="17681"/>
                    <a:pt x="20468" y="17050"/>
                  </a:cubicBezTo>
                  <a:cubicBezTo>
                    <a:pt x="20349" y="16478"/>
                    <a:pt x="20170" y="15907"/>
                    <a:pt x="19932" y="15359"/>
                  </a:cubicBezTo>
                  <a:cubicBezTo>
                    <a:pt x="19706" y="14835"/>
                    <a:pt x="19408" y="14335"/>
                    <a:pt x="19039" y="13847"/>
                  </a:cubicBezTo>
                  <a:cubicBezTo>
                    <a:pt x="18884" y="13657"/>
                    <a:pt x="18717" y="13454"/>
                    <a:pt x="18539" y="13264"/>
                  </a:cubicBezTo>
                  <a:cubicBezTo>
                    <a:pt x="18336" y="13049"/>
                    <a:pt x="18122" y="12859"/>
                    <a:pt x="17896" y="12668"/>
                  </a:cubicBezTo>
                  <a:cubicBezTo>
                    <a:pt x="17574" y="12418"/>
                    <a:pt x="17241" y="12204"/>
                    <a:pt x="16896" y="12013"/>
                  </a:cubicBezTo>
                  <a:lnTo>
                    <a:pt x="18027" y="12013"/>
                  </a:lnTo>
                  <a:lnTo>
                    <a:pt x="18027" y="11966"/>
                  </a:lnTo>
                  <a:lnTo>
                    <a:pt x="18027" y="11216"/>
                  </a:lnTo>
                  <a:lnTo>
                    <a:pt x="18027" y="10323"/>
                  </a:lnTo>
                  <a:lnTo>
                    <a:pt x="13169" y="10323"/>
                  </a:lnTo>
                  <a:lnTo>
                    <a:pt x="13169" y="9477"/>
                  </a:lnTo>
                  <a:lnTo>
                    <a:pt x="15741" y="9477"/>
                  </a:lnTo>
                  <a:cubicBezTo>
                    <a:pt x="16336" y="9477"/>
                    <a:pt x="16824" y="8989"/>
                    <a:pt x="16824" y="8394"/>
                  </a:cubicBezTo>
                  <a:lnTo>
                    <a:pt x="16824" y="6191"/>
                  </a:lnTo>
                  <a:cubicBezTo>
                    <a:pt x="17086" y="6191"/>
                    <a:pt x="17289" y="5989"/>
                    <a:pt x="17289" y="5727"/>
                  </a:cubicBezTo>
                  <a:lnTo>
                    <a:pt x="17289" y="5227"/>
                  </a:lnTo>
                  <a:lnTo>
                    <a:pt x="17765" y="5227"/>
                  </a:lnTo>
                  <a:lnTo>
                    <a:pt x="17765" y="4894"/>
                  </a:lnTo>
                  <a:lnTo>
                    <a:pt x="19229" y="4894"/>
                  </a:lnTo>
                  <a:cubicBezTo>
                    <a:pt x="19360" y="5358"/>
                    <a:pt x="19789" y="5691"/>
                    <a:pt x="20289" y="5691"/>
                  </a:cubicBezTo>
                  <a:cubicBezTo>
                    <a:pt x="20908" y="5691"/>
                    <a:pt x="21408" y="5191"/>
                    <a:pt x="21408" y="4572"/>
                  </a:cubicBezTo>
                  <a:cubicBezTo>
                    <a:pt x="21408" y="3965"/>
                    <a:pt x="20908" y="3465"/>
                    <a:pt x="20289" y="3465"/>
                  </a:cubicBezTo>
                  <a:cubicBezTo>
                    <a:pt x="19801" y="3465"/>
                    <a:pt x="19372" y="3786"/>
                    <a:pt x="19229" y="4239"/>
                  </a:cubicBezTo>
                  <a:lnTo>
                    <a:pt x="17765" y="4239"/>
                  </a:lnTo>
                  <a:lnTo>
                    <a:pt x="17765" y="3893"/>
                  </a:lnTo>
                  <a:lnTo>
                    <a:pt x="17289" y="3893"/>
                  </a:lnTo>
                  <a:lnTo>
                    <a:pt x="17289" y="3465"/>
                  </a:lnTo>
                  <a:cubicBezTo>
                    <a:pt x="17289" y="3203"/>
                    <a:pt x="17086" y="3000"/>
                    <a:pt x="16824" y="3000"/>
                  </a:cubicBezTo>
                  <a:lnTo>
                    <a:pt x="16824" y="1084"/>
                  </a:lnTo>
                  <a:cubicBezTo>
                    <a:pt x="16824" y="488"/>
                    <a:pt x="16336" y="0"/>
                    <a:pt x="15741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50" name="Google Shape;2450;p44"/>
            <p:cNvGrpSpPr/>
            <p:nvPr/>
          </p:nvGrpSpPr>
          <p:grpSpPr>
            <a:xfrm>
              <a:off x="4700075" y="3262363"/>
              <a:ext cx="560225" cy="709950"/>
              <a:chOff x="556300" y="1021375"/>
              <a:chExt cx="560225" cy="709950"/>
            </a:xfrm>
          </p:grpSpPr>
          <p:sp>
            <p:nvSpPr>
              <p:cNvPr id="2451" name="Google Shape;2451;p44"/>
              <p:cNvSpPr/>
              <p:nvPr/>
            </p:nvSpPr>
            <p:spPr>
              <a:xfrm>
                <a:off x="837000" y="1292525"/>
                <a:ext cx="166700" cy="70600"/>
              </a:xfrm>
              <a:custGeom>
                <a:avLst/>
                <a:gdLst/>
                <a:ahLst/>
                <a:cxnLst/>
                <a:rect l="l" t="t" r="r" b="b"/>
                <a:pathLst>
                  <a:path w="6668" h="2824" extrusionOk="0">
                    <a:moveTo>
                      <a:pt x="207" y="0"/>
                    </a:moveTo>
                    <a:cubicBezTo>
                      <a:pt x="138" y="0"/>
                      <a:pt x="69" y="1"/>
                      <a:pt x="0" y="2"/>
                    </a:cubicBezTo>
                    <a:lnTo>
                      <a:pt x="412" y="2"/>
                    </a:lnTo>
                    <a:cubicBezTo>
                      <a:pt x="343" y="1"/>
                      <a:pt x="275" y="0"/>
                      <a:pt x="207" y="0"/>
                    </a:cubicBezTo>
                    <a:close/>
                    <a:moveTo>
                      <a:pt x="412" y="2"/>
                    </a:moveTo>
                    <a:cubicBezTo>
                      <a:pt x="425" y="2"/>
                      <a:pt x="439" y="2"/>
                      <a:pt x="452" y="2"/>
                    </a:cubicBezTo>
                    <a:lnTo>
                      <a:pt x="452" y="2"/>
                    </a:lnTo>
                    <a:cubicBezTo>
                      <a:pt x="449" y="2"/>
                      <a:pt x="445" y="2"/>
                      <a:pt x="441" y="2"/>
                    </a:cubicBezTo>
                    <a:close/>
                    <a:moveTo>
                      <a:pt x="452" y="2"/>
                    </a:moveTo>
                    <a:cubicBezTo>
                      <a:pt x="1156" y="37"/>
                      <a:pt x="1188" y="1085"/>
                      <a:pt x="548" y="1168"/>
                    </a:cubicBezTo>
                    <a:cubicBezTo>
                      <a:pt x="2513" y="1204"/>
                      <a:pt x="4477" y="1573"/>
                      <a:pt x="6013" y="2823"/>
                    </a:cubicBezTo>
                    <a:lnTo>
                      <a:pt x="6668" y="1823"/>
                    </a:lnTo>
                    <a:cubicBezTo>
                      <a:pt x="4941" y="442"/>
                      <a:pt x="2651" y="30"/>
                      <a:pt x="452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" name="Google Shape;2452;p44"/>
              <p:cNvSpPr/>
              <p:nvPr/>
            </p:nvSpPr>
            <p:spPr>
              <a:xfrm>
                <a:off x="987325" y="1338100"/>
                <a:ext cx="449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798" h="1870" extrusionOk="0">
                    <a:moveTo>
                      <a:pt x="655" y="0"/>
                    </a:moveTo>
                    <a:lnTo>
                      <a:pt x="0" y="988"/>
                    </a:lnTo>
                    <a:cubicBezTo>
                      <a:pt x="167" y="1119"/>
                      <a:pt x="322" y="1262"/>
                      <a:pt x="476" y="1417"/>
                    </a:cubicBezTo>
                    <a:cubicBezTo>
                      <a:pt x="619" y="1560"/>
                      <a:pt x="750" y="1715"/>
                      <a:pt x="881" y="1869"/>
                    </a:cubicBezTo>
                    <a:lnTo>
                      <a:pt x="1798" y="1179"/>
                    </a:lnTo>
                    <a:cubicBezTo>
                      <a:pt x="1643" y="988"/>
                      <a:pt x="1476" y="786"/>
                      <a:pt x="1298" y="595"/>
                    </a:cubicBezTo>
                    <a:cubicBezTo>
                      <a:pt x="1095" y="381"/>
                      <a:pt x="881" y="179"/>
                      <a:pt x="6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" name="Google Shape;2453;p44"/>
              <p:cNvSpPr/>
              <p:nvPr/>
            </p:nvSpPr>
            <p:spPr>
              <a:xfrm>
                <a:off x="1009350" y="1367550"/>
                <a:ext cx="45250" cy="47950"/>
              </a:xfrm>
              <a:custGeom>
                <a:avLst/>
                <a:gdLst/>
                <a:ahLst/>
                <a:cxnLst/>
                <a:rect l="l" t="t" r="r" b="b"/>
                <a:pathLst>
                  <a:path w="1810" h="1918" extrusionOk="0">
                    <a:moveTo>
                      <a:pt x="917" y="1"/>
                    </a:moveTo>
                    <a:lnTo>
                      <a:pt x="0" y="691"/>
                    </a:lnTo>
                    <a:cubicBezTo>
                      <a:pt x="310" y="1084"/>
                      <a:pt x="548" y="1489"/>
                      <a:pt x="750" y="1918"/>
                    </a:cubicBezTo>
                    <a:lnTo>
                      <a:pt x="1810" y="1513"/>
                    </a:lnTo>
                    <a:cubicBezTo>
                      <a:pt x="1584" y="989"/>
                      <a:pt x="1286" y="489"/>
                      <a:pt x="91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" name="Google Shape;2454;p44"/>
              <p:cNvSpPr/>
              <p:nvPr/>
            </p:nvSpPr>
            <p:spPr>
              <a:xfrm>
                <a:off x="823600" y="1321725"/>
                <a:ext cx="137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49" h="13" extrusionOk="0">
                    <a:moveTo>
                      <a:pt x="1" y="0"/>
                    </a:moveTo>
                    <a:cubicBezTo>
                      <a:pt x="36" y="0"/>
                      <a:pt x="72" y="12"/>
                      <a:pt x="108" y="12"/>
                    </a:cubicBezTo>
                    <a:cubicBezTo>
                      <a:pt x="251" y="0"/>
                      <a:pt x="405" y="0"/>
                      <a:pt x="548" y="0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" name="Google Shape;2455;p44"/>
              <p:cNvSpPr/>
              <p:nvPr/>
            </p:nvSpPr>
            <p:spPr>
              <a:xfrm>
                <a:off x="1028100" y="1405350"/>
                <a:ext cx="399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1596" h="2061" extrusionOk="0">
                    <a:moveTo>
                      <a:pt x="1060" y="1"/>
                    </a:moveTo>
                    <a:lnTo>
                      <a:pt x="0" y="406"/>
                    </a:lnTo>
                    <a:cubicBezTo>
                      <a:pt x="238" y="942"/>
                      <a:pt x="405" y="1489"/>
                      <a:pt x="512" y="2061"/>
                    </a:cubicBezTo>
                    <a:lnTo>
                      <a:pt x="1596" y="1692"/>
                    </a:lnTo>
                    <a:cubicBezTo>
                      <a:pt x="1477" y="1108"/>
                      <a:pt x="1298" y="549"/>
                      <a:pt x="106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" name="Google Shape;2456;p44"/>
              <p:cNvSpPr/>
              <p:nvPr/>
            </p:nvSpPr>
            <p:spPr>
              <a:xfrm>
                <a:off x="1047150" y="1542875"/>
                <a:ext cx="29175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167" h="1275" extrusionOk="0">
                    <a:moveTo>
                      <a:pt x="0" y="1"/>
                    </a:moveTo>
                    <a:lnTo>
                      <a:pt x="0" y="703"/>
                    </a:lnTo>
                    <a:cubicBezTo>
                      <a:pt x="0" y="1084"/>
                      <a:pt x="292" y="1275"/>
                      <a:pt x="584" y="1275"/>
                    </a:cubicBezTo>
                    <a:cubicBezTo>
                      <a:pt x="875" y="1275"/>
                      <a:pt x="1167" y="1084"/>
                      <a:pt x="1167" y="703"/>
                    </a:cubicBezTo>
                    <a:cubicBezTo>
                      <a:pt x="1167" y="477"/>
                      <a:pt x="1167" y="239"/>
                      <a:pt x="116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" name="Google Shape;2457;p44"/>
              <p:cNvSpPr/>
              <p:nvPr/>
            </p:nvSpPr>
            <p:spPr>
              <a:xfrm>
                <a:off x="1045950" y="1495850"/>
                <a:ext cx="303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1882" extrusionOk="0">
                    <a:moveTo>
                      <a:pt x="1155" y="0"/>
                    </a:moveTo>
                    <a:lnTo>
                      <a:pt x="1" y="120"/>
                    </a:lnTo>
                    <a:cubicBezTo>
                      <a:pt x="36" y="703"/>
                      <a:pt x="48" y="1298"/>
                      <a:pt x="48" y="1882"/>
                    </a:cubicBezTo>
                    <a:lnTo>
                      <a:pt x="1215" y="1882"/>
                    </a:lnTo>
                    <a:cubicBezTo>
                      <a:pt x="1215" y="1251"/>
                      <a:pt x="1191" y="620"/>
                      <a:pt x="11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" name="Google Shape;2458;p44"/>
              <p:cNvSpPr/>
              <p:nvPr/>
            </p:nvSpPr>
            <p:spPr>
              <a:xfrm>
                <a:off x="1040900" y="1447625"/>
                <a:ext cx="3365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2049" extrusionOk="0">
                    <a:moveTo>
                      <a:pt x="1084" y="1"/>
                    </a:moveTo>
                    <a:lnTo>
                      <a:pt x="0" y="370"/>
                    </a:lnTo>
                    <a:cubicBezTo>
                      <a:pt x="107" y="917"/>
                      <a:pt x="167" y="1477"/>
                      <a:pt x="203" y="2049"/>
                    </a:cubicBezTo>
                    <a:lnTo>
                      <a:pt x="1346" y="1929"/>
                    </a:lnTo>
                    <a:cubicBezTo>
                      <a:pt x="1310" y="1275"/>
                      <a:pt x="1227" y="632"/>
                      <a:pt x="10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" name="Google Shape;2459;p44"/>
              <p:cNvSpPr/>
              <p:nvPr/>
            </p:nvSpPr>
            <p:spPr>
              <a:xfrm>
                <a:off x="599475" y="1447625"/>
                <a:ext cx="3425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1370" h="2049" extrusionOk="0">
                    <a:moveTo>
                      <a:pt x="250" y="1"/>
                    </a:moveTo>
                    <a:cubicBezTo>
                      <a:pt x="119" y="632"/>
                      <a:pt x="48" y="1275"/>
                      <a:pt x="0" y="1929"/>
                    </a:cubicBezTo>
                    <a:lnTo>
                      <a:pt x="1155" y="2049"/>
                    </a:lnTo>
                    <a:cubicBezTo>
                      <a:pt x="1191" y="1477"/>
                      <a:pt x="1262" y="917"/>
                      <a:pt x="1369" y="370"/>
                    </a:cubicBezTo>
                    <a:lnTo>
                      <a:pt x="2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" name="Google Shape;2460;p44"/>
              <p:cNvSpPr/>
              <p:nvPr/>
            </p:nvSpPr>
            <p:spPr>
              <a:xfrm>
                <a:off x="597975" y="1495850"/>
                <a:ext cx="30400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1882" extrusionOk="0">
                    <a:moveTo>
                      <a:pt x="60" y="0"/>
                    </a:moveTo>
                    <a:cubicBezTo>
                      <a:pt x="13" y="632"/>
                      <a:pt x="1" y="1263"/>
                      <a:pt x="1" y="1882"/>
                    </a:cubicBezTo>
                    <a:lnTo>
                      <a:pt x="1167" y="1882"/>
                    </a:lnTo>
                    <a:cubicBezTo>
                      <a:pt x="1167" y="1298"/>
                      <a:pt x="1179" y="703"/>
                      <a:pt x="1215" y="120"/>
                    </a:cubicBez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" name="Google Shape;2461;p44"/>
              <p:cNvSpPr/>
              <p:nvPr/>
            </p:nvSpPr>
            <p:spPr>
              <a:xfrm>
                <a:off x="605725" y="1405350"/>
                <a:ext cx="411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2061" extrusionOk="0">
                    <a:moveTo>
                      <a:pt x="536" y="1"/>
                    </a:moveTo>
                    <a:cubicBezTo>
                      <a:pt x="298" y="537"/>
                      <a:pt x="131" y="1108"/>
                      <a:pt x="0" y="1692"/>
                    </a:cubicBezTo>
                    <a:lnTo>
                      <a:pt x="1119" y="2061"/>
                    </a:lnTo>
                    <a:cubicBezTo>
                      <a:pt x="1238" y="1501"/>
                      <a:pt x="1405" y="942"/>
                      <a:pt x="1643" y="418"/>
                    </a:cubicBezTo>
                    <a:lnTo>
                      <a:pt x="5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" name="Google Shape;2462;p44"/>
              <p:cNvSpPr/>
              <p:nvPr/>
            </p:nvSpPr>
            <p:spPr>
              <a:xfrm>
                <a:off x="597975" y="1542875"/>
                <a:ext cx="29200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168" h="1275" extrusionOk="0">
                    <a:moveTo>
                      <a:pt x="1" y="1"/>
                    </a:moveTo>
                    <a:cubicBezTo>
                      <a:pt x="1" y="239"/>
                      <a:pt x="1" y="477"/>
                      <a:pt x="1" y="703"/>
                    </a:cubicBezTo>
                    <a:cubicBezTo>
                      <a:pt x="1" y="1084"/>
                      <a:pt x="292" y="1275"/>
                      <a:pt x="584" y="1275"/>
                    </a:cubicBezTo>
                    <a:cubicBezTo>
                      <a:pt x="876" y="1275"/>
                      <a:pt x="1167" y="1084"/>
                      <a:pt x="1167" y="703"/>
                    </a:cubicBezTo>
                    <a:lnTo>
                      <a:pt x="116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" name="Google Shape;2463;p44"/>
              <p:cNvSpPr/>
              <p:nvPr/>
            </p:nvSpPr>
            <p:spPr>
              <a:xfrm>
                <a:off x="641725" y="1338400"/>
                <a:ext cx="452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1870" extrusionOk="0">
                    <a:moveTo>
                      <a:pt x="1168" y="0"/>
                    </a:moveTo>
                    <a:cubicBezTo>
                      <a:pt x="941" y="179"/>
                      <a:pt x="715" y="369"/>
                      <a:pt x="513" y="583"/>
                    </a:cubicBezTo>
                    <a:cubicBezTo>
                      <a:pt x="322" y="774"/>
                      <a:pt x="156" y="964"/>
                      <a:pt x="1" y="1167"/>
                    </a:cubicBezTo>
                    <a:lnTo>
                      <a:pt x="941" y="1869"/>
                    </a:lnTo>
                    <a:cubicBezTo>
                      <a:pt x="1061" y="1715"/>
                      <a:pt x="1192" y="1560"/>
                      <a:pt x="1334" y="1405"/>
                    </a:cubicBezTo>
                    <a:cubicBezTo>
                      <a:pt x="1489" y="1250"/>
                      <a:pt x="1644" y="1107"/>
                      <a:pt x="1811" y="976"/>
                    </a:cubicBez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" name="Google Shape;2464;p44"/>
              <p:cNvSpPr/>
              <p:nvPr/>
            </p:nvSpPr>
            <p:spPr>
              <a:xfrm>
                <a:off x="837300" y="1321725"/>
                <a:ext cx="134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37" h="13" extrusionOk="0">
                    <a:moveTo>
                      <a:pt x="0" y="0"/>
                    </a:moveTo>
                    <a:cubicBezTo>
                      <a:pt x="143" y="0"/>
                      <a:pt x="286" y="0"/>
                      <a:pt x="429" y="12"/>
                    </a:cubicBezTo>
                    <a:cubicBezTo>
                      <a:pt x="465" y="12"/>
                      <a:pt x="500" y="0"/>
                      <a:pt x="536" y="0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" name="Google Shape;2465;p44"/>
              <p:cNvSpPr/>
              <p:nvPr/>
            </p:nvSpPr>
            <p:spPr>
              <a:xfrm>
                <a:off x="619125" y="1367550"/>
                <a:ext cx="46150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930" extrusionOk="0">
                    <a:moveTo>
                      <a:pt x="905" y="1"/>
                    </a:moveTo>
                    <a:cubicBezTo>
                      <a:pt x="524" y="465"/>
                      <a:pt x="226" y="977"/>
                      <a:pt x="0" y="1513"/>
                    </a:cubicBezTo>
                    <a:lnTo>
                      <a:pt x="1107" y="1930"/>
                    </a:lnTo>
                    <a:cubicBezTo>
                      <a:pt x="1298" y="1501"/>
                      <a:pt x="1548" y="1096"/>
                      <a:pt x="1845" y="703"/>
                    </a:cubicBezTo>
                    <a:lnTo>
                      <a:pt x="90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" name="Google Shape;2466;p44"/>
              <p:cNvSpPr/>
              <p:nvPr/>
            </p:nvSpPr>
            <p:spPr>
              <a:xfrm>
                <a:off x="670900" y="1292525"/>
                <a:ext cx="166125" cy="70300"/>
              </a:xfrm>
              <a:custGeom>
                <a:avLst/>
                <a:gdLst/>
                <a:ahLst/>
                <a:cxnLst/>
                <a:rect l="l" t="t" r="r" b="b"/>
                <a:pathLst>
                  <a:path w="6645" h="2812" extrusionOk="0">
                    <a:moveTo>
                      <a:pt x="6446" y="1"/>
                    </a:moveTo>
                    <a:cubicBezTo>
                      <a:pt x="6380" y="1"/>
                      <a:pt x="6315" y="1"/>
                      <a:pt x="6249" y="2"/>
                    </a:cubicBezTo>
                    <a:lnTo>
                      <a:pt x="6644" y="2"/>
                    </a:lnTo>
                    <a:cubicBezTo>
                      <a:pt x="6578" y="1"/>
                      <a:pt x="6512" y="1"/>
                      <a:pt x="6446" y="1"/>
                    </a:cubicBezTo>
                    <a:close/>
                    <a:moveTo>
                      <a:pt x="6216" y="2"/>
                    </a:moveTo>
                    <a:cubicBezTo>
                      <a:pt x="6211" y="2"/>
                      <a:pt x="6207" y="2"/>
                      <a:pt x="6203" y="2"/>
                    </a:cubicBezTo>
                    <a:lnTo>
                      <a:pt x="6203" y="2"/>
                    </a:lnTo>
                    <a:cubicBezTo>
                      <a:pt x="6218" y="2"/>
                      <a:pt x="6234" y="2"/>
                      <a:pt x="6249" y="2"/>
                    </a:cubicBezTo>
                    <a:close/>
                    <a:moveTo>
                      <a:pt x="6203" y="2"/>
                    </a:moveTo>
                    <a:lnTo>
                      <a:pt x="6203" y="2"/>
                    </a:lnTo>
                    <a:cubicBezTo>
                      <a:pt x="3979" y="31"/>
                      <a:pt x="1754" y="462"/>
                      <a:pt x="1" y="1835"/>
                    </a:cubicBezTo>
                    <a:lnTo>
                      <a:pt x="644" y="2811"/>
                    </a:lnTo>
                    <a:cubicBezTo>
                      <a:pt x="2144" y="1549"/>
                      <a:pt x="4156" y="1204"/>
                      <a:pt x="6109" y="1168"/>
                    </a:cubicBezTo>
                    <a:cubicBezTo>
                      <a:pt x="5470" y="1074"/>
                      <a:pt x="5501" y="38"/>
                      <a:pt x="6203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" name="Google Shape;2467;p44"/>
              <p:cNvSpPr/>
              <p:nvPr/>
            </p:nvSpPr>
            <p:spPr>
              <a:xfrm>
                <a:off x="807525" y="1292550"/>
                <a:ext cx="59250" cy="29200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1168" extrusionOk="0">
                    <a:moveTo>
                      <a:pt x="751" y="1"/>
                    </a:moveTo>
                    <a:cubicBezTo>
                      <a:pt x="36" y="24"/>
                      <a:pt x="1" y="1072"/>
                      <a:pt x="644" y="1167"/>
                    </a:cubicBezTo>
                    <a:lnTo>
                      <a:pt x="1191" y="1167"/>
                    </a:lnTo>
                    <a:cubicBezTo>
                      <a:pt x="1281" y="1161"/>
                      <a:pt x="1370" y="1158"/>
                      <a:pt x="1459" y="1158"/>
                    </a:cubicBezTo>
                    <a:cubicBezTo>
                      <a:pt x="1548" y="1158"/>
                      <a:pt x="1638" y="1161"/>
                      <a:pt x="1727" y="1167"/>
                    </a:cubicBezTo>
                    <a:cubicBezTo>
                      <a:pt x="2370" y="1084"/>
                      <a:pt x="2334" y="24"/>
                      <a:pt x="1620" y="1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" name="Google Shape;2468;p44"/>
              <p:cNvSpPr/>
              <p:nvPr/>
            </p:nvSpPr>
            <p:spPr>
              <a:xfrm>
                <a:off x="917950" y="1635750"/>
                <a:ext cx="32775" cy="40500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1620" extrusionOk="0">
                    <a:moveTo>
                      <a:pt x="84" y="0"/>
                    </a:moveTo>
                    <a:cubicBezTo>
                      <a:pt x="96" y="453"/>
                      <a:pt x="60" y="893"/>
                      <a:pt x="1" y="1334"/>
                    </a:cubicBezTo>
                    <a:lnTo>
                      <a:pt x="1215" y="1620"/>
                    </a:lnTo>
                    <a:cubicBezTo>
                      <a:pt x="1287" y="1108"/>
                      <a:pt x="1311" y="560"/>
                      <a:pt x="12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" name="Google Shape;2469;p44"/>
              <p:cNvSpPr/>
              <p:nvPr/>
            </p:nvSpPr>
            <p:spPr>
              <a:xfrm>
                <a:off x="723600" y="1635750"/>
                <a:ext cx="32450" cy="40200"/>
              </a:xfrm>
              <a:custGeom>
                <a:avLst/>
                <a:gdLst/>
                <a:ahLst/>
                <a:cxnLst/>
                <a:rect l="l" t="t" r="r" b="b"/>
                <a:pathLst>
                  <a:path w="1298" h="1608" extrusionOk="0">
                    <a:moveTo>
                      <a:pt x="12" y="0"/>
                    </a:moveTo>
                    <a:cubicBezTo>
                      <a:pt x="0" y="560"/>
                      <a:pt x="36" y="1108"/>
                      <a:pt x="83" y="1608"/>
                    </a:cubicBezTo>
                    <a:lnTo>
                      <a:pt x="1298" y="1322"/>
                    </a:lnTo>
                    <a:cubicBezTo>
                      <a:pt x="1262" y="881"/>
                      <a:pt x="1250" y="441"/>
                      <a:pt x="126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" name="Google Shape;2470;p44"/>
              <p:cNvSpPr/>
              <p:nvPr/>
            </p:nvSpPr>
            <p:spPr>
              <a:xfrm>
                <a:off x="904275" y="1554775"/>
                <a:ext cx="42575" cy="4320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728" extrusionOk="0">
                    <a:moveTo>
                      <a:pt x="1215" y="1"/>
                    </a:moveTo>
                    <a:lnTo>
                      <a:pt x="0" y="263"/>
                    </a:lnTo>
                    <a:cubicBezTo>
                      <a:pt x="60" y="382"/>
                      <a:pt x="119" y="501"/>
                      <a:pt x="167" y="620"/>
                    </a:cubicBezTo>
                    <a:cubicBezTo>
                      <a:pt x="298" y="953"/>
                      <a:pt x="393" y="1299"/>
                      <a:pt x="465" y="1656"/>
                    </a:cubicBezTo>
                    <a:lnTo>
                      <a:pt x="1703" y="1727"/>
                    </a:lnTo>
                    <a:cubicBezTo>
                      <a:pt x="1596" y="1120"/>
                      <a:pt x="1441" y="537"/>
                      <a:pt x="12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" name="Google Shape;2471;p44"/>
              <p:cNvSpPr/>
              <p:nvPr/>
            </p:nvSpPr>
            <p:spPr>
              <a:xfrm>
                <a:off x="726575" y="1554500"/>
                <a:ext cx="417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727" extrusionOk="0">
                    <a:moveTo>
                      <a:pt x="405" y="0"/>
                    </a:moveTo>
                    <a:cubicBezTo>
                      <a:pt x="214" y="548"/>
                      <a:pt x="84" y="1131"/>
                      <a:pt x="0" y="1726"/>
                    </a:cubicBezTo>
                    <a:lnTo>
                      <a:pt x="1298" y="1667"/>
                    </a:lnTo>
                    <a:cubicBezTo>
                      <a:pt x="1310" y="1584"/>
                      <a:pt x="1322" y="1488"/>
                      <a:pt x="1346" y="1405"/>
                    </a:cubicBezTo>
                    <a:cubicBezTo>
                      <a:pt x="1417" y="1036"/>
                      <a:pt x="1524" y="655"/>
                      <a:pt x="1667" y="274"/>
                    </a:cubicBezTo>
                    <a:lnTo>
                      <a:pt x="40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" name="Google Shape;2472;p44"/>
              <p:cNvSpPr/>
              <p:nvPr/>
            </p:nvSpPr>
            <p:spPr>
              <a:xfrm>
                <a:off x="725675" y="1668775"/>
                <a:ext cx="34075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1363" h="1484" extrusionOk="0">
                    <a:moveTo>
                      <a:pt x="1215" y="1"/>
                    </a:moveTo>
                    <a:lnTo>
                      <a:pt x="0" y="287"/>
                    </a:lnTo>
                    <a:cubicBezTo>
                      <a:pt x="24" y="561"/>
                      <a:pt x="48" y="823"/>
                      <a:pt x="84" y="1061"/>
                    </a:cubicBezTo>
                    <a:cubicBezTo>
                      <a:pt x="127" y="1355"/>
                      <a:pt x="346" y="1483"/>
                      <a:pt x="587" y="1483"/>
                    </a:cubicBezTo>
                    <a:cubicBezTo>
                      <a:pt x="950" y="1483"/>
                      <a:pt x="1363" y="1194"/>
                      <a:pt x="1298" y="751"/>
                    </a:cubicBezTo>
                    <a:cubicBezTo>
                      <a:pt x="1263" y="501"/>
                      <a:pt x="1239" y="251"/>
                      <a:pt x="1215" y="1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" name="Google Shape;2473;p44"/>
              <p:cNvSpPr/>
              <p:nvPr/>
            </p:nvSpPr>
            <p:spPr>
              <a:xfrm>
                <a:off x="912350" y="1669075"/>
                <a:ext cx="36000" cy="36800"/>
              </a:xfrm>
              <a:custGeom>
                <a:avLst/>
                <a:gdLst/>
                <a:ahLst/>
                <a:cxnLst/>
                <a:rect l="l" t="t" r="r" b="b"/>
                <a:pathLst>
                  <a:path w="1440" h="1472" extrusionOk="0">
                    <a:moveTo>
                      <a:pt x="225" y="1"/>
                    </a:moveTo>
                    <a:cubicBezTo>
                      <a:pt x="189" y="251"/>
                      <a:pt x="142" y="501"/>
                      <a:pt x="94" y="739"/>
                    </a:cubicBezTo>
                    <a:cubicBezTo>
                      <a:pt x="1" y="1182"/>
                      <a:pt x="398" y="1471"/>
                      <a:pt x="765" y="1471"/>
                    </a:cubicBezTo>
                    <a:cubicBezTo>
                      <a:pt x="1010" y="1471"/>
                      <a:pt x="1242" y="1343"/>
                      <a:pt x="1308" y="1049"/>
                    </a:cubicBezTo>
                    <a:cubicBezTo>
                      <a:pt x="1356" y="811"/>
                      <a:pt x="1404" y="549"/>
                      <a:pt x="1439" y="287"/>
                    </a:cubicBezTo>
                    <a:lnTo>
                      <a:pt x="225" y="1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4" name="Google Shape;2474;p44"/>
              <p:cNvSpPr/>
              <p:nvPr/>
            </p:nvSpPr>
            <p:spPr>
              <a:xfrm>
                <a:off x="915875" y="1596150"/>
                <a:ext cx="34550" cy="39625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158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8" y="525"/>
                      <a:pt x="167" y="1061"/>
                      <a:pt x="167" y="1584"/>
                    </a:cubicBezTo>
                    <a:lnTo>
                      <a:pt x="1382" y="1584"/>
                    </a:lnTo>
                    <a:cubicBezTo>
                      <a:pt x="1370" y="1084"/>
                      <a:pt x="1322" y="572"/>
                      <a:pt x="1239" y="7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" name="Google Shape;2475;p44"/>
              <p:cNvSpPr/>
              <p:nvPr/>
            </p:nvSpPr>
            <p:spPr>
              <a:xfrm>
                <a:off x="723900" y="1596150"/>
                <a:ext cx="35125" cy="39625"/>
              </a:xfrm>
              <a:custGeom>
                <a:avLst/>
                <a:gdLst/>
                <a:ahLst/>
                <a:cxnLst/>
                <a:rect l="l" t="t" r="r" b="b"/>
                <a:pathLst>
                  <a:path w="1405" h="1585" extrusionOk="0">
                    <a:moveTo>
                      <a:pt x="1405" y="1"/>
                    </a:moveTo>
                    <a:lnTo>
                      <a:pt x="107" y="72"/>
                    </a:lnTo>
                    <a:cubicBezTo>
                      <a:pt x="36" y="572"/>
                      <a:pt x="0" y="1084"/>
                      <a:pt x="0" y="1584"/>
                    </a:cubicBezTo>
                    <a:lnTo>
                      <a:pt x="1250" y="1584"/>
                    </a:lnTo>
                    <a:cubicBezTo>
                      <a:pt x="1262" y="1049"/>
                      <a:pt x="1322" y="525"/>
                      <a:pt x="140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" name="Google Shape;2476;p44"/>
              <p:cNvSpPr/>
              <p:nvPr/>
            </p:nvSpPr>
            <p:spPr>
              <a:xfrm>
                <a:off x="736675" y="1484225"/>
                <a:ext cx="197975" cy="77425"/>
              </a:xfrm>
              <a:custGeom>
                <a:avLst/>
                <a:gdLst/>
                <a:ahLst/>
                <a:cxnLst/>
                <a:rect l="l" t="t" r="r" b="b"/>
                <a:pathLst>
                  <a:path w="7919" h="3097" extrusionOk="0">
                    <a:moveTo>
                      <a:pt x="3934" y="0"/>
                    </a:moveTo>
                    <a:cubicBezTo>
                      <a:pt x="3730" y="0"/>
                      <a:pt x="3519" y="12"/>
                      <a:pt x="3299" y="37"/>
                    </a:cubicBezTo>
                    <a:cubicBezTo>
                      <a:pt x="1525" y="227"/>
                      <a:pt x="525" y="1370"/>
                      <a:pt x="1" y="2811"/>
                    </a:cubicBezTo>
                    <a:lnTo>
                      <a:pt x="1263" y="3097"/>
                    </a:lnTo>
                    <a:cubicBezTo>
                      <a:pt x="1608" y="2228"/>
                      <a:pt x="2180" y="1466"/>
                      <a:pt x="3204" y="1227"/>
                    </a:cubicBezTo>
                    <a:cubicBezTo>
                      <a:pt x="3434" y="1174"/>
                      <a:pt x="3658" y="1149"/>
                      <a:pt x="3875" y="1149"/>
                    </a:cubicBezTo>
                    <a:cubicBezTo>
                      <a:pt x="5157" y="1149"/>
                      <a:pt x="6175" y="2026"/>
                      <a:pt x="6704" y="3085"/>
                    </a:cubicBezTo>
                    <a:lnTo>
                      <a:pt x="7919" y="2823"/>
                    </a:lnTo>
                    <a:cubicBezTo>
                      <a:pt x="7247" y="1219"/>
                      <a:pt x="5993" y="0"/>
                      <a:pt x="39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" name="Google Shape;2477;p44"/>
              <p:cNvSpPr/>
              <p:nvPr/>
            </p:nvSpPr>
            <p:spPr>
              <a:xfrm>
                <a:off x="703350" y="1279450"/>
                <a:ext cx="267625" cy="263450"/>
              </a:xfrm>
              <a:custGeom>
                <a:avLst/>
                <a:gdLst/>
                <a:ahLst/>
                <a:cxnLst/>
                <a:rect l="l" t="t" r="r" b="b"/>
                <a:pathLst>
                  <a:path w="10705" h="10538" extrusionOk="0">
                    <a:moveTo>
                      <a:pt x="0" y="1"/>
                    </a:moveTo>
                    <a:lnTo>
                      <a:pt x="0" y="10538"/>
                    </a:lnTo>
                    <a:lnTo>
                      <a:pt x="10704" y="10538"/>
                    </a:lnTo>
                    <a:lnTo>
                      <a:pt x="1070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" name="Google Shape;2478;p44"/>
              <p:cNvSpPr/>
              <p:nvPr/>
            </p:nvSpPr>
            <p:spPr>
              <a:xfrm>
                <a:off x="788775" y="1237775"/>
                <a:ext cx="96775" cy="64025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2561" extrusionOk="0">
                    <a:moveTo>
                      <a:pt x="1" y="1"/>
                    </a:moveTo>
                    <a:lnTo>
                      <a:pt x="1" y="2561"/>
                    </a:lnTo>
                    <a:lnTo>
                      <a:pt x="3870" y="2561"/>
                    </a:lnTo>
                    <a:lnTo>
                      <a:pt x="38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" name="Google Shape;2479;p44"/>
              <p:cNvSpPr/>
              <p:nvPr/>
            </p:nvSpPr>
            <p:spPr>
              <a:xfrm>
                <a:off x="988500" y="1127350"/>
                <a:ext cx="75325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644" extrusionOk="0">
                    <a:moveTo>
                      <a:pt x="1" y="1"/>
                    </a:moveTo>
                    <a:lnTo>
                      <a:pt x="1" y="644"/>
                    </a:lnTo>
                    <a:lnTo>
                      <a:pt x="3013" y="644"/>
                    </a:lnTo>
                    <a:lnTo>
                      <a:pt x="30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" name="Google Shape;2480;p44"/>
              <p:cNvSpPr/>
              <p:nvPr/>
            </p:nvSpPr>
            <p:spPr>
              <a:xfrm>
                <a:off x="976900" y="1118725"/>
                <a:ext cx="23825" cy="33350"/>
              </a:xfrm>
              <a:custGeom>
                <a:avLst/>
                <a:gdLst/>
                <a:ahLst/>
                <a:cxnLst/>
                <a:rect l="l" t="t" r="r" b="b"/>
                <a:pathLst>
                  <a:path w="953" h="1334" extrusionOk="0">
                    <a:moveTo>
                      <a:pt x="0" y="0"/>
                    </a:moveTo>
                    <a:lnTo>
                      <a:pt x="0" y="1334"/>
                    </a:lnTo>
                    <a:lnTo>
                      <a:pt x="953" y="1334"/>
                    </a:lnTo>
                    <a:lnTo>
                      <a:pt x="95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" name="Google Shape;2481;p44"/>
              <p:cNvSpPr/>
              <p:nvPr/>
            </p:nvSpPr>
            <p:spPr>
              <a:xfrm>
                <a:off x="965275" y="1096400"/>
                <a:ext cx="23250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3192" extrusionOk="0">
                    <a:moveTo>
                      <a:pt x="465" y="0"/>
                    </a:moveTo>
                    <a:cubicBezTo>
                      <a:pt x="215" y="0"/>
                      <a:pt x="1" y="203"/>
                      <a:pt x="1" y="465"/>
                    </a:cubicBezTo>
                    <a:lnTo>
                      <a:pt x="1" y="2727"/>
                    </a:lnTo>
                    <a:cubicBezTo>
                      <a:pt x="1" y="2977"/>
                      <a:pt x="215" y="3191"/>
                      <a:pt x="465" y="3191"/>
                    </a:cubicBezTo>
                    <a:cubicBezTo>
                      <a:pt x="727" y="3191"/>
                      <a:pt x="930" y="2977"/>
                      <a:pt x="930" y="2727"/>
                    </a:cubicBezTo>
                    <a:lnTo>
                      <a:pt x="930" y="465"/>
                    </a:lnTo>
                    <a:cubicBezTo>
                      <a:pt x="930" y="203"/>
                      <a:pt x="727" y="0"/>
                      <a:pt x="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4"/>
              <p:cNvSpPr/>
              <p:nvPr/>
            </p:nvSpPr>
            <p:spPr>
              <a:xfrm>
                <a:off x="1035825" y="1108000"/>
                <a:ext cx="55700" cy="55700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2228" extrusionOk="0">
                    <a:moveTo>
                      <a:pt x="1120" y="1"/>
                    </a:moveTo>
                    <a:cubicBezTo>
                      <a:pt x="501" y="1"/>
                      <a:pt x="1" y="501"/>
                      <a:pt x="1" y="1108"/>
                    </a:cubicBezTo>
                    <a:cubicBezTo>
                      <a:pt x="1" y="1727"/>
                      <a:pt x="501" y="2227"/>
                      <a:pt x="1120" y="2227"/>
                    </a:cubicBezTo>
                    <a:cubicBezTo>
                      <a:pt x="1727" y="2227"/>
                      <a:pt x="2227" y="1727"/>
                      <a:pt x="2227" y="1108"/>
                    </a:cubicBezTo>
                    <a:cubicBezTo>
                      <a:pt x="2227" y="501"/>
                      <a:pt x="1727" y="1"/>
                      <a:pt x="11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3" name="Google Shape;2483;p44"/>
              <p:cNvSpPr/>
              <p:nvPr/>
            </p:nvSpPr>
            <p:spPr>
              <a:xfrm>
                <a:off x="1063800" y="1108000"/>
                <a:ext cx="27725" cy="55700"/>
              </a:xfrm>
              <a:custGeom>
                <a:avLst/>
                <a:gdLst/>
                <a:ahLst/>
                <a:cxnLst/>
                <a:rect l="l" t="t" r="r" b="b"/>
                <a:pathLst>
                  <a:path w="1109" h="2228" extrusionOk="0">
                    <a:moveTo>
                      <a:pt x="1" y="1"/>
                    </a:moveTo>
                    <a:lnTo>
                      <a:pt x="1" y="2227"/>
                    </a:lnTo>
                    <a:cubicBezTo>
                      <a:pt x="608" y="2227"/>
                      <a:pt x="1108" y="1727"/>
                      <a:pt x="1108" y="1108"/>
                    </a:cubicBezTo>
                    <a:cubicBezTo>
                      <a:pt x="1108" y="489"/>
                      <a:pt x="608" y="1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4" name="Google Shape;2484;p44"/>
              <p:cNvSpPr/>
              <p:nvPr/>
            </p:nvSpPr>
            <p:spPr>
              <a:xfrm>
                <a:off x="611075" y="1128850"/>
                <a:ext cx="75325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655" extrusionOk="0">
                    <a:moveTo>
                      <a:pt x="1" y="0"/>
                    </a:moveTo>
                    <a:lnTo>
                      <a:pt x="1" y="655"/>
                    </a:lnTo>
                    <a:lnTo>
                      <a:pt x="3013" y="655"/>
                    </a:lnTo>
                    <a:lnTo>
                      <a:pt x="301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" name="Google Shape;2485;p44"/>
              <p:cNvSpPr/>
              <p:nvPr/>
            </p:nvSpPr>
            <p:spPr>
              <a:xfrm>
                <a:off x="674175" y="1120200"/>
                <a:ext cx="23850" cy="33675"/>
              </a:xfrm>
              <a:custGeom>
                <a:avLst/>
                <a:gdLst/>
                <a:ahLst/>
                <a:cxnLst/>
                <a:rect l="l" t="t" r="r" b="b"/>
                <a:pathLst>
                  <a:path w="954" h="1347" extrusionOk="0">
                    <a:moveTo>
                      <a:pt x="1" y="1"/>
                    </a:moveTo>
                    <a:lnTo>
                      <a:pt x="1" y="1346"/>
                    </a:lnTo>
                    <a:lnTo>
                      <a:pt x="953" y="1346"/>
                    </a:lnTo>
                    <a:lnTo>
                      <a:pt x="95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6" name="Google Shape;2486;p44"/>
              <p:cNvSpPr/>
              <p:nvPr/>
            </p:nvSpPr>
            <p:spPr>
              <a:xfrm>
                <a:off x="686375" y="1096400"/>
                <a:ext cx="23250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3192" extrusionOk="0">
                    <a:moveTo>
                      <a:pt x="465" y="0"/>
                    </a:moveTo>
                    <a:cubicBezTo>
                      <a:pt x="203" y="0"/>
                      <a:pt x="1" y="203"/>
                      <a:pt x="1" y="465"/>
                    </a:cubicBezTo>
                    <a:lnTo>
                      <a:pt x="1" y="2727"/>
                    </a:lnTo>
                    <a:cubicBezTo>
                      <a:pt x="1" y="2977"/>
                      <a:pt x="203" y="3191"/>
                      <a:pt x="465" y="3191"/>
                    </a:cubicBezTo>
                    <a:cubicBezTo>
                      <a:pt x="715" y="3191"/>
                      <a:pt x="930" y="2977"/>
                      <a:pt x="930" y="2727"/>
                    </a:cubicBezTo>
                    <a:lnTo>
                      <a:pt x="930" y="465"/>
                    </a:lnTo>
                    <a:cubicBezTo>
                      <a:pt x="930" y="203"/>
                      <a:pt x="715" y="0"/>
                      <a:pt x="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" name="Google Shape;2487;p44"/>
              <p:cNvSpPr/>
              <p:nvPr/>
            </p:nvSpPr>
            <p:spPr>
              <a:xfrm>
                <a:off x="583400" y="1108900"/>
                <a:ext cx="55675" cy="55675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2227" extrusionOk="0">
                    <a:moveTo>
                      <a:pt x="1119" y="0"/>
                    </a:moveTo>
                    <a:cubicBezTo>
                      <a:pt x="500" y="0"/>
                      <a:pt x="0" y="500"/>
                      <a:pt x="0" y="1108"/>
                    </a:cubicBezTo>
                    <a:cubicBezTo>
                      <a:pt x="0" y="1727"/>
                      <a:pt x="500" y="2227"/>
                      <a:pt x="1119" y="2227"/>
                    </a:cubicBezTo>
                    <a:cubicBezTo>
                      <a:pt x="1727" y="2227"/>
                      <a:pt x="2227" y="1727"/>
                      <a:pt x="2227" y="1108"/>
                    </a:cubicBezTo>
                    <a:cubicBezTo>
                      <a:pt x="2227" y="500"/>
                      <a:pt x="1727" y="0"/>
                      <a:pt x="111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" name="Google Shape;2488;p44"/>
              <p:cNvSpPr/>
              <p:nvPr/>
            </p:nvSpPr>
            <p:spPr>
              <a:xfrm>
                <a:off x="583400" y="1108900"/>
                <a:ext cx="28000" cy="5567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227" extrusionOk="0">
                    <a:moveTo>
                      <a:pt x="1119" y="0"/>
                    </a:moveTo>
                    <a:cubicBezTo>
                      <a:pt x="500" y="0"/>
                      <a:pt x="0" y="500"/>
                      <a:pt x="0" y="1108"/>
                    </a:cubicBezTo>
                    <a:cubicBezTo>
                      <a:pt x="0" y="1727"/>
                      <a:pt x="500" y="2227"/>
                      <a:pt x="1119" y="2227"/>
                    </a:cubicBez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" name="Google Shape;2489;p44"/>
              <p:cNvSpPr/>
              <p:nvPr/>
            </p:nvSpPr>
            <p:spPr>
              <a:xfrm>
                <a:off x="697400" y="1021375"/>
                <a:ext cx="279525" cy="236975"/>
              </a:xfrm>
              <a:custGeom>
                <a:avLst/>
                <a:gdLst/>
                <a:ahLst/>
                <a:cxnLst/>
                <a:rect l="l" t="t" r="r" b="b"/>
                <a:pathLst>
                  <a:path w="11181" h="9479" extrusionOk="0">
                    <a:moveTo>
                      <a:pt x="1084" y="1"/>
                    </a:moveTo>
                    <a:cubicBezTo>
                      <a:pt x="489" y="1"/>
                      <a:pt x="0" y="477"/>
                      <a:pt x="0" y="1084"/>
                    </a:cubicBezTo>
                    <a:lnTo>
                      <a:pt x="0" y="8395"/>
                    </a:lnTo>
                    <a:cubicBezTo>
                      <a:pt x="0" y="8990"/>
                      <a:pt x="489" y="9478"/>
                      <a:pt x="1084" y="9478"/>
                    </a:cubicBezTo>
                    <a:lnTo>
                      <a:pt x="10097" y="9478"/>
                    </a:lnTo>
                    <a:cubicBezTo>
                      <a:pt x="10692" y="9478"/>
                      <a:pt x="11180" y="8990"/>
                      <a:pt x="11180" y="8395"/>
                    </a:cubicBezTo>
                    <a:lnTo>
                      <a:pt x="11180" y="1084"/>
                    </a:lnTo>
                    <a:cubicBezTo>
                      <a:pt x="11180" y="477"/>
                      <a:pt x="10692" y="1"/>
                      <a:pt x="100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0" name="Google Shape;2490;p44"/>
              <p:cNvSpPr/>
              <p:nvPr/>
            </p:nvSpPr>
            <p:spPr>
              <a:xfrm>
                <a:off x="723000" y="1160975"/>
                <a:ext cx="228325" cy="72075"/>
              </a:xfrm>
              <a:custGeom>
                <a:avLst/>
                <a:gdLst/>
                <a:ahLst/>
                <a:cxnLst/>
                <a:rect l="l" t="t" r="r" b="b"/>
                <a:pathLst>
                  <a:path w="9133" h="2883" extrusionOk="0">
                    <a:moveTo>
                      <a:pt x="1381" y="1"/>
                    </a:moveTo>
                    <a:cubicBezTo>
                      <a:pt x="619" y="1"/>
                      <a:pt x="0" y="644"/>
                      <a:pt x="0" y="1442"/>
                    </a:cubicBezTo>
                    <a:cubicBezTo>
                      <a:pt x="0" y="2227"/>
                      <a:pt x="619" y="2882"/>
                      <a:pt x="1381" y="2882"/>
                    </a:cubicBezTo>
                    <a:lnTo>
                      <a:pt x="7739" y="2882"/>
                    </a:lnTo>
                    <a:cubicBezTo>
                      <a:pt x="8513" y="2882"/>
                      <a:pt x="9132" y="2227"/>
                      <a:pt x="9132" y="1442"/>
                    </a:cubicBezTo>
                    <a:cubicBezTo>
                      <a:pt x="9132" y="644"/>
                      <a:pt x="8513" y="1"/>
                      <a:pt x="77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1" name="Google Shape;2491;p44"/>
              <p:cNvSpPr/>
              <p:nvPr/>
            </p:nvSpPr>
            <p:spPr>
              <a:xfrm>
                <a:off x="750650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489" y="1"/>
                    </a:moveTo>
                    <a:cubicBezTo>
                      <a:pt x="230" y="1"/>
                      <a:pt x="1" y="339"/>
                      <a:pt x="240" y="577"/>
                    </a:cubicBezTo>
                    <a:cubicBezTo>
                      <a:pt x="787" y="1125"/>
                      <a:pt x="1335" y="1697"/>
                      <a:pt x="1895" y="2232"/>
                    </a:cubicBezTo>
                    <a:cubicBezTo>
                      <a:pt x="1966" y="2299"/>
                      <a:pt x="2046" y="2327"/>
                      <a:pt x="2122" y="2327"/>
                    </a:cubicBezTo>
                    <a:cubicBezTo>
                      <a:pt x="2389" y="2327"/>
                      <a:pt x="2621" y="1987"/>
                      <a:pt x="2371" y="1756"/>
                    </a:cubicBezTo>
                    <a:cubicBezTo>
                      <a:pt x="1811" y="1220"/>
                      <a:pt x="1264" y="649"/>
                      <a:pt x="716" y="101"/>
                    </a:cubicBezTo>
                    <a:cubicBezTo>
                      <a:pt x="645" y="30"/>
                      <a:pt x="566" y="1"/>
                      <a:pt x="4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2" name="Google Shape;2492;p44"/>
              <p:cNvSpPr/>
              <p:nvPr/>
            </p:nvSpPr>
            <p:spPr>
              <a:xfrm>
                <a:off x="750375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2133" y="1"/>
                    </a:moveTo>
                    <a:cubicBezTo>
                      <a:pt x="2056" y="1"/>
                      <a:pt x="1976" y="30"/>
                      <a:pt x="1906" y="101"/>
                    </a:cubicBezTo>
                    <a:cubicBezTo>
                      <a:pt x="1358" y="649"/>
                      <a:pt x="810" y="1220"/>
                      <a:pt x="251" y="1756"/>
                    </a:cubicBezTo>
                    <a:cubicBezTo>
                      <a:pt x="1" y="1987"/>
                      <a:pt x="240" y="2327"/>
                      <a:pt x="504" y="2327"/>
                    </a:cubicBezTo>
                    <a:cubicBezTo>
                      <a:pt x="580" y="2327"/>
                      <a:pt x="658" y="2299"/>
                      <a:pt x="727" y="2232"/>
                    </a:cubicBezTo>
                    <a:cubicBezTo>
                      <a:pt x="1287" y="1697"/>
                      <a:pt x="1834" y="1125"/>
                      <a:pt x="2382" y="577"/>
                    </a:cubicBezTo>
                    <a:cubicBezTo>
                      <a:pt x="2621" y="339"/>
                      <a:pt x="2392" y="1"/>
                      <a:pt x="21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3" name="Google Shape;2493;p44"/>
              <p:cNvSpPr/>
              <p:nvPr/>
            </p:nvSpPr>
            <p:spPr>
              <a:xfrm>
                <a:off x="854550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488" y="1"/>
                    </a:moveTo>
                    <a:cubicBezTo>
                      <a:pt x="229" y="1"/>
                      <a:pt x="0" y="339"/>
                      <a:pt x="239" y="577"/>
                    </a:cubicBezTo>
                    <a:cubicBezTo>
                      <a:pt x="787" y="1125"/>
                      <a:pt x="1334" y="1697"/>
                      <a:pt x="1894" y="2232"/>
                    </a:cubicBezTo>
                    <a:cubicBezTo>
                      <a:pt x="1963" y="2299"/>
                      <a:pt x="2041" y="2327"/>
                      <a:pt x="2117" y="2327"/>
                    </a:cubicBezTo>
                    <a:cubicBezTo>
                      <a:pt x="2381" y="2327"/>
                      <a:pt x="2620" y="1987"/>
                      <a:pt x="2370" y="1756"/>
                    </a:cubicBezTo>
                    <a:cubicBezTo>
                      <a:pt x="1811" y="1220"/>
                      <a:pt x="1263" y="649"/>
                      <a:pt x="715" y="101"/>
                    </a:cubicBezTo>
                    <a:cubicBezTo>
                      <a:pt x="644" y="30"/>
                      <a:pt x="565" y="1"/>
                      <a:pt x="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4" name="Google Shape;2494;p44"/>
              <p:cNvSpPr/>
              <p:nvPr/>
            </p:nvSpPr>
            <p:spPr>
              <a:xfrm>
                <a:off x="854275" y="1078700"/>
                <a:ext cx="65500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0" h="2327" extrusionOk="0">
                    <a:moveTo>
                      <a:pt x="2132" y="1"/>
                    </a:moveTo>
                    <a:cubicBezTo>
                      <a:pt x="2055" y="1"/>
                      <a:pt x="1976" y="30"/>
                      <a:pt x="1905" y="101"/>
                    </a:cubicBezTo>
                    <a:cubicBezTo>
                      <a:pt x="1357" y="649"/>
                      <a:pt x="810" y="1220"/>
                      <a:pt x="250" y="1756"/>
                    </a:cubicBezTo>
                    <a:cubicBezTo>
                      <a:pt x="0" y="1987"/>
                      <a:pt x="239" y="2327"/>
                      <a:pt x="504" y="2327"/>
                    </a:cubicBezTo>
                    <a:cubicBezTo>
                      <a:pt x="579" y="2327"/>
                      <a:pt x="657" y="2299"/>
                      <a:pt x="726" y="2232"/>
                    </a:cubicBezTo>
                    <a:cubicBezTo>
                      <a:pt x="1286" y="1697"/>
                      <a:pt x="1834" y="1125"/>
                      <a:pt x="2381" y="577"/>
                    </a:cubicBezTo>
                    <a:cubicBezTo>
                      <a:pt x="2620" y="339"/>
                      <a:pt x="2391" y="1"/>
                      <a:pt x="21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5" name="Google Shape;2495;p44"/>
              <p:cNvSpPr/>
              <p:nvPr/>
            </p:nvSpPr>
            <p:spPr>
              <a:xfrm>
                <a:off x="734900" y="1170500"/>
                <a:ext cx="28000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121" extrusionOk="0">
                    <a:moveTo>
                      <a:pt x="1060" y="1"/>
                    </a:moveTo>
                    <a:cubicBezTo>
                      <a:pt x="477" y="1"/>
                      <a:pt x="1" y="477"/>
                      <a:pt x="1" y="1061"/>
                    </a:cubicBezTo>
                    <a:cubicBezTo>
                      <a:pt x="1" y="1644"/>
                      <a:pt x="477" y="2120"/>
                      <a:pt x="1060" y="2120"/>
                    </a:cubicBezTo>
                    <a:lnTo>
                      <a:pt x="1120" y="2120"/>
                    </a:lnTo>
                    <a:lnTo>
                      <a:pt x="112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6" name="Google Shape;2496;p44"/>
              <p:cNvSpPr/>
              <p:nvPr/>
            </p:nvSpPr>
            <p:spPr>
              <a:xfrm>
                <a:off x="762875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1489" y="2120"/>
                    </a:lnTo>
                    <a:lnTo>
                      <a:pt x="14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7" name="Google Shape;2497;p44"/>
              <p:cNvSpPr/>
              <p:nvPr/>
            </p:nvSpPr>
            <p:spPr>
              <a:xfrm>
                <a:off x="800100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0" y="1"/>
                    </a:moveTo>
                    <a:lnTo>
                      <a:pt x="0" y="2120"/>
                    </a:lnTo>
                    <a:lnTo>
                      <a:pt x="1488" y="2120"/>
                    </a:lnTo>
                    <a:lnTo>
                      <a:pt x="14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8" name="Google Shape;2498;p44"/>
              <p:cNvSpPr/>
              <p:nvPr/>
            </p:nvSpPr>
            <p:spPr>
              <a:xfrm>
                <a:off x="874200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1489" y="2120"/>
                    </a:lnTo>
                    <a:lnTo>
                      <a:pt x="148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" name="Google Shape;2499;p44"/>
              <p:cNvSpPr/>
              <p:nvPr/>
            </p:nvSpPr>
            <p:spPr>
              <a:xfrm>
                <a:off x="911400" y="1170500"/>
                <a:ext cx="280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60" y="2120"/>
                    </a:lnTo>
                    <a:cubicBezTo>
                      <a:pt x="644" y="2120"/>
                      <a:pt x="1120" y="1644"/>
                      <a:pt x="1120" y="1061"/>
                    </a:cubicBezTo>
                    <a:cubicBezTo>
                      <a:pt x="1120" y="465"/>
                      <a:pt x="644" y="1"/>
                      <a:pt x="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" name="Google Shape;2500;p44"/>
              <p:cNvSpPr/>
              <p:nvPr/>
            </p:nvSpPr>
            <p:spPr>
              <a:xfrm>
                <a:off x="837300" y="1170500"/>
                <a:ext cx="369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77" h="2121" extrusionOk="0">
                    <a:moveTo>
                      <a:pt x="0" y="1"/>
                    </a:moveTo>
                    <a:lnTo>
                      <a:pt x="0" y="2120"/>
                    </a:lnTo>
                    <a:lnTo>
                      <a:pt x="1477" y="2120"/>
                    </a:lnTo>
                    <a:lnTo>
                      <a:pt x="14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" name="Google Shape;2501;p44"/>
              <p:cNvSpPr/>
              <p:nvPr/>
            </p:nvSpPr>
            <p:spPr>
              <a:xfrm>
                <a:off x="667025" y="1279450"/>
                <a:ext cx="339950" cy="42300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1692" extrusionOk="0">
                    <a:moveTo>
                      <a:pt x="1" y="1"/>
                    </a:moveTo>
                    <a:lnTo>
                      <a:pt x="1" y="1691"/>
                    </a:lnTo>
                    <a:lnTo>
                      <a:pt x="13598" y="1691"/>
                    </a:lnTo>
                    <a:lnTo>
                      <a:pt x="135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2" name="Google Shape;2502;p44"/>
              <p:cNvSpPr/>
              <p:nvPr/>
            </p:nvSpPr>
            <p:spPr>
              <a:xfrm>
                <a:off x="667025" y="1301775"/>
                <a:ext cx="339950" cy="18775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751" extrusionOk="0">
                    <a:moveTo>
                      <a:pt x="1" y="1"/>
                    </a:moveTo>
                    <a:lnTo>
                      <a:pt x="1" y="751"/>
                    </a:lnTo>
                    <a:lnTo>
                      <a:pt x="13598" y="751"/>
                    </a:lnTo>
                    <a:lnTo>
                      <a:pt x="135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" name="Google Shape;2503;p44"/>
              <p:cNvSpPr/>
              <p:nvPr/>
            </p:nvSpPr>
            <p:spPr>
              <a:xfrm>
                <a:off x="738175" y="1405350"/>
                <a:ext cx="197975" cy="112850"/>
              </a:xfrm>
              <a:custGeom>
                <a:avLst/>
                <a:gdLst/>
                <a:ahLst/>
                <a:cxnLst/>
                <a:rect l="l" t="t" r="r" b="b"/>
                <a:pathLst>
                  <a:path w="7919" h="4514" extrusionOk="0">
                    <a:moveTo>
                      <a:pt x="1477" y="1"/>
                    </a:moveTo>
                    <a:cubicBezTo>
                      <a:pt x="667" y="1"/>
                      <a:pt x="1" y="668"/>
                      <a:pt x="1" y="1477"/>
                    </a:cubicBezTo>
                    <a:lnTo>
                      <a:pt x="1" y="3037"/>
                    </a:lnTo>
                    <a:cubicBezTo>
                      <a:pt x="1" y="3847"/>
                      <a:pt x="667" y="4513"/>
                      <a:pt x="1477" y="4513"/>
                    </a:cubicBezTo>
                    <a:lnTo>
                      <a:pt x="6442" y="4513"/>
                    </a:lnTo>
                    <a:cubicBezTo>
                      <a:pt x="7251" y="4513"/>
                      <a:pt x="7918" y="3847"/>
                      <a:pt x="7918" y="3037"/>
                    </a:cubicBezTo>
                    <a:lnTo>
                      <a:pt x="7918" y="1477"/>
                    </a:lnTo>
                    <a:cubicBezTo>
                      <a:pt x="7918" y="668"/>
                      <a:pt x="7251" y="1"/>
                      <a:pt x="64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44"/>
              <p:cNvSpPr/>
              <p:nvPr/>
            </p:nvSpPr>
            <p:spPr>
              <a:xfrm>
                <a:off x="738175" y="1348200"/>
                <a:ext cx="37225" cy="36950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1478" extrusionOk="0">
                    <a:moveTo>
                      <a:pt x="739" y="1"/>
                    </a:moveTo>
                    <a:cubicBezTo>
                      <a:pt x="334" y="1"/>
                      <a:pt x="1" y="334"/>
                      <a:pt x="1" y="739"/>
                    </a:cubicBezTo>
                    <a:cubicBezTo>
                      <a:pt x="1" y="1144"/>
                      <a:pt x="334" y="1477"/>
                      <a:pt x="739" y="1477"/>
                    </a:cubicBezTo>
                    <a:cubicBezTo>
                      <a:pt x="1155" y="1477"/>
                      <a:pt x="1489" y="1144"/>
                      <a:pt x="1489" y="739"/>
                    </a:cubicBezTo>
                    <a:cubicBezTo>
                      <a:pt x="1489" y="334"/>
                      <a:pt x="1155" y="1"/>
                      <a:pt x="7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44"/>
              <p:cNvSpPr/>
              <p:nvPr/>
            </p:nvSpPr>
            <p:spPr>
              <a:xfrm>
                <a:off x="808425" y="1348200"/>
                <a:ext cx="127725" cy="36950"/>
              </a:xfrm>
              <a:custGeom>
                <a:avLst/>
                <a:gdLst/>
                <a:ahLst/>
                <a:cxnLst/>
                <a:rect l="l" t="t" r="r" b="b"/>
                <a:pathLst>
                  <a:path w="5109" h="1478" extrusionOk="0">
                    <a:moveTo>
                      <a:pt x="0" y="1"/>
                    </a:moveTo>
                    <a:lnTo>
                      <a:pt x="0" y="1477"/>
                    </a:lnTo>
                    <a:lnTo>
                      <a:pt x="5108" y="1477"/>
                    </a:lnTo>
                    <a:lnTo>
                      <a:pt x="510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44"/>
              <p:cNvSpPr/>
              <p:nvPr/>
            </p:nvSpPr>
            <p:spPr>
              <a:xfrm>
                <a:off x="907250" y="1665800"/>
                <a:ext cx="4825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2204" extrusionOk="0">
                    <a:moveTo>
                      <a:pt x="965" y="1"/>
                    </a:moveTo>
                    <a:cubicBezTo>
                      <a:pt x="429" y="1"/>
                      <a:pt x="0" y="441"/>
                      <a:pt x="0" y="977"/>
                    </a:cubicBezTo>
                    <a:lnTo>
                      <a:pt x="0" y="1239"/>
                    </a:lnTo>
                    <a:cubicBezTo>
                      <a:pt x="0" y="1775"/>
                      <a:pt x="429" y="2204"/>
                      <a:pt x="965" y="2204"/>
                    </a:cubicBezTo>
                    <a:cubicBezTo>
                      <a:pt x="1500" y="2204"/>
                      <a:pt x="1929" y="1775"/>
                      <a:pt x="1929" y="1239"/>
                    </a:cubicBezTo>
                    <a:lnTo>
                      <a:pt x="1929" y="977"/>
                    </a:lnTo>
                    <a:cubicBezTo>
                      <a:pt x="1929" y="441"/>
                      <a:pt x="1500" y="1"/>
                      <a:pt x="9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44"/>
              <p:cNvSpPr/>
              <p:nvPr/>
            </p:nvSpPr>
            <p:spPr>
              <a:xfrm>
                <a:off x="717625" y="1665800"/>
                <a:ext cx="4855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1942" h="2204" extrusionOk="0">
                    <a:moveTo>
                      <a:pt x="977" y="1"/>
                    </a:moveTo>
                    <a:cubicBezTo>
                      <a:pt x="442" y="1"/>
                      <a:pt x="1" y="441"/>
                      <a:pt x="1" y="977"/>
                    </a:cubicBezTo>
                    <a:lnTo>
                      <a:pt x="1" y="1239"/>
                    </a:lnTo>
                    <a:cubicBezTo>
                      <a:pt x="1" y="1775"/>
                      <a:pt x="442" y="2204"/>
                      <a:pt x="977" y="2204"/>
                    </a:cubicBezTo>
                    <a:cubicBezTo>
                      <a:pt x="1513" y="2204"/>
                      <a:pt x="1942" y="1775"/>
                      <a:pt x="1942" y="1239"/>
                    </a:cubicBezTo>
                    <a:lnTo>
                      <a:pt x="1942" y="977"/>
                    </a:lnTo>
                    <a:cubicBezTo>
                      <a:pt x="1942" y="441"/>
                      <a:pt x="1513" y="1"/>
                      <a:pt x="9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44"/>
              <p:cNvSpPr/>
              <p:nvPr/>
            </p:nvSpPr>
            <p:spPr>
              <a:xfrm>
                <a:off x="659600" y="1695575"/>
                <a:ext cx="116100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4644" h="1430" extrusionOk="0">
                    <a:moveTo>
                      <a:pt x="0" y="1"/>
                    </a:moveTo>
                    <a:lnTo>
                      <a:pt x="0" y="1429"/>
                    </a:lnTo>
                    <a:lnTo>
                      <a:pt x="4644" y="1429"/>
                    </a:lnTo>
                    <a:lnTo>
                      <a:pt x="464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44"/>
              <p:cNvSpPr/>
              <p:nvPr/>
            </p:nvSpPr>
            <p:spPr>
              <a:xfrm>
                <a:off x="898600" y="1695575"/>
                <a:ext cx="116125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1430" extrusionOk="0">
                    <a:moveTo>
                      <a:pt x="1" y="1"/>
                    </a:moveTo>
                    <a:lnTo>
                      <a:pt x="1" y="1429"/>
                    </a:lnTo>
                    <a:lnTo>
                      <a:pt x="4644" y="1429"/>
                    </a:lnTo>
                    <a:lnTo>
                      <a:pt x="464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44"/>
              <p:cNvSpPr/>
              <p:nvPr/>
            </p:nvSpPr>
            <p:spPr>
              <a:xfrm>
                <a:off x="556300" y="1549725"/>
                <a:ext cx="109875" cy="92900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3716" extrusionOk="0">
                    <a:moveTo>
                      <a:pt x="2192" y="1"/>
                    </a:moveTo>
                    <a:cubicBezTo>
                      <a:pt x="989" y="1"/>
                      <a:pt x="1" y="989"/>
                      <a:pt x="1" y="2191"/>
                    </a:cubicBezTo>
                    <a:lnTo>
                      <a:pt x="1" y="3703"/>
                    </a:lnTo>
                    <a:lnTo>
                      <a:pt x="1168" y="3703"/>
                    </a:lnTo>
                    <a:lnTo>
                      <a:pt x="1168" y="2191"/>
                    </a:lnTo>
                    <a:cubicBezTo>
                      <a:pt x="1168" y="1632"/>
                      <a:pt x="1632" y="1167"/>
                      <a:pt x="2192" y="1167"/>
                    </a:cubicBezTo>
                    <a:cubicBezTo>
                      <a:pt x="2763" y="1167"/>
                      <a:pt x="3227" y="1632"/>
                      <a:pt x="3227" y="2191"/>
                    </a:cubicBezTo>
                    <a:lnTo>
                      <a:pt x="3227" y="3715"/>
                    </a:lnTo>
                    <a:lnTo>
                      <a:pt x="4394" y="3715"/>
                    </a:lnTo>
                    <a:lnTo>
                      <a:pt x="4394" y="2191"/>
                    </a:lnTo>
                    <a:cubicBezTo>
                      <a:pt x="4394" y="989"/>
                      <a:pt x="3406" y="1"/>
                      <a:pt x="21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44"/>
              <p:cNvSpPr/>
              <p:nvPr/>
            </p:nvSpPr>
            <p:spPr>
              <a:xfrm>
                <a:off x="1006950" y="1549725"/>
                <a:ext cx="109575" cy="92900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3716" extrusionOk="0">
                    <a:moveTo>
                      <a:pt x="2192" y="1"/>
                    </a:moveTo>
                    <a:cubicBezTo>
                      <a:pt x="977" y="1"/>
                      <a:pt x="1" y="989"/>
                      <a:pt x="1" y="2191"/>
                    </a:cubicBezTo>
                    <a:lnTo>
                      <a:pt x="1" y="3703"/>
                    </a:lnTo>
                    <a:lnTo>
                      <a:pt x="1168" y="3703"/>
                    </a:lnTo>
                    <a:lnTo>
                      <a:pt x="1168" y="2191"/>
                    </a:lnTo>
                    <a:cubicBezTo>
                      <a:pt x="1168" y="1632"/>
                      <a:pt x="1632" y="1167"/>
                      <a:pt x="2192" y="1167"/>
                    </a:cubicBezTo>
                    <a:cubicBezTo>
                      <a:pt x="2763" y="1167"/>
                      <a:pt x="3216" y="1632"/>
                      <a:pt x="3216" y="2191"/>
                    </a:cubicBezTo>
                    <a:lnTo>
                      <a:pt x="3216" y="3715"/>
                    </a:lnTo>
                    <a:lnTo>
                      <a:pt x="4382" y="3715"/>
                    </a:lnTo>
                    <a:lnTo>
                      <a:pt x="4382" y="2191"/>
                    </a:lnTo>
                    <a:cubicBezTo>
                      <a:pt x="4382" y="989"/>
                      <a:pt x="3406" y="1"/>
                      <a:pt x="21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1660AA23-DD38-9213-EC5A-4D77DF611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031" y="2672252"/>
            <a:ext cx="4901613" cy="1961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AC84FDA-5D33-24B7-4B4F-0A1021BE05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8031" y="2184443"/>
            <a:ext cx="2869014" cy="43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825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7" name="Google Shape;2307;p44"/>
          <p:cNvSpPr txBox="1">
            <a:spLocks noGrp="1"/>
          </p:cNvSpPr>
          <p:nvPr>
            <p:ph type="title"/>
          </p:nvPr>
        </p:nvSpPr>
        <p:spPr>
          <a:xfrm>
            <a:off x="1993571" y="371888"/>
            <a:ext cx="5082004" cy="7126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dirty="0" err="1">
                <a:solidFill>
                  <a:srgbClr val="FFFFFF"/>
                </a:solidFill>
                <a:effectLst/>
                <a:latin typeface="-apple-system"/>
              </a:rPr>
              <a:t>Áp</a:t>
            </a:r>
            <a:r>
              <a:rPr lang="en-US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sz="2400" b="1" i="0" dirty="0" err="1">
                <a:solidFill>
                  <a:srgbClr val="FFFFFF"/>
                </a:solidFill>
                <a:effectLst/>
                <a:latin typeface="-apple-system"/>
              </a:rPr>
              <a:t>dụng</a:t>
            </a:r>
            <a:r>
              <a:rPr lang="en-US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vi-VN" sz="2400" b="1" i="0" dirty="0" err="1">
                <a:solidFill>
                  <a:srgbClr val="FFFFFF"/>
                </a:solidFill>
                <a:effectLst/>
                <a:latin typeface="-apple-system"/>
              </a:rPr>
              <a:t>Gradient</a:t>
            </a:r>
            <a:r>
              <a:rPr lang="vi-VN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vi-VN" sz="2400" b="1" i="0" dirty="0" err="1">
                <a:solidFill>
                  <a:srgbClr val="FFFFFF"/>
                </a:solidFill>
                <a:effectLst/>
                <a:latin typeface="-apple-system"/>
              </a:rPr>
              <a:t>Boosting</a:t>
            </a:r>
            <a:r>
              <a:rPr lang="vi-VN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-apple-system"/>
              </a:rPr>
              <a:t>sử</a:t>
            </a:r>
            <a:r>
              <a:rPr lang="en-US" sz="2400" dirty="0">
                <a:solidFill>
                  <a:srgbClr val="FFFFFF"/>
                </a:solidFill>
                <a:latin typeface="-apple-system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-apple-system"/>
              </a:rPr>
              <a:t>dụng</a:t>
            </a:r>
            <a:r>
              <a:rPr lang="en-US" sz="2400" dirty="0">
                <a:solidFill>
                  <a:srgbClr val="FFFFFF"/>
                </a:solidFill>
                <a:latin typeface="-apple-system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-apple-system"/>
              </a:rPr>
              <a:t>trong</a:t>
            </a:r>
            <a:r>
              <a:rPr lang="en-US" sz="2400" dirty="0">
                <a:solidFill>
                  <a:srgbClr val="FFFFFF"/>
                </a:solidFill>
                <a:latin typeface="-apple-system"/>
              </a:rPr>
              <a:t> </a:t>
            </a:r>
            <a:r>
              <a:rPr lang="vi-VN" sz="2400" b="1" i="0" dirty="0" err="1">
                <a:solidFill>
                  <a:srgbClr val="FFFFFF"/>
                </a:solidFill>
                <a:effectLst/>
                <a:latin typeface="-apple-system"/>
              </a:rPr>
              <a:t>Regression</a:t>
            </a:r>
            <a:endParaRPr sz="2400" dirty="0"/>
          </a:p>
        </p:txBody>
      </p:sp>
      <p:sp>
        <p:nvSpPr>
          <p:cNvPr id="2308" name="Google Shape;2308;p44"/>
          <p:cNvSpPr txBox="1">
            <a:spLocks noGrp="1"/>
          </p:cNvSpPr>
          <p:nvPr>
            <p:ph type="body" idx="1"/>
          </p:nvPr>
        </p:nvSpPr>
        <p:spPr>
          <a:xfrm>
            <a:off x="2014466" y="1315568"/>
            <a:ext cx="5133709" cy="21974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dirty="0" err="1">
                <a:solidFill>
                  <a:schemeClr val="accent6"/>
                </a:solidFill>
              </a:rPr>
              <a:t>Bước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5</a:t>
            </a:r>
            <a:r>
              <a:rPr lang="en-US" dirty="0">
                <a:solidFill>
                  <a:schemeClr val="accent6"/>
                </a:solidFill>
              </a:rPr>
              <a:t>: </a:t>
            </a:r>
            <a:r>
              <a:rPr lang="en-US" dirty="0" err="1">
                <a:solidFill>
                  <a:schemeClr val="accent6"/>
                </a:solidFill>
              </a:rPr>
              <a:t>Tạo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dự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đoán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thứ</a:t>
            </a:r>
            <a:r>
              <a:rPr lang="en-US" dirty="0">
                <a:solidFill>
                  <a:schemeClr val="accent6"/>
                </a:solidFill>
              </a:rPr>
              <a:t> 2.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b="1" u="sng" dirty="0" err="1"/>
              <a:t>Tiếp</a:t>
            </a:r>
            <a:r>
              <a:rPr lang="en-US" b="1" u="sng" dirty="0"/>
              <a:t> </a:t>
            </a:r>
            <a:r>
              <a:rPr lang="en-US" b="1" u="sng" dirty="0" err="1"/>
              <a:t>tục</a:t>
            </a:r>
            <a:r>
              <a:rPr lang="en-US" b="1" u="sng" dirty="0"/>
              <a:t>:</a:t>
            </a:r>
            <a:endParaRPr lang="en-US" b="1" u="sng" dirty="0">
              <a:solidFill>
                <a:schemeClr val="accent6"/>
              </a:solidFill>
            </a:endParaRPr>
          </a:p>
          <a:p>
            <a:pPr marL="285750" indent="-285750">
              <a:buClr>
                <a:schemeClr val="accent2"/>
              </a:buClr>
              <a:buSzPts val="1100"/>
            </a:pPr>
            <a:r>
              <a:rPr lang="vi-VN" dirty="0">
                <a:solidFill>
                  <a:schemeClr val="accent6"/>
                </a:solidFill>
              </a:rPr>
              <a:t>Xây dựng một cây thứ hai</a:t>
            </a:r>
          </a:p>
          <a:p>
            <a:pPr marL="285750" indent="-285750">
              <a:buClr>
                <a:schemeClr val="accent2"/>
              </a:buClr>
              <a:buSzPts val="1100"/>
            </a:pPr>
            <a:r>
              <a:rPr lang="vi-VN" dirty="0">
                <a:solidFill>
                  <a:schemeClr val="accent6"/>
                </a:solidFill>
              </a:rPr>
              <a:t>Tính toán dự đoán bằng cây thứ hai này</a:t>
            </a:r>
          </a:p>
          <a:p>
            <a:pPr marL="285750" indent="-285750">
              <a:buClr>
                <a:schemeClr val="accent2"/>
              </a:buClr>
              <a:buSzPts val="1100"/>
            </a:pPr>
            <a:r>
              <a:rPr lang="vi-VN" dirty="0">
                <a:solidFill>
                  <a:schemeClr val="accent6"/>
                </a:solidFill>
              </a:rPr>
              <a:t>Tính toán phần dư theo dự đoán</a:t>
            </a:r>
          </a:p>
          <a:p>
            <a:pPr marL="285750" indent="-285750">
              <a:buClr>
                <a:schemeClr val="accent2"/>
              </a:buClr>
              <a:buSzPts val="1100"/>
            </a:pPr>
            <a:r>
              <a:rPr lang="vi-VN" dirty="0">
                <a:solidFill>
                  <a:schemeClr val="accent6"/>
                </a:solidFill>
              </a:rPr>
              <a:t>Xây dựng cây thứ ba</a:t>
            </a:r>
          </a:p>
          <a:p>
            <a:pPr marL="285750" indent="-285750">
              <a:buClr>
                <a:schemeClr val="accent2"/>
              </a:buClr>
              <a:buSzPts val="1100"/>
            </a:pPr>
            <a:r>
              <a:rPr lang="vi-VN" dirty="0">
                <a:solidFill>
                  <a:schemeClr val="accent6"/>
                </a:solidFill>
              </a:rPr>
              <a:t>...</a:t>
            </a:r>
            <a:endParaRPr lang="en-US" dirty="0">
              <a:solidFill>
                <a:schemeClr val="accent6"/>
              </a:solidFill>
            </a:endParaRPr>
          </a:p>
        </p:txBody>
      </p:sp>
      <p:grpSp>
        <p:nvGrpSpPr>
          <p:cNvPr id="2309" name="Google Shape;2309;p44"/>
          <p:cNvGrpSpPr/>
          <p:nvPr/>
        </p:nvGrpSpPr>
        <p:grpSpPr>
          <a:xfrm rot="866130">
            <a:off x="249590" y="-264931"/>
            <a:ext cx="1498719" cy="2192273"/>
            <a:chOff x="1463275" y="2373500"/>
            <a:chExt cx="484900" cy="711125"/>
          </a:xfrm>
        </p:grpSpPr>
        <p:sp>
          <p:nvSpPr>
            <p:cNvPr id="2310" name="Google Shape;2310;p44"/>
            <p:cNvSpPr/>
            <p:nvPr/>
          </p:nvSpPr>
          <p:spPr>
            <a:xfrm>
              <a:off x="1463275" y="2373650"/>
              <a:ext cx="484300" cy="710825"/>
            </a:xfrm>
            <a:custGeom>
              <a:avLst/>
              <a:gdLst/>
              <a:ahLst/>
              <a:cxnLst/>
              <a:rect l="l" t="t" r="r" b="b"/>
              <a:pathLst>
                <a:path w="19372" h="28433" extrusionOk="0">
                  <a:moveTo>
                    <a:pt x="9049" y="0"/>
                  </a:moveTo>
                  <a:cubicBezTo>
                    <a:pt x="8263" y="0"/>
                    <a:pt x="7632" y="631"/>
                    <a:pt x="7632" y="1405"/>
                  </a:cubicBezTo>
                  <a:lnTo>
                    <a:pt x="7632" y="1417"/>
                  </a:lnTo>
                  <a:cubicBezTo>
                    <a:pt x="5596" y="2215"/>
                    <a:pt x="4155" y="4191"/>
                    <a:pt x="4155" y="6501"/>
                  </a:cubicBezTo>
                  <a:lnTo>
                    <a:pt x="4155" y="9870"/>
                  </a:lnTo>
                  <a:cubicBezTo>
                    <a:pt x="3763" y="10025"/>
                    <a:pt x="3489" y="10406"/>
                    <a:pt x="3489" y="10847"/>
                  </a:cubicBezTo>
                  <a:lnTo>
                    <a:pt x="3489" y="11156"/>
                  </a:lnTo>
                  <a:cubicBezTo>
                    <a:pt x="3298" y="11299"/>
                    <a:pt x="3120" y="11454"/>
                    <a:pt x="2953" y="11621"/>
                  </a:cubicBezTo>
                  <a:cubicBezTo>
                    <a:pt x="2786" y="11799"/>
                    <a:pt x="2631" y="11978"/>
                    <a:pt x="2477" y="12156"/>
                  </a:cubicBezTo>
                  <a:cubicBezTo>
                    <a:pt x="2143" y="12597"/>
                    <a:pt x="1869" y="13061"/>
                    <a:pt x="1655" y="13549"/>
                  </a:cubicBezTo>
                  <a:cubicBezTo>
                    <a:pt x="1441" y="14038"/>
                    <a:pt x="1286" y="14561"/>
                    <a:pt x="1167" y="15097"/>
                  </a:cubicBezTo>
                  <a:cubicBezTo>
                    <a:pt x="1048" y="15681"/>
                    <a:pt x="976" y="16276"/>
                    <a:pt x="941" y="16871"/>
                  </a:cubicBezTo>
                  <a:cubicBezTo>
                    <a:pt x="905" y="17324"/>
                    <a:pt x="893" y="17764"/>
                    <a:pt x="881" y="18217"/>
                  </a:cubicBezTo>
                  <a:cubicBezTo>
                    <a:pt x="0" y="18669"/>
                    <a:pt x="0" y="20264"/>
                    <a:pt x="0" y="20943"/>
                  </a:cubicBezTo>
                  <a:lnTo>
                    <a:pt x="2834" y="20943"/>
                  </a:lnTo>
                  <a:cubicBezTo>
                    <a:pt x="2834" y="20264"/>
                    <a:pt x="2917" y="18645"/>
                    <a:pt x="1953" y="18205"/>
                  </a:cubicBezTo>
                  <a:cubicBezTo>
                    <a:pt x="1965" y="17800"/>
                    <a:pt x="1977" y="17383"/>
                    <a:pt x="2000" y="16978"/>
                  </a:cubicBezTo>
                  <a:cubicBezTo>
                    <a:pt x="2036" y="16454"/>
                    <a:pt x="2096" y="15943"/>
                    <a:pt x="2191" y="15442"/>
                  </a:cubicBezTo>
                  <a:cubicBezTo>
                    <a:pt x="2298" y="14919"/>
                    <a:pt x="2453" y="14419"/>
                    <a:pt x="2667" y="13930"/>
                  </a:cubicBezTo>
                  <a:cubicBezTo>
                    <a:pt x="2846" y="13537"/>
                    <a:pt x="3072" y="13156"/>
                    <a:pt x="3346" y="12799"/>
                  </a:cubicBezTo>
                  <a:cubicBezTo>
                    <a:pt x="3393" y="12752"/>
                    <a:pt x="3441" y="12692"/>
                    <a:pt x="3489" y="12644"/>
                  </a:cubicBezTo>
                  <a:lnTo>
                    <a:pt x="3489" y="12692"/>
                  </a:lnTo>
                  <a:cubicBezTo>
                    <a:pt x="3489" y="12942"/>
                    <a:pt x="3572" y="13168"/>
                    <a:pt x="3727" y="13347"/>
                  </a:cubicBezTo>
                  <a:lnTo>
                    <a:pt x="3727" y="14359"/>
                  </a:lnTo>
                  <a:lnTo>
                    <a:pt x="4155" y="14359"/>
                  </a:lnTo>
                  <a:lnTo>
                    <a:pt x="4155" y="19169"/>
                  </a:lnTo>
                  <a:lnTo>
                    <a:pt x="3727" y="19169"/>
                  </a:lnTo>
                  <a:lnTo>
                    <a:pt x="3727" y="20193"/>
                  </a:lnTo>
                  <a:lnTo>
                    <a:pt x="8954" y="20193"/>
                  </a:lnTo>
                  <a:lnTo>
                    <a:pt x="8954" y="20205"/>
                  </a:lnTo>
                  <a:lnTo>
                    <a:pt x="8954" y="20943"/>
                  </a:lnTo>
                  <a:lnTo>
                    <a:pt x="8954" y="21562"/>
                  </a:lnTo>
                  <a:lnTo>
                    <a:pt x="8954" y="22300"/>
                  </a:lnTo>
                  <a:lnTo>
                    <a:pt x="8954" y="22931"/>
                  </a:lnTo>
                  <a:lnTo>
                    <a:pt x="8954" y="23670"/>
                  </a:lnTo>
                  <a:lnTo>
                    <a:pt x="7823" y="23670"/>
                  </a:lnTo>
                  <a:cubicBezTo>
                    <a:pt x="7573" y="23670"/>
                    <a:pt x="7382" y="23908"/>
                    <a:pt x="7382" y="24194"/>
                  </a:cubicBezTo>
                  <a:cubicBezTo>
                    <a:pt x="7382" y="24491"/>
                    <a:pt x="7573" y="24717"/>
                    <a:pt x="7823" y="24717"/>
                  </a:cubicBezTo>
                  <a:lnTo>
                    <a:pt x="8418" y="24717"/>
                  </a:lnTo>
                  <a:lnTo>
                    <a:pt x="8418" y="28432"/>
                  </a:lnTo>
                  <a:lnTo>
                    <a:pt x="10894" y="28432"/>
                  </a:lnTo>
                  <a:lnTo>
                    <a:pt x="10894" y="24729"/>
                  </a:lnTo>
                  <a:lnTo>
                    <a:pt x="11490" y="24729"/>
                  </a:lnTo>
                  <a:cubicBezTo>
                    <a:pt x="11728" y="24729"/>
                    <a:pt x="11930" y="24491"/>
                    <a:pt x="11930" y="24194"/>
                  </a:cubicBezTo>
                  <a:cubicBezTo>
                    <a:pt x="11930" y="23908"/>
                    <a:pt x="11728" y="23670"/>
                    <a:pt x="11490" y="23670"/>
                  </a:cubicBezTo>
                  <a:lnTo>
                    <a:pt x="10370" y="23670"/>
                  </a:lnTo>
                  <a:lnTo>
                    <a:pt x="10370" y="22931"/>
                  </a:lnTo>
                  <a:lnTo>
                    <a:pt x="10370" y="22312"/>
                  </a:lnTo>
                  <a:lnTo>
                    <a:pt x="10370" y="21574"/>
                  </a:lnTo>
                  <a:lnTo>
                    <a:pt x="10370" y="20943"/>
                  </a:lnTo>
                  <a:lnTo>
                    <a:pt x="10370" y="20205"/>
                  </a:lnTo>
                  <a:lnTo>
                    <a:pt x="10370" y="20193"/>
                  </a:lnTo>
                  <a:lnTo>
                    <a:pt x="15597" y="20193"/>
                  </a:lnTo>
                  <a:lnTo>
                    <a:pt x="15597" y="19169"/>
                  </a:lnTo>
                  <a:lnTo>
                    <a:pt x="15097" y="19169"/>
                  </a:lnTo>
                  <a:lnTo>
                    <a:pt x="15097" y="14371"/>
                  </a:lnTo>
                  <a:lnTo>
                    <a:pt x="15597" y="14371"/>
                  </a:lnTo>
                  <a:lnTo>
                    <a:pt x="15597" y="13335"/>
                  </a:lnTo>
                  <a:lnTo>
                    <a:pt x="15550" y="13335"/>
                  </a:lnTo>
                  <a:cubicBezTo>
                    <a:pt x="15693" y="13168"/>
                    <a:pt x="15776" y="12942"/>
                    <a:pt x="15776" y="12692"/>
                  </a:cubicBezTo>
                  <a:lnTo>
                    <a:pt x="15776" y="12573"/>
                  </a:lnTo>
                  <a:cubicBezTo>
                    <a:pt x="15835" y="12644"/>
                    <a:pt x="15907" y="12728"/>
                    <a:pt x="15966" y="12799"/>
                  </a:cubicBezTo>
                  <a:cubicBezTo>
                    <a:pt x="16252" y="13156"/>
                    <a:pt x="16478" y="13526"/>
                    <a:pt x="16657" y="13930"/>
                  </a:cubicBezTo>
                  <a:cubicBezTo>
                    <a:pt x="16871" y="14407"/>
                    <a:pt x="17026" y="14919"/>
                    <a:pt x="17121" y="15442"/>
                  </a:cubicBezTo>
                  <a:cubicBezTo>
                    <a:pt x="17228" y="15943"/>
                    <a:pt x="17276" y="16454"/>
                    <a:pt x="17312" y="16978"/>
                  </a:cubicBezTo>
                  <a:cubicBezTo>
                    <a:pt x="17336" y="17383"/>
                    <a:pt x="17348" y="17800"/>
                    <a:pt x="17348" y="18217"/>
                  </a:cubicBezTo>
                  <a:cubicBezTo>
                    <a:pt x="16443" y="18657"/>
                    <a:pt x="16443" y="20264"/>
                    <a:pt x="16443" y="20943"/>
                  </a:cubicBezTo>
                  <a:lnTo>
                    <a:pt x="19288" y="20943"/>
                  </a:lnTo>
                  <a:cubicBezTo>
                    <a:pt x="19288" y="20264"/>
                    <a:pt x="19372" y="18657"/>
                    <a:pt x="18419" y="18217"/>
                  </a:cubicBezTo>
                  <a:cubicBezTo>
                    <a:pt x="18419" y="17764"/>
                    <a:pt x="18395" y="17312"/>
                    <a:pt x="18371" y="16871"/>
                  </a:cubicBezTo>
                  <a:cubicBezTo>
                    <a:pt x="18324" y="16264"/>
                    <a:pt x="18252" y="15681"/>
                    <a:pt x="18121" y="15097"/>
                  </a:cubicBezTo>
                  <a:cubicBezTo>
                    <a:pt x="18014" y="14573"/>
                    <a:pt x="17848" y="14049"/>
                    <a:pt x="17633" y="13549"/>
                  </a:cubicBezTo>
                  <a:cubicBezTo>
                    <a:pt x="17419" y="13073"/>
                    <a:pt x="17157" y="12609"/>
                    <a:pt x="16824" y="12168"/>
                  </a:cubicBezTo>
                  <a:cubicBezTo>
                    <a:pt x="16681" y="11978"/>
                    <a:pt x="16526" y="11799"/>
                    <a:pt x="16359" y="11621"/>
                  </a:cubicBezTo>
                  <a:cubicBezTo>
                    <a:pt x="16169" y="11430"/>
                    <a:pt x="15978" y="11251"/>
                    <a:pt x="15776" y="11097"/>
                  </a:cubicBezTo>
                  <a:lnTo>
                    <a:pt x="15776" y="10847"/>
                  </a:lnTo>
                  <a:cubicBezTo>
                    <a:pt x="15776" y="10394"/>
                    <a:pt x="15502" y="10025"/>
                    <a:pt x="15109" y="9870"/>
                  </a:cubicBezTo>
                  <a:lnTo>
                    <a:pt x="15109" y="6501"/>
                  </a:lnTo>
                  <a:cubicBezTo>
                    <a:pt x="15109" y="4132"/>
                    <a:pt x="13597" y="2119"/>
                    <a:pt x="11490" y="1357"/>
                  </a:cubicBezTo>
                  <a:cubicBezTo>
                    <a:pt x="11454" y="595"/>
                    <a:pt x="10835" y="0"/>
                    <a:pt x="10073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11" name="Google Shape;2311;p44"/>
            <p:cNvGrpSpPr/>
            <p:nvPr/>
          </p:nvGrpSpPr>
          <p:grpSpPr>
            <a:xfrm>
              <a:off x="1463275" y="2373500"/>
              <a:ext cx="484900" cy="711125"/>
              <a:chOff x="1463275" y="1021100"/>
              <a:chExt cx="484900" cy="711125"/>
            </a:xfrm>
          </p:grpSpPr>
          <p:sp>
            <p:nvSpPr>
              <p:cNvPr id="2312" name="Google Shape;2312;p44"/>
              <p:cNvSpPr/>
              <p:nvPr/>
            </p:nvSpPr>
            <p:spPr>
              <a:xfrm>
                <a:off x="1654075" y="1021100"/>
                <a:ext cx="96450" cy="70850"/>
              </a:xfrm>
              <a:custGeom>
                <a:avLst/>
                <a:gdLst/>
                <a:ahLst/>
                <a:cxnLst/>
                <a:rect l="l" t="t" r="r" b="b"/>
                <a:pathLst>
                  <a:path w="3858" h="2834" extrusionOk="0">
                    <a:moveTo>
                      <a:pt x="1417" y="0"/>
                    </a:moveTo>
                    <a:cubicBezTo>
                      <a:pt x="631" y="0"/>
                      <a:pt x="0" y="643"/>
                      <a:pt x="0" y="1417"/>
                    </a:cubicBezTo>
                    <a:cubicBezTo>
                      <a:pt x="0" y="2203"/>
                      <a:pt x="631" y="2834"/>
                      <a:pt x="1417" y="2834"/>
                    </a:cubicBezTo>
                    <a:lnTo>
                      <a:pt x="2441" y="2834"/>
                    </a:lnTo>
                    <a:cubicBezTo>
                      <a:pt x="3227" y="2834"/>
                      <a:pt x="3858" y="2203"/>
                      <a:pt x="3858" y="1417"/>
                    </a:cubicBezTo>
                    <a:cubicBezTo>
                      <a:pt x="3858" y="643"/>
                      <a:pt x="3227" y="12"/>
                      <a:pt x="24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44"/>
              <p:cNvSpPr/>
              <p:nvPr/>
            </p:nvSpPr>
            <p:spPr>
              <a:xfrm>
                <a:off x="1687100" y="1476800"/>
                <a:ext cx="35450" cy="1539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156" extrusionOk="0">
                    <a:moveTo>
                      <a:pt x="1" y="0"/>
                    </a:moveTo>
                    <a:lnTo>
                      <a:pt x="1" y="6156"/>
                    </a:lnTo>
                    <a:lnTo>
                      <a:pt x="1417" y="6156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44"/>
              <p:cNvSpPr/>
              <p:nvPr/>
            </p:nvSpPr>
            <p:spPr>
              <a:xfrm>
                <a:off x="1687100" y="1476800"/>
                <a:ext cx="354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32" extrusionOk="0">
                    <a:moveTo>
                      <a:pt x="1" y="0"/>
                    </a:moveTo>
                    <a:lnTo>
                      <a:pt x="1" y="632"/>
                    </a:lnTo>
                    <a:lnTo>
                      <a:pt x="1417" y="632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44"/>
              <p:cNvSpPr/>
              <p:nvPr/>
            </p:nvSpPr>
            <p:spPr>
              <a:xfrm>
                <a:off x="1687100" y="1511025"/>
                <a:ext cx="3545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20" extrusionOk="0">
                    <a:moveTo>
                      <a:pt x="1" y="1"/>
                    </a:moveTo>
                    <a:lnTo>
                      <a:pt x="1" y="620"/>
                    </a:lnTo>
                    <a:lnTo>
                      <a:pt x="1417" y="620"/>
                    </a:lnTo>
                    <a:lnTo>
                      <a:pt x="1417" y="1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44"/>
              <p:cNvSpPr/>
              <p:nvPr/>
            </p:nvSpPr>
            <p:spPr>
              <a:xfrm>
                <a:off x="1687100" y="1544975"/>
                <a:ext cx="354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32" extrusionOk="0">
                    <a:moveTo>
                      <a:pt x="1" y="0"/>
                    </a:moveTo>
                    <a:lnTo>
                      <a:pt x="1" y="631"/>
                    </a:lnTo>
                    <a:lnTo>
                      <a:pt x="1417" y="631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44"/>
              <p:cNvSpPr/>
              <p:nvPr/>
            </p:nvSpPr>
            <p:spPr>
              <a:xfrm>
                <a:off x="1687100" y="1578900"/>
                <a:ext cx="354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32" extrusionOk="0">
                    <a:moveTo>
                      <a:pt x="1" y="0"/>
                    </a:moveTo>
                    <a:lnTo>
                      <a:pt x="1" y="631"/>
                    </a:lnTo>
                    <a:lnTo>
                      <a:pt x="1417" y="631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44"/>
              <p:cNvSpPr/>
              <p:nvPr/>
            </p:nvSpPr>
            <p:spPr>
              <a:xfrm>
                <a:off x="1687100" y="1613125"/>
                <a:ext cx="3545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20" extrusionOk="0">
                    <a:moveTo>
                      <a:pt x="1" y="1"/>
                    </a:moveTo>
                    <a:lnTo>
                      <a:pt x="1" y="620"/>
                    </a:lnTo>
                    <a:lnTo>
                      <a:pt x="1417" y="620"/>
                    </a:lnTo>
                    <a:lnTo>
                      <a:pt x="1417" y="1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44"/>
              <p:cNvSpPr/>
              <p:nvPr/>
            </p:nvSpPr>
            <p:spPr>
              <a:xfrm>
                <a:off x="1673700" y="1619675"/>
                <a:ext cx="61950" cy="112550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4502" extrusionOk="0">
                    <a:moveTo>
                      <a:pt x="1" y="0"/>
                    </a:moveTo>
                    <a:lnTo>
                      <a:pt x="1" y="4501"/>
                    </a:lnTo>
                    <a:lnTo>
                      <a:pt x="2477" y="4501"/>
                    </a:lnTo>
                    <a:lnTo>
                      <a:pt x="24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44"/>
              <p:cNvSpPr/>
              <p:nvPr/>
            </p:nvSpPr>
            <p:spPr>
              <a:xfrm>
                <a:off x="1647825" y="1613125"/>
                <a:ext cx="113725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4549" h="1061" extrusionOk="0">
                    <a:moveTo>
                      <a:pt x="441" y="1"/>
                    </a:moveTo>
                    <a:cubicBezTo>
                      <a:pt x="202" y="1"/>
                      <a:pt x="0" y="239"/>
                      <a:pt x="0" y="524"/>
                    </a:cubicBezTo>
                    <a:cubicBezTo>
                      <a:pt x="0" y="822"/>
                      <a:pt x="202" y="1060"/>
                      <a:pt x="441" y="1060"/>
                    </a:cubicBezTo>
                    <a:lnTo>
                      <a:pt x="4108" y="1060"/>
                    </a:lnTo>
                    <a:cubicBezTo>
                      <a:pt x="4358" y="1060"/>
                      <a:pt x="4548" y="822"/>
                      <a:pt x="4548" y="524"/>
                    </a:cubicBezTo>
                    <a:cubicBezTo>
                      <a:pt x="4548" y="239"/>
                      <a:pt x="4358" y="1"/>
                      <a:pt x="410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44"/>
              <p:cNvSpPr/>
              <p:nvPr/>
            </p:nvSpPr>
            <p:spPr>
              <a:xfrm>
                <a:off x="1704675" y="1256500"/>
                <a:ext cx="152700" cy="64650"/>
              </a:xfrm>
              <a:custGeom>
                <a:avLst/>
                <a:gdLst/>
                <a:ahLst/>
                <a:cxnLst/>
                <a:rect l="l" t="t" r="r" b="b"/>
                <a:pathLst>
                  <a:path w="6108" h="2586" extrusionOk="0">
                    <a:moveTo>
                      <a:pt x="201" y="1"/>
                    </a:moveTo>
                    <a:cubicBezTo>
                      <a:pt x="134" y="1"/>
                      <a:pt x="67" y="1"/>
                      <a:pt x="0" y="2"/>
                    </a:cubicBezTo>
                    <a:cubicBezTo>
                      <a:pt x="131" y="2"/>
                      <a:pt x="262" y="2"/>
                      <a:pt x="393" y="14"/>
                    </a:cubicBezTo>
                    <a:cubicBezTo>
                      <a:pt x="1048" y="26"/>
                      <a:pt x="1084" y="990"/>
                      <a:pt x="500" y="1073"/>
                    </a:cubicBezTo>
                    <a:cubicBezTo>
                      <a:pt x="2298" y="1109"/>
                      <a:pt x="4096" y="1443"/>
                      <a:pt x="5513" y="2586"/>
                    </a:cubicBezTo>
                    <a:lnTo>
                      <a:pt x="6108" y="1681"/>
                    </a:lnTo>
                    <a:cubicBezTo>
                      <a:pt x="4470" y="366"/>
                      <a:pt x="2274" y="1"/>
                      <a:pt x="201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44"/>
              <p:cNvSpPr/>
              <p:nvPr/>
            </p:nvSpPr>
            <p:spPr>
              <a:xfrm>
                <a:off x="1842475" y="1298500"/>
                <a:ext cx="41100" cy="42900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1716" extrusionOk="0">
                    <a:moveTo>
                      <a:pt x="596" y="1"/>
                    </a:moveTo>
                    <a:lnTo>
                      <a:pt x="1" y="906"/>
                    </a:lnTo>
                    <a:cubicBezTo>
                      <a:pt x="144" y="1025"/>
                      <a:pt x="286" y="1156"/>
                      <a:pt x="429" y="1298"/>
                    </a:cubicBezTo>
                    <a:cubicBezTo>
                      <a:pt x="560" y="1429"/>
                      <a:pt x="691" y="1572"/>
                      <a:pt x="798" y="1715"/>
                    </a:cubicBezTo>
                    <a:lnTo>
                      <a:pt x="1644" y="1084"/>
                    </a:lnTo>
                    <a:cubicBezTo>
                      <a:pt x="1513" y="894"/>
                      <a:pt x="1358" y="715"/>
                      <a:pt x="1191" y="536"/>
                    </a:cubicBezTo>
                    <a:cubicBezTo>
                      <a:pt x="1001" y="346"/>
                      <a:pt x="798" y="167"/>
                      <a:pt x="5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44"/>
              <p:cNvSpPr/>
              <p:nvPr/>
            </p:nvSpPr>
            <p:spPr>
              <a:xfrm>
                <a:off x="1862425" y="1325600"/>
                <a:ext cx="41700" cy="43775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751" extrusionOk="0">
                    <a:moveTo>
                      <a:pt x="846" y="0"/>
                    </a:moveTo>
                    <a:lnTo>
                      <a:pt x="0" y="631"/>
                    </a:lnTo>
                    <a:cubicBezTo>
                      <a:pt x="286" y="988"/>
                      <a:pt x="512" y="1357"/>
                      <a:pt x="691" y="1750"/>
                    </a:cubicBezTo>
                    <a:lnTo>
                      <a:pt x="1667" y="1381"/>
                    </a:lnTo>
                    <a:cubicBezTo>
                      <a:pt x="1453" y="905"/>
                      <a:pt x="1191" y="441"/>
                      <a:pt x="8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44"/>
              <p:cNvSpPr/>
              <p:nvPr/>
            </p:nvSpPr>
            <p:spPr>
              <a:xfrm>
                <a:off x="1692175" y="1283325"/>
                <a:ext cx="125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3" extrusionOk="0">
                    <a:moveTo>
                      <a:pt x="0" y="0"/>
                    </a:moveTo>
                    <a:cubicBezTo>
                      <a:pt x="36" y="12"/>
                      <a:pt x="71" y="12"/>
                      <a:pt x="107" y="12"/>
                    </a:cubicBezTo>
                    <a:cubicBezTo>
                      <a:pt x="238" y="0"/>
                      <a:pt x="369" y="0"/>
                      <a:pt x="500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325;p44"/>
              <p:cNvSpPr/>
              <p:nvPr/>
            </p:nvSpPr>
            <p:spPr>
              <a:xfrm>
                <a:off x="1879675" y="1360125"/>
                <a:ext cx="36650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882" extrusionOk="0">
                    <a:moveTo>
                      <a:pt x="977" y="0"/>
                    </a:moveTo>
                    <a:lnTo>
                      <a:pt x="1" y="369"/>
                    </a:lnTo>
                    <a:cubicBezTo>
                      <a:pt x="227" y="857"/>
                      <a:pt x="370" y="1369"/>
                      <a:pt x="477" y="1881"/>
                    </a:cubicBezTo>
                    <a:lnTo>
                      <a:pt x="1465" y="1548"/>
                    </a:lnTo>
                    <a:cubicBezTo>
                      <a:pt x="1358" y="1024"/>
                      <a:pt x="1204" y="500"/>
                      <a:pt x="9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326;p44"/>
              <p:cNvSpPr/>
              <p:nvPr/>
            </p:nvSpPr>
            <p:spPr>
              <a:xfrm>
                <a:off x="1897250" y="1486325"/>
                <a:ext cx="26800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1162" extrusionOk="0">
                    <a:moveTo>
                      <a:pt x="0" y="0"/>
                    </a:moveTo>
                    <a:lnTo>
                      <a:pt x="0" y="643"/>
                    </a:lnTo>
                    <a:cubicBezTo>
                      <a:pt x="0" y="989"/>
                      <a:pt x="268" y="1161"/>
                      <a:pt x="536" y="1161"/>
                    </a:cubicBezTo>
                    <a:cubicBezTo>
                      <a:pt x="804" y="1161"/>
                      <a:pt x="1072" y="989"/>
                      <a:pt x="1072" y="643"/>
                    </a:cubicBezTo>
                    <a:cubicBezTo>
                      <a:pt x="1072" y="429"/>
                      <a:pt x="1072" y="215"/>
                      <a:pt x="1072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44"/>
              <p:cNvSpPr/>
              <p:nvPr/>
            </p:nvSpPr>
            <p:spPr>
              <a:xfrm>
                <a:off x="1896350" y="1443175"/>
                <a:ext cx="277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108" h="1727" extrusionOk="0">
                    <a:moveTo>
                      <a:pt x="1048" y="0"/>
                    </a:moveTo>
                    <a:lnTo>
                      <a:pt x="1" y="107"/>
                    </a:lnTo>
                    <a:cubicBezTo>
                      <a:pt x="25" y="643"/>
                      <a:pt x="36" y="1191"/>
                      <a:pt x="36" y="1726"/>
                    </a:cubicBezTo>
                    <a:lnTo>
                      <a:pt x="1108" y="1726"/>
                    </a:lnTo>
                    <a:cubicBezTo>
                      <a:pt x="1096" y="1143"/>
                      <a:pt x="1084" y="572"/>
                      <a:pt x="10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" name="Google Shape;2328;p44"/>
              <p:cNvSpPr/>
              <p:nvPr/>
            </p:nvSpPr>
            <p:spPr>
              <a:xfrm>
                <a:off x="1891600" y="1398825"/>
                <a:ext cx="309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39" h="1882" extrusionOk="0">
                    <a:moveTo>
                      <a:pt x="988" y="0"/>
                    </a:moveTo>
                    <a:lnTo>
                      <a:pt x="0" y="345"/>
                    </a:lnTo>
                    <a:cubicBezTo>
                      <a:pt x="95" y="845"/>
                      <a:pt x="155" y="1357"/>
                      <a:pt x="191" y="1881"/>
                    </a:cubicBezTo>
                    <a:lnTo>
                      <a:pt x="1238" y="1774"/>
                    </a:lnTo>
                    <a:cubicBezTo>
                      <a:pt x="1191" y="1167"/>
                      <a:pt x="1119" y="583"/>
                      <a:pt x="9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" name="Google Shape;2329;p44"/>
              <p:cNvSpPr/>
              <p:nvPr/>
            </p:nvSpPr>
            <p:spPr>
              <a:xfrm>
                <a:off x="1486775" y="1398825"/>
                <a:ext cx="312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1882" extrusionOk="0">
                    <a:moveTo>
                      <a:pt x="239" y="0"/>
                    </a:moveTo>
                    <a:cubicBezTo>
                      <a:pt x="108" y="583"/>
                      <a:pt x="36" y="1179"/>
                      <a:pt x="1" y="1774"/>
                    </a:cubicBezTo>
                    <a:lnTo>
                      <a:pt x="1060" y="1881"/>
                    </a:lnTo>
                    <a:cubicBezTo>
                      <a:pt x="1096" y="1357"/>
                      <a:pt x="1156" y="845"/>
                      <a:pt x="1251" y="345"/>
                    </a:cubicBezTo>
                    <a:lnTo>
                      <a:pt x="23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44"/>
              <p:cNvSpPr/>
              <p:nvPr/>
            </p:nvSpPr>
            <p:spPr>
              <a:xfrm>
                <a:off x="1485300" y="1443175"/>
                <a:ext cx="280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1727" extrusionOk="0">
                    <a:moveTo>
                      <a:pt x="60" y="0"/>
                    </a:moveTo>
                    <a:cubicBezTo>
                      <a:pt x="24" y="572"/>
                      <a:pt x="12" y="1155"/>
                      <a:pt x="0" y="1726"/>
                    </a:cubicBezTo>
                    <a:lnTo>
                      <a:pt x="1072" y="1726"/>
                    </a:lnTo>
                    <a:cubicBezTo>
                      <a:pt x="1072" y="1179"/>
                      <a:pt x="1084" y="643"/>
                      <a:pt x="1119" y="107"/>
                    </a:cubicBez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44"/>
              <p:cNvSpPr/>
              <p:nvPr/>
            </p:nvSpPr>
            <p:spPr>
              <a:xfrm>
                <a:off x="1492725" y="1360125"/>
                <a:ext cx="37250" cy="47350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1894" extrusionOk="0">
                    <a:moveTo>
                      <a:pt x="477" y="0"/>
                    </a:moveTo>
                    <a:cubicBezTo>
                      <a:pt x="263" y="488"/>
                      <a:pt x="108" y="1012"/>
                      <a:pt x="1" y="1548"/>
                    </a:cubicBezTo>
                    <a:lnTo>
                      <a:pt x="1013" y="1893"/>
                    </a:lnTo>
                    <a:cubicBezTo>
                      <a:pt x="1120" y="1369"/>
                      <a:pt x="1275" y="869"/>
                      <a:pt x="1489" y="381"/>
                    </a:cubicBezTo>
                    <a:lnTo>
                      <a:pt x="47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44"/>
              <p:cNvSpPr/>
              <p:nvPr/>
            </p:nvSpPr>
            <p:spPr>
              <a:xfrm>
                <a:off x="1485300" y="1486325"/>
                <a:ext cx="26800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1162" extrusionOk="0">
                    <a:moveTo>
                      <a:pt x="0" y="0"/>
                    </a:moveTo>
                    <a:lnTo>
                      <a:pt x="0" y="643"/>
                    </a:lnTo>
                    <a:cubicBezTo>
                      <a:pt x="0" y="989"/>
                      <a:pt x="268" y="1161"/>
                      <a:pt x="536" y="1161"/>
                    </a:cubicBezTo>
                    <a:cubicBezTo>
                      <a:pt x="804" y="1161"/>
                      <a:pt x="1072" y="989"/>
                      <a:pt x="1072" y="643"/>
                    </a:cubicBezTo>
                    <a:lnTo>
                      <a:pt x="1072" y="0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44"/>
              <p:cNvSpPr/>
              <p:nvPr/>
            </p:nvSpPr>
            <p:spPr>
              <a:xfrm>
                <a:off x="1525475" y="1298800"/>
                <a:ext cx="41400" cy="42900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1716" extrusionOk="0">
                    <a:moveTo>
                      <a:pt x="1072" y="1"/>
                    </a:moveTo>
                    <a:cubicBezTo>
                      <a:pt x="858" y="167"/>
                      <a:pt x="655" y="334"/>
                      <a:pt x="465" y="524"/>
                    </a:cubicBezTo>
                    <a:cubicBezTo>
                      <a:pt x="298" y="703"/>
                      <a:pt x="143" y="882"/>
                      <a:pt x="1" y="1060"/>
                    </a:cubicBezTo>
                    <a:lnTo>
                      <a:pt x="870" y="1715"/>
                    </a:lnTo>
                    <a:cubicBezTo>
                      <a:pt x="977" y="1572"/>
                      <a:pt x="1096" y="1429"/>
                      <a:pt x="1227" y="1286"/>
                    </a:cubicBezTo>
                    <a:cubicBezTo>
                      <a:pt x="1370" y="1144"/>
                      <a:pt x="1513" y="1013"/>
                      <a:pt x="1656" y="894"/>
                    </a:cubicBezTo>
                    <a:lnTo>
                      <a:pt x="107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44"/>
              <p:cNvSpPr/>
              <p:nvPr/>
            </p:nvSpPr>
            <p:spPr>
              <a:xfrm>
                <a:off x="1704675" y="1283325"/>
                <a:ext cx="125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3" extrusionOk="0">
                    <a:moveTo>
                      <a:pt x="0" y="0"/>
                    </a:moveTo>
                    <a:cubicBezTo>
                      <a:pt x="131" y="0"/>
                      <a:pt x="274" y="0"/>
                      <a:pt x="393" y="12"/>
                    </a:cubicBezTo>
                    <a:cubicBezTo>
                      <a:pt x="429" y="12"/>
                      <a:pt x="464" y="12"/>
                      <a:pt x="500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44"/>
              <p:cNvSpPr/>
              <p:nvPr/>
            </p:nvSpPr>
            <p:spPr>
              <a:xfrm>
                <a:off x="1504650" y="1325300"/>
                <a:ext cx="42575" cy="4437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775" extrusionOk="0">
                    <a:moveTo>
                      <a:pt x="834" y="0"/>
                    </a:moveTo>
                    <a:cubicBezTo>
                      <a:pt x="488" y="441"/>
                      <a:pt x="214" y="905"/>
                      <a:pt x="0" y="1393"/>
                    </a:cubicBezTo>
                    <a:lnTo>
                      <a:pt x="1012" y="1774"/>
                    </a:lnTo>
                    <a:cubicBezTo>
                      <a:pt x="1191" y="1381"/>
                      <a:pt x="1417" y="1012"/>
                      <a:pt x="1703" y="643"/>
                    </a:cubicBezTo>
                    <a:lnTo>
                      <a:pt x="83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44"/>
              <p:cNvSpPr/>
              <p:nvPr/>
            </p:nvSpPr>
            <p:spPr>
              <a:xfrm>
                <a:off x="1552275" y="1256500"/>
                <a:ext cx="152425" cy="64650"/>
              </a:xfrm>
              <a:custGeom>
                <a:avLst/>
                <a:gdLst/>
                <a:ahLst/>
                <a:cxnLst/>
                <a:rect l="l" t="t" r="r" b="b"/>
                <a:pathLst>
                  <a:path w="6097" h="2586" extrusionOk="0">
                    <a:moveTo>
                      <a:pt x="5902" y="1"/>
                    </a:moveTo>
                    <a:cubicBezTo>
                      <a:pt x="3787" y="1"/>
                      <a:pt x="1664" y="387"/>
                      <a:pt x="0" y="1693"/>
                    </a:cubicBezTo>
                    <a:lnTo>
                      <a:pt x="584" y="2586"/>
                    </a:lnTo>
                    <a:cubicBezTo>
                      <a:pt x="1965" y="1431"/>
                      <a:pt x="3810" y="1109"/>
                      <a:pt x="5596" y="1073"/>
                    </a:cubicBezTo>
                    <a:cubicBezTo>
                      <a:pt x="5013" y="990"/>
                      <a:pt x="5048" y="26"/>
                      <a:pt x="5703" y="14"/>
                    </a:cubicBezTo>
                    <a:cubicBezTo>
                      <a:pt x="5834" y="2"/>
                      <a:pt x="5965" y="2"/>
                      <a:pt x="6096" y="2"/>
                    </a:cubicBezTo>
                    <a:cubicBezTo>
                      <a:pt x="6031" y="1"/>
                      <a:pt x="5967" y="1"/>
                      <a:pt x="5902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44"/>
              <p:cNvSpPr/>
              <p:nvPr/>
            </p:nvSpPr>
            <p:spPr>
              <a:xfrm>
                <a:off x="1677575" y="1256525"/>
                <a:ext cx="54200" cy="26825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1073" extrusionOk="0">
                    <a:moveTo>
                      <a:pt x="1084" y="1"/>
                    </a:moveTo>
                    <a:cubicBezTo>
                      <a:pt x="953" y="1"/>
                      <a:pt x="822" y="13"/>
                      <a:pt x="691" y="13"/>
                    </a:cubicBezTo>
                    <a:cubicBezTo>
                      <a:pt x="36" y="37"/>
                      <a:pt x="1" y="989"/>
                      <a:pt x="584" y="1072"/>
                    </a:cubicBezTo>
                    <a:lnTo>
                      <a:pt x="1584" y="1072"/>
                    </a:lnTo>
                    <a:cubicBezTo>
                      <a:pt x="2168" y="1001"/>
                      <a:pt x="2132" y="25"/>
                      <a:pt x="1477" y="13"/>
                    </a:cubicBezTo>
                    <a:cubicBezTo>
                      <a:pt x="1346" y="1"/>
                      <a:pt x="1215" y="1"/>
                      <a:pt x="1084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44"/>
              <p:cNvSpPr/>
              <p:nvPr/>
            </p:nvSpPr>
            <p:spPr>
              <a:xfrm>
                <a:off x="1463275" y="1473825"/>
                <a:ext cx="73525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941" h="2847" extrusionOk="0">
                    <a:moveTo>
                      <a:pt x="1417" y="0"/>
                    </a:moveTo>
                    <a:cubicBezTo>
                      <a:pt x="0" y="0"/>
                      <a:pt x="0" y="2060"/>
                      <a:pt x="0" y="2846"/>
                    </a:cubicBezTo>
                    <a:lnTo>
                      <a:pt x="2834" y="2846"/>
                    </a:lnTo>
                    <a:cubicBezTo>
                      <a:pt x="2834" y="2060"/>
                      <a:pt x="2941" y="0"/>
                      <a:pt x="14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44"/>
              <p:cNvSpPr/>
              <p:nvPr/>
            </p:nvSpPr>
            <p:spPr>
              <a:xfrm>
                <a:off x="1874625" y="1473825"/>
                <a:ext cx="73550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942" h="2847" extrusionOk="0">
                    <a:moveTo>
                      <a:pt x="1417" y="0"/>
                    </a:moveTo>
                    <a:cubicBezTo>
                      <a:pt x="1" y="0"/>
                      <a:pt x="1" y="2060"/>
                      <a:pt x="1" y="2846"/>
                    </a:cubicBezTo>
                    <a:lnTo>
                      <a:pt x="2834" y="2846"/>
                    </a:lnTo>
                    <a:cubicBezTo>
                      <a:pt x="2834" y="2060"/>
                      <a:pt x="2941" y="0"/>
                      <a:pt x="14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44"/>
              <p:cNvSpPr/>
              <p:nvPr/>
            </p:nvSpPr>
            <p:spPr>
              <a:xfrm>
                <a:off x="1550475" y="1266650"/>
                <a:ext cx="51825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3918" extrusionOk="0">
                    <a:moveTo>
                      <a:pt x="1037" y="1"/>
                    </a:moveTo>
                    <a:cubicBezTo>
                      <a:pt x="465" y="1"/>
                      <a:pt x="1" y="465"/>
                      <a:pt x="1" y="1037"/>
                    </a:cubicBezTo>
                    <a:lnTo>
                      <a:pt x="1" y="2882"/>
                    </a:lnTo>
                    <a:cubicBezTo>
                      <a:pt x="1" y="3453"/>
                      <a:pt x="465" y="3918"/>
                      <a:pt x="1037" y="3918"/>
                    </a:cubicBezTo>
                    <a:cubicBezTo>
                      <a:pt x="1608" y="3918"/>
                      <a:pt x="2072" y="3453"/>
                      <a:pt x="2072" y="2882"/>
                    </a:cubicBezTo>
                    <a:lnTo>
                      <a:pt x="2072" y="1037"/>
                    </a:lnTo>
                    <a:cubicBezTo>
                      <a:pt x="2072" y="465"/>
                      <a:pt x="1608" y="1"/>
                      <a:pt x="10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44"/>
              <p:cNvSpPr/>
              <p:nvPr/>
            </p:nvSpPr>
            <p:spPr>
              <a:xfrm>
                <a:off x="1805875" y="1266650"/>
                <a:ext cx="51800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3918" extrusionOk="0">
                    <a:moveTo>
                      <a:pt x="1036" y="1"/>
                    </a:moveTo>
                    <a:cubicBezTo>
                      <a:pt x="465" y="1"/>
                      <a:pt x="0" y="465"/>
                      <a:pt x="0" y="1037"/>
                    </a:cubicBezTo>
                    <a:lnTo>
                      <a:pt x="0" y="2882"/>
                    </a:lnTo>
                    <a:cubicBezTo>
                      <a:pt x="0" y="3453"/>
                      <a:pt x="465" y="3918"/>
                      <a:pt x="1036" y="3918"/>
                    </a:cubicBezTo>
                    <a:cubicBezTo>
                      <a:pt x="1608" y="3918"/>
                      <a:pt x="2072" y="3453"/>
                      <a:pt x="2072" y="2882"/>
                    </a:cubicBezTo>
                    <a:lnTo>
                      <a:pt x="2072" y="1037"/>
                    </a:lnTo>
                    <a:cubicBezTo>
                      <a:pt x="2072" y="465"/>
                      <a:pt x="1608" y="1"/>
                      <a:pt x="103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44"/>
              <p:cNvSpPr/>
              <p:nvPr/>
            </p:nvSpPr>
            <p:spPr>
              <a:xfrm>
                <a:off x="1567450" y="1047275"/>
                <a:ext cx="273575" cy="307500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12300" extrusionOk="0">
                    <a:moveTo>
                      <a:pt x="5465" y="1"/>
                    </a:moveTo>
                    <a:cubicBezTo>
                      <a:pt x="2441" y="1"/>
                      <a:pt x="0" y="2442"/>
                      <a:pt x="0" y="5466"/>
                    </a:cubicBezTo>
                    <a:lnTo>
                      <a:pt x="0" y="12300"/>
                    </a:lnTo>
                    <a:lnTo>
                      <a:pt x="10942" y="12300"/>
                    </a:lnTo>
                    <a:lnTo>
                      <a:pt x="10942" y="5466"/>
                    </a:lnTo>
                    <a:cubicBezTo>
                      <a:pt x="10942" y="2442"/>
                      <a:pt x="8489" y="1"/>
                      <a:pt x="54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44"/>
              <p:cNvSpPr/>
              <p:nvPr/>
            </p:nvSpPr>
            <p:spPr>
              <a:xfrm>
                <a:off x="1567150" y="1380350"/>
                <a:ext cx="273875" cy="12027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4811" extrusionOk="0">
                    <a:moveTo>
                      <a:pt x="0" y="1"/>
                    </a:moveTo>
                    <a:lnTo>
                      <a:pt x="0" y="4811"/>
                    </a:lnTo>
                    <a:lnTo>
                      <a:pt x="10954" y="4811"/>
                    </a:lnTo>
                    <a:lnTo>
                      <a:pt x="109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44"/>
              <p:cNvSpPr/>
              <p:nvPr/>
            </p:nvSpPr>
            <p:spPr>
              <a:xfrm>
                <a:off x="1556425" y="1354750"/>
                <a:ext cx="10750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1037" extrusionOk="0">
                    <a:moveTo>
                      <a:pt x="1" y="1"/>
                    </a:moveTo>
                    <a:lnTo>
                      <a:pt x="1" y="1037"/>
                    </a:lnTo>
                    <a:lnTo>
                      <a:pt x="429" y="1037"/>
                    </a:lnTo>
                    <a:lnTo>
                      <a:pt x="4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44"/>
              <p:cNvSpPr/>
              <p:nvPr/>
            </p:nvSpPr>
            <p:spPr>
              <a:xfrm>
                <a:off x="1841000" y="1354750"/>
                <a:ext cx="1222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1037" extrusionOk="0">
                    <a:moveTo>
                      <a:pt x="0" y="1"/>
                    </a:moveTo>
                    <a:lnTo>
                      <a:pt x="0" y="1037"/>
                    </a:lnTo>
                    <a:lnTo>
                      <a:pt x="488" y="1037"/>
                    </a:lnTo>
                    <a:lnTo>
                      <a:pt x="48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44"/>
              <p:cNvSpPr/>
              <p:nvPr/>
            </p:nvSpPr>
            <p:spPr>
              <a:xfrm>
                <a:off x="1567150" y="1354750"/>
                <a:ext cx="2738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1037" extrusionOk="0">
                    <a:moveTo>
                      <a:pt x="0" y="1"/>
                    </a:moveTo>
                    <a:lnTo>
                      <a:pt x="0" y="1037"/>
                    </a:lnTo>
                    <a:lnTo>
                      <a:pt x="10954" y="1037"/>
                    </a:lnTo>
                    <a:lnTo>
                      <a:pt x="1095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44"/>
              <p:cNvSpPr/>
              <p:nvPr/>
            </p:nvSpPr>
            <p:spPr>
              <a:xfrm>
                <a:off x="1556425" y="1500600"/>
                <a:ext cx="296800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1872" h="1025" extrusionOk="0">
                    <a:moveTo>
                      <a:pt x="1" y="1"/>
                    </a:moveTo>
                    <a:lnTo>
                      <a:pt x="1" y="1025"/>
                    </a:lnTo>
                    <a:lnTo>
                      <a:pt x="441" y="1025"/>
                    </a:lnTo>
                    <a:lnTo>
                      <a:pt x="441" y="1"/>
                    </a:lnTo>
                    <a:close/>
                    <a:moveTo>
                      <a:pt x="11383" y="1"/>
                    </a:moveTo>
                    <a:lnTo>
                      <a:pt x="11383" y="1025"/>
                    </a:lnTo>
                    <a:lnTo>
                      <a:pt x="11871" y="1025"/>
                    </a:lnTo>
                    <a:lnTo>
                      <a:pt x="118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44"/>
              <p:cNvSpPr/>
              <p:nvPr/>
            </p:nvSpPr>
            <p:spPr>
              <a:xfrm>
                <a:off x="1567150" y="1500600"/>
                <a:ext cx="273875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1025" extrusionOk="0">
                    <a:moveTo>
                      <a:pt x="0" y="1"/>
                    </a:moveTo>
                    <a:lnTo>
                      <a:pt x="0" y="1025"/>
                    </a:lnTo>
                    <a:lnTo>
                      <a:pt x="10954" y="1025"/>
                    </a:lnTo>
                    <a:lnTo>
                      <a:pt x="1095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44"/>
              <p:cNvSpPr/>
              <p:nvPr/>
            </p:nvSpPr>
            <p:spPr>
              <a:xfrm>
                <a:off x="1629950" y="1269325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1" y="1"/>
                    </a:moveTo>
                    <a:lnTo>
                      <a:pt x="1001" y="1"/>
                    </a:lnTo>
                    <a:lnTo>
                      <a:pt x="1001" y="1001"/>
                    </a:lnTo>
                    <a:lnTo>
                      <a:pt x="1" y="100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44"/>
              <p:cNvSpPr/>
              <p:nvPr/>
            </p:nvSpPr>
            <p:spPr>
              <a:xfrm>
                <a:off x="1660600" y="1269325"/>
                <a:ext cx="253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01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13" y="1001"/>
                    </a:lnTo>
                    <a:lnTo>
                      <a:pt x="10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44"/>
              <p:cNvSpPr/>
              <p:nvPr/>
            </p:nvSpPr>
            <p:spPr>
              <a:xfrm>
                <a:off x="1691575" y="1269325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1"/>
                    </a:moveTo>
                    <a:lnTo>
                      <a:pt x="1000" y="1"/>
                    </a:lnTo>
                    <a:lnTo>
                      <a:pt x="1000" y="1001"/>
                    </a:lnTo>
                    <a:lnTo>
                      <a:pt x="0" y="100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44"/>
              <p:cNvSpPr/>
              <p:nvPr/>
            </p:nvSpPr>
            <p:spPr>
              <a:xfrm>
                <a:off x="1722225" y="1269325"/>
                <a:ext cx="253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01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13" y="1001"/>
                    </a:lnTo>
                    <a:lnTo>
                      <a:pt x="10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44"/>
              <p:cNvSpPr/>
              <p:nvPr/>
            </p:nvSpPr>
            <p:spPr>
              <a:xfrm>
                <a:off x="1753175" y="1269325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1" y="1"/>
                    </a:moveTo>
                    <a:lnTo>
                      <a:pt x="1001" y="1"/>
                    </a:lnTo>
                    <a:lnTo>
                      <a:pt x="1001" y="1001"/>
                    </a:lnTo>
                    <a:lnTo>
                      <a:pt x="1" y="100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44"/>
              <p:cNvSpPr/>
              <p:nvPr/>
            </p:nvSpPr>
            <p:spPr>
              <a:xfrm>
                <a:off x="1607025" y="1152350"/>
                <a:ext cx="82175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3287" h="3287" extrusionOk="0">
                    <a:moveTo>
                      <a:pt x="3287" y="1644"/>
                    </a:moveTo>
                    <a:cubicBezTo>
                      <a:pt x="3287" y="2549"/>
                      <a:pt x="2549" y="3287"/>
                      <a:pt x="1644" y="3287"/>
                    </a:cubicBezTo>
                    <a:cubicBezTo>
                      <a:pt x="739" y="3287"/>
                      <a:pt x="1" y="2549"/>
                      <a:pt x="1" y="1644"/>
                    </a:cubicBezTo>
                    <a:cubicBezTo>
                      <a:pt x="1" y="739"/>
                      <a:pt x="739" y="1"/>
                      <a:pt x="1644" y="1"/>
                    </a:cubicBezTo>
                    <a:cubicBezTo>
                      <a:pt x="2549" y="1"/>
                      <a:pt x="3287" y="739"/>
                      <a:pt x="3287" y="16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44"/>
              <p:cNvSpPr/>
              <p:nvPr/>
            </p:nvSpPr>
            <p:spPr>
              <a:xfrm>
                <a:off x="1638575" y="1183900"/>
                <a:ext cx="19075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763" extrusionOk="0">
                    <a:moveTo>
                      <a:pt x="382" y="1"/>
                    </a:moveTo>
                    <a:cubicBezTo>
                      <a:pt x="168" y="1"/>
                      <a:pt x="1" y="167"/>
                      <a:pt x="1" y="382"/>
                    </a:cubicBezTo>
                    <a:cubicBezTo>
                      <a:pt x="1" y="596"/>
                      <a:pt x="168" y="763"/>
                      <a:pt x="382" y="763"/>
                    </a:cubicBezTo>
                    <a:cubicBezTo>
                      <a:pt x="596" y="763"/>
                      <a:pt x="763" y="596"/>
                      <a:pt x="763" y="382"/>
                    </a:cubicBezTo>
                    <a:cubicBezTo>
                      <a:pt x="763" y="167"/>
                      <a:pt x="596" y="1"/>
                      <a:pt x="3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44"/>
              <p:cNvSpPr/>
              <p:nvPr/>
            </p:nvSpPr>
            <p:spPr>
              <a:xfrm>
                <a:off x="1718950" y="1152350"/>
                <a:ext cx="82175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3287" h="3287" extrusionOk="0">
                    <a:moveTo>
                      <a:pt x="3287" y="1644"/>
                    </a:moveTo>
                    <a:cubicBezTo>
                      <a:pt x="3287" y="2549"/>
                      <a:pt x="2549" y="3287"/>
                      <a:pt x="1644" y="3287"/>
                    </a:cubicBezTo>
                    <a:cubicBezTo>
                      <a:pt x="739" y="3287"/>
                      <a:pt x="1" y="2549"/>
                      <a:pt x="1" y="1644"/>
                    </a:cubicBezTo>
                    <a:cubicBezTo>
                      <a:pt x="1" y="739"/>
                      <a:pt x="739" y="1"/>
                      <a:pt x="1644" y="1"/>
                    </a:cubicBezTo>
                    <a:cubicBezTo>
                      <a:pt x="2549" y="1"/>
                      <a:pt x="3287" y="739"/>
                      <a:pt x="3287" y="16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44"/>
              <p:cNvSpPr/>
              <p:nvPr/>
            </p:nvSpPr>
            <p:spPr>
              <a:xfrm>
                <a:off x="1750500" y="1183900"/>
                <a:ext cx="19075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763" extrusionOk="0">
                    <a:moveTo>
                      <a:pt x="382" y="1"/>
                    </a:moveTo>
                    <a:cubicBezTo>
                      <a:pt x="167" y="1"/>
                      <a:pt x="1" y="167"/>
                      <a:pt x="1" y="382"/>
                    </a:cubicBezTo>
                    <a:cubicBezTo>
                      <a:pt x="1" y="596"/>
                      <a:pt x="167" y="763"/>
                      <a:pt x="382" y="763"/>
                    </a:cubicBezTo>
                    <a:cubicBezTo>
                      <a:pt x="596" y="763"/>
                      <a:pt x="763" y="596"/>
                      <a:pt x="763" y="382"/>
                    </a:cubicBezTo>
                    <a:cubicBezTo>
                      <a:pt x="763" y="167"/>
                      <a:pt x="596" y="1"/>
                      <a:pt x="3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44"/>
              <p:cNvSpPr/>
              <p:nvPr/>
            </p:nvSpPr>
            <p:spPr>
              <a:xfrm>
                <a:off x="1589175" y="1403575"/>
                <a:ext cx="20850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4" extrusionOk="0">
                    <a:moveTo>
                      <a:pt x="834" y="417"/>
                    </a:moveTo>
                    <a:cubicBezTo>
                      <a:pt x="834" y="655"/>
                      <a:pt x="643" y="834"/>
                      <a:pt x="417" y="834"/>
                    </a:cubicBezTo>
                    <a:cubicBezTo>
                      <a:pt x="179" y="834"/>
                      <a:pt x="0" y="655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43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44"/>
              <p:cNvSpPr/>
              <p:nvPr/>
            </p:nvSpPr>
            <p:spPr>
              <a:xfrm>
                <a:off x="1799625" y="1403575"/>
                <a:ext cx="20850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4" extrusionOk="0">
                    <a:moveTo>
                      <a:pt x="834" y="417"/>
                    </a:moveTo>
                    <a:cubicBezTo>
                      <a:pt x="834" y="655"/>
                      <a:pt x="655" y="834"/>
                      <a:pt x="417" y="834"/>
                    </a:cubicBezTo>
                    <a:cubicBezTo>
                      <a:pt x="191" y="834"/>
                      <a:pt x="0" y="655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55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44"/>
              <p:cNvSpPr/>
              <p:nvPr/>
            </p:nvSpPr>
            <p:spPr>
              <a:xfrm>
                <a:off x="1589175" y="1457150"/>
                <a:ext cx="2085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5" extrusionOk="0">
                    <a:moveTo>
                      <a:pt x="834" y="417"/>
                    </a:moveTo>
                    <a:cubicBezTo>
                      <a:pt x="834" y="656"/>
                      <a:pt x="643" y="834"/>
                      <a:pt x="417" y="834"/>
                    </a:cubicBezTo>
                    <a:cubicBezTo>
                      <a:pt x="179" y="834"/>
                      <a:pt x="0" y="656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43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44"/>
              <p:cNvSpPr/>
              <p:nvPr/>
            </p:nvSpPr>
            <p:spPr>
              <a:xfrm>
                <a:off x="1799625" y="1457150"/>
                <a:ext cx="2085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5" extrusionOk="0">
                    <a:moveTo>
                      <a:pt x="834" y="417"/>
                    </a:moveTo>
                    <a:cubicBezTo>
                      <a:pt x="834" y="656"/>
                      <a:pt x="655" y="834"/>
                      <a:pt x="417" y="834"/>
                    </a:cubicBezTo>
                    <a:cubicBezTo>
                      <a:pt x="191" y="834"/>
                      <a:pt x="0" y="656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55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44"/>
              <p:cNvSpPr/>
              <p:nvPr/>
            </p:nvSpPr>
            <p:spPr>
              <a:xfrm>
                <a:off x="1626975" y="1404475"/>
                <a:ext cx="155700" cy="72650"/>
              </a:xfrm>
              <a:custGeom>
                <a:avLst/>
                <a:gdLst/>
                <a:ahLst/>
                <a:cxnLst/>
                <a:rect l="l" t="t" r="r" b="b"/>
                <a:pathLst>
                  <a:path w="6228" h="2906" extrusionOk="0">
                    <a:moveTo>
                      <a:pt x="1" y="0"/>
                    </a:moveTo>
                    <a:lnTo>
                      <a:pt x="1" y="2905"/>
                    </a:lnTo>
                    <a:lnTo>
                      <a:pt x="6228" y="2905"/>
                    </a:lnTo>
                    <a:lnTo>
                      <a:pt x="622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63" name="Google Shape;2363;p44"/>
          <p:cNvGrpSpPr/>
          <p:nvPr/>
        </p:nvGrpSpPr>
        <p:grpSpPr>
          <a:xfrm rot="-463991">
            <a:off x="7279872" y="2477592"/>
            <a:ext cx="1747157" cy="2313435"/>
            <a:chOff x="3079550" y="2361275"/>
            <a:chExt cx="565275" cy="750425"/>
          </a:xfrm>
        </p:grpSpPr>
        <p:sp>
          <p:nvSpPr>
            <p:cNvPr id="2364" name="Google Shape;2364;p44"/>
            <p:cNvSpPr/>
            <p:nvPr/>
          </p:nvSpPr>
          <p:spPr>
            <a:xfrm>
              <a:off x="3079550" y="2361288"/>
              <a:ext cx="565275" cy="750400"/>
            </a:xfrm>
            <a:custGeom>
              <a:avLst/>
              <a:gdLst/>
              <a:ahLst/>
              <a:cxnLst/>
              <a:rect l="l" t="t" r="r" b="b"/>
              <a:pathLst>
                <a:path w="22611" h="30016" extrusionOk="0">
                  <a:moveTo>
                    <a:pt x="11061" y="0"/>
                  </a:moveTo>
                  <a:cubicBezTo>
                    <a:pt x="10692" y="0"/>
                    <a:pt x="10382" y="298"/>
                    <a:pt x="10382" y="679"/>
                  </a:cubicBezTo>
                  <a:cubicBezTo>
                    <a:pt x="10382" y="964"/>
                    <a:pt x="10573" y="1214"/>
                    <a:pt x="10835" y="1310"/>
                  </a:cubicBezTo>
                  <a:lnTo>
                    <a:pt x="10835" y="2917"/>
                  </a:lnTo>
                  <a:lnTo>
                    <a:pt x="9108" y="2917"/>
                  </a:lnTo>
                  <a:lnTo>
                    <a:pt x="9108" y="4596"/>
                  </a:lnTo>
                  <a:lnTo>
                    <a:pt x="7299" y="4596"/>
                  </a:lnTo>
                  <a:lnTo>
                    <a:pt x="7299" y="5417"/>
                  </a:lnTo>
                  <a:lnTo>
                    <a:pt x="6001" y="5417"/>
                  </a:lnTo>
                  <a:lnTo>
                    <a:pt x="6001" y="12823"/>
                  </a:lnTo>
                  <a:lnTo>
                    <a:pt x="4834" y="12823"/>
                  </a:lnTo>
                  <a:lnTo>
                    <a:pt x="4834" y="14859"/>
                  </a:lnTo>
                  <a:lnTo>
                    <a:pt x="4834" y="14907"/>
                  </a:lnTo>
                  <a:lnTo>
                    <a:pt x="4834" y="16883"/>
                  </a:lnTo>
                  <a:lnTo>
                    <a:pt x="4834" y="16943"/>
                  </a:lnTo>
                  <a:lnTo>
                    <a:pt x="4834" y="18919"/>
                  </a:lnTo>
                  <a:lnTo>
                    <a:pt x="4834" y="18979"/>
                  </a:lnTo>
                  <a:lnTo>
                    <a:pt x="4834" y="19705"/>
                  </a:lnTo>
                  <a:cubicBezTo>
                    <a:pt x="2798" y="21515"/>
                    <a:pt x="1512" y="24158"/>
                    <a:pt x="1512" y="27099"/>
                  </a:cubicBezTo>
                  <a:lnTo>
                    <a:pt x="1512" y="28087"/>
                  </a:lnTo>
                  <a:lnTo>
                    <a:pt x="0" y="28087"/>
                  </a:lnTo>
                  <a:lnTo>
                    <a:pt x="0" y="30016"/>
                  </a:lnTo>
                  <a:lnTo>
                    <a:pt x="4012" y="30016"/>
                  </a:lnTo>
                  <a:lnTo>
                    <a:pt x="4012" y="28087"/>
                  </a:lnTo>
                  <a:lnTo>
                    <a:pt x="2477" y="28087"/>
                  </a:lnTo>
                  <a:lnTo>
                    <a:pt x="2477" y="27099"/>
                  </a:lnTo>
                  <a:cubicBezTo>
                    <a:pt x="2477" y="24765"/>
                    <a:pt x="3370" y="22646"/>
                    <a:pt x="4834" y="21050"/>
                  </a:cubicBezTo>
                  <a:lnTo>
                    <a:pt x="4834" y="22991"/>
                  </a:lnTo>
                  <a:lnTo>
                    <a:pt x="4834" y="23039"/>
                  </a:lnTo>
                  <a:lnTo>
                    <a:pt x="4834" y="25075"/>
                  </a:lnTo>
                  <a:lnTo>
                    <a:pt x="6560" y="25075"/>
                  </a:lnTo>
                  <a:cubicBezTo>
                    <a:pt x="6549" y="25217"/>
                    <a:pt x="6549" y="25360"/>
                    <a:pt x="6549" y="25491"/>
                  </a:cubicBezTo>
                  <a:cubicBezTo>
                    <a:pt x="6549" y="27992"/>
                    <a:pt x="8573" y="30016"/>
                    <a:pt x="11061" y="30016"/>
                  </a:cubicBezTo>
                  <a:cubicBezTo>
                    <a:pt x="13561" y="30016"/>
                    <a:pt x="15585" y="27992"/>
                    <a:pt x="15585" y="25491"/>
                  </a:cubicBezTo>
                  <a:cubicBezTo>
                    <a:pt x="15585" y="25360"/>
                    <a:pt x="15573" y="25217"/>
                    <a:pt x="15562" y="25075"/>
                  </a:cubicBezTo>
                  <a:lnTo>
                    <a:pt x="17264" y="25075"/>
                  </a:lnTo>
                  <a:lnTo>
                    <a:pt x="17264" y="23039"/>
                  </a:lnTo>
                  <a:lnTo>
                    <a:pt x="17264" y="22991"/>
                  </a:lnTo>
                  <a:lnTo>
                    <a:pt x="17264" y="21015"/>
                  </a:lnTo>
                  <a:lnTo>
                    <a:pt x="17264" y="20955"/>
                  </a:lnTo>
                  <a:lnTo>
                    <a:pt x="17264" y="20562"/>
                  </a:lnTo>
                  <a:cubicBezTo>
                    <a:pt x="19014" y="22181"/>
                    <a:pt x="20122" y="24515"/>
                    <a:pt x="20122" y="27099"/>
                  </a:cubicBezTo>
                  <a:lnTo>
                    <a:pt x="20122" y="28087"/>
                  </a:lnTo>
                  <a:lnTo>
                    <a:pt x="18598" y="28087"/>
                  </a:lnTo>
                  <a:lnTo>
                    <a:pt x="18598" y="30016"/>
                  </a:lnTo>
                  <a:lnTo>
                    <a:pt x="22610" y="30016"/>
                  </a:lnTo>
                  <a:lnTo>
                    <a:pt x="22610" y="28087"/>
                  </a:lnTo>
                  <a:lnTo>
                    <a:pt x="21086" y="28087"/>
                  </a:lnTo>
                  <a:lnTo>
                    <a:pt x="21086" y="27099"/>
                  </a:lnTo>
                  <a:cubicBezTo>
                    <a:pt x="21086" y="23920"/>
                    <a:pt x="19586" y="21098"/>
                    <a:pt x="17264" y="19300"/>
                  </a:cubicBezTo>
                  <a:lnTo>
                    <a:pt x="17264" y="18979"/>
                  </a:lnTo>
                  <a:lnTo>
                    <a:pt x="17264" y="18919"/>
                  </a:lnTo>
                  <a:lnTo>
                    <a:pt x="17264" y="16943"/>
                  </a:lnTo>
                  <a:lnTo>
                    <a:pt x="17264" y="16883"/>
                  </a:lnTo>
                  <a:lnTo>
                    <a:pt x="17264" y="14907"/>
                  </a:lnTo>
                  <a:lnTo>
                    <a:pt x="17264" y="14859"/>
                  </a:lnTo>
                  <a:lnTo>
                    <a:pt x="17264" y="12823"/>
                  </a:lnTo>
                  <a:lnTo>
                    <a:pt x="16121" y="12823"/>
                  </a:lnTo>
                  <a:lnTo>
                    <a:pt x="16121" y="5417"/>
                  </a:lnTo>
                  <a:lnTo>
                    <a:pt x="14823" y="5417"/>
                  </a:lnTo>
                  <a:lnTo>
                    <a:pt x="14823" y="4596"/>
                  </a:lnTo>
                  <a:lnTo>
                    <a:pt x="13014" y="4596"/>
                  </a:lnTo>
                  <a:lnTo>
                    <a:pt x="13014" y="2917"/>
                  </a:lnTo>
                  <a:lnTo>
                    <a:pt x="11287" y="2917"/>
                  </a:lnTo>
                  <a:lnTo>
                    <a:pt x="11287" y="1310"/>
                  </a:lnTo>
                  <a:cubicBezTo>
                    <a:pt x="11549" y="1214"/>
                    <a:pt x="11740" y="964"/>
                    <a:pt x="11740" y="679"/>
                  </a:cubicBezTo>
                  <a:cubicBezTo>
                    <a:pt x="11740" y="310"/>
                    <a:pt x="11430" y="0"/>
                    <a:pt x="11061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65" name="Google Shape;2365;p44"/>
            <p:cNvGrpSpPr/>
            <p:nvPr/>
          </p:nvGrpSpPr>
          <p:grpSpPr>
            <a:xfrm>
              <a:off x="3079550" y="2361275"/>
              <a:ext cx="565275" cy="750425"/>
              <a:chOff x="3079550" y="1008875"/>
              <a:chExt cx="565275" cy="750425"/>
            </a:xfrm>
          </p:grpSpPr>
          <p:sp>
            <p:nvSpPr>
              <p:cNvPr id="2366" name="Google Shape;2366;p44"/>
              <p:cNvSpPr/>
              <p:nvPr/>
            </p:nvSpPr>
            <p:spPr>
              <a:xfrm>
                <a:off x="3350400" y="1025850"/>
                <a:ext cx="11350" cy="872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490" extrusionOk="0">
                    <a:moveTo>
                      <a:pt x="1" y="1"/>
                    </a:moveTo>
                    <a:lnTo>
                      <a:pt x="1" y="3489"/>
                    </a:lnTo>
                    <a:lnTo>
                      <a:pt x="453" y="3489"/>
                    </a:lnTo>
                    <a:lnTo>
                      <a:pt x="45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44"/>
              <p:cNvSpPr/>
              <p:nvPr/>
            </p:nvSpPr>
            <p:spPr>
              <a:xfrm>
                <a:off x="3339100" y="1008875"/>
                <a:ext cx="33950" cy="33975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1359" extrusionOk="0">
                    <a:moveTo>
                      <a:pt x="679" y="1"/>
                    </a:moveTo>
                    <a:cubicBezTo>
                      <a:pt x="298" y="1"/>
                      <a:pt x="0" y="310"/>
                      <a:pt x="0" y="680"/>
                    </a:cubicBezTo>
                    <a:cubicBezTo>
                      <a:pt x="0" y="1061"/>
                      <a:pt x="310" y="1358"/>
                      <a:pt x="679" y="1358"/>
                    </a:cubicBezTo>
                    <a:cubicBezTo>
                      <a:pt x="1048" y="1358"/>
                      <a:pt x="1358" y="1049"/>
                      <a:pt x="1358" y="680"/>
                    </a:cubicBezTo>
                    <a:cubicBezTo>
                      <a:pt x="1358" y="310"/>
                      <a:pt x="1048" y="1"/>
                      <a:pt x="67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44"/>
              <p:cNvSpPr/>
              <p:nvPr/>
            </p:nvSpPr>
            <p:spPr>
              <a:xfrm>
                <a:off x="3229550" y="1144325"/>
                <a:ext cx="253050" cy="347375"/>
              </a:xfrm>
              <a:custGeom>
                <a:avLst/>
                <a:gdLst/>
                <a:ahLst/>
                <a:cxnLst/>
                <a:rect l="l" t="t" r="r" b="b"/>
                <a:pathLst>
                  <a:path w="10122" h="13895" extrusionOk="0">
                    <a:moveTo>
                      <a:pt x="1" y="0"/>
                    </a:moveTo>
                    <a:lnTo>
                      <a:pt x="1" y="8835"/>
                    </a:lnTo>
                    <a:cubicBezTo>
                      <a:pt x="1" y="11633"/>
                      <a:pt x="2263" y="13895"/>
                      <a:pt x="5061" y="13895"/>
                    </a:cubicBezTo>
                    <a:cubicBezTo>
                      <a:pt x="7859" y="13895"/>
                      <a:pt x="10121" y="11633"/>
                      <a:pt x="10121" y="8835"/>
                    </a:cubicBezTo>
                    <a:lnTo>
                      <a:pt x="1012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44"/>
              <p:cNvSpPr/>
              <p:nvPr/>
            </p:nvSpPr>
            <p:spPr>
              <a:xfrm>
                <a:off x="3242950" y="1533350"/>
                <a:ext cx="226250" cy="225950"/>
              </a:xfrm>
              <a:custGeom>
                <a:avLst/>
                <a:gdLst/>
                <a:ahLst/>
                <a:cxnLst/>
                <a:rect l="l" t="t" r="r" b="b"/>
                <a:pathLst>
                  <a:path w="9050" h="9038" extrusionOk="0">
                    <a:moveTo>
                      <a:pt x="4525" y="1"/>
                    </a:moveTo>
                    <a:cubicBezTo>
                      <a:pt x="2025" y="1"/>
                      <a:pt x="1" y="2025"/>
                      <a:pt x="1" y="4513"/>
                    </a:cubicBezTo>
                    <a:cubicBezTo>
                      <a:pt x="1" y="7013"/>
                      <a:pt x="2037" y="9037"/>
                      <a:pt x="4525" y="9037"/>
                    </a:cubicBezTo>
                    <a:cubicBezTo>
                      <a:pt x="7025" y="9037"/>
                      <a:pt x="9049" y="7013"/>
                      <a:pt x="9049" y="4513"/>
                    </a:cubicBezTo>
                    <a:cubicBezTo>
                      <a:pt x="9049" y="2025"/>
                      <a:pt x="7025" y="1"/>
                      <a:pt x="45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44"/>
              <p:cNvSpPr/>
              <p:nvPr/>
            </p:nvSpPr>
            <p:spPr>
              <a:xfrm>
                <a:off x="3312300" y="1602700"/>
                <a:ext cx="87550" cy="87250"/>
              </a:xfrm>
              <a:custGeom>
                <a:avLst/>
                <a:gdLst/>
                <a:ahLst/>
                <a:cxnLst/>
                <a:rect l="l" t="t" r="r" b="b"/>
                <a:pathLst>
                  <a:path w="3502" h="3490" extrusionOk="0">
                    <a:moveTo>
                      <a:pt x="1751" y="1"/>
                    </a:moveTo>
                    <a:cubicBezTo>
                      <a:pt x="787" y="1"/>
                      <a:pt x="1" y="775"/>
                      <a:pt x="1" y="1739"/>
                    </a:cubicBezTo>
                    <a:cubicBezTo>
                      <a:pt x="1" y="2715"/>
                      <a:pt x="787" y="3489"/>
                      <a:pt x="1751" y="3489"/>
                    </a:cubicBezTo>
                    <a:cubicBezTo>
                      <a:pt x="2715" y="3489"/>
                      <a:pt x="3501" y="2715"/>
                      <a:pt x="3501" y="1739"/>
                    </a:cubicBezTo>
                    <a:cubicBezTo>
                      <a:pt x="3501" y="775"/>
                      <a:pt x="2715" y="1"/>
                      <a:pt x="17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44"/>
              <p:cNvSpPr/>
              <p:nvPr/>
            </p:nvSpPr>
            <p:spPr>
              <a:xfrm>
                <a:off x="3272125" y="1262200"/>
                <a:ext cx="1679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6716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6716" y="4143"/>
                    </a:lnTo>
                    <a:lnTo>
                      <a:pt x="67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44"/>
              <p:cNvSpPr/>
              <p:nvPr/>
            </p:nvSpPr>
            <p:spPr>
              <a:xfrm>
                <a:off x="3117350" y="1440200"/>
                <a:ext cx="489375" cy="286050"/>
              </a:xfrm>
              <a:custGeom>
                <a:avLst/>
                <a:gdLst/>
                <a:ahLst/>
                <a:cxnLst/>
                <a:rect l="l" t="t" r="r" b="b"/>
                <a:pathLst>
                  <a:path w="19575" h="11442" extrusionOk="0">
                    <a:moveTo>
                      <a:pt x="9775" y="0"/>
                    </a:moveTo>
                    <a:cubicBezTo>
                      <a:pt x="4382" y="0"/>
                      <a:pt x="0" y="4417"/>
                      <a:pt x="0" y="9846"/>
                    </a:cubicBezTo>
                    <a:lnTo>
                      <a:pt x="0" y="11442"/>
                    </a:lnTo>
                    <a:lnTo>
                      <a:pt x="965" y="11442"/>
                    </a:lnTo>
                    <a:lnTo>
                      <a:pt x="965" y="9846"/>
                    </a:lnTo>
                    <a:cubicBezTo>
                      <a:pt x="965" y="4941"/>
                      <a:pt x="4917" y="964"/>
                      <a:pt x="9775" y="964"/>
                    </a:cubicBezTo>
                    <a:lnTo>
                      <a:pt x="9799" y="964"/>
                    </a:lnTo>
                    <a:cubicBezTo>
                      <a:pt x="14657" y="964"/>
                      <a:pt x="18610" y="4941"/>
                      <a:pt x="18610" y="9846"/>
                    </a:cubicBezTo>
                    <a:lnTo>
                      <a:pt x="18610" y="11442"/>
                    </a:lnTo>
                    <a:lnTo>
                      <a:pt x="19574" y="11442"/>
                    </a:lnTo>
                    <a:lnTo>
                      <a:pt x="19574" y="9846"/>
                    </a:lnTo>
                    <a:cubicBezTo>
                      <a:pt x="19574" y="4417"/>
                      <a:pt x="15181" y="0"/>
                      <a:pt x="97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44"/>
              <p:cNvSpPr/>
              <p:nvPr/>
            </p:nvSpPr>
            <p:spPr>
              <a:xfrm>
                <a:off x="3200400" y="15836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44"/>
              <p:cNvSpPr/>
              <p:nvPr/>
            </p:nvSpPr>
            <p:spPr>
              <a:xfrm>
                <a:off x="3252175" y="15836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44"/>
              <p:cNvSpPr/>
              <p:nvPr/>
            </p:nvSpPr>
            <p:spPr>
              <a:xfrm>
                <a:off x="3303975" y="15836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44"/>
              <p:cNvSpPr/>
              <p:nvPr/>
            </p:nvSpPr>
            <p:spPr>
              <a:xfrm>
                <a:off x="3355475" y="15836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44"/>
              <p:cNvSpPr/>
              <p:nvPr/>
            </p:nvSpPr>
            <p:spPr>
              <a:xfrm>
                <a:off x="3407250" y="15836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44"/>
              <p:cNvSpPr/>
              <p:nvPr/>
            </p:nvSpPr>
            <p:spPr>
              <a:xfrm>
                <a:off x="3459050" y="15836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44"/>
              <p:cNvSpPr/>
              <p:nvPr/>
            </p:nvSpPr>
            <p:spPr>
              <a:xfrm>
                <a:off x="3200400" y="15327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44"/>
              <p:cNvSpPr/>
              <p:nvPr/>
            </p:nvSpPr>
            <p:spPr>
              <a:xfrm>
                <a:off x="3252175" y="15327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44"/>
              <p:cNvSpPr/>
              <p:nvPr/>
            </p:nvSpPr>
            <p:spPr>
              <a:xfrm>
                <a:off x="3303975" y="15327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44"/>
              <p:cNvSpPr/>
              <p:nvPr/>
            </p:nvSpPr>
            <p:spPr>
              <a:xfrm>
                <a:off x="3355475" y="15327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44"/>
              <p:cNvSpPr/>
              <p:nvPr/>
            </p:nvSpPr>
            <p:spPr>
              <a:xfrm>
                <a:off x="3407250" y="15327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44"/>
              <p:cNvSpPr/>
              <p:nvPr/>
            </p:nvSpPr>
            <p:spPr>
              <a:xfrm>
                <a:off x="3459050" y="15327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44"/>
              <p:cNvSpPr/>
              <p:nvPr/>
            </p:nvSpPr>
            <p:spPr>
              <a:xfrm>
                <a:off x="3200400" y="1481850"/>
                <a:ext cx="52100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97" extrusionOk="0">
                    <a:moveTo>
                      <a:pt x="0" y="1"/>
                    </a:moveTo>
                    <a:lnTo>
                      <a:pt x="0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44"/>
              <p:cNvSpPr/>
              <p:nvPr/>
            </p:nvSpPr>
            <p:spPr>
              <a:xfrm>
                <a:off x="3252175" y="1481850"/>
                <a:ext cx="5212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97" extrusionOk="0">
                    <a:moveTo>
                      <a:pt x="1" y="1"/>
                    </a:moveTo>
                    <a:lnTo>
                      <a:pt x="1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44"/>
              <p:cNvSpPr/>
              <p:nvPr/>
            </p:nvSpPr>
            <p:spPr>
              <a:xfrm>
                <a:off x="3303975" y="1481850"/>
                <a:ext cx="52100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97" extrusionOk="0">
                    <a:moveTo>
                      <a:pt x="0" y="1"/>
                    </a:moveTo>
                    <a:lnTo>
                      <a:pt x="0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44"/>
              <p:cNvSpPr/>
              <p:nvPr/>
            </p:nvSpPr>
            <p:spPr>
              <a:xfrm>
                <a:off x="3355475" y="1481850"/>
                <a:ext cx="52100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97" extrusionOk="0">
                    <a:moveTo>
                      <a:pt x="0" y="1"/>
                    </a:moveTo>
                    <a:lnTo>
                      <a:pt x="0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44"/>
              <p:cNvSpPr/>
              <p:nvPr/>
            </p:nvSpPr>
            <p:spPr>
              <a:xfrm>
                <a:off x="3407250" y="1481850"/>
                <a:ext cx="5212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97" extrusionOk="0">
                    <a:moveTo>
                      <a:pt x="1" y="1"/>
                    </a:moveTo>
                    <a:lnTo>
                      <a:pt x="1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44"/>
              <p:cNvSpPr/>
              <p:nvPr/>
            </p:nvSpPr>
            <p:spPr>
              <a:xfrm>
                <a:off x="3459050" y="1481850"/>
                <a:ext cx="5212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97" extrusionOk="0">
                    <a:moveTo>
                      <a:pt x="1" y="1"/>
                    </a:moveTo>
                    <a:lnTo>
                      <a:pt x="1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44"/>
              <p:cNvSpPr/>
              <p:nvPr/>
            </p:nvSpPr>
            <p:spPr>
              <a:xfrm>
                <a:off x="3200400" y="14312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44"/>
              <p:cNvSpPr/>
              <p:nvPr/>
            </p:nvSpPr>
            <p:spPr>
              <a:xfrm>
                <a:off x="3252175" y="14312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" name="Google Shape;2393;p44"/>
              <p:cNvSpPr/>
              <p:nvPr/>
            </p:nvSpPr>
            <p:spPr>
              <a:xfrm>
                <a:off x="3303975" y="14312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44"/>
              <p:cNvSpPr/>
              <p:nvPr/>
            </p:nvSpPr>
            <p:spPr>
              <a:xfrm>
                <a:off x="3355475" y="14312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44"/>
              <p:cNvSpPr/>
              <p:nvPr/>
            </p:nvSpPr>
            <p:spPr>
              <a:xfrm>
                <a:off x="3407250" y="14312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44"/>
              <p:cNvSpPr/>
              <p:nvPr/>
            </p:nvSpPr>
            <p:spPr>
              <a:xfrm>
                <a:off x="3459050" y="14312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44"/>
              <p:cNvSpPr/>
              <p:nvPr/>
            </p:nvSpPr>
            <p:spPr>
              <a:xfrm>
                <a:off x="3200400" y="13803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44"/>
              <p:cNvSpPr/>
              <p:nvPr/>
            </p:nvSpPr>
            <p:spPr>
              <a:xfrm>
                <a:off x="3252175" y="13803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44"/>
              <p:cNvSpPr/>
              <p:nvPr/>
            </p:nvSpPr>
            <p:spPr>
              <a:xfrm>
                <a:off x="3303975" y="13803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44"/>
              <p:cNvSpPr/>
              <p:nvPr/>
            </p:nvSpPr>
            <p:spPr>
              <a:xfrm>
                <a:off x="3355475" y="13803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44"/>
              <p:cNvSpPr/>
              <p:nvPr/>
            </p:nvSpPr>
            <p:spPr>
              <a:xfrm>
                <a:off x="3407250" y="13803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44"/>
              <p:cNvSpPr/>
              <p:nvPr/>
            </p:nvSpPr>
            <p:spPr>
              <a:xfrm>
                <a:off x="3459050" y="13803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44"/>
              <p:cNvSpPr/>
              <p:nvPr/>
            </p:nvSpPr>
            <p:spPr>
              <a:xfrm>
                <a:off x="3200400" y="13294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44"/>
              <p:cNvSpPr/>
              <p:nvPr/>
            </p:nvSpPr>
            <p:spPr>
              <a:xfrm>
                <a:off x="3252175" y="13294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44"/>
              <p:cNvSpPr/>
              <p:nvPr/>
            </p:nvSpPr>
            <p:spPr>
              <a:xfrm>
                <a:off x="3303975" y="13294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44"/>
              <p:cNvSpPr/>
              <p:nvPr/>
            </p:nvSpPr>
            <p:spPr>
              <a:xfrm>
                <a:off x="3355475" y="13294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44"/>
              <p:cNvSpPr/>
              <p:nvPr/>
            </p:nvSpPr>
            <p:spPr>
              <a:xfrm>
                <a:off x="3407250" y="13294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44"/>
              <p:cNvSpPr/>
              <p:nvPr/>
            </p:nvSpPr>
            <p:spPr>
              <a:xfrm>
                <a:off x="3459050" y="13294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44"/>
              <p:cNvSpPr/>
              <p:nvPr/>
            </p:nvSpPr>
            <p:spPr>
              <a:xfrm>
                <a:off x="3079550" y="1711050"/>
                <a:ext cx="100325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4013" h="1930" extrusionOk="0">
                    <a:moveTo>
                      <a:pt x="0" y="1"/>
                    </a:moveTo>
                    <a:lnTo>
                      <a:pt x="0" y="1929"/>
                    </a:lnTo>
                    <a:lnTo>
                      <a:pt x="4012" y="1929"/>
                    </a:lnTo>
                    <a:lnTo>
                      <a:pt x="401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44"/>
              <p:cNvSpPr/>
              <p:nvPr/>
            </p:nvSpPr>
            <p:spPr>
              <a:xfrm>
                <a:off x="3544475" y="1711050"/>
                <a:ext cx="100350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4014" h="1930" extrusionOk="0">
                    <a:moveTo>
                      <a:pt x="1" y="1"/>
                    </a:moveTo>
                    <a:lnTo>
                      <a:pt x="1" y="1929"/>
                    </a:lnTo>
                    <a:lnTo>
                      <a:pt x="4013" y="1929"/>
                    </a:lnTo>
                    <a:lnTo>
                      <a:pt x="401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44"/>
              <p:cNvSpPr/>
              <p:nvPr/>
            </p:nvSpPr>
            <p:spPr>
              <a:xfrm>
                <a:off x="3272125" y="12008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0" y="0"/>
                    </a:moveTo>
                    <a:lnTo>
                      <a:pt x="0" y="1465"/>
                    </a:lnTo>
                    <a:lnTo>
                      <a:pt x="929" y="1465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" name="Google Shape;2412;p44"/>
              <p:cNvSpPr/>
              <p:nvPr/>
            </p:nvSpPr>
            <p:spPr>
              <a:xfrm>
                <a:off x="3344450" y="12008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1" y="0"/>
                    </a:moveTo>
                    <a:lnTo>
                      <a:pt x="1" y="1465"/>
                    </a:lnTo>
                    <a:lnTo>
                      <a:pt x="929" y="1465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" name="Google Shape;2413;p44"/>
              <p:cNvSpPr/>
              <p:nvPr/>
            </p:nvSpPr>
            <p:spPr>
              <a:xfrm>
                <a:off x="3344450" y="12008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1" y="0"/>
                    </a:moveTo>
                    <a:lnTo>
                      <a:pt x="1" y="1465"/>
                    </a:lnTo>
                    <a:lnTo>
                      <a:pt x="929" y="1465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" name="Google Shape;2414;p44"/>
              <p:cNvSpPr/>
              <p:nvPr/>
            </p:nvSpPr>
            <p:spPr>
              <a:xfrm>
                <a:off x="3417075" y="1200875"/>
                <a:ext cx="229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465" extrusionOk="0">
                    <a:moveTo>
                      <a:pt x="1" y="0"/>
                    </a:moveTo>
                    <a:lnTo>
                      <a:pt x="1" y="1465"/>
                    </a:lnTo>
                    <a:lnTo>
                      <a:pt x="918" y="1465"/>
                    </a:lnTo>
                    <a:lnTo>
                      <a:pt x="9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" name="Google Shape;2415;p44"/>
              <p:cNvSpPr/>
              <p:nvPr/>
            </p:nvSpPr>
            <p:spPr>
              <a:xfrm>
                <a:off x="3262000" y="1123775"/>
                <a:ext cx="188150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7526" h="823" extrusionOk="0">
                    <a:moveTo>
                      <a:pt x="1" y="1"/>
                    </a:moveTo>
                    <a:lnTo>
                      <a:pt x="1" y="822"/>
                    </a:lnTo>
                    <a:lnTo>
                      <a:pt x="7525" y="822"/>
                    </a:lnTo>
                    <a:lnTo>
                      <a:pt x="752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44"/>
              <p:cNvSpPr/>
              <p:nvPr/>
            </p:nvSpPr>
            <p:spPr>
              <a:xfrm>
                <a:off x="3307250" y="1081800"/>
                <a:ext cx="97350" cy="42000"/>
              </a:xfrm>
              <a:custGeom>
                <a:avLst/>
                <a:gdLst/>
                <a:ahLst/>
                <a:cxnLst/>
                <a:rect l="l" t="t" r="r" b="b"/>
                <a:pathLst>
                  <a:path w="3894" h="1680" extrusionOk="0">
                    <a:moveTo>
                      <a:pt x="0" y="1"/>
                    </a:moveTo>
                    <a:lnTo>
                      <a:pt x="0" y="1680"/>
                    </a:lnTo>
                    <a:lnTo>
                      <a:pt x="3894" y="1680"/>
                    </a:lnTo>
                    <a:lnTo>
                      <a:pt x="389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17" name="Google Shape;2417;p44"/>
          <p:cNvGrpSpPr/>
          <p:nvPr/>
        </p:nvGrpSpPr>
        <p:grpSpPr>
          <a:xfrm rot="914391">
            <a:off x="7949111" y="379269"/>
            <a:ext cx="836213" cy="1254211"/>
            <a:chOff x="6630575" y="1482600"/>
            <a:chExt cx="292025" cy="438475"/>
          </a:xfrm>
        </p:grpSpPr>
        <p:sp>
          <p:nvSpPr>
            <p:cNvPr id="2418" name="Google Shape;2418;p44"/>
            <p:cNvSpPr/>
            <p:nvPr/>
          </p:nvSpPr>
          <p:spPr>
            <a:xfrm>
              <a:off x="6630575" y="1482750"/>
              <a:ext cx="292025" cy="438175"/>
            </a:xfrm>
            <a:custGeom>
              <a:avLst/>
              <a:gdLst/>
              <a:ahLst/>
              <a:cxnLst/>
              <a:rect l="l" t="t" r="r" b="b"/>
              <a:pathLst>
                <a:path w="11681" h="17527" extrusionOk="0">
                  <a:moveTo>
                    <a:pt x="5847" y="0"/>
                  </a:moveTo>
                  <a:cubicBezTo>
                    <a:pt x="2620" y="0"/>
                    <a:pt x="1" y="2608"/>
                    <a:pt x="1" y="5835"/>
                  </a:cubicBezTo>
                  <a:lnTo>
                    <a:pt x="1" y="9633"/>
                  </a:lnTo>
                  <a:lnTo>
                    <a:pt x="1" y="14586"/>
                  </a:lnTo>
                  <a:lnTo>
                    <a:pt x="1" y="14990"/>
                  </a:lnTo>
                  <a:lnTo>
                    <a:pt x="1" y="15395"/>
                  </a:lnTo>
                  <a:lnTo>
                    <a:pt x="1" y="16538"/>
                  </a:lnTo>
                  <a:lnTo>
                    <a:pt x="1" y="16788"/>
                  </a:lnTo>
                  <a:cubicBezTo>
                    <a:pt x="1" y="16836"/>
                    <a:pt x="13" y="16872"/>
                    <a:pt x="13" y="16919"/>
                  </a:cubicBezTo>
                  <a:lnTo>
                    <a:pt x="24" y="16955"/>
                  </a:lnTo>
                  <a:cubicBezTo>
                    <a:pt x="36" y="16991"/>
                    <a:pt x="36" y="17026"/>
                    <a:pt x="48" y="17050"/>
                  </a:cubicBezTo>
                  <a:cubicBezTo>
                    <a:pt x="60" y="17062"/>
                    <a:pt x="60" y="17074"/>
                    <a:pt x="72" y="17086"/>
                  </a:cubicBezTo>
                  <a:cubicBezTo>
                    <a:pt x="84" y="17122"/>
                    <a:pt x="96" y="17145"/>
                    <a:pt x="120" y="17181"/>
                  </a:cubicBezTo>
                  <a:cubicBezTo>
                    <a:pt x="120" y="17193"/>
                    <a:pt x="132" y="17193"/>
                    <a:pt x="132" y="17205"/>
                  </a:cubicBezTo>
                  <a:cubicBezTo>
                    <a:pt x="155" y="17241"/>
                    <a:pt x="179" y="17265"/>
                    <a:pt x="215" y="17300"/>
                  </a:cubicBezTo>
                  <a:cubicBezTo>
                    <a:pt x="227" y="17312"/>
                    <a:pt x="239" y="17324"/>
                    <a:pt x="239" y="17324"/>
                  </a:cubicBezTo>
                  <a:cubicBezTo>
                    <a:pt x="263" y="17348"/>
                    <a:pt x="286" y="17372"/>
                    <a:pt x="310" y="17384"/>
                  </a:cubicBezTo>
                  <a:cubicBezTo>
                    <a:pt x="322" y="17395"/>
                    <a:pt x="334" y="17407"/>
                    <a:pt x="346" y="17407"/>
                  </a:cubicBezTo>
                  <a:cubicBezTo>
                    <a:pt x="370" y="17431"/>
                    <a:pt x="394" y="17443"/>
                    <a:pt x="429" y="17455"/>
                  </a:cubicBezTo>
                  <a:cubicBezTo>
                    <a:pt x="441" y="17455"/>
                    <a:pt x="453" y="17467"/>
                    <a:pt x="465" y="17467"/>
                  </a:cubicBezTo>
                  <a:cubicBezTo>
                    <a:pt x="465" y="17479"/>
                    <a:pt x="477" y="17479"/>
                    <a:pt x="477" y="17479"/>
                  </a:cubicBezTo>
                  <a:cubicBezTo>
                    <a:pt x="560" y="17503"/>
                    <a:pt x="655" y="17526"/>
                    <a:pt x="751" y="17526"/>
                  </a:cubicBezTo>
                  <a:lnTo>
                    <a:pt x="10931" y="17526"/>
                  </a:lnTo>
                  <a:cubicBezTo>
                    <a:pt x="11347" y="17526"/>
                    <a:pt x="11681" y="17193"/>
                    <a:pt x="11681" y="16788"/>
                  </a:cubicBezTo>
                  <a:lnTo>
                    <a:pt x="11681" y="16133"/>
                  </a:lnTo>
                  <a:lnTo>
                    <a:pt x="11681" y="15383"/>
                  </a:lnTo>
                  <a:lnTo>
                    <a:pt x="11681" y="14979"/>
                  </a:lnTo>
                  <a:lnTo>
                    <a:pt x="11681" y="14574"/>
                  </a:lnTo>
                  <a:lnTo>
                    <a:pt x="11681" y="9633"/>
                  </a:lnTo>
                  <a:lnTo>
                    <a:pt x="11681" y="5835"/>
                  </a:lnTo>
                  <a:cubicBezTo>
                    <a:pt x="11681" y="2608"/>
                    <a:pt x="9061" y="0"/>
                    <a:pt x="5847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19" name="Google Shape;2419;p44"/>
            <p:cNvGrpSpPr/>
            <p:nvPr/>
          </p:nvGrpSpPr>
          <p:grpSpPr>
            <a:xfrm>
              <a:off x="6630575" y="1482600"/>
              <a:ext cx="292025" cy="438475"/>
              <a:chOff x="6630575" y="-207050"/>
              <a:chExt cx="292025" cy="438475"/>
            </a:xfrm>
          </p:grpSpPr>
          <p:sp>
            <p:nvSpPr>
              <p:cNvPr id="2420" name="Google Shape;2420;p44"/>
              <p:cNvSpPr/>
              <p:nvPr/>
            </p:nvSpPr>
            <p:spPr>
              <a:xfrm>
                <a:off x="6630575" y="-207050"/>
                <a:ext cx="292025" cy="4384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7539" extrusionOk="0">
                    <a:moveTo>
                      <a:pt x="5847" y="1"/>
                    </a:moveTo>
                    <a:cubicBezTo>
                      <a:pt x="2620" y="1"/>
                      <a:pt x="1" y="2620"/>
                      <a:pt x="1" y="5847"/>
                    </a:cubicBezTo>
                    <a:lnTo>
                      <a:pt x="1" y="9645"/>
                    </a:lnTo>
                    <a:lnTo>
                      <a:pt x="1" y="16789"/>
                    </a:lnTo>
                    <a:cubicBezTo>
                      <a:pt x="1" y="17205"/>
                      <a:pt x="334" y="17539"/>
                      <a:pt x="751" y="17539"/>
                    </a:cubicBezTo>
                    <a:lnTo>
                      <a:pt x="10931" y="17539"/>
                    </a:lnTo>
                    <a:cubicBezTo>
                      <a:pt x="11347" y="17539"/>
                      <a:pt x="11681" y="17205"/>
                      <a:pt x="11681" y="16789"/>
                    </a:cubicBezTo>
                    <a:lnTo>
                      <a:pt x="11681" y="9645"/>
                    </a:lnTo>
                    <a:lnTo>
                      <a:pt x="11681" y="5847"/>
                    </a:lnTo>
                    <a:cubicBezTo>
                      <a:pt x="11681" y="2620"/>
                      <a:pt x="9061" y="1"/>
                      <a:pt x="58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44"/>
              <p:cNvSpPr/>
              <p:nvPr/>
            </p:nvSpPr>
            <p:spPr>
              <a:xfrm>
                <a:off x="6630575" y="167700"/>
                <a:ext cx="292025" cy="6372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2549" extrusionOk="0">
                    <a:moveTo>
                      <a:pt x="1" y="1"/>
                    </a:moveTo>
                    <a:lnTo>
                      <a:pt x="1" y="1799"/>
                    </a:lnTo>
                    <a:cubicBezTo>
                      <a:pt x="1" y="2215"/>
                      <a:pt x="334" y="2549"/>
                      <a:pt x="751" y="2549"/>
                    </a:cubicBezTo>
                    <a:lnTo>
                      <a:pt x="10931" y="2549"/>
                    </a:lnTo>
                    <a:cubicBezTo>
                      <a:pt x="11347" y="2549"/>
                      <a:pt x="11681" y="2215"/>
                      <a:pt x="11681" y="1799"/>
                    </a:cubicBezTo>
                    <a:lnTo>
                      <a:pt x="1168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44"/>
              <p:cNvSpPr/>
              <p:nvPr/>
            </p:nvSpPr>
            <p:spPr>
              <a:xfrm>
                <a:off x="6669275" y="45675"/>
                <a:ext cx="214325" cy="67300"/>
              </a:xfrm>
              <a:custGeom>
                <a:avLst/>
                <a:gdLst/>
                <a:ahLst/>
                <a:cxnLst/>
                <a:rect l="l" t="t" r="r" b="b"/>
                <a:pathLst>
                  <a:path w="8573" h="2692" extrusionOk="0">
                    <a:moveTo>
                      <a:pt x="1346" y="0"/>
                    </a:moveTo>
                    <a:cubicBezTo>
                      <a:pt x="608" y="0"/>
                      <a:pt x="0" y="608"/>
                      <a:pt x="0" y="1346"/>
                    </a:cubicBezTo>
                    <a:cubicBezTo>
                      <a:pt x="0" y="2084"/>
                      <a:pt x="608" y="2691"/>
                      <a:pt x="1346" y="2691"/>
                    </a:cubicBezTo>
                    <a:lnTo>
                      <a:pt x="7228" y="2691"/>
                    </a:lnTo>
                    <a:cubicBezTo>
                      <a:pt x="7978" y="2691"/>
                      <a:pt x="8573" y="2084"/>
                      <a:pt x="8573" y="1346"/>
                    </a:cubicBezTo>
                    <a:cubicBezTo>
                      <a:pt x="8573" y="608"/>
                      <a:pt x="7978" y="0"/>
                      <a:pt x="722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44"/>
              <p:cNvSpPr/>
              <p:nvPr/>
            </p:nvSpPr>
            <p:spPr>
              <a:xfrm>
                <a:off x="6663025" y="39425"/>
                <a:ext cx="227125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085" h="3192" extrusionOk="0">
                    <a:moveTo>
                      <a:pt x="7489" y="500"/>
                    </a:moveTo>
                    <a:cubicBezTo>
                      <a:pt x="8085" y="500"/>
                      <a:pt x="8573" y="989"/>
                      <a:pt x="8573" y="1596"/>
                    </a:cubicBezTo>
                    <a:cubicBezTo>
                      <a:pt x="8573" y="2203"/>
                      <a:pt x="8085" y="2691"/>
                      <a:pt x="7489" y="2691"/>
                    </a:cubicBezTo>
                    <a:lnTo>
                      <a:pt x="1608" y="2691"/>
                    </a:lnTo>
                    <a:cubicBezTo>
                      <a:pt x="1001" y="2691"/>
                      <a:pt x="512" y="2203"/>
                      <a:pt x="512" y="1596"/>
                    </a:cubicBezTo>
                    <a:cubicBezTo>
                      <a:pt x="512" y="989"/>
                      <a:pt x="1001" y="500"/>
                      <a:pt x="1608" y="500"/>
                    </a:cubicBezTo>
                    <a:close/>
                    <a:moveTo>
                      <a:pt x="1608" y="0"/>
                    </a:moveTo>
                    <a:cubicBezTo>
                      <a:pt x="715" y="0"/>
                      <a:pt x="0" y="715"/>
                      <a:pt x="0" y="1596"/>
                    </a:cubicBezTo>
                    <a:cubicBezTo>
                      <a:pt x="0" y="2477"/>
                      <a:pt x="715" y="3191"/>
                      <a:pt x="1608" y="3191"/>
                    </a:cubicBezTo>
                    <a:lnTo>
                      <a:pt x="7489" y="3191"/>
                    </a:lnTo>
                    <a:cubicBezTo>
                      <a:pt x="8371" y="3191"/>
                      <a:pt x="9085" y="2477"/>
                      <a:pt x="9085" y="1596"/>
                    </a:cubicBezTo>
                    <a:cubicBezTo>
                      <a:pt x="9085" y="715"/>
                      <a:pt x="8371" y="0"/>
                      <a:pt x="74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44"/>
              <p:cNvSpPr/>
              <p:nvPr/>
            </p:nvSpPr>
            <p:spPr>
              <a:xfrm>
                <a:off x="6700225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44"/>
              <p:cNvSpPr/>
              <p:nvPr/>
            </p:nvSpPr>
            <p:spPr>
              <a:xfrm>
                <a:off x="6735350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44"/>
              <p:cNvSpPr/>
              <p:nvPr/>
            </p:nvSpPr>
            <p:spPr>
              <a:xfrm>
                <a:off x="6770175" y="44775"/>
                <a:ext cx="128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13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13" y="2727"/>
                    </a:lnTo>
                    <a:lnTo>
                      <a:pt x="5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44"/>
              <p:cNvSpPr/>
              <p:nvPr/>
            </p:nvSpPr>
            <p:spPr>
              <a:xfrm>
                <a:off x="6805300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44"/>
              <p:cNvSpPr/>
              <p:nvPr/>
            </p:nvSpPr>
            <p:spPr>
              <a:xfrm>
                <a:off x="6840425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44"/>
              <p:cNvSpPr/>
              <p:nvPr/>
            </p:nvSpPr>
            <p:spPr>
              <a:xfrm>
                <a:off x="6630575" y="157600"/>
                <a:ext cx="292025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810" extrusionOk="0">
                    <a:moveTo>
                      <a:pt x="1" y="0"/>
                    </a:moveTo>
                    <a:lnTo>
                      <a:pt x="1" y="810"/>
                    </a:lnTo>
                    <a:lnTo>
                      <a:pt x="11681" y="810"/>
                    </a:lnTo>
                    <a:lnTo>
                      <a:pt x="116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44"/>
              <p:cNvSpPr/>
              <p:nvPr/>
            </p:nvSpPr>
            <p:spPr>
              <a:xfrm>
                <a:off x="6707675" y="-125775"/>
                <a:ext cx="137825" cy="137825"/>
              </a:xfrm>
              <a:custGeom>
                <a:avLst/>
                <a:gdLst/>
                <a:ahLst/>
                <a:cxnLst/>
                <a:rect l="l" t="t" r="r" b="b"/>
                <a:pathLst>
                  <a:path w="5513" h="5513" extrusionOk="0">
                    <a:moveTo>
                      <a:pt x="2751" y="0"/>
                    </a:moveTo>
                    <a:cubicBezTo>
                      <a:pt x="1227" y="0"/>
                      <a:pt x="0" y="1239"/>
                      <a:pt x="0" y="2763"/>
                    </a:cubicBezTo>
                    <a:cubicBezTo>
                      <a:pt x="0" y="4287"/>
                      <a:pt x="1227" y="5513"/>
                      <a:pt x="2751" y="5513"/>
                    </a:cubicBezTo>
                    <a:cubicBezTo>
                      <a:pt x="4287" y="5513"/>
                      <a:pt x="5513" y="4287"/>
                      <a:pt x="5513" y="2763"/>
                    </a:cubicBezTo>
                    <a:cubicBezTo>
                      <a:pt x="5513" y="1239"/>
                      <a:pt x="4287" y="0"/>
                      <a:pt x="27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2431;p44"/>
              <p:cNvSpPr/>
              <p:nvPr/>
            </p:nvSpPr>
            <p:spPr>
              <a:xfrm>
                <a:off x="6723450" y="-110000"/>
                <a:ext cx="106275" cy="106275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4251" extrusionOk="0">
                    <a:moveTo>
                      <a:pt x="2120" y="0"/>
                    </a:moveTo>
                    <a:cubicBezTo>
                      <a:pt x="953" y="0"/>
                      <a:pt x="0" y="953"/>
                      <a:pt x="0" y="2132"/>
                    </a:cubicBezTo>
                    <a:cubicBezTo>
                      <a:pt x="0" y="3298"/>
                      <a:pt x="953" y="4251"/>
                      <a:pt x="2120" y="4251"/>
                    </a:cubicBezTo>
                    <a:cubicBezTo>
                      <a:pt x="3298" y="4251"/>
                      <a:pt x="4251" y="3298"/>
                      <a:pt x="4251" y="2132"/>
                    </a:cubicBezTo>
                    <a:cubicBezTo>
                      <a:pt x="4251" y="953"/>
                      <a:pt x="3298" y="0"/>
                      <a:pt x="212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44"/>
              <p:cNvSpPr/>
              <p:nvPr/>
            </p:nvSpPr>
            <p:spPr>
              <a:xfrm>
                <a:off x="6723450" y="-71900"/>
                <a:ext cx="106275" cy="68175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2727" extrusionOk="0">
                    <a:moveTo>
                      <a:pt x="96" y="0"/>
                    </a:moveTo>
                    <a:cubicBezTo>
                      <a:pt x="36" y="191"/>
                      <a:pt x="0" y="393"/>
                      <a:pt x="0" y="608"/>
                    </a:cubicBezTo>
                    <a:cubicBezTo>
                      <a:pt x="0" y="1774"/>
                      <a:pt x="953" y="2727"/>
                      <a:pt x="2132" y="2727"/>
                    </a:cubicBezTo>
                    <a:cubicBezTo>
                      <a:pt x="3298" y="2727"/>
                      <a:pt x="4251" y="1774"/>
                      <a:pt x="4251" y="608"/>
                    </a:cubicBezTo>
                    <a:cubicBezTo>
                      <a:pt x="4251" y="393"/>
                      <a:pt x="4227" y="191"/>
                      <a:pt x="4168" y="0"/>
                    </a:cubicBezTo>
                    <a:cubicBezTo>
                      <a:pt x="3906" y="881"/>
                      <a:pt x="3084" y="1524"/>
                      <a:pt x="2132" y="1524"/>
                    </a:cubicBezTo>
                    <a:cubicBezTo>
                      <a:pt x="1167" y="1524"/>
                      <a:pt x="346" y="881"/>
                      <a:pt x="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2433;p44"/>
              <p:cNvSpPr/>
              <p:nvPr/>
            </p:nvSpPr>
            <p:spPr>
              <a:xfrm>
                <a:off x="6630575" y="167700"/>
                <a:ext cx="67600" cy="62250"/>
              </a:xfrm>
              <a:custGeom>
                <a:avLst/>
                <a:gdLst/>
                <a:ahLst/>
                <a:cxnLst/>
                <a:rect l="l" t="t" r="r" b="b"/>
                <a:pathLst>
                  <a:path w="2704" h="2490" extrusionOk="0">
                    <a:moveTo>
                      <a:pt x="1394" y="1"/>
                    </a:moveTo>
                    <a:lnTo>
                      <a:pt x="1" y="1561"/>
                    </a:lnTo>
                    <a:lnTo>
                      <a:pt x="1" y="1799"/>
                    </a:lnTo>
                    <a:cubicBezTo>
                      <a:pt x="1" y="2108"/>
                      <a:pt x="203" y="2382"/>
                      <a:pt x="477" y="2489"/>
                    </a:cubicBez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" name="Google Shape;2434;p44"/>
              <p:cNvSpPr/>
              <p:nvPr/>
            </p:nvSpPr>
            <p:spPr>
              <a:xfrm>
                <a:off x="6658550" y="167700"/>
                <a:ext cx="896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2537" extrusionOk="0">
                    <a:moveTo>
                      <a:pt x="2275" y="1"/>
                    </a:moveTo>
                    <a:lnTo>
                      <a:pt x="1" y="2537"/>
                    </a:lnTo>
                    <a:lnTo>
                      <a:pt x="1311" y="2537"/>
                    </a:lnTo>
                    <a:lnTo>
                      <a:pt x="35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" name="Google Shape;2435;p44"/>
              <p:cNvSpPr/>
              <p:nvPr/>
            </p:nvSpPr>
            <p:spPr>
              <a:xfrm>
                <a:off x="6708575" y="167700"/>
                <a:ext cx="89600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4" h="2537" extrusionOk="0">
                    <a:moveTo>
                      <a:pt x="2274" y="1"/>
                    </a:moveTo>
                    <a:lnTo>
                      <a:pt x="0" y="2537"/>
                    </a:lnTo>
                    <a:lnTo>
                      <a:pt x="1310" y="2537"/>
                    </a:lnTo>
                    <a:lnTo>
                      <a:pt x="35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" name="Google Shape;2436;p44"/>
              <p:cNvSpPr/>
              <p:nvPr/>
            </p:nvSpPr>
            <p:spPr>
              <a:xfrm>
                <a:off x="6858275" y="167700"/>
                <a:ext cx="643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2537" extrusionOk="0">
                    <a:moveTo>
                      <a:pt x="2287" y="1"/>
                    </a:moveTo>
                    <a:lnTo>
                      <a:pt x="1" y="2537"/>
                    </a:lnTo>
                    <a:lnTo>
                      <a:pt x="1311" y="2537"/>
                    </a:lnTo>
                    <a:lnTo>
                      <a:pt x="2573" y="1144"/>
                    </a:lnTo>
                    <a:lnTo>
                      <a:pt x="257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" name="Google Shape;2437;p44"/>
              <p:cNvSpPr/>
              <p:nvPr/>
            </p:nvSpPr>
            <p:spPr>
              <a:xfrm>
                <a:off x="6758575" y="167700"/>
                <a:ext cx="896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2537" extrusionOk="0">
                    <a:moveTo>
                      <a:pt x="2274" y="1"/>
                    </a:moveTo>
                    <a:lnTo>
                      <a:pt x="0" y="2537"/>
                    </a:lnTo>
                    <a:lnTo>
                      <a:pt x="1310" y="2537"/>
                    </a:lnTo>
                    <a:lnTo>
                      <a:pt x="35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44"/>
              <p:cNvSpPr/>
              <p:nvPr/>
            </p:nvSpPr>
            <p:spPr>
              <a:xfrm>
                <a:off x="6808275" y="167700"/>
                <a:ext cx="899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97" h="2537" extrusionOk="0">
                    <a:moveTo>
                      <a:pt x="2287" y="1"/>
                    </a:moveTo>
                    <a:lnTo>
                      <a:pt x="1" y="2537"/>
                    </a:lnTo>
                    <a:lnTo>
                      <a:pt x="1322" y="2537"/>
                    </a:lnTo>
                    <a:lnTo>
                      <a:pt x="35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9" name="Google Shape;2439;p44"/>
          <p:cNvGrpSpPr/>
          <p:nvPr/>
        </p:nvGrpSpPr>
        <p:grpSpPr>
          <a:xfrm>
            <a:off x="1495179" y="2021000"/>
            <a:ext cx="234762" cy="218290"/>
            <a:chOff x="8652775" y="883650"/>
            <a:chExt cx="38125" cy="35450"/>
          </a:xfrm>
        </p:grpSpPr>
        <p:sp>
          <p:nvSpPr>
            <p:cNvPr id="2440" name="Google Shape;2440;p44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44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44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44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4" name="Google Shape;2444;p44"/>
          <p:cNvGrpSpPr/>
          <p:nvPr/>
        </p:nvGrpSpPr>
        <p:grpSpPr>
          <a:xfrm>
            <a:off x="7410016" y="2370538"/>
            <a:ext cx="234762" cy="218290"/>
            <a:chOff x="8652775" y="883650"/>
            <a:chExt cx="38125" cy="35450"/>
          </a:xfrm>
        </p:grpSpPr>
        <p:sp>
          <p:nvSpPr>
            <p:cNvPr id="2445" name="Google Shape;2445;p44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44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44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8" name="Google Shape;2448;p44"/>
          <p:cNvGrpSpPr/>
          <p:nvPr/>
        </p:nvGrpSpPr>
        <p:grpSpPr>
          <a:xfrm rot="-807566">
            <a:off x="-107205" y="2647553"/>
            <a:ext cx="1827102" cy="2315108"/>
            <a:chOff x="4700075" y="3262363"/>
            <a:chExt cx="560525" cy="710238"/>
          </a:xfrm>
        </p:grpSpPr>
        <p:sp>
          <p:nvSpPr>
            <p:cNvPr id="2449" name="Google Shape;2449;p44"/>
            <p:cNvSpPr/>
            <p:nvPr/>
          </p:nvSpPr>
          <p:spPr>
            <a:xfrm>
              <a:off x="4700075" y="3262375"/>
              <a:ext cx="560525" cy="710225"/>
            </a:xfrm>
            <a:custGeom>
              <a:avLst/>
              <a:gdLst/>
              <a:ahLst/>
              <a:cxnLst/>
              <a:rect l="l" t="t" r="r" b="b"/>
              <a:pathLst>
                <a:path w="22421" h="28409" extrusionOk="0">
                  <a:moveTo>
                    <a:pt x="6728" y="0"/>
                  </a:moveTo>
                  <a:cubicBezTo>
                    <a:pt x="6121" y="0"/>
                    <a:pt x="5632" y="488"/>
                    <a:pt x="5632" y="1084"/>
                  </a:cubicBezTo>
                  <a:lnTo>
                    <a:pt x="5632" y="3000"/>
                  </a:lnTo>
                  <a:cubicBezTo>
                    <a:pt x="5394" y="3012"/>
                    <a:pt x="5204" y="3215"/>
                    <a:pt x="5204" y="3465"/>
                  </a:cubicBezTo>
                  <a:lnTo>
                    <a:pt x="5204" y="3953"/>
                  </a:lnTo>
                  <a:lnTo>
                    <a:pt x="4716" y="3953"/>
                  </a:lnTo>
                  <a:lnTo>
                    <a:pt x="4716" y="4286"/>
                  </a:lnTo>
                  <a:lnTo>
                    <a:pt x="3263" y="4286"/>
                  </a:lnTo>
                  <a:cubicBezTo>
                    <a:pt x="3120" y="3834"/>
                    <a:pt x="2692" y="3501"/>
                    <a:pt x="2192" y="3501"/>
                  </a:cubicBezTo>
                  <a:cubicBezTo>
                    <a:pt x="1584" y="3501"/>
                    <a:pt x="1084" y="4001"/>
                    <a:pt x="1084" y="4608"/>
                  </a:cubicBezTo>
                  <a:cubicBezTo>
                    <a:pt x="1084" y="5227"/>
                    <a:pt x="1572" y="5727"/>
                    <a:pt x="2192" y="5727"/>
                  </a:cubicBezTo>
                  <a:cubicBezTo>
                    <a:pt x="2692" y="5727"/>
                    <a:pt x="3108" y="5406"/>
                    <a:pt x="3251" y="4953"/>
                  </a:cubicBezTo>
                  <a:lnTo>
                    <a:pt x="4716" y="4953"/>
                  </a:lnTo>
                  <a:lnTo>
                    <a:pt x="4716" y="5298"/>
                  </a:lnTo>
                  <a:lnTo>
                    <a:pt x="5192" y="5298"/>
                  </a:lnTo>
                  <a:lnTo>
                    <a:pt x="5192" y="5727"/>
                  </a:lnTo>
                  <a:cubicBezTo>
                    <a:pt x="5192" y="5977"/>
                    <a:pt x="5394" y="6179"/>
                    <a:pt x="5632" y="6191"/>
                  </a:cubicBezTo>
                  <a:lnTo>
                    <a:pt x="5632" y="8394"/>
                  </a:lnTo>
                  <a:cubicBezTo>
                    <a:pt x="5632" y="8989"/>
                    <a:pt x="6121" y="9477"/>
                    <a:pt x="6728" y="9477"/>
                  </a:cubicBezTo>
                  <a:lnTo>
                    <a:pt x="9300" y="9477"/>
                  </a:lnTo>
                  <a:lnTo>
                    <a:pt x="9300" y="10323"/>
                  </a:lnTo>
                  <a:lnTo>
                    <a:pt x="4442" y="10323"/>
                  </a:lnTo>
                  <a:lnTo>
                    <a:pt x="4442" y="11216"/>
                  </a:lnTo>
                  <a:lnTo>
                    <a:pt x="4442" y="11966"/>
                  </a:lnTo>
                  <a:lnTo>
                    <a:pt x="4442" y="12013"/>
                  </a:lnTo>
                  <a:lnTo>
                    <a:pt x="5609" y="12013"/>
                  </a:lnTo>
                  <a:cubicBezTo>
                    <a:pt x="5251" y="12204"/>
                    <a:pt x="4906" y="12430"/>
                    <a:pt x="4585" y="12692"/>
                  </a:cubicBezTo>
                  <a:cubicBezTo>
                    <a:pt x="4358" y="12871"/>
                    <a:pt x="4132" y="13061"/>
                    <a:pt x="3930" y="13264"/>
                  </a:cubicBezTo>
                  <a:cubicBezTo>
                    <a:pt x="3739" y="13454"/>
                    <a:pt x="3573" y="13645"/>
                    <a:pt x="3418" y="13847"/>
                  </a:cubicBezTo>
                  <a:cubicBezTo>
                    <a:pt x="3037" y="14323"/>
                    <a:pt x="2739" y="14823"/>
                    <a:pt x="2513" y="15359"/>
                  </a:cubicBezTo>
                  <a:cubicBezTo>
                    <a:pt x="2275" y="15895"/>
                    <a:pt x="2108" y="16466"/>
                    <a:pt x="1977" y="17050"/>
                  </a:cubicBezTo>
                  <a:cubicBezTo>
                    <a:pt x="1846" y="17681"/>
                    <a:pt x="1775" y="18324"/>
                    <a:pt x="1727" y="18979"/>
                  </a:cubicBezTo>
                  <a:cubicBezTo>
                    <a:pt x="1680" y="19610"/>
                    <a:pt x="1668" y="20241"/>
                    <a:pt x="1668" y="20872"/>
                  </a:cubicBezTo>
                  <a:cubicBezTo>
                    <a:pt x="1668" y="20979"/>
                    <a:pt x="1668" y="21098"/>
                    <a:pt x="1668" y="21205"/>
                  </a:cubicBezTo>
                  <a:cubicBezTo>
                    <a:pt x="715" y="21443"/>
                    <a:pt x="1" y="22300"/>
                    <a:pt x="1" y="23336"/>
                  </a:cubicBezTo>
                  <a:lnTo>
                    <a:pt x="1" y="24848"/>
                  </a:lnTo>
                  <a:lnTo>
                    <a:pt x="1168" y="24848"/>
                  </a:lnTo>
                  <a:lnTo>
                    <a:pt x="1168" y="23324"/>
                  </a:lnTo>
                  <a:cubicBezTo>
                    <a:pt x="1168" y="22765"/>
                    <a:pt x="1632" y="22300"/>
                    <a:pt x="2192" y="22300"/>
                  </a:cubicBezTo>
                  <a:cubicBezTo>
                    <a:pt x="2763" y="22300"/>
                    <a:pt x="3227" y="22765"/>
                    <a:pt x="3227" y="23324"/>
                  </a:cubicBezTo>
                  <a:lnTo>
                    <a:pt x="3227" y="24836"/>
                  </a:lnTo>
                  <a:lnTo>
                    <a:pt x="4394" y="24836"/>
                  </a:lnTo>
                  <a:lnTo>
                    <a:pt x="4394" y="23324"/>
                  </a:lnTo>
                  <a:cubicBezTo>
                    <a:pt x="4394" y="22336"/>
                    <a:pt x="3739" y="21503"/>
                    <a:pt x="2834" y="21229"/>
                  </a:cubicBezTo>
                  <a:lnTo>
                    <a:pt x="2834" y="20860"/>
                  </a:lnTo>
                  <a:cubicBezTo>
                    <a:pt x="2834" y="20276"/>
                    <a:pt x="2846" y="19681"/>
                    <a:pt x="2882" y="19098"/>
                  </a:cubicBezTo>
                  <a:cubicBezTo>
                    <a:pt x="2918" y="18526"/>
                    <a:pt x="2989" y="17967"/>
                    <a:pt x="3096" y="17419"/>
                  </a:cubicBezTo>
                  <a:cubicBezTo>
                    <a:pt x="3215" y="16859"/>
                    <a:pt x="3382" y="16300"/>
                    <a:pt x="3620" y="15776"/>
                  </a:cubicBezTo>
                  <a:cubicBezTo>
                    <a:pt x="3811" y="15347"/>
                    <a:pt x="4061" y="14942"/>
                    <a:pt x="4358" y="14549"/>
                  </a:cubicBezTo>
                  <a:cubicBezTo>
                    <a:pt x="4478" y="14395"/>
                    <a:pt x="4609" y="14240"/>
                    <a:pt x="4751" y="14085"/>
                  </a:cubicBezTo>
                  <a:cubicBezTo>
                    <a:pt x="4906" y="13930"/>
                    <a:pt x="5061" y="13787"/>
                    <a:pt x="5228" y="13657"/>
                  </a:cubicBezTo>
                  <a:cubicBezTo>
                    <a:pt x="5430" y="13478"/>
                    <a:pt x="5656" y="13323"/>
                    <a:pt x="5882" y="13180"/>
                  </a:cubicBezTo>
                  <a:lnTo>
                    <a:pt x="5882" y="20872"/>
                  </a:lnTo>
                  <a:lnTo>
                    <a:pt x="7406" y="20872"/>
                  </a:lnTo>
                  <a:cubicBezTo>
                    <a:pt x="7335" y="21015"/>
                    <a:pt x="7276" y="21169"/>
                    <a:pt x="7216" y="21324"/>
                  </a:cubicBezTo>
                  <a:cubicBezTo>
                    <a:pt x="7014" y="21872"/>
                    <a:pt x="6883" y="22455"/>
                    <a:pt x="6811" y="23062"/>
                  </a:cubicBezTo>
                  <a:cubicBezTo>
                    <a:pt x="6740" y="23562"/>
                    <a:pt x="6704" y="24074"/>
                    <a:pt x="6704" y="24575"/>
                  </a:cubicBezTo>
                  <a:cubicBezTo>
                    <a:pt x="6692" y="25086"/>
                    <a:pt x="6716" y="25587"/>
                    <a:pt x="6752" y="26051"/>
                  </a:cubicBezTo>
                  <a:cubicBezTo>
                    <a:pt x="6573" y="26229"/>
                    <a:pt x="6454" y="26480"/>
                    <a:pt x="6454" y="26753"/>
                  </a:cubicBezTo>
                  <a:lnTo>
                    <a:pt x="6454" y="26968"/>
                  </a:lnTo>
                  <a:lnTo>
                    <a:pt x="4132" y="26968"/>
                  </a:lnTo>
                  <a:lnTo>
                    <a:pt x="4132" y="27682"/>
                  </a:lnTo>
                  <a:lnTo>
                    <a:pt x="4132" y="28396"/>
                  </a:lnTo>
                  <a:lnTo>
                    <a:pt x="4132" y="28408"/>
                  </a:lnTo>
                  <a:lnTo>
                    <a:pt x="8776" y="28408"/>
                  </a:lnTo>
                  <a:lnTo>
                    <a:pt x="8776" y="28396"/>
                  </a:lnTo>
                  <a:lnTo>
                    <a:pt x="8776" y="27682"/>
                  </a:lnTo>
                  <a:lnTo>
                    <a:pt x="8776" y="26968"/>
                  </a:lnTo>
                  <a:lnTo>
                    <a:pt x="8395" y="26968"/>
                  </a:lnTo>
                  <a:lnTo>
                    <a:pt x="8395" y="26753"/>
                  </a:lnTo>
                  <a:cubicBezTo>
                    <a:pt x="8395" y="26432"/>
                    <a:pt x="8240" y="26146"/>
                    <a:pt x="8002" y="25968"/>
                  </a:cubicBezTo>
                  <a:cubicBezTo>
                    <a:pt x="8002" y="25944"/>
                    <a:pt x="7990" y="25920"/>
                    <a:pt x="7990" y="25896"/>
                  </a:cubicBezTo>
                  <a:cubicBezTo>
                    <a:pt x="7954" y="25456"/>
                    <a:pt x="7942" y="25015"/>
                    <a:pt x="7954" y="24586"/>
                  </a:cubicBezTo>
                  <a:cubicBezTo>
                    <a:pt x="7966" y="24051"/>
                    <a:pt x="8014" y="23515"/>
                    <a:pt x="8109" y="22991"/>
                  </a:cubicBezTo>
                  <a:cubicBezTo>
                    <a:pt x="8121" y="22908"/>
                    <a:pt x="8133" y="22824"/>
                    <a:pt x="8157" y="22741"/>
                  </a:cubicBezTo>
                  <a:cubicBezTo>
                    <a:pt x="8228" y="22360"/>
                    <a:pt x="8335" y="21979"/>
                    <a:pt x="8478" y="21610"/>
                  </a:cubicBezTo>
                  <a:cubicBezTo>
                    <a:pt x="8585" y="21348"/>
                    <a:pt x="8704" y="21098"/>
                    <a:pt x="8859" y="20872"/>
                  </a:cubicBezTo>
                  <a:lnTo>
                    <a:pt x="13443" y="20872"/>
                  </a:lnTo>
                  <a:cubicBezTo>
                    <a:pt x="13633" y="21098"/>
                    <a:pt x="13788" y="21348"/>
                    <a:pt x="13919" y="21610"/>
                  </a:cubicBezTo>
                  <a:cubicBezTo>
                    <a:pt x="13979" y="21717"/>
                    <a:pt x="14038" y="21836"/>
                    <a:pt x="14086" y="21955"/>
                  </a:cubicBezTo>
                  <a:cubicBezTo>
                    <a:pt x="14205" y="22289"/>
                    <a:pt x="14312" y="22646"/>
                    <a:pt x="14384" y="22991"/>
                  </a:cubicBezTo>
                  <a:cubicBezTo>
                    <a:pt x="14491" y="23515"/>
                    <a:pt x="14550" y="24051"/>
                    <a:pt x="14550" y="24586"/>
                  </a:cubicBezTo>
                  <a:cubicBezTo>
                    <a:pt x="14562" y="25027"/>
                    <a:pt x="14526" y="25479"/>
                    <a:pt x="14467" y="25908"/>
                  </a:cubicBezTo>
                  <a:cubicBezTo>
                    <a:pt x="14467" y="25920"/>
                    <a:pt x="14455" y="25932"/>
                    <a:pt x="14455" y="25944"/>
                  </a:cubicBezTo>
                  <a:cubicBezTo>
                    <a:pt x="14205" y="26122"/>
                    <a:pt x="14026" y="26420"/>
                    <a:pt x="14026" y="26753"/>
                  </a:cubicBezTo>
                  <a:lnTo>
                    <a:pt x="14026" y="26980"/>
                  </a:lnTo>
                  <a:lnTo>
                    <a:pt x="13693" y="26980"/>
                  </a:lnTo>
                  <a:lnTo>
                    <a:pt x="13693" y="27694"/>
                  </a:lnTo>
                  <a:lnTo>
                    <a:pt x="13693" y="28408"/>
                  </a:lnTo>
                  <a:lnTo>
                    <a:pt x="18336" y="28408"/>
                  </a:lnTo>
                  <a:lnTo>
                    <a:pt x="18336" y="27694"/>
                  </a:lnTo>
                  <a:lnTo>
                    <a:pt x="18336" y="26980"/>
                  </a:lnTo>
                  <a:lnTo>
                    <a:pt x="15967" y="26980"/>
                  </a:lnTo>
                  <a:lnTo>
                    <a:pt x="15967" y="26753"/>
                  </a:lnTo>
                  <a:cubicBezTo>
                    <a:pt x="15967" y="26491"/>
                    <a:pt x="15860" y="26253"/>
                    <a:pt x="15693" y="26075"/>
                  </a:cubicBezTo>
                  <a:cubicBezTo>
                    <a:pt x="15753" y="25598"/>
                    <a:pt x="15777" y="25098"/>
                    <a:pt x="15765" y="24586"/>
                  </a:cubicBezTo>
                  <a:cubicBezTo>
                    <a:pt x="15753" y="24074"/>
                    <a:pt x="15705" y="23562"/>
                    <a:pt x="15622" y="23062"/>
                  </a:cubicBezTo>
                  <a:cubicBezTo>
                    <a:pt x="15515" y="22467"/>
                    <a:pt x="15360" y="21884"/>
                    <a:pt x="15134" y="21336"/>
                  </a:cubicBezTo>
                  <a:cubicBezTo>
                    <a:pt x="15062" y="21181"/>
                    <a:pt x="14991" y="21026"/>
                    <a:pt x="14907" y="20872"/>
                  </a:cubicBezTo>
                  <a:lnTo>
                    <a:pt x="16586" y="20872"/>
                  </a:lnTo>
                  <a:lnTo>
                    <a:pt x="16586" y="13204"/>
                  </a:lnTo>
                  <a:cubicBezTo>
                    <a:pt x="16812" y="13347"/>
                    <a:pt x="17027" y="13502"/>
                    <a:pt x="17241" y="13668"/>
                  </a:cubicBezTo>
                  <a:cubicBezTo>
                    <a:pt x="17408" y="13799"/>
                    <a:pt x="17563" y="13942"/>
                    <a:pt x="17717" y="14097"/>
                  </a:cubicBezTo>
                  <a:cubicBezTo>
                    <a:pt x="17860" y="14240"/>
                    <a:pt x="17991" y="14395"/>
                    <a:pt x="18122" y="14549"/>
                  </a:cubicBezTo>
                  <a:cubicBezTo>
                    <a:pt x="18432" y="14930"/>
                    <a:pt x="18682" y="15347"/>
                    <a:pt x="18872" y="15776"/>
                  </a:cubicBezTo>
                  <a:cubicBezTo>
                    <a:pt x="19110" y="16300"/>
                    <a:pt x="19277" y="16847"/>
                    <a:pt x="19384" y="17419"/>
                  </a:cubicBezTo>
                  <a:cubicBezTo>
                    <a:pt x="19491" y="17967"/>
                    <a:pt x="19551" y="18538"/>
                    <a:pt x="19587" y="19098"/>
                  </a:cubicBezTo>
                  <a:cubicBezTo>
                    <a:pt x="19622" y="19693"/>
                    <a:pt x="19634" y="20288"/>
                    <a:pt x="19634" y="20872"/>
                  </a:cubicBezTo>
                  <a:lnTo>
                    <a:pt x="19634" y="21217"/>
                  </a:lnTo>
                  <a:cubicBezTo>
                    <a:pt x="18706" y="21479"/>
                    <a:pt x="18027" y="22324"/>
                    <a:pt x="18027" y="23336"/>
                  </a:cubicBezTo>
                  <a:lnTo>
                    <a:pt x="18027" y="24848"/>
                  </a:lnTo>
                  <a:lnTo>
                    <a:pt x="19194" y="24848"/>
                  </a:lnTo>
                  <a:lnTo>
                    <a:pt x="19194" y="23324"/>
                  </a:lnTo>
                  <a:cubicBezTo>
                    <a:pt x="19194" y="22765"/>
                    <a:pt x="19658" y="22300"/>
                    <a:pt x="20218" y="22300"/>
                  </a:cubicBezTo>
                  <a:cubicBezTo>
                    <a:pt x="20789" y="22300"/>
                    <a:pt x="21242" y="22765"/>
                    <a:pt x="21242" y="23324"/>
                  </a:cubicBezTo>
                  <a:lnTo>
                    <a:pt x="21242" y="24836"/>
                  </a:lnTo>
                  <a:lnTo>
                    <a:pt x="22420" y="24836"/>
                  </a:lnTo>
                  <a:lnTo>
                    <a:pt x="22420" y="23324"/>
                  </a:lnTo>
                  <a:cubicBezTo>
                    <a:pt x="22408" y="22324"/>
                    <a:pt x="21730" y="21467"/>
                    <a:pt x="20801" y="21217"/>
                  </a:cubicBezTo>
                  <a:cubicBezTo>
                    <a:pt x="20801" y="21098"/>
                    <a:pt x="20801" y="20979"/>
                    <a:pt x="20801" y="20860"/>
                  </a:cubicBezTo>
                  <a:cubicBezTo>
                    <a:pt x="20801" y="20229"/>
                    <a:pt x="20777" y="19598"/>
                    <a:pt x="20730" y="18979"/>
                  </a:cubicBezTo>
                  <a:cubicBezTo>
                    <a:pt x="20682" y="18324"/>
                    <a:pt x="20611" y="17681"/>
                    <a:pt x="20468" y="17050"/>
                  </a:cubicBezTo>
                  <a:cubicBezTo>
                    <a:pt x="20349" y="16478"/>
                    <a:pt x="20170" y="15907"/>
                    <a:pt x="19932" y="15359"/>
                  </a:cubicBezTo>
                  <a:cubicBezTo>
                    <a:pt x="19706" y="14835"/>
                    <a:pt x="19408" y="14335"/>
                    <a:pt x="19039" y="13847"/>
                  </a:cubicBezTo>
                  <a:cubicBezTo>
                    <a:pt x="18884" y="13657"/>
                    <a:pt x="18717" y="13454"/>
                    <a:pt x="18539" y="13264"/>
                  </a:cubicBezTo>
                  <a:cubicBezTo>
                    <a:pt x="18336" y="13049"/>
                    <a:pt x="18122" y="12859"/>
                    <a:pt x="17896" y="12668"/>
                  </a:cubicBezTo>
                  <a:cubicBezTo>
                    <a:pt x="17574" y="12418"/>
                    <a:pt x="17241" y="12204"/>
                    <a:pt x="16896" y="12013"/>
                  </a:cubicBezTo>
                  <a:lnTo>
                    <a:pt x="18027" y="12013"/>
                  </a:lnTo>
                  <a:lnTo>
                    <a:pt x="18027" y="11966"/>
                  </a:lnTo>
                  <a:lnTo>
                    <a:pt x="18027" y="11216"/>
                  </a:lnTo>
                  <a:lnTo>
                    <a:pt x="18027" y="10323"/>
                  </a:lnTo>
                  <a:lnTo>
                    <a:pt x="13169" y="10323"/>
                  </a:lnTo>
                  <a:lnTo>
                    <a:pt x="13169" y="9477"/>
                  </a:lnTo>
                  <a:lnTo>
                    <a:pt x="15741" y="9477"/>
                  </a:lnTo>
                  <a:cubicBezTo>
                    <a:pt x="16336" y="9477"/>
                    <a:pt x="16824" y="8989"/>
                    <a:pt x="16824" y="8394"/>
                  </a:cubicBezTo>
                  <a:lnTo>
                    <a:pt x="16824" y="6191"/>
                  </a:lnTo>
                  <a:cubicBezTo>
                    <a:pt x="17086" y="6191"/>
                    <a:pt x="17289" y="5989"/>
                    <a:pt x="17289" y="5727"/>
                  </a:cubicBezTo>
                  <a:lnTo>
                    <a:pt x="17289" y="5227"/>
                  </a:lnTo>
                  <a:lnTo>
                    <a:pt x="17765" y="5227"/>
                  </a:lnTo>
                  <a:lnTo>
                    <a:pt x="17765" y="4894"/>
                  </a:lnTo>
                  <a:lnTo>
                    <a:pt x="19229" y="4894"/>
                  </a:lnTo>
                  <a:cubicBezTo>
                    <a:pt x="19360" y="5358"/>
                    <a:pt x="19789" y="5691"/>
                    <a:pt x="20289" y="5691"/>
                  </a:cubicBezTo>
                  <a:cubicBezTo>
                    <a:pt x="20908" y="5691"/>
                    <a:pt x="21408" y="5191"/>
                    <a:pt x="21408" y="4572"/>
                  </a:cubicBezTo>
                  <a:cubicBezTo>
                    <a:pt x="21408" y="3965"/>
                    <a:pt x="20908" y="3465"/>
                    <a:pt x="20289" y="3465"/>
                  </a:cubicBezTo>
                  <a:cubicBezTo>
                    <a:pt x="19801" y="3465"/>
                    <a:pt x="19372" y="3786"/>
                    <a:pt x="19229" y="4239"/>
                  </a:cubicBezTo>
                  <a:lnTo>
                    <a:pt x="17765" y="4239"/>
                  </a:lnTo>
                  <a:lnTo>
                    <a:pt x="17765" y="3893"/>
                  </a:lnTo>
                  <a:lnTo>
                    <a:pt x="17289" y="3893"/>
                  </a:lnTo>
                  <a:lnTo>
                    <a:pt x="17289" y="3465"/>
                  </a:lnTo>
                  <a:cubicBezTo>
                    <a:pt x="17289" y="3203"/>
                    <a:pt x="17086" y="3000"/>
                    <a:pt x="16824" y="3000"/>
                  </a:cubicBezTo>
                  <a:lnTo>
                    <a:pt x="16824" y="1084"/>
                  </a:lnTo>
                  <a:cubicBezTo>
                    <a:pt x="16824" y="488"/>
                    <a:pt x="16336" y="0"/>
                    <a:pt x="15741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50" name="Google Shape;2450;p44"/>
            <p:cNvGrpSpPr/>
            <p:nvPr/>
          </p:nvGrpSpPr>
          <p:grpSpPr>
            <a:xfrm>
              <a:off x="4700075" y="3262363"/>
              <a:ext cx="560225" cy="709950"/>
              <a:chOff x="556300" y="1021375"/>
              <a:chExt cx="560225" cy="709950"/>
            </a:xfrm>
          </p:grpSpPr>
          <p:sp>
            <p:nvSpPr>
              <p:cNvPr id="2451" name="Google Shape;2451;p44"/>
              <p:cNvSpPr/>
              <p:nvPr/>
            </p:nvSpPr>
            <p:spPr>
              <a:xfrm>
                <a:off x="837000" y="1292525"/>
                <a:ext cx="166700" cy="70600"/>
              </a:xfrm>
              <a:custGeom>
                <a:avLst/>
                <a:gdLst/>
                <a:ahLst/>
                <a:cxnLst/>
                <a:rect l="l" t="t" r="r" b="b"/>
                <a:pathLst>
                  <a:path w="6668" h="2824" extrusionOk="0">
                    <a:moveTo>
                      <a:pt x="207" y="0"/>
                    </a:moveTo>
                    <a:cubicBezTo>
                      <a:pt x="138" y="0"/>
                      <a:pt x="69" y="1"/>
                      <a:pt x="0" y="2"/>
                    </a:cubicBezTo>
                    <a:lnTo>
                      <a:pt x="412" y="2"/>
                    </a:lnTo>
                    <a:cubicBezTo>
                      <a:pt x="343" y="1"/>
                      <a:pt x="275" y="0"/>
                      <a:pt x="207" y="0"/>
                    </a:cubicBezTo>
                    <a:close/>
                    <a:moveTo>
                      <a:pt x="412" y="2"/>
                    </a:moveTo>
                    <a:cubicBezTo>
                      <a:pt x="425" y="2"/>
                      <a:pt x="439" y="2"/>
                      <a:pt x="452" y="2"/>
                    </a:cubicBezTo>
                    <a:lnTo>
                      <a:pt x="452" y="2"/>
                    </a:lnTo>
                    <a:cubicBezTo>
                      <a:pt x="449" y="2"/>
                      <a:pt x="445" y="2"/>
                      <a:pt x="441" y="2"/>
                    </a:cubicBezTo>
                    <a:close/>
                    <a:moveTo>
                      <a:pt x="452" y="2"/>
                    </a:moveTo>
                    <a:cubicBezTo>
                      <a:pt x="1156" y="37"/>
                      <a:pt x="1188" y="1085"/>
                      <a:pt x="548" y="1168"/>
                    </a:cubicBezTo>
                    <a:cubicBezTo>
                      <a:pt x="2513" y="1204"/>
                      <a:pt x="4477" y="1573"/>
                      <a:pt x="6013" y="2823"/>
                    </a:cubicBezTo>
                    <a:lnTo>
                      <a:pt x="6668" y="1823"/>
                    </a:lnTo>
                    <a:cubicBezTo>
                      <a:pt x="4941" y="442"/>
                      <a:pt x="2651" y="30"/>
                      <a:pt x="452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" name="Google Shape;2452;p44"/>
              <p:cNvSpPr/>
              <p:nvPr/>
            </p:nvSpPr>
            <p:spPr>
              <a:xfrm>
                <a:off x="987325" y="1338100"/>
                <a:ext cx="449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798" h="1870" extrusionOk="0">
                    <a:moveTo>
                      <a:pt x="655" y="0"/>
                    </a:moveTo>
                    <a:lnTo>
                      <a:pt x="0" y="988"/>
                    </a:lnTo>
                    <a:cubicBezTo>
                      <a:pt x="167" y="1119"/>
                      <a:pt x="322" y="1262"/>
                      <a:pt x="476" y="1417"/>
                    </a:cubicBezTo>
                    <a:cubicBezTo>
                      <a:pt x="619" y="1560"/>
                      <a:pt x="750" y="1715"/>
                      <a:pt x="881" y="1869"/>
                    </a:cubicBezTo>
                    <a:lnTo>
                      <a:pt x="1798" y="1179"/>
                    </a:lnTo>
                    <a:cubicBezTo>
                      <a:pt x="1643" y="988"/>
                      <a:pt x="1476" y="786"/>
                      <a:pt x="1298" y="595"/>
                    </a:cubicBezTo>
                    <a:cubicBezTo>
                      <a:pt x="1095" y="381"/>
                      <a:pt x="881" y="179"/>
                      <a:pt x="6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" name="Google Shape;2453;p44"/>
              <p:cNvSpPr/>
              <p:nvPr/>
            </p:nvSpPr>
            <p:spPr>
              <a:xfrm>
                <a:off x="1009350" y="1367550"/>
                <a:ext cx="45250" cy="47950"/>
              </a:xfrm>
              <a:custGeom>
                <a:avLst/>
                <a:gdLst/>
                <a:ahLst/>
                <a:cxnLst/>
                <a:rect l="l" t="t" r="r" b="b"/>
                <a:pathLst>
                  <a:path w="1810" h="1918" extrusionOk="0">
                    <a:moveTo>
                      <a:pt x="917" y="1"/>
                    </a:moveTo>
                    <a:lnTo>
                      <a:pt x="0" y="691"/>
                    </a:lnTo>
                    <a:cubicBezTo>
                      <a:pt x="310" y="1084"/>
                      <a:pt x="548" y="1489"/>
                      <a:pt x="750" y="1918"/>
                    </a:cubicBezTo>
                    <a:lnTo>
                      <a:pt x="1810" y="1513"/>
                    </a:lnTo>
                    <a:cubicBezTo>
                      <a:pt x="1584" y="989"/>
                      <a:pt x="1286" y="489"/>
                      <a:pt x="91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" name="Google Shape;2454;p44"/>
              <p:cNvSpPr/>
              <p:nvPr/>
            </p:nvSpPr>
            <p:spPr>
              <a:xfrm>
                <a:off x="823600" y="1321725"/>
                <a:ext cx="137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49" h="13" extrusionOk="0">
                    <a:moveTo>
                      <a:pt x="1" y="0"/>
                    </a:moveTo>
                    <a:cubicBezTo>
                      <a:pt x="36" y="0"/>
                      <a:pt x="72" y="12"/>
                      <a:pt x="108" y="12"/>
                    </a:cubicBezTo>
                    <a:cubicBezTo>
                      <a:pt x="251" y="0"/>
                      <a:pt x="405" y="0"/>
                      <a:pt x="548" y="0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" name="Google Shape;2455;p44"/>
              <p:cNvSpPr/>
              <p:nvPr/>
            </p:nvSpPr>
            <p:spPr>
              <a:xfrm>
                <a:off x="1028100" y="1405350"/>
                <a:ext cx="399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1596" h="2061" extrusionOk="0">
                    <a:moveTo>
                      <a:pt x="1060" y="1"/>
                    </a:moveTo>
                    <a:lnTo>
                      <a:pt x="0" y="406"/>
                    </a:lnTo>
                    <a:cubicBezTo>
                      <a:pt x="238" y="942"/>
                      <a:pt x="405" y="1489"/>
                      <a:pt x="512" y="2061"/>
                    </a:cubicBezTo>
                    <a:lnTo>
                      <a:pt x="1596" y="1692"/>
                    </a:lnTo>
                    <a:cubicBezTo>
                      <a:pt x="1477" y="1108"/>
                      <a:pt x="1298" y="549"/>
                      <a:pt x="106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" name="Google Shape;2456;p44"/>
              <p:cNvSpPr/>
              <p:nvPr/>
            </p:nvSpPr>
            <p:spPr>
              <a:xfrm>
                <a:off x="1047150" y="1542875"/>
                <a:ext cx="29175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167" h="1275" extrusionOk="0">
                    <a:moveTo>
                      <a:pt x="0" y="1"/>
                    </a:moveTo>
                    <a:lnTo>
                      <a:pt x="0" y="703"/>
                    </a:lnTo>
                    <a:cubicBezTo>
                      <a:pt x="0" y="1084"/>
                      <a:pt x="292" y="1275"/>
                      <a:pt x="584" y="1275"/>
                    </a:cubicBezTo>
                    <a:cubicBezTo>
                      <a:pt x="875" y="1275"/>
                      <a:pt x="1167" y="1084"/>
                      <a:pt x="1167" y="703"/>
                    </a:cubicBezTo>
                    <a:cubicBezTo>
                      <a:pt x="1167" y="477"/>
                      <a:pt x="1167" y="239"/>
                      <a:pt x="116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" name="Google Shape;2457;p44"/>
              <p:cNvSpPr/>
              <p:nvPr/>
            </p:nvSpPr>
            <p:spPr>
              <a:xfrm>
                <a:off x="1045950" y="1495850"/>
                <a:ext cx="303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1882" extrusionOk="0">
                    <a:moveTo>
                      <a:pt x="1155" y="0"/>
                    </a:moveTo>
                    <a:lnTo>
                      <a:pt x="1" y="120"/>
                    </a:lnTo>
                    <a:cubicBezTo>
                      <a:pt x="36" y="703"/>
                      <a:pt x="48" y="1298"/>
                      <a:pt x="48" y="1882"/>
                    </a:cubicBezTo>
                    <a:lnTo>
                      <a:pt x="1215" y="1882"/>
                    </a:lnTo>
                    <a:cubicBezTo>
                      <a:pt x="1215" y="1251"/>
                      <a:pt x="1191" y="620"/>
                      <a:pt x="11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" name="Google Shape;2458;p44"/>
              <p:cNvSpPr/>
              <p:nvPr/>
            </p:nvSpPr>
            <p:spPr>
              <a:xfrm>
                <a:off x="1040900" y="1447625"/>
                <a:ext cx="3365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2049" extrusionOk="0">
                    <a:moveTo>
                      <a:pt x="1084" y="1"/>
                    </a:moveTo>
                    <a:lnTo>
                      <a:pt x="0" y="370"/>
                    </a:lnTo>
                    <a:cubicBezTo>
                      <a:pt x="107" y="917"/>
                      <a:pt x="167" y="1477"/>
                      <a:pt x="203" y="2049"/>
                    </a:cubicBezTo>
                    <a:lnTo>
                      <a:pt x="1346" y="1929"/>
                    </a:lnTo>
                    <a:cubicBezTo>
                      <a:pt x="1310" y="1275"/>
                      <a:pt x="1227" y="632"/>
                      <a:pt x="10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" name="Google Shape;2459;p44"/>
              <p:cNvSpPr/>
              <p:nvPr/>
            </p:nvSpPr>
            <p:spPr>
              <a:xfrm>
                <a:off x="599475" y="1447625"/>
                <a:ext cx="3425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1370" h="2049" extrusionOk="0">
                    <a:moveTo>
                      <a:pt x="250" y="1"/>
                    </a:moveTo>
                    <a:cubicBezTo>
                      <a:pt x="119" y="632"/>
                      <a:pt x="48" y="1275"/>
                      <a:pt x="0" y="1929"/>
                    </a:cubicBezTo>
                    <a:lnTo>
                      <a:pt x="1155" y="2049"/>
                    </a:lnTo>
                    <a:cubicBezTo>
                      <a:pt x="1191" y="1477"/>
                      <a:pt x="1262" y="917"/>
                      <a:pt x="1369" y="370"/>
                    </a:cubicBezTo>
                    <a:lnTo>
                      <a:pt x="2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" name="Google Shape;2460;p44"/>
              <p:cNvSpPr/>
              <p:nvPr/>
            </p:nvSpPr>
            <p:spPr>
              <a:xfrm>
                <a:off x="597975" y="1495850"/>
                <a:ext cx="30400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1882" extrusionOk="0">
                    <a:moveTo>
                      <a:pt x="60" y="0"/>
                    </a:moveTo>
                    <a:cubicBezTo>
                      <a:pt x="13" y="632"/>
                      <a:pt x="1" y="1263"/>
                      <a:pt x="1" y="1882"/>
                    </a:cubicBezTo>
                    <a:lnTo>
                      <a:pt x="1167" y="1882"/>
                    </a:lnTo>
                    <a:cubicBezTo>
                      <a:pt x="1167" y="1298"/>
                      <a:pt x="1179" y="703"/>
                      <a:pt x="1215" y="120"/>
                    </a:cubicBez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" name="Google Shape;2461;p44"/>
              <p:cNvSpPr/>
              <p:nvPr/>
            </p:nvSpPr>
            <p:spPr>
              <a:xfrm>
                <a:off x="605725" y="1405350"/>
                <a:ext cx="411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2061" extrusionOk="0">
                    <a:moveTo>
                      <a:pt x="536" y="1"/>
                    </a:moveTo>
                    <a:cubicBezTo>
                      <a:pt x="298" y="537"/>
                      <a:pt x="131" y="1108"/>
                      <a:pt x="0" y="1692"/>
                    </a:cubicBezTo>
                    <a:lnTo>
                      <a:pt x="1119" y="2061"/>
                    </a:lnTo>
                    <a:cubicBezTo>
                      <a:pt x="1238" y="1501"/>
                      <a:pt x="1405" y="942"/>
                      <a:pt x="1643" y="418"/>
                    </a:cubicBezTo>
                    <a:lnTo>
                      <a:pt x="5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" name="Google Shape;2462;p44"/>
              <p:cNvSpPr/>
              <p:nvPr/>
            </p:nvSpPr>
            <p:spPr>
              <a:xfrm>
                <a:off x="597975" y="1542875"/>
                <a:ext cx="29200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168" h="1275" extrusionOk="0">
                    <a:moveTo>
                      <a:pt x="1" y="1"/>
                    </a:moveTo>
                    <a:cubicBezTo>
                      <a:pt x="1" y="239"/>
                      <a:pt x="1" y="477"/>
                      <a:pt x="1" y="703"/>
                    </a:cubicBezTo>
                    <a:cubicBezTo>
                      <a:pt x="1" y="1084"/>
                      <a:pt x="292" y="1275"/>
                      <a:pt x="584" y="1275"/>
                    </a:cubicBezTo>
                    <a:cubicBezTo>
                      <a:pt x="876" y="1275"/>
                      <a:pt x="1167" y="1084"/>
                      <a:pt x="1167" y="703"/>
                    </a:cubicBezTo>
                    <a:lnTo>
                      <a:pt x="116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" name="Google Shape;2463;p44"/>
              <p:cNvSpPr/>
              <p:nvPr/>
            </p:nvSpPr>
            <p:spPr>
              <a:xfrm>
                <a:off x="641725" y="1338400"/>
                <a:ext cx="452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1870" extrusionOk="0">
                    <a:moveTo>
                      <a:pt x="1168" y="0"/>
                    </a:moveTo>
                    <a:cubicBezTo>
                      <a:pt x="941" y="179"/>
                      <a:pt x="715" y="369"/>
                      <a:pt x="513" y="583"/>
                    </a:cubicBezTo>
                    <a:cubicBezTo>
                      <a:pt x="322" y="774"/>
                      <a:pt x="156" y="964"/>
                      <a:pt x="1" y="1167"/>
                    </a:cubicBezTo>
                    <a:lnTo>
                      <a:pt x="941" y="1869"/>
                    </a:lnTo>
                    <a:cubicBezTo>
                      <a:pt x="1061" y="1715"/>
                      <a:pt x="1192" y="1560"/>
                      <a:pt x="1334" y="1405"/>
                    </a:cubicBezTo>
                    <a:cubicBezTo>
                      <a:pt x="1489" y="1250"/>
                      <a:pt x="1644" y="1107"/>
                      <a:pt x="1811" y="976"/>
                    </a:cubicBez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" name="Google Shape;2464;p44"/>
              <p:cNvSpPr/>
              <p:nvPr/>
            </p:nvSpPr>
            <p:spPr>
              <a:xfrm>
                <a:off x="837300" y="1321725"/>
                <a:ext cx="134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37" h="13" extrusionOk="0">
                    <a:moveTo>
                      <a:pt x="0" y="0"/>
                    </a:moveTo>
                    <a:cubicBezTo>
                      <a:pt x="143" y="0"/>
                      <a:pt x="286" y="0"/>
                      <a:pt x="429" y="12"/>
                    </a:cubicBezTo>
                    <a:cubicBezTo>
                      <a:pt x="465" y="12"/>
                      <a:pt x="500" y="0"/>
                      <a:pt x="536" y="0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" name="Google Shape;2465;p44"/>
              <p:cNvSpPr/>
              <p:nvPr/>
            </p:nvSpPr>
            <p:spPr>
              <a:xfrm>
                <a:off x="619125" y="1367550"/>
                <a:ext cx="46150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930" extrusionOk="0">
                    <a:moveTo>
                      <a:pt x="905" y="1"/>
                    </a:moveTo>
                    <a:cubicBezTo>
                      <a:pt x="524" y="465"/>
                      <a:pt x="226" y="977"/>
                      <a:pt x="0" y="1513"/>
                    </a:cubicBezTo>
                    <a:lnTo>
                      <a:pt x="1107" y="1930"/>
                    </a:lnTo>
                    <a:cubicBezTo>
                      <a:pt x="1298" y="1501"/>
                      <a:pt x="1548" y="1096"/>
                      <a:pt x="1845" y="703"/>
                    </a:cubicBezTo>
                    <a:lnTo>
                      <a:pt x="90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" name="Google Shape;2466;p44"/>
              <p:cNvSpPr/>
              <p:nvPr/>
            </p:nvSpPr>
            <p:spPr>
              <a:xfrm>
                <a:off x="670900" y="1292525"/>
                <a:ext cx="166125" cy="70300"/>
              </a:xfrm>
              <a:custGeom>
                <a:avLst/>
                <a:gdLst/>
                <a:ahLst/>
                <a:cxnLst/>
                <a:rect l="l" t="t" r="r" b="b"/>
                <a:pathLst>
                  <a:path w="6645" h="2812" extrusionOk="0">
                    <a:moveTo>
                      <a:pt x="6446" y="1"/>
                    </a:moveTo>
                    <a:cubicBezTo>
                      <a:pt x="6380" y="1"/>
                      <a:pt x="6315" y="1"/>
                      <a:pt x="6249" y="2"/>
                    </a:cubicBezTo>
                    <a:lnTo>
                      <a:pt x="6644" y="2"/>
                    </a:lnTo>
                    <a:cubicBezTo>
                      <a:pt x="6578" y="1"/>
                      <a:pt x="6512" y="1"/>
                      <a:pt x="6446" y="1"/>
                    </a:cubicBezTo>
                    <a:close/>
                    <a:moveTo>
                      <a:pt x="6216" y="2"/>
                    </a:moveTo>
                    <a:cubicBezTo>
                      <a:pt x="6211" y="2"/>
                      <a:pt x="6207" y="2"/>
                      <a:pt x="6203" y="2"/>
                    </a:cubicBezTo>
                    <a:lnTo>
                      <a:pt x="6203" y="2"/>
                    </a:lnTo>
                    <a:cubicBezTo>
                      <a:pt x="6218" y="2"/>
                      <a:pt x="6234" y="2"/>
                      <a:pt x="6249" y="2"/>
                    </a:cubicBezTo>
                    <a:close/>
                    <a:moveTo>
                      <a:pt x="6203" y="2"/>
                    </a:moveTo>
                    <a:lnTo>
                      <a:pt x="6203" y="2"/>
                    </a:lnTo>
                    <a:cubicBezTo>
                      <a:pt x="3979" y="31"/>
                      <a:pt x="1754" y="462"/>
                      <a:pt x="1" y="1835"/>
                    </a:cubicBezTo>
                    <a:lnTo>
                      <a:pt x="644" y="2811"/>
                    </a:lnTo>
                    <a:cubicBezTo>
                      <a:pt x="2144" y="1549"/>
                      <a:pt x="4156" y="1204"/>
                      <a:pt x="6109" y="1168"/>
                    </a:cubicBezTo>
                    <a:cubicBezTo>
                      <a:pt x="5470" y="1074"/>
                      <a:pt x="5501" y="38"/>
                      <a:pt x="6203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" name="Google Shape;2467;p44"/>
              <p:cNvSpPr/>
              <p:nvPr/>
            </p:nvSpPr>
            <p:spPr>
              <a:xfrm>
                <a:off x="807525" y="1292550"/>
                <a:ext cx="59250" cy="29200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1168" extrusionOk="0">
                    <a:moveTo>
                      <a:pt x="751" y="1"/>
                    </a:moveTo>
                    <a:cubicBezTo>
                      <a:pt x="36" y="24"/>
                      <a:pt x="1" y="1072"/>
                      <a:pt x="644" y="1167"/>
                    </a:cubicBezTo>
                    <a:lnTo>
                      <a:pt x="1191" y="1167"/>
                    </a:lnTo>
                    <a:cubicBezTo>
                      <a:pt x="1281" y="1161"/>
                      <a:pt x="1370" y="1158"/>
                      <a:pt x="1459" y="1158"/>
                    </a:cubicBezTo>
                    <a:cubicBezTo>
                      <a:pt x="1548" y="1158"/>
                      <a:pt x="1638" y="1161"/>
                      <a:pt x="1727" y="1167"/>
                    </a:cubicBezTo>
                    <a:cubicBezTo>
                      <a:pt x="2370" y="1084"/>
                      <a:pt x="2334" y="24"/>
                      <a:pt x="1620" y="1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" name="Google Shape;2468;p44"/>
              <p:cNvSpPr/>
              <p:nvPr/>
            </p:nvSpPr>
            <p:spPr>
              <a:xfrm>
                <a:off x="917950" y="1635750"/>
                <a:ext cx="32775" cy="40500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1620" extrusionOk="0">
                    <a:moveTo>
                      <a:pt x="84" y="0"/>
                    </a:moveTo>
                    <a:cubicBezTo>
                      <a:pt x="96" y="453"/>
                      <a:pt x="60" y="893"/>
                      <a:pt x="1" y="1334"/>
                    </a:cubicBezTo>
                    <a:lnTo>
                      <a:pt x="1215" y="1620"/>
                    </a:lnTo>
                    <a:cubicBezTo>
                      <a:pt x="1287" y="1108"/>
                      <a:pt x="1311" y="560"/>
                      <a:pt x="12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" name="Google Shape;2469;p44"/>
              <p:cNvSpPr/>
              <p:nvPr/>
            </p:nvSpPr>
            <p:spPr>
              <a:xfrm>
                <a:off x="723600" y="1635750"/>
                <a:ext cx="32450" cy="40200"/>
              </a:xfrm>
              <a:custGeom>
                <a:avLst/>
                <a:gdLst/>
                <a:ahLst/>
                <a:cxnLst/>
                <a:rect l="l" t="t" r="r" b="b"/>
                <a:pathLst>
                  <a:path w="1298" h="1608" extrusionOk="0">
                    <a:moveTo>
                      <a:pt x="12" y="0"/>
                    </a:moveTo>
                    <a:cubicBezTo>
                      <a:pt x="0" y="560"/>
                      <a:pt x="36" y="1108"/>
                      <a:pt x="83" y="1608"/>
                    </a:cubicBezTo>
                    <a:lnTo>
                      <a:pt x="1298" y="1322"/>
                    </a:lnTo>
                    <a:cubicBezTo>
                      <a:pt x="1262" y="881"/>
                      <a:pt x="1250" y="441"/>
                      <a:pt x="126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" name="Google Shape;2470;p44"/>
              <p:cNvSpPr/>
              <p:nvPr/>
            </p:nvSpPr>
            <p:spPr>
              <a:xfrm>
                <a:off x="904275" y="1554775"/>
                <a:ext cx="42575" cy="4320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728" extrusionOk="0">
                    <a:moveTo>
                      <a:pt x="1215" y="1"/>
                    </a:moveTo>
                    <a:lnTo>
                      <a:pt x="0" y="263"/>
                    </a:lnTo>
                    <a:cubicBezTo>
                      <a:pt x="60" y="382"/>
                      <a:pt x="119" y="501"/>
                      <a:pt x="167" y="620"/>
                    </a:cubicBezTo>
                    <a:cubicBezTo>
                      <a:pt x="298" y="953"/>
                      <a:pt x="393" y="1299"/>
                      <a:pt x="465" y="1656"/>
                    </a:cubicBezTo>
                    <a:lnTo>
                      <a:pt x="1703" y="1727"/>
                    </a:lnTo>
                    <a:cubicBezTo>
                      <a:pt x="1596" y="1120"/>
                      <a:pt x="1441" y="537"/>
                      <a:pt x="12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" name="Google Shape;2471;p44"/>
              <p:cNvSpPr/>
              <p:nvPr/>
            </p:nvSpPr>
            <p:spPr>
              <a:xfrm>
                <a:off x="726575" y="1554500"/>
                <a:ext cx="417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727" extrusionOk="0">
                    <a:moveTo>
                      <a:pt x="405" y="0"/>
                    </a:moveTo>
                    <a:cubicBezTo>
                      <a:pt x="214" y="548"/>
                      <a:pt x="84" y="1131"/>
                      <a:pt x="0" y="1726"/>
                    </a:cubicBezTo>
                    <a:lnTo>
                      <a:pt x="1298" y="1667"/>
                    </a:lnTo>
                    <a:cubicBezTo>
                      <a:pt x="1310" y="1584"/>
                      <a:pt x="1322" y="1488"/>
                      <a:pt x="1346" y="1405"/>
                    </a:cubicBezTo>
                    <a:cubicBezTo>
                      <a:pt x="1417" y="1036"/>
                      <a:pt x="1524" y="655"/>
                      <a:pt x="1667" y="274"/>
                    </a:cubicBezTo>
                    <a:lnTo>
                      <a:pt x="40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" name="Google Shape;2472;p44"/>
              <p:cNvSpPr/>
              <p:nvPr/>
            </p:nvSpPr>
            <p:spPr>
              <a:xfrm>
                <a:off x="725675" y="1668775"/>
                <a:ext cx="34075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1363" h="1484" extrusionOk="0">
                    <a:moveTo>
                      <a:pt x="1215" y="1"/>
                    </a:moveTo>
                    <a:lnTo>
                      <a:pt x="0" y="287"/>
                    </a:lnTo>
                    <a:cubicBezTo>
                      <a:pt x="24" y="561"/>
                      <a:pt x="48" y="823"/>
                      <a:pt x="84" y="1061"/>
                    </a:cubicBezTo>
                    <a:cubicBezTo>
                      <a:pt x="127" y="1355"/>
                      <a:pt x="346" y="1483"/>
                      <a:pt x="587" y="1483"/>
                    </a:cubicBezTo>
                    <a:cubicBezTo>
                      <a:pt x="950" y="1483"/>
                      <a:pt x="1363" y="1194"/>
                      <a:pt x="1298" y="751"/>
                    </a:cubicBezTo>
                    <a:cubicBezTo>
                      <a:pt x="1263" y="501"/>
                      <a:pt x="1239" y="251"/>
                      <a:pt x="1215" y="1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" name="Google Shape;2473;p44"/>
              <p:cNvSpPr/>
              <p:nvPr/>
            </p:nvSpPr>
            <p:spPr>
              <a:xfrm>
                <a:off x="912350" y="1669075"/>
                <a:ext cx="36000" cy="36800"/>
              </a:xfrm>
              <a:custGeom>
                <a:avLst/>
                <a:gdLst/>
                <a:ahLst/>
                <a:cxnLst/>
                <a:rect l="l" t="t" r="r" b="b"/>
                <a:pathLst>
                  <a:path w="1440" h="1472" extrusionOk="0">
                    <a:moveTo>
                      <a:pt x="225" y="1"/>
                    </a:moveTo>
                    <a:cubicBezTo>
                      <a:pt x="189" y="251"/>
                      <a:pt x="142" y="501"/>
                      <a:pt x="94" y="739"/>
                    </a:cubicBezTo>
                    <a:cubicBezTo>
                      <a:pt x="1" y="1182"/>
                      <a:pt x="398" y="1471"/>
                      <a:pt x="765" y="1471"/>
                    </a:cubicBezTo>
                    <a:cubicBezTo>
                      <a:pt x="1010" y="1471"/>
                      <a:pt x="1242" y="1343"/>
                      <a:pt x="1308" y="1049"/>
                    </a:cubicBezTo>
                    <a:cubicBezTo>
                      <a:pt x="1356" y="811"/>
                      <a:pt x="1404" y="549"/>
                      <a:pt x="1439" y="287"/>
                    </a:cubicBezTo>
                    <a:lnTo>
                      <a:pt x="225" y="1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4" name="Google Shape;2474;p44"/>
              <p:cNvSpPr/>
              <p:nvPr/>
            </p:nvSpPr>
            <p:spPr>
              <a:xfrm>
                <a:off x="915875" y="1596150"/>
                <a:ext cx="34550" cy="39625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158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8" y="525"/>
                      <a:pt x="167" y="1061"/>
                      <a:pt x="167" y="1584"/>
                    </a:cubicBezTo>
                    <a:lnTo>
                      <a:pt x="1382" y="1584"/>
                    </a:lnTo>
                    <a:cubicBezTo>
                      <a:pt x="1370" y="1084"/>
                      <a:pt x="1322" y="572"/>
                      <a:pt x="1239" y="7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" name="Google Shape;2475;p44"/>
              <p:cNvSpPr/>
              <p:nvPr/>
            </p:nvSpPr>
            <p:spPr>
              <a:xfrm>
                <a:off x="723900" y="1596150"/>
                <a:ext cx="35125" cy="39625"/>
              </a:xfrm>
              <a:custGeom>
                <a:avLst/>
                <a:gdLst/>
                <a:ahLst/>
                <a:cxnLst/>
                <a:rect l="l" t="t" r="r" b="b"/>
                <a:pathLst>
                  <a:path w="1405" h="1585" extrusionOk="0">
                    <a:moveTo>
                      <a:pt x="1405" y="1"/>
                    </a:moveTo>
                    <a:lnTo>
                      <a:pt x="107" y="72"/>
                    </a:lnTo>
                    <a:cubicBezTo>
                      <a:pt x="36" y="572"/>
                      <a:pt x="0" y="1084"/>
                      <a:pt x="0" y="1584"/>
                    </a:cubicBezTo>
                    <a:lnTo>
                      <a:pt x="1250" y="1584"/>
                    </a:lnTo>
                    <a:cubicBezTo>
                      <a:pt x="1262" y="1049"/>
                      <a:pt x="1322" y="525"/>
                      <a:pt x="140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" name="Google Shape;2476;p44"/>
              <p:cNvSpPr/>
              <p:nvPr/>
            </p:nvSpPr>
            <p:spPr>
              <a:xfrm>
                <a:off x="736675" y="1484225"/>
                <a:ext cx="197975" cy="77425"/>
              </a:xfrm>
              <a:custGeom>
                <a:avLst/>
                <a:gdLst/>
                <a:ahLst/>
                <a:cxnLst/>
                <a:rect l="l" t="t" r="r" b="b"/>
                <a:pathLst>
                  <a:path w="7919" h="3097" extrusionOk="0">
                    <a:moveTo>
                      <a:pt x="3934" y="0"/>
                    </a:moveTo>
                    <a:cubicBezTo>
                      <a:pt x="3730" y="0"/>
                      <a:pt x="3519" y="12"/>
                      <a:pt x="3299" y="37"/>
                    </a:cubicBezTo>
                    <a:cubicBezTo>
                      <a:pt x="1525" y="227"/>
                      <a:pt x="525" y="1370"/>
                      <a:pt x="1" y="2811"/>
                    </a:cubicBezTo>
                    <a:lnTo>
                      <a:pt x="1263" y="3097"/>
                    </a:lnTo>
                    <a:cubicBezTo>
                      <a:pt x="1608" y="2228"/>
                      <a:pt x="2180" y="1466"/>
                      <a:pt x="3204" y="1227"/>
                    </a:cubicBezTo>
                    <a:cubicBezTo>
                      <a:pt x="3434" y="1174"/>
                      <a:pt x="3658" y="1149"/>
                      <a:pt x="3875" y="1149"/>
                    </a:cubicBezTo>
                    <a:cubicBezTo>
                      <a:pt x="5157" y="1149"/>
                      <a:pt x="6175" y="2026"/>
                      <a:pt x="6704" y="3085"/>
                    </a:cubicBezTo>
                    <a:lnTo>
                      <a:pt x="7919" y="2823"/>
                    </a:lnTo>
                    <a:cubicBezTo>
                      <a:pt x="7247" y="1219"/>
                      <a:pt x="5993" y="0"/>
                      <a:pt x="39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" name="Google Shape;2477;p44"/>
              <p:cNvSpPr/>
              <p:nvPr/>
            </p:nvSpPr>
            <p:spPr>
              <a:xfrm>
                <a:off x="703350" y="1279450"/>
                <a:ext cx="267625" cy="263450"/>
              </a:xfrm>
              <a:custGeom>
                <a:avLst/>
                <a:gdLst/>
                <a:ahLst/>
                <a:cxnLst/>
                <a:rect l="l" t="t" r="r" b="b"/>
                <a:pathLst>
                  <a:path w="10705" h="10538" extrusionOk="0">
                    <a:moveTo>
                      <a:pt x="0" y="1"/>
                    </a:moveTo>
                    <a:lnTo>
                      <a:pt x="0" y="10538"/>
                    </a:lnTo>
                    <a:lnTo>
                      <a:pt x="10704" y="10538"/>
                    </a:lnTo>
                    <a:lnTo>
                      <a:pt x="1070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" name="Google Shape;2478;p44"/>
              <p:cNvSpPr/>
              <p:nvPr/>
            </p:nvSpPr>
            <p:spPr>
              <a:xfrm>
                <a:off x="788775" y="1237775"/>
                <a:ext cx="96775" cy="64025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2561" extrusionOk="0">
                    <a:moveTo>
                      <a:pt x="1" y="1"/>
                    </a:moveTo>
                    <a:lnTo>
                      <a:pt x="1" y="2561"/>
                    </a:lnTo>
                    <a:lnTo>
                      <a:pt x="3870" y="2561"/>
                    </a:lnTo>
                    <a:lnTo>
                      <a:pt x="38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" name="Google Shape;2479;p44"/>
              <p:cNvSpPr/>
              <p:nvPr/>
            </p:nvSpPr>
            <p:spPr>
              <a:xfrm>
                <a:off x="988500" y="1127350"/>
                <a:ext cx="75325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644" extrusionOk="0">
                    <a:moveTo>
                      <a:pt x="1" y="1"/>
                    </a:moveTo>
                    <a:lnTo>
                      <a:pt x="1" y="644"/>
                    </a:lnTo>
                    <a:lnTo>
                      <a:pt x="3013" y="644"/>
                    </a:lnTo>
                    <a:lnTo>
                      <a:pt x="30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" name="Google Shape;2480;p44"/>
              <p:cNvSpPr/>
              <p:nvPr/>
            </p:nvSpPr>
            <p:spPr>
              <a:xfrm>
                <a:off x="976900" y="1118725"/>
                <a:ext cx="23825" cy="33350"/>
              </a:xfrm>
              <a:custGeom>
                <a:avLst/>
                <a:gdLst/>
                <a:ahLst/>
                <a:cxnLst/>
                <a:rect l="l" t="t" r="r" b="b"/>
                <a:pathLst>
                  <a:path w="953" h="1334" extrusionOk="0">
                    <a:moveTo>
                      <a:pt x="0" y="0"/>
                    </a:moveTo>
                    <a:lnTo>
                      <a:pt x="0" y="1334"/>
                    </a:lnTo>
                    <a:lnTo>
                      <a:pt x="953" y="1334"/>
                    </a:lnTo>
                    <a:lnTo>
                      <a:pt x="95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" name="Google Shape;2481;p44"/>
              <p:cNvSpPr/>
              <p:nvPr/>
            </p:nvSpPr>
            <p:spPr>
              <a:xfrm>
                <a:off x="965275" y="1096400"/>
                <a:ext cx="23250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3192" extrusionOk="0">
                    <a:moveTo>
                      <a:pt x="465" y="0"/>
                    </a:moveTo>
                    <a:cubicBezTo>
                      <a:pt x="215" y="0"/>
                      <a:pt x="1" y="203"/>
                      <a:pt x="1" y="465"/>
                    </a:cubicBezTo>
                    <a:lnTo>
                      <a:pt x="1" y="2727"/>
                    </a:lnTo>
                    <a:cubicBezTo>
                      <a:pt x="1" y="2977"/>
                      <a:pt x="215" y="3191"/>
                      <a:pt x="465" y="3191"/>
                    </a:cubicBezTo>
                    <a:cubicBezTo>
                      <a:pt x="727" y="3191"/>
                      <a:pt x="930" y="2977"/>
                      <a:pt x="930" y="2727"/>
                    </a:cubicBezTo>
                    <a:lnTo>
                      <a:pt x="930" y="465"/>
                    </a:lnTo>
                    <a:cubicBezTo>
                      <a:pt x="930" y="203"/>
                      <a:pt x="727" y="0"/>
                      <a:pt x="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4"/>
              <p:cNvSpPr/>
              <p:nvPr/>
            </p:nvSpPr>
            <p:spPr>
              <a:xfrm>
                <a:off x="1035825" y="1108000"/>
                <a:ext cx="55700" cy="55700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2228" extrusionOk="0">
                    <a:moveTo>
                      <a:pt x="1120" y="1"/>
                    </a:moveTo>
                    <a:cubicBezTo>
                      <a:pt x="501" y="1"/>
                      <a:pt x="1" y="501"/>
                      <a:pt x="1" y="1108"/>
                    </a:cubicBezTo>
                    <a:cubicBezTo>
                      <a:pt x="1" y="1727"/>
                      <a:pt x="501" y="2227"/>
                      <a:pt x="1120" y="2227"/>
                    </a:cubicBezTo>
                    <a:cubicBezTo>
                      <a:pt x="1727" y="2227"/>
                      <a:pt x="2227" y="1727"/>
                      <a:pt x="2227" y="1108"/>
                    </a:cubicBezTo>
                    <a:cubicBezTo>
                      <a:pt x="2227" y="501"/>
                      <a:pt x="1727" y="1"/>
                      <a:pt x="11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3" name="Google Shape;2483;p44"/>
              <p:cNvSpPr/>
              <p:nvPr/>
            </p:nvSpPr>
            <p:spPr>
              <a:xfrm>
                <a:off x="1063800" y="1108000"/>
                <a:ext cx="27725" cy="55700"/>
              </a:xfrm>
              <a:custGeom>
                <a:avLst/>
                <a:gdLst/>
                <a:ahLst/>
                <a:cxnLst/>
                <a:rect l="l" t="t" r="r" b="b"/>
                <a:pathLst>
                  <a:path w="1109" h="2228" extrusionOk="0">
                    <a:moveTo>
                      <a:pt x="1" y="1"/>
                    </a:moveTo>
                    <a:lnTo>
                      <a:pt x="1" y="2227"/>
                    </a:lnTo>
                    <a:cubicBezTo>
                      <a:pt x="608" y="2227"/>
                      <a:pt x="1108" y="1727"/>
                      <a:pt x="1108" y="1108"/>
                    </a:cubicBezTo>
                    <a:cubicBezTo>
                      <a:pt x="1108" y="489"/>
                      <a:pt x="608" y="1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4" name="Google Shape;2484;p44"/>
              <p:cNvSpPr/>
              <p:nvPr/>
            </p:nvSpPr>
            <p:spPr>
              <a:xfrm>
                <a:off x="611075" y="1128850"/>
                <a:ext cx="75325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655" extrusionOk="0">
                    <a:moveTo>
                      <a:pt x="1" y="0"/>
                    </a:moveTo>
                    <a:lnTo>
                      <a:pt x="1" y="655"/>
                    </a:lnTo>
                    <a:lnTo>
                      <a:pt x="3013" y="655"/>
                    </a:lnTo>
                    <a:lnTo>
                      <a:pt x="301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" name="Google Shape;2485;p44"/>
              <p:cNvSpPr/>
              <p:nvPr/>
            </p:nvSpPr>
            <p:spPr>
              <a:xfrm>
                <a:off x="674175" y="1120200"/>
                <a:ext cx="23850" cy="33675"/>
              </a:xfrm>
              <a:custGeom>
                <a:avLst/>
                <a:gdLst/>
                <a:ahLst/>
                <a:cxnLst/>
                <a:rect l="l" t="t" r="r" b="b"/>
                <a:pathLst>
                  <a:path w="954" h="1347" extrusionOk="0">
                    <a:moveTo>
                      <a:pt x="1" y="1"/>
                    </a:moveTo>
                    <a:lnTo>
                      <a:pt x="1" y="1346"/>
                    </a:lnTo>
                    <a:lnTo>
                      <a:pt x="953" y="1346"/>
                    </a:lnTo>
                    <a:lnTo>
                      <a:pt x="95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6" name="Google Shape;2486;p44"/>
              <p:cNvSpPr/>
              <p:nvPr/>
            </p:nvSpPr>
            <p:spPr>
              <a:xfrm>
                <a:off x="686375" y="1096400"/>
                <a:ext cx="23250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3192" extrusionOk="0">
                    <a:moveTo>
                      <a:pt x="465" y="0"/>
                    </a:moveTo>
                    <a:cubicBezTo>
                      <a:pt x="203" y="0"/>
                      <a:pt x="1" y="203"/>
                      <a:pt x="1" y="465"/>
                    </a:cubicBezTo>
                    <a:lnTo>
                      <a:pt x="1" y="2727"/>
                    </a:lnTo>
                    <a:cubicBezTo>
                      <a:pt x="1" y="2977"/>
                      <a:pt x="203" y="3191"/>
                      <a:pt x="465" y="3191"/>
                    </a:cubicBezTo>
                    <a:cubicBezTo>
                      <a:pt x="715" y="3191"/>
                      <a:pt x="930" y="2977"/>
                      <a:pt x="930" y="2727"/>
                    </a:cubicBezTo>
                    <a:lnTo>
                      <a:pt x="930" y="465"/>
                    </a:lnTo>
                    <a:cubicBezTo>
                      <a:pt x="930" y="203"/>
                      <a:pt x="715" y="0"/>
                      <a:pt x="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" name="Google Shape;2487;p44"/>
              <p:cNvSpPr/>
              <p:nvPr/>
            </p:nvSpPr>
            <p:spPr>
              <a:xfrm>
                <a:off x="583400" y="1108900"/>
                <a:ext cx="55675" cy="55675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2227" extrusionOk="0">
                    <a:moveTo>
                      <a:pt x="1119" y="0"/>
                    </a:moveTo>
                    <a:cubicBezTo>
                      <a:pt x="500" y="0"/>
                      <a:pt x="0" y="500"/>
                      <a:pt x="0" y="1108"/>
                    </a:cubicBezTo>
                    <a:cubicBezTo>
                      <a:pt x="0" y="1727"/>
                      <a:pt x="500" y="2227"/>
                      <a:pt x="1119" y="2227"/>
                    </a:cubicBezTo>
                    <a:cubicBezTo>
                      <a:pt x="1727" y="2227"/>
                      <a:pt x="2227" y="1727"/>
                      <a:pt x="2227" y="1108"/>
                    </a:cubicBezTo>
                    <a:cubicBezTo>
                      <a:pt x="2227" y="500"/>
                      <a:pt x="1727" y="0"/>
                      <a:pt x="111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" name="Google Shape;2488;p44"/>
              <p:cNvSpPr/>
              <p:nvPr/>
            </p:nvSpPr>
            <p:spPr>
              <a:xfrm>
                <a:off x="583400" y="1108900"/>
                <a:ext cx="28000" cy="5567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227" extrusionOk="0">
                    <a:moveTo>
                      <a:pt x="1119" y="0"/>
                    </a:moveTo>
                    <a:cubicBezTo>
                      <a:pt x="500" y="0"/>
                      <a:pt x="0" y="500"/>
                      <a:pt x="0" y="1108"/>
                    </a:cubicBezTo>
                    <a:cubicBezTo>
                      <a:pt x="0" y="1727"/>
                      <a:pt x="500" y="2227"/>
                      <a:pt x="1119" y="2227"/>
                    </a:cubicBez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" name="Google Shape;2489;p44"/>
              <p:cNvSpPr/>
              <p:nvPr/>
            </p:nvSpPr>
            <p:spPr>
              <a:xfrm>
                <a:off x="697400" y="1021375"/>
                <a:ext cx="279525" cy="236975"/>
              </a:xfrm>
              <a:custGeom>
                <a:avLst/>
                <a:gdLst/>
                <a:ahLst/>
                <a:cxnLst/>
                <a:rect l="l" t="t" r="r" b="b"/>
                <a:pathLst>
                  <a:path w="11181" h="9479" extrusionOk="0">
                    <a:moveTo>
                      <a:pt x="1084" y="1"/>
                    </a:moveTo>
                    <a:cubicBezTo>
                      <a:pt x="489" y="1"/>
                      <a:pt x="0" y="477"/>
                      <a:pt x="0" y="1084"/>
                    </a:cubicBezTo>
                    <a:lnTo>
                      <a:pt x="0" y="8395"/>
                    </a:lnTo>
                    <a:cubicBezTo>
                      <a:pt x="0" y="8990"/>
                      <a:pt x="489" y="9478"/>
                      <a:pt x="1084" y="9478"/>
                    </a:cubicBezTo>
                    <a:lnTo>
                      <a:pt x="10097" y="9478"/>
                    </a:lnTo>
                    <a:cubicBezTo>
                      <a:pt x="10692" y="9478"/>
                      <a:pt x="11180" y="8990"/>
                      <a:pt x="11180" y="8395"/>
                    </a:cubicBezTo>
                    <a:lnTo>
                      <a:pt x="11180" y="1084"/>
                    </a:lnTo>
                    <a:cubicBezTo>
                      <a:pt x="11180" y="477"/>
                      <a:pt x="10692" y="1"/>
                      <a:pt x="100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0" name="Google Shape;2490;p44"/>
              <p:cNvSpPr/>
              <p:nvPr/>
            </p:nvSpPr>
            <p:spPr>
              <a:xfrm>
                <a:off x="723000" y="1160975"/>
                <a:ext cx="228325" cy="72075"/>
              </a:xfrm>
              <a:custGeom>
                <a:avLst/>
                <a:gdLst/>
                <a:ahLst/>
                <a:cxnLst/>
                <a:rect l="l" t="t" r="r" b="b"/>
                <a:pathLst>
                  <a:path w="9133" h="2883" extrusionOk="0">
                    <a:moveTo>
                      <a:pt x="1381" y="1"/>
                    </a:moveTo>
                    <a:cubicBezTo>
                      <a:pt x="619" y="1"/>
                      <a:pt x="0" y="644"/>
                      <a:pt x="0" y="1442"/>
                    </a:cubicBezTo>
                    <a:cubicBezTo>
                      <a:pt x="0" y="2227"/>
                      <a:pt x="619" y="2882"/>
                      <a:pt x="1381" y="2882"/>
                    </a:cubicBezTo>
                    <a:lnTo>
                      <a:pt x="7739" y="2882"/>
                    </a:lnTo>
                    <a:cubicBezTo>
                      <a:pt x="8513" y="2882"/>
                      <a:pt x="9132" y="2227"/>
                      <a:pt x="9132" y="1442"/>
                    </a:cubicBezTo>
                    <a:cubicBezTo>
                      <a:pt x="9132" y="644"/>
                      <a:pt x="8513" y="1"/>
                      <a:pt x="77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1" name="Google Shape;2491;p44"/>
              <p:cNvSpPr/>
              <p:nvPr/>
            </p:nvSpPr>
            <p:spPr>
              <a:xfrm>
                <a:off x="750650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489" y="1"/>
                    </a:moveTo>
                    <a:cubicBezTo>
                      <a:pt x="230" y="1"/>
                      <a:pt x="1" y="339"/>
                      <a:pt x="240" y="577"/>
                    </a:cubicBezTo>
                    <a:cubicBezTo>
                      <a:pt x="787" y="1125"/>
                      <a:pt x="1335" y="1697"/>
                      <a:pt x="1895" y="2232"/>
                    </a:cubicBezTo>
                    <a:cubicBezTo>
                      <a:pt x="1966" y="2299"/>
                      <a:pt x="2046" y="2327"/>
                      <a:pt x="2122" y="2327"/>
                    </a:cubicBezTo>
                    <a:cubicBezTo>
                      <a:pt x="2389" y="2327"/>
                      <a:pt x="2621" y="1987"/>
                      <a:pt x="2371" y="1756"/>
                    </a:cubicBezTo>
                    <a:cubicBezTo>
                      <a:pt x="1811" y="1220"/>
                      <a:pt x="1264" y="649"/>
                      <a:pt x="716" y="101"/>
                    </a:cubicBezTo>
                    <a:cubicBezTo>
                      <a:pt x="645" y="30"/>
                      <a:pt x="566" y="1"/>
                      <a:pt x="4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2" name="Google Shape;2492;p44"/>
              <p:cNvSpPr/>
              <p:nvPr/>
            </p:nvSpPr>
            <p:spPr>
              <a:xfrm>
                <a:off x="750375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2133" y="1"/>
                    </a:moveTo>
                    <a:cubicBezTo>
                      <a:pt x="2056" y="1"/>
                      <a:pt x="1976" y="30"/>
                      <a:pt x="1906" y="101"/>
                    </a:cubicBezTo>
                    <a:cubicBezTo>
                      <a:pt x="1358" y="649"/>
                      <a:pt x="810" y="1220"/>
                      <a:pt x="251" y="1756"/>
                    </a:cubicBezTo>
                    <a:cubicBezTo>
                      <a:pt x="1" y="1987"/>
                      <a:pt x="240" y="2327"/>
                      <a:pt x="504" y="2327"/>
                    </a:cubicBezTo>
                    <a:cubicBezTo>
                      <a:pt x="580" y="2327"/>
                      <a:pt x="658" y="2299"/>
                      <a:pt x="727" y="2232"/>
                    </a:cubicBezTo>
                    <a:cubicBezTo>
                      <a:pt x="1287" y="1697"/>
                      <a:pt x="1834" y="1125"/>
                      <a:pt x="2382" y="577"/>
                    </a:cubicBezTo>
                    <a:cubicBezTo>
                      <a:pt x="2621" y="339"/>
                      <a:pt x="2392" y="1"/>
                      <a:pt x="21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3" name="Google Shape;2493;p44"/>
              <p:cNvSpPr/>
              <p:nvPr/>
            </p:nvSpPr>
            <p:spPr>
              <a:xfrm>
                <a:off x="854550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488" y="1"/>
                    </a:moveTo>
                    <a:cubicBezTo>
                      <a:pt x="229" y="1"/>
                      <a:pt x="0" y="339"/>
                      <a:pt x="239" y="577"/>
                    </a:cubicBezTo>
                    <a:cubicBezTo>
                      <a:pt x="787" y="1125"/>
                      <a:pt x="1334" y="1697"/>
                      <a:pt x="1894" y="2232"/>
                    </a:cubicBezTo>
                    <a:cubicBezTo>
                      <a:pt x="1963" y="2299"/>
                      <a:pt x="2041" y="2327"/>
                      <a:pt x="2117" y="2327"/>
                    </a:cubicBezTo>
                    <a:cubicBezTo>
                      <a:pt x="2381" y="2327"/>
                      <a:pt x="2620" y="1987"/>
                      <a:pt x="2370" y="1756"/>
                    </a:cubicBezTo>
                    <a:cubicBezTo>
                      <a:pt x="1811" y="1220"/>
                      <a:pt x="1263" y="649"/>
                      <a:pt x="715" y="101"/>
                    </a:cubicBezTo>
                    <a:cubicBezTo>
                      <a:pt x="644" y="30"/>
                      <a:pt x="565" y="1"/>
                      <a:pt x="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4" name="Google Shape;2494;p44"/>
              <p:cNvSpPr/>
              <p:nvPr/>
            </p:nvSpPr>
            <p:spPr>
              <a:xfrm>
                <a:off x="854275" y="1078700"/>
                <a:ext cx="65500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0" h="2327" extrusionOk="0">
                    <a:moveTo>
                      <a:pt x="2132" y="1"/>
                    </a:moveTo>
                    <a:cubicBezTo>
                      <a:pt x="2055" y="1"/>
                      <a:pt x="1976" y="30"/>
                      <a:pt x="1905" y="101"/>
                    </a:cubicBezTo>
                    <a:cubicBezTo>
                      <a:pt x="1357" y="649"/>
                      <a:pt x="810" y="1220"/>
                      <a:pt x="250" y="1756"/>
                    </a:cubicBezTo>
                    <a:cubicBezTo>
                      <a:pt x="0" y="1987"/>
                      <a:pt x="239" y="2327"/>
                      <a:pt x="504" y="2327"/>
                    </a:cubicBezTo>
                    <a:cubicBezTo>
                      <a:pt x="579" y="2327"/>
                      <a:pt x="657" y="2299"/>
                      <a:pt x="726" y="2232"/>
                    </a:cubicBezTo>
                    <a:cubicBezTo>
                      <a:pt x="1286" y="1697"/>
                      <a:pt x="1834" y="1125"/>
                      <a:pt x="2381" y="577"/>
                    </a:cubicBezTo>
                    <a:cubicBezTo>
                      <a:pt x="2620" y="339"/>
                      <a:pt x="2391" y="1"/>
                      <a:pt x="21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5" name="Google Shape;2495;p44"/>
              <p:cNvSpPr/>
              <p:nvPr/>
            </p:nvSpPr>
            <p:spPr>
              <a:xfrm>
                <a:off x="734900" y="1170500"/>
                <a:ext cx="28000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121" extrusionOk="0">
                    <a:moveTo>
                      <a:pt x="1060" y="1"/>
                    </a:moveTo>
                    <a:cubicBezTo>
                      <a:pt x="477" y="1"/>
                      <a:pt x="1" y="477"/>
                      <a:pt x="1" y="1061"/>
                    </a:cubicBezTo>
                    <a:cubicBezTo>
                      <a:pt x="1" y="1644"/>
                      <a:pt x="477" y="2120"/>
                      <a:pt x="1060" y="2120"/>
                    </a:cubicBezTo>
                    <a:lnTo>
                      <a:pt x="1120" y="2120"/>
                    </a:lnTo>
                    <a:lnTo>
                      <a:pt x="112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6" name="Google Shape;2496;p44"/>
              <p:cNvSpPr/>
              <p:nvPr/>
            </p:nvSpPr>
            <p:spPr>
              <a:xfrm>
                <a:off x="762875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1489" y="2120"/>
                    </a:lnTo>
                    <a:lnTo>
                      <a:pt x="14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7" name="Google Shape;2497;p44"/>
              <p:cNvSpPr/>
              <p:nvPr/>
            </p:nvSpPr>
            <p:spPr>
              <a:xfrm>
                <a:off x="800100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0" y="1"/>
                    </a:moveTo>
                    <a:lnTo>
                      <a:pt x="0" y="2120"/>
                    </a:lnTo>
                    <a:lnTo>
                      <a:pt x="1488" y="2120"/>
                    </a:lnTo>
                    <a:lnTo>
                      <a:pt x="14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8" name="Google Shape;2498;p44"/>
              <p:cNvSpPr/>
              <p:nvPr/>
            </p:nvSpPr>
            <p:spPr>
              <a:xfrm>
                <a:off x="874200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1489" y="2120"/>
                    </a:lnTo>
                    <a:lnTo>
                      <a:pt x="148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" name="Google Shape;2499;p44"/>
              <p:cNvSpPr/>
              <p:nvPr/>
            </p:nvSpPr>
            <p:spPr>
              <a:xfrm>
                <a:off x="911400" y="1170500"/>
                <a:ext cx="280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60" y="2120"/>
                    </a:lnTo>
                    <a:cubicBezTo>
                      <a:pt x="644" y="2120"/>
                      <a:pt x="1120" y="1644"/>
                      <a:pt x="1120" y="1061"/>
                    </a:cubicBezTo>
                    <a:cubicBezTo>
                      <a:pt x="1120" y="465"/>
                      <a:pt x="644" y="1"/>
                      <a:pt x="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" name="Google Shape;2500;p44"/>
              <p:cNvSpPr/>
              <p:nvPr/>
            </p:nvSpPr>
            <p:spPr>
              <a:xfrm>
                <a:off x="837300" y="1170500"/>
                <a:ext cx="369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77" h="2121" extrusionOk="0">
                    <a:moveTo>
                      <a:pt x="0" y="1"/>
                    </a:moveTo>
                    <a:lnTo>
                      <a:pt x="0" y="2120"/>
                    </a:lnTo>
                    <a:lnTo>
                      <a:pt x="1477" y="2120"/>
                    </a:lnTo>
                    <a:lnTo>
                      <a:pt x="14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" name="Google Shape;2501;p44"/>
              <p:cNvSpPr/>
              <p:nvPr/>
            </p:nvSpPr>
            <p:spPr>
              <a:xfrm>
                <a:off x="667025" y="1279450"/>
                <a:ext cx="339950" cy="42300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1692" extrusionOk="0">
                    <a:moveTo>
                      <a:pt x="1" y="1"/>
                    </a:moveTo>
                    <a:lnTo>
                      <a:pt x="1" y="1691"/>
                    </a:lnTo>
                    <a:lnTo>
                      <a:pt x="13598" y="1691"/>
                    </a:lnTo>
                    <a:lnTo>
                      <a:pt x="135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2" name="Google Shape;2502;p44"/>
              <p:cNvSpPr/>
              <p:nvPr/>
            </p:nvSpPr>
            <p:spPr>
              <a:xfrm>
                <a:off x="667025" y="1301775"/>
                <a:ext cx="339950" cy="18775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751" extrusionOk="0">
                    <a:moveTo>
                      <a:pt x="1" y="1"/>
                    </a:moveTo>
                    <a:lnTo>
                      <a:pt x="1" y="751"/>
                    </a:lnTo>
                    <a:lnTo>
                      <a:pt x="13598" y="751"/>
                    </a:lnTo>
                    <a:lnTo>
                      <a:pt x="135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" name="Google Shape;2503;p44"/>
              <p:cNvSpPr/>
              <p:nvPr/>
            </p:nvSpPr>
            <p:spPr>
              <a:xfrm>
                <a:off x="738175" y="1405350"/>
                <a:ext cx="197975" cy="112850"/>
              </a:xfrm>
              <a:custGeom>
                <a:avLst/>
                <a:gdLst/>
                <a:ahLst/>
                <a:cxnLst/>
                <a:rect l="l" t="t" r="r" b="b"/>
                <a:pathLst>
                  <a:path w="7919" h="4514" extrusionOk="0">
                    <a:moveTo>
                      <a:pt x="1477" y="1"/>
                    </a:moveTo>
                    <a:cubicBezTo>
                      <a:pt x="667" y="1"/>
                      <a:pt x="1" y="668"/>
                      <a:pt x="1" y="1477"/>
                    </a:cubicBezTo>
                    <a:lnTo>
                      <a:pt x="1" y="3037"/>
                    </a:lnTo>
                    <a:cubicBezTo>
                      <a:pt x="1" y="3847"/>
                      <a:pt x="667" y="4513"/>
                      <a:pt x="1477" y="4513"/>
                    </a:cubicBezTo>
                    <a:lnTo>
                      <a:pt x="6442" y="4513"/>
                    </a:lnTo>
                    <a:cubicBezTo>
                      <a:pt x="7251" y="4513"/>
                      <a:pt x="7918" y="3847"/>
                      <a:pt x="7918" y="3037"/>
                    </a:cubicBezTo>
                    <a:lnTo>
                      <a:pt x="7918" y="1477"/>
                    </a:lnTo>
                    <a:cubicBezTo>
                      <a:pt x="7918" y="668"/>
                      <a:pt x="7251" y="1"/>
                      <a:pt x="64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44"/>
              <p:cNvSpPr/>
              <p:nvPr/>
            </p:nvSpPr>
            <p:spPr>
              <a:xfrm>
                <a:off x="738175" y="1348200"/>
                <a:ext cx="37225" cy="36950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1478" extrusionOk="0">
                    <a:moveTo>
                      <a:pt x="739" y="1"/>
                    </a:moveTo>
                    <a:cubicBezTo>
                      <a:pt x="334" y="1"/>
                      <a:pt x="1" y="334"/>
                      <a:pt x="1" y="739"/>
                    </a:cubicBezTo>
                    <a:cubicBezTo>
                      <a:pt x="1" y="1144"/>
                      <a:pt x="334" y="1477"/>
                      <a:pt x="739" y="1477"/>
                    </a:cubicBezTo>
                    <a:cubicBezTo>
                      <a:pt x="1155" y="1477"/>
                      <a:pt x="1489" y="1144"/>
                      <a:pt x="1489" y="739"/>
                    </a:cubicBezTo>
                    <a:cubicBezTo>
                      <a:pt x="1489" y="334"/>
                      <a:pt x="1155" y="1"/>
                      <a:pt x="7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44"/>
              <p:cNvSpPr/>
              <p:nvPr/>
            </p:nvSpPr>
            <p:spPr>
              <a:xfrm>
                <a:off x="808425" y="1348200"/>
                <a:ext cx="127725" cy="36950"/>
              </a:xfrm>
              <a:custGeom>
                <a:avLst/>
                <a:gdLst/>
                <a:ahLst/>
                <a:cxnLst/>
                <a:rect l="l" t="t" r="r" b="b"/>
                <a:pathLst>
                  <a:path w="5109" h="1478" extrusionOk="0">
                    <a:moveTo>
                      <a:pt x="0" y="1"/>
                    </a:moveTo>
                    <a:lnTo>
                      <a:pt x="0" y="1477"/>
                    </a:lnTo>
                    <a:lnTo>
                      <a:pt x="5108" y="1477"/>
                    </a:lnTo>
                    <a:lnTo>
                      <a:pt x="510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44"/>
              <p:cNvSpPr/>
              <p:nvPr/>
            </p:nvSpPr>
            <p:spPr>
              <a:xfrm>
                <a:off x="907250" y="1665800"/>
                <a:ext cx="4825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2204" extrusionOk="0">
                    <a:moveTo>
                      <a:pt x="965" y="1"/>
                    </a:moveTo>
                    <a:cubicBezTo>
                      <a:pt x="429" y="1"/>
                      <a:pt x="0" y="441"/>
                      <a:pt x="0" y="977"/>
                    </a:cubicBezTo>
                    <a:lnTo>
                      <a:pt x="0" y="1239"/>
                    </a:lnTo>
                    <a:cubicBezTo>
                      <a:pt x="0" y="1775"/>
                      <a:pt x="429" y="2204"/>
                      <a:pt x="965" y="2204"/>
                    </a:cubicBezTo>
                    <a:cubicBezTo>
                      <a:pt x="1500" y="2204"/>
                      <a:pt x="1929" y="1775"/>
                      <a:pt x="1929" y="1239"/>
                    </a:cubicBezTo>
                    <a:lnTo>
                      <a:pt x="1929" y="977"/>
                    </a:lnTo>
                    <a:cubicBezTo>
                      <a:pt x="1929" y="441"/>
                      <a:pt x="1500" y="1"/>
                      <a:pt x="9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44"/>
              <p:cNvSpPr/>
              <p:nvPr/>
            </p:nvSpPr>
            <p:spPr>
              <a:xfrm>
                <a:off x="717625" y="1665800"/>
                <a:ext cx="4855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1942" h="2204" extrusionOk="0">
                    <a:moveTo>
                      <a:pt x="977" y="1"/>
                    </a:moveTo>
                    <a:cubicBezTo>
                      <a:pt x="442" y="1"/>
                      <a:pt x="1" y="441"/>
                      <a:pt x="1" y="977"/>
                    </a:cubicBezTo>
                    <a:lnTo>
                      <a:pt x="1" y="1239"/>
                    </a:lnTo>
                    <a:cubicBezTo>
                      <a:pt x="1" y="1775"/>
                      <a:pt x="442" y="2204"/>
                      <a:pt x="977" y="2204"/>
                    </a:cubicBezTo>
                    <a:cubicBezTo>
                      <a:pt x="1513" y="2204"/>
                      <a:pt x="1942" y="1775"/>
                      <a:pt x="1942" y="1239"/>
                    </a:cubicBezTo>
                    <a:lnTo>
                      <a:pt x="1942" y="977"/>
                    </a:lnTo>
                    <a:cubicBezTo>
                      <a:pt x="1942" y="441"/>
                      <a:pt x="1513" y="1"/>
                      <a:pt x="9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44"/>
              <p:cNvSpPr/>
              <p:nvPr/>
            </p:nvSpPr>
            <p:spPr>
              <a:xfrm>
                <a:off x="659600" y="1695575"/>
                <a:ext cx="116100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4644" h="1430" extrusionOk="0">
                    <a:moveTo>
                      <a:pt x="0" y="1"/>
                    </a:moveTo>
                    <a:lnTo>
                      <a:pt x="0" y="1429"/>
                    </a:lnTo>
                    <a:lnTo>
                      <a:pt x="4644" y="1429"/>
                    </a:lnTo>
                    <a:lnTo>
                      <a:pt x="464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44"/>
              <p:cNvSpPr/>
              <p:nvPr/>
            </p:nvSpPr>
            <p:spPr>
              <a:xfrm>
                <a:off x="898600" y="1695575"/>
                <a:ext cx="116125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1430" extrusionOk="0">
                    <a:moveTo>
                      <a:pt x="1" y="1"/>
                    </a:moveTo>
                    <a:lnTo>
                      <a:pt x="1" y="1429"/>
                    </a:lnTo>
                    <a:lnTo>
                      <a:pt x="4644" y="1429"/>
                    </a:lnTo>
                    <a:lnTo>
                      <a:pt x="464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44"/>
              <p:cNvSpPr/>
              <p:nvPr/>
            </p:nvSpPr>
            <p:spPr>
              <a:xfrm>
                <a:off x="556300" y="1549725"/>
                <a:ext cx="109875" cy="92900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3716" extrusionOk="0">
                    <a:moveTo>
                      <a:pt x="2192" y="1"/>
                    </a:moveTo>
                    <a:cubicBezTo>
                      <a:pt x="989" y="1"/>
                      <a:pt x="1" y="989"/>
                      <a:pt x="1" y="2191"/>
                    </a:cubicBezTo>
                    <a:lnTo>
                      <a:pt x="1" y="3703"/>
                    </a:lnTo>
                    <a:lnTo>
                      <a:pt x="1168" y="3703"/>
                    </a:lnTo>
                    <a:lnTo>
                      <a:pt x="1168" y="2191"/>
                    </a:lnTo>
                    <a:cubicBezTo>
                      <a:pt x="1168" y="1632"/>
                      <a:pt x="1632" y="1167"/>
                      <a:pt x="2192" y="1167"/>
                    </a:cubicBezTo>
                    <a:cubicBezTo>
                      <a:pt x="2763" y="1167"/>
                      <a:pt x="3227" y="1632"/>
                      <a:pt x="3227" y="2191"/>
                    </a:cubicBezTo>
                    <a:lnTo>
                      <a:pt x="3227" y="3715"/>
                    </a:lnTo>
                    <a:lnTo>
                      <a:pt x="4394" y="3715"/>
                    </a:lnTo>
                    <a:lnTo>
                      <a:pt x="4394" y="2191"/>
                    </a:lnTo>
                    <a:cubicBezTo>
                      <a:pt x="4394" y="989"/>
                      <a:pt x="3406" y="1"/>
                      <a:pt x="21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44"/>
              <p:cNvSpPr/>
              <p:nvPr/>
            </p:nvSpPr>
            <p:spPr>
              <a:xfrm>
                <a:off x="1006950" y="1549725"/>
                <a:ext cx="109575" cy="92900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3716" extrusionOk="0">
                    <a:moveTo>
                      <a:pt x="2192" y="1"/>
                    </a:moveTo>
                    <a:cubicBezTo>
                      <a:pt x="977" y="1"/>
                      <a:pt x="1" y="989"/>
                      <a:pt x="1" y="2191"/>
                    </a:cubicBezTo>
                    <a:lnTo>
                      <a:pt x="1" y="3703"/>
                    </a:lnTo>
                    <a:lnTo>
                      <a:pt x="1168" y="3703"/>
                    </a:lnTo>
                    <a:lnTo>
                      <a:pt x="1168" y="2191"/>
                    </a:lnTo>
                    <a:cubicBezTo>
                      <a:pt x="1168" y="1632"/>
                      <a:pt x="1632" y="1167"/>
                      <a:pt x="2192" y="1167"/>
                    </a:cubicBezTo>
                    <a:cubicBezTo>
                      <a:pt x="2763" y="1167"/>
                      <a:pt x="3216" y="1632"/>
                      <a:pt x="3216" y="2191"/>
                    </a:cubicBezTo>
                    <a:lnTo>
                      <a:pt x="3216" y="3715"/>
                    </a:lnTo>
                    <a:lnTo>
                      <a:pt x="4382" y="3715"/>
                    </a:lnTo>
                    <a:lnTo>
                      <a:pt x="4382" y="2191"/>
                    </a:lnTo>
                    <a:cubicBezTo>
                      <a:pt x="4382" y="989"/>
                      <a:pt x="3406" y="1"/>
                      <a:pt x="21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7433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7" name="Google Shape;2307;p44"/>
          <p:cNvSpPr txBox="1">
            <a:spLocks noGrp="1"/>
          </p:cNvSpPr>
          <p:nvPr>
            <p:ph type="title"/>
          </p:nvPr>
        </p:nvSpPr>
        <p:spPr>
          <a:xfrm>
            <a:off x="1993571" y="371888"/>
            <a:ext cx="5082004" cy="7126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dirty="0" err="1">
                <a:solidFill>
                  <a:srgbClr val="FFFFFF"/>
                </a:solidFill>
                <a:effectLst/>
                <a:latin typeface="-apple-system"/>
              </a:rPr>
              <a:t>Áp</a:t>
            </a:r>
            <a:r>
              <a:rPr lang="en-US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sz="2400" b="1" i="0" dirty="0" err="1">
                <a:solidFill>
                  <a:srgbClr val="FFFFFF"/>
                </a:solidFill>
                <a:effectLst/>
                <a:latin typeface="-apple-system"/>
              </a:rPr>
              <a:t>dụng</a:t>
            </a:r>
            <a:r>
              <a:rPr lang="en-US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vi-VN" sz="2400" b="1" i="0" dirty="0" err="1">
                <a:solidFill>
                  <a:srgbClr val="FFFFFF"/>
                </a:solidFill>
                <a:effectLst/>
                <a:latin typeface="-apple-system"/>
              </a:rPr>
              <a:t>Gradient</a:t>
            </a:r>
            <a:r>
              <a:rPr lang="vi-VN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vi-VN" sz="2400" b="1" i="0" dirty="0" err="1">
                <a:solidFill>
                  <a:srgbClr val="FFFFFF"/>
                </a:solidFill>
                <a:effectLst/>
                <a:latin typeface="-apple-system"/>
              </a:rPr>
              <a:t>Boosting</a:t>
            </a:r>
            <a:r>
              <a:rPr lang="vi-VN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-apple-system"/>
              </a:rPr>
              <a:t>sử</a:t>
            </a:r>
            <a:r>
              <a:rPr lang="en-US" sz="2400" dirty="0">
                <a:solidFill>
                  <a:srgbClr val="FFFFFF"/>
                </a:solidFill>
                <a:latin typeface="-apple-system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-apple-system"/>
              </a:rPr>
              <a:t>dụng</a:t>
            </a:r>
            <a:r>
              <a:rPr lang="en-US" sz="2400" dirty="0">
                <a:solidFill>
                  <a:srgbClr val="FFFFFF"/>
                </a:solidFill>
                <a:latin typeface="-apple-system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-apple-system"/>
              </a:rPr>
              <a:t>trong</a:t>
            </a:r>
            <a:r>
              <a:rPr lang="en-US" sz="2400" dirty="0">
                <a:solidFill>
                  <a:srgbClr val="FFFFFF"/>
                </a:solidFill>
                <a:latin typeface="-apple-system"/>
              </a:rPr>
              <a:t> </a:t>
            </a:r>
            <a:r>
              <a:rPr lang="vi-VN" sz="2400" b="1" i="0" dirty="0" err="1">
                <a:solidFill>
                  <a:srgbClr val="FFFFFF"/>
                </a:solidFill>
                <a:effectLst/>
                <a:latin typeface="-apple-system"/>
              </a:rPr>
              <a:t>Regression</a:t>
            </a:r>
            <a:endParaRPr sz="2400" dirty="0"/>
          </a:p>
        </p:txBody>
      </p:sp>
      <p:sp>
        <p:nvSpPr>
          <p:cNvPr id="2308" name="Google Shape;2308;p44"/>
          <p:cNvSpPr txBox="1">
            <a:spLocks noGrp="1"/>
          </p:cNvSpPr>
          <p:nvPr>
            <p:ph type="body" idx="1"/>
          </p:nvPr>
        </p:nvSpPr>
        <p:spPr>
          <a:xfrm>
            <a:off x="2014466" y="1315568"/>
            <a:ext cx="5133709" cy="12859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dirty="0" err="1">
                <a:solidFill>
                  <a:schemeClr val="accent6"/>
                </a:solidFill>
              </a:rPr>
              <a:t>Bước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5</a:t>
            </a:r>
            <a:r>
              <a:rPr lang="en-US" dirty="0">
                <a:solidFill>
                  <a:schemeClr val="accent6"/>
                </a:solidFill>
              </a:rPr>
              <a:t>: </a:t>
            </a:r>
            <a:r>
              <a:rPr lang="en-US" dirty="0" err="1">
                <a:solidFill>
                  <a:schemeClr val="accent6"/>
                </a:solidFill>
              </a:rPr>
              <a:t>Tạo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dự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đoán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thứ</a:t>
            </a:r>
            <a:r>
              <a:rPr lang="en-US" dirty="0">
                <a:solidFill>
                  <a:schemeClr val="accent6"/>
                </a:solidFill>
              </a:rPr>
              <a:t> 2.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dirty="0"/>
              <a:t>Ở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dư</a:t>
            </a:r>
            <a:r>
              <a:rPr lang="en-US" dirty="0"/>
              <a:t> ở Pseudo_Res_2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x1, x2, x3 </a:t>
            </a:r>
            <a:r>
              <a:rPr lang="en-US" dirty="0" err="1"/>
              <a:t>và</a:t>
            </a:r>
            <a:r>
              <a:rPr lang="en-US" dirty="0"/>
              <a:t> x4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.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dirty="0"/>
              <a:t>Sau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dư</a:t>
            </a:r>
            <a:r>
              <a:rPr lang="en-US" dirty="0"/>
              <a:t>,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.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dirty="0">
              <a:solidFill>
                <a:schemeClr val="accent6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dirty="0">
              <a:solidFill>
                <a:schemeClr val="accent6"/>
              </a:solidFill>
            </a:endParaRPr>
          </a:p>
        </p:txBody>
      </p:sp>
      <p:grpSp>
        <p:nvGrpSpPr>
          <p:cNvPr id="2309" name="Google Shape;2309;p44"/>
          <p:cNvGrpSpPr/>
          <p:nvPr/>
        </p:nvGrpSpPr>
        <p:grpSpPr>
          <a:xfrm rot="866130">
            <a:off x="249590" y="-264931"/>
            <a:ext cx="1498719" cy="2192273"/>
            <a:chOff x="1463275" y="2373500"/>
            <a:chExt cx="484900" cy="711125"/>
          </a:xfrm>
        </p:grpSpPr>
        <p:sp>
          <p:nvSpPr>
            <p:cNvPr id="2310" name="Google Shape;2310;p44"/>
            <p:cNvSpPr/>
            <p:nvPr/>
          </p:nvSpPr>
          <p:spPr>
            <a:xfrm>
              <a:off x="1463275" y="2373650"/>
              <a:ext cx="484300" cy="710825"/>
            </a:xfrm>
            <a:custGeom>
              <a:avLst/>
              <a:gdLst/>
              <a:ahLst/>
              <a:cxnLst/>
              <a:rect l="l" t="t" r="r" b="b"/>
              <a:pathLst>
                <a:path w="19372" h="28433" extrusionOk="0">
                  <a:moveTo>
                    <a:pt x="9049" y="0"/>
                  </a:moveTo>
                  <a:cubicBezTo>
                    <a:pt x="8263" y="0"/>
                    <a:pt x="7632" y="631"/>
                    <a:pt x="7632" y="1405"/>
                  </a:cubicBezTo>
                  <a:lnTo>
                    <a:pt x="7632" y="1417"/>
                  </a:lnTo>
                  <a:cubicBezTo>
                    <a:pt x="5596" y="2215"/>
                    <a:pt x="4155" y="4191"/>
                    <a:pt x="4155" y="6501"/>
                  </a:cubicBezTo>
                  <a:lnTo>
                    <a:pt x="4155" y="9870"/>
                  </a:lnTo>
                  <a:cubicBezTo>
                    <a:pt x="3763" y="10025"/>
                    <a:pt x="3489" y="10406"/>
                    <a:pt x="3489" y="10847"/>
                  </a:cubicBezTo>
                  <a:lnTo>
                    <a:pt x="3489" y="11156"/>
                  </a:lnTo>
                  <a:cubicBezTo>
                    <a:pt x="3298" y="11299"/>
                    <a:pt x="3120" y="11454"/>
                    <a:pt x="2953" y="11621"/>
                  </a:cubicBezTo>
                  <a:cubicBezTo>
                    <a:pt x="2786" y="11799"/>
                    <a:pt x="2631" y="11978"/>
                    <a:pt x="2477" y="12156"/>
                  </a:cubicBezTo>
                  <a:cubicBezTo>
                    <a:pt x="2143" y="12597"/>
                    <a:pt x="1869" y="13061"/>
                    <a:pt x="1655" y="13549"/>
                  </a:cubicBezTo>
                  <a:cubicBezTo>
                    <a:pt x="1441" y="14038"/>
                    <a:pt x="1286" y="14561"/>
                    <a:pt x="1167" y="15097"/>
                  </a:cubicBezTo>
                  <a:cubicBezTo>
                    <a:pt x="1048" y="15681"/>
                    <a:pt x="976" y="16276"/>
                    <a:pt x="941" y="16871"/>
                  </a:cubicBezTo>
                  <a:cubicBezTo>
                    <a:pt x="905" y="17324"/>
                    <a:pt x="893" y="17764"/>
                    <a:pt x="881" y="18217"/>
                  </a:cubicBezTo>
                  <a:cubicBezTo>
                    <a:pt x="0" y="18669"/>
                    <a:pt x="0" y="20264"/>
                    <a:pt x="0" y="20943"/>
                  </a:cubicBezTo>
                  <a:lnTo>
                    <a:pt x="2834" y="20943"/>
                  </a:lnTo>
                  <a:cubicBezTo>
                    <a:pt x="2834" y="20264"/>
                    <a:pt x="2917" y="18645"/>
                    <a:pt x="1953" y="18205"/>
                  </a:cubicBezTo>
                  <a:cubicBezTo>
                    <a:pt x="1965" y="17800"/>
                    <a:pt x="1977" y="17383"/>
                    <a:pt x="2000" y="16978"/>
                  </a:cubicBezTo>
                  <a:cubicBezTo>
                    <a:pt x="2036" y="16454"/>
                    <a:pt x="2096" y="15943"/>
                    <a:pt x="2191" y="15442"/>
                  </a:cubicBezTo>
                  <a:cubicBezTo>
                    <a:pt x="2298" y="14919"/>
                    <a:pt x="2453" y="14419"/>
                    <a:pt x="2667" y="13930"/>
                  </a:cubicBezTo>
                  <a:cubicBezTo>
                    <a:pt x="2846" y="13537"/>
                    <a:pt x="3072" y="13156"/>
                    <a:pt x="3346" y="12799"/>
                  </a:cubicBezTo>
                  <a:cubicBezTo>
                    <a:pt x="3393" y="12752"/>
                    <a:pt x="3441" y="12692"/>
                    <a:pt x="3489" y="12644"/>
                  </a:cubicBezTo>
                  <a:lnTo>
                    <a:pt x="3489" y="12692"/>
                  </a:lnTo>
                  <a:cubicBezTo>
                    <a:pt x="3489" y="12942"/>
                    <a:pt x="3572" y="13168"/>
                    <a:pt x="3727" y="13347"/>
                  </a:cubicBezTo>
                  <a:lnTo>
                    <a:pt x="3727" y="14359"/>
                  </a:lnTo>
                  <a:lnTo>
                    <a:pt x="4155" y="14359"/>
                  </a:lnTo>
                  <a:lnTo>
                    <a:pt x="4155" y="19169"/>
                  </a:lnTo>
                  <a:lnTo>
                    <a:pt x="3727" y="19169"/>
                  </a:lnTo>
                  <a:lnTo>
                    <a:pt x="3727" y="20193"/>
                  </a:lnTo>
                  <a:lnTo>
                    <a:pt x="8954" y="20193"/>
                  </a:lnTo>
                  <a:lnTo>
                    <a:pt x="8954" y="20205"/>
                  </a:lnTo>
                  <a:lnTo>
                    <a:pt x="8954" y="20943"/>
                  </a:lnTo>
                  <a:lnTo>
                    <a:pt x="8954" y="21562"/>
                  </a:lnTo>
                  <a:lnTo>
                    <a:pt x="8954" y="22300"/>
                  </a:lnTo>
                  <a:lnTo>
                    <a:pt x="8954" y="22931"/>
                  </a:lnTo>
                  <a:lnTo>
                    <a:pt x="8954" y="23670"/>
                  </a:lnTo>
                  <a:lnTo>
                    <a:pt x="7823" y="23670"/>
                  </a:lnTo>
                  <a:cubicBezTo>
                    <a:pt x="7573" y="23670"/>
                    <a:pt x="7382" y="23908"/>
                    <a:pt x="7382" y="24194"/>
                  </a:cubicBezTo>
                  <a:cubicBezTo>
                    <a:pt x="7382" y="24491"/>
                    <a:pt x="7573" y="24717"/>
                    <a:pt x="7823" y="24717"/>
                  </a:cubicBezTo>
                  <a:lnTo>
                    <a:pt x="8418" y="24717"/>
                  </a:lnTo>
                  <a:lnTo>
                    <a:pt x="8418" y="28432"/>
                  </a:lnTo>
                  <a:lnTo>
                    <a:pt x="10894" y="28432"/>
                  </a:lnTo>
                  <a:lnTo>
                    <a:pt x="10894" y="24729"/>
                  </a:lnTo>
                  <a:lnTo>
                    <a:pt x="11490" y="24729"/>
                  </a:lnTo>
                  <a:cubicBezTo>
                    <a:pt x="11728" y="24729"/>
                    <a:pt x="11930" y="24491"/>
                    <a:pt x="11930" y="24194"/>
                  </a:cubicBezTo>
                  <a:cubicBezTo>
                    <a:pt x="11930" y="23908"/>
                    <a:pt x="11728" y="23670"/>
                    <a:pt x="11490" y="23670"/>
                  </a:cubicBezTo>
                  <a:lnTo>
                    <a:pt x="10370" y="23670"/>
                  </a:lnTo>
                  <a:lnTo>
                    <a:pt x="10370" y="22931"/>
                  </a:lnTo>
                  <a:lnTo>
                    <a:pt x="10370" y="22312"/>
                  </a:lnTo>
                  <a:lnTo>
                    <a:pt x="10370" y="21574"/>
                  </a:lnTo>
                  <a:lnTo>
                    <a:pt x="10370" y="20943"/>
                  </a:lnTo>
                  <a:lnTo>
                    <a:pt x="10370" y="20205"/>
                  </a:lnTo>
                  <a:lnTo>
                    <a:pt x="10370" y="20193"/>
                  </a:lnTo>
                  <a:lnTo>
                    <a:pt x="15597" y="20193"/>
                  </a:lnTo>
                  <a:lnTo>
                    <a:pt x="15597" y="19169"/>
                  </a:lnTo>
                  <a:lnTo>
                    <a:pt x="15097" y="19169"/>
                  </a:lnTo>
                  <a:lnTo>
                    <a:pt x="15097" y="14371"/>
                  </a:lnTo>
                  <a:lnTo>
                    <a:pt x="15597" y="14371"/>
                  </a:lnTo>
                  <a:lnTo>
                    <a:pt x="15597" y="13335"/>
                  </a:lnTo>
                  <a:lnTo>
                    <a:pt x="15550" y="13335"/>
                  </a:lnTo>
                  <a:cubicBezTo>
                    <a:pt x="15693" y="13168"/>
                    <a:pt x="15776" y="12942"/>
                    <a:pt x="15776" y="12692"/>
                  </a:cubicBezTo>
                  <a:lnTo>
                    <a:pt x="15776" y="12573"/>
                  </a:lnTo>
                  <a:cubicBezTo>
                    <a:pt x="15835" y="12644"/>
                    <a:pt x="15907" y="12728"/>
                    <a:pt x="15966" y="12799"/>
                  </a:cubicBezTo>
                  <a:cubicBezTo>
                    <a:pt x="16252" y="13156"/>
                    <a:pt x="16478" y="13526"/>
                    <a:pt x="16657" y="13930"/>
                  </a:cubicBezTo>
                  <a:cubicBezTo>
                    <a:pt x="16871" y="14407"/>
                    <a:pt x="17026" y="14919"/>
                    <a:pt x="17121" y="15442"/>
                  </a:cubicBezTo>
                  <a:cubicBezTo>
                    <a:pt x="17228" y="15943"/>
                    <a:pt x="17276" y="16454"/>
                    <a:pt x="17312" y="16978"/>
                  </a:cubicBezTo>
                  <a:cubicBezTo>
                    <a:pt x="17336" y="17383"/>
                    <a:pt x="17348" y="17800"/>
                    <a:pt x="17348" y="18217"/>
                  </a:cubicBezTo>
                  <a:cubicBezTo>
                    <a:pt x="16443" y="18657"/>
                    <a:pt x="16443" y="20264"/>
                    <a:pt x="16443" y="20943"/>
                  </a:cubicBezTo>
                  <a:lnTo>
                    <a:pt x="19288" y="20943"/>
                  </a:lnTo>
                  <a:cubicBezTo>
                    <a:pt x="19288" y="20264"/>
                    <a:pt x="19372" y="18657"/>
                    <a:pt x="18419" y="18217"/>
                  </a:cubicBezTo>
                  <a:cubicBezTo>
                    <a:pt x="18419" y="17764"/>
                    <a:pt x="18395" y="17312"/>
                    <a:pt x="18371" y="16871"/>
                  </a:cubicBezTo>
                  <a:cubicBezTo>
                    <a:pt x="18324" y="16264"/>
                    <a:pt x="18252" y="15681"/>
                    <a:pt x="18121" y="15097"/>
                  </a:cubicBezTo>
                  <a:cubicBezTo>
                    <a:pt x="18014" y="14573"/>
                    <a:pt x="17848" y="14049"/>
                    <a:pt x="17633" y="13549"/>
                  </a:cubicBezTo>
                  <a:cubicBezTo>
                    <a:pt x="17419" y="13073"/>
                    <a:pt x="17157" y="12609"/>
                    <a:pt x="16824" y="12168"/>
                  </a:cubicBezTo>
                  <a:cubicBezTo>
                    <a:pt x="16681" y="11978"/>
                    <a:pt x="16526" y="11799"/>
                    <a:pt x="16359" y="11621"/>
                  </a:cubicBezTo>
                  <a:cubicBezTo>
                    <a:pt x="16169" y="11430"/>
                    <a:pt x="15978" y="11251"/>
                    <a:pt x="15776" y="11097"/>
                  </a:cubicBezTo>
                  <a:lnTo>
                    <a:pt x="15776" y="10847"/>
                  </a:lnTo>
                  <a:cubicBezTo>
                    <a:pt x="15776" y="10394"/>
                    <a:pt x="15502" y="10025"/>
                    <a:pt x="15109" y="9870"/>
                  </a:cubicBezTo>
                  <a:lnTo>
                    <a:pt x="15109" y="6501"/>
                  </a:lnTo>
                  <a:cubicBezTo>
                    <a:pt x="15109" y="4132"/>
                    <a:pt x="13597" y="2119"/>
                    <a:pt x="11490" y="1357"/>
                  </a:cubicBezTo>
                  <a:cubicBezTo>
                    <a:pt x="11454" y="595"/>
                    <a:pt x="10835" y="0"/>
                    <a:pt x="10073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11" name="Google Shape;2311;p44"/>
            <p:cNvGrpSpPr/>
            <p:nvPr/>
          </p:nvGrpSpPr>
          <p:grpSpPr>
            <a:xfrm>
              <a:off x="1463275" y="2373500"/>
              <a:ext cx="484900" cy="711125"/>
              <a:chOff x="1463275" y="1021100"/>
              <a:chExt cx="484900" cy="711125"/>
            </a:xfrm>
          </p:grpSpPr>
          <p:sp>
            <p:nvSpPr>
              <p:cNvPr id="2312" name="Google Shape;2312;p44"/>
              <p:cNvSpPr/>
              <p:nvPr/>
            </p:nvSpPr>
            <p:spPr>
              <a:xfrm>
                <a:off x="1654075" y="1021100"/>
                <a:ext cx="96450" cy="70850"/>
              </a:xfrm>
              <a:custGeom>
                <a:avLst/>
                <a:gdLst/>
                <a:ahLst/>
                <a:cxnLst/>
                <a:rect l="l" t="t" r="r" b="b"/>
                <a:pathLst>
                  <a:path w="3858" h="2834" extrusionOk="0">
                    <a:moveTo>
                      <a:pt x="1417" y="0"/>
                    </a:moveTo>
                    <a:cubicBezTo>
                      <a:pt x="631" y="0"/>
                      <a:pt x="0" y="643"/>
                      <a:pt x="0" y="1417"/>
                    </a:cubicBezTo>
                    <a:cubicBezTo>
                      <a:pt x="0" y="2203"/>
                      <a:pt x="631" y="2834"/>
                      <a:pt x="1417" y="2834"/>
                    </a:cubicBezTo>
                    <a:lnTo>
                      <a:pt x="2441" y="2834"/>
                    </a:lnTo>
                    <a:cubicBezTo>
                      <a:pt x="3227" y="2834"/>
                      <a:pt x="3858" y="2203"/>
                      <a:pt x="3858" y="1417"/>
                    </a:cubicBezTo>
                    <a:cubicBezTo>
                      <a:pt x="3858" y="643"/>
                      <a:pt x="3227" y="12"/>
                      <a:pt x="24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44"/>
              <p:cNvSpPr/>
              <p:nvPr/>
            </p:nvSpPr>
            <p:spPr>
              <a:xfrm>
                <a:off x="1687100" y="1476800"/>
                <a:ext cx="35450" cy="1539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156" extrusionOk="0">
                    <a:moveTo>
                      <a:pt x="1" y="0"/>
                    </a:moveTo>
                    <a:lnTo>
                      <a:pt x="1" y="6156"/>
                    </a:lnTo>
                    <a:lnTo>
                      <a:pt x="1417" y="6156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44"/>
              <p:cNvSpPr/>
              <p:nvPr/>
            </p:nvSpPr>
            <p:spPr>
              <a:xfrm>
                <a:off x="1687100" y="1476800"/>
                <a:ext cx="354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32" extrusionOk="0">
                    <a:moveTo>
                      <a:pt x="1" y="0"/>
                    </a:moveTo>
                    <a:lnTo>
                      <a:pt x="1" y="632"/>
                    </a:lnTo>
                    <a:lnTo>
                      <a:pt x="1417" y="632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44"/>
              <p:cNvSpPr/>
              <p:nvPr/>
            </p:nvSpPr>
            <p:spPr>
              <a:xfrm>
                <a:off x="1687100" y="1511025"/>
                <a:ext cx="3545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20" extrusionOk="0">
                    <a:moveTo>
                      <a:pt x="1" y="1"/>
                    </a:moveTo>
                    <a:lnTo>
                      <a:pt x="1" y="620"/>
                    </a:lnTo>
                    <a:lnTo>
                      <a:pt x="1417" y="620"/>
                    </a:lnTo>
                    <a:lnTo>
                      <a:pt x="1417" y="1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44"/>
              <p:cNvSpPr/>
              <p:nvPr/>
            </p:nvSpPr>
            <p:spPr>
              <a:xfrm>
                <a:off x="1687100" y="1544975"/>
                <a:ext cx="354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32" extrusionOk="0">
                    <a:moveTo>
                      <a:pt x="1" y="0"/>
                    </a:moveTo>
                    <a:lnTo>
                      <a:pt x="1" y="631"/>
                    </a:lnTo>
                    <a:lnTo>
                      <a:pt x="1417" y="631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44"/>
              <p:cNvSpPr/>
              <p:nvPr/>
            </p:nvSpPr>
            <p:spPr>
              <a:xfrm>
                <a:off x="1687100" y="1578900"/>
                <a:ext cx="354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32" extrusionOk="0">
                    <a:moveTo>
                      <a:pt x="1" y="0"/>
                    </a:moveTo>
                    <a:lnTo>
                      <a:pt x="1" y="631"/>
                    </a:lnTo>
                    <a:lnTo>
                      <a:pt x="1417" y="631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44"/>
              <p:cNvSpPr/>
              <p:nvPr/>
            </p:nvSpPr>
            <p:spPr>
              <a:xfrm>
                <a:off x="1687100" y="1613125"/>
                <a:ext cx="3545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20" extrusionOk="0">
                    <a:moveTo>
                      <a:pt x="1" y="1"/>
                    </a:moveTo>
                    <a:lnTo>
                      <a:pt x="1" y="620"/>
                    </a:lnTo>
                    <a:lnTo>
                      <a:pt x="1417" y="620"/>
                    </a:lnTo>
                    <a:lnTo>
                      <a:pt x="1417" y="1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44"/>
              <p:cNvSpPr/>
              <p:nvPr/>
            </p:nvSpPr>
            <p:spPr>
              <a:xfrm>
                <a:off x="1673700" y="1619675"/>
                <a:ext cx="61950" cy="112550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4502" extrusionOk="0">
                    <a:moveTo>
                      <a:pt x="1" y="0"/>
                    </a:moveTo>
                    <a:lnTo>
                      <a:pt x="1" y="4501"/>
                    </a:lnTo>
                    <a:lnTo>
                      <a:pt x="2477" y="4501"/>
                    </a:lnTo>
                    <a:lnTo>
                      <a:pt x="24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44"/>
              <p:cNvSpPr/>
              <p:nvPr/>
            </p:nvSpPr>
            <p:spPr>
              <a:xfrm>
                <a:off x="1647825" y="1613125"/>
                <a:ext cx="113725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4549" h="1061" extrusionOk="0">
                    <a:moveTo>
                      <a:pt x="441" y="1"/>
                    </a:moveTo>
                    <a:cubicBezTo>
                      <a:pt x="202" y="1"/>
                      <a:pt x="0" y="239"/>
                      <a:pt x="0" y="524"/>
                    </a:cubicBezTo>
                    <a:cubicBezTo>
                      <a:pt x="0" y="822"/>
                      <a:pt x="202" y="1060"/>
                      <a:pt x="441" y="1060"/>
                    </a:cubicBezTo>
                    <a:lnTo>
                      <a:pt x="4108" y="1060"/>
                    </a:lnTo>
                    <a:cubicBezTo>
                      <a:pt x="4358" y="1060"/>
                      <a:pt x="4548" y="822"/>
                      <a:pt x="4548" y="524"/>
                    </a:cubicBezTo>
                    <a:cubicBezTo>
                      <a:pt x="4548" y="239"/>
                      <a:pt x="4358" y="1"/>
                      <a:pt x="410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44"/>
              <p:cNvSpPr/>
              <p:nvPr/>
            </p:nvSpPr>
            <p:spPr>
              <a:xfrm>
                <a:off x="1704675" y="1256500"/>
                <a:ext cx="152700" cy="64650"/>
              </a:xfrm>
              <a:custGeom>
                <a:avLst/>
                <a:gdLst/>
                <a:ahLst/>
                <a:cxnLst/>
                <a:rect l="l" t="t" r="r" b="b"/>
                <a:pathLst>
                  <a:path w="6108" h="2586" extrusionOk="0">
                    <a:moveTo>
                      <a:pt x="201" y="1"/>
                    </a:moveTo>
                    <a:cubicBezTo>
                      <a:pt x="134" y="1"/>
                      <a:pt x="67" y="1"/>
                      <a:pt x="0" y="2"/>
                    </a:cubicBezTo>
                    <a:cubicBezTo>
                      <a:pt x="131" y="2"/>
                      <a:pt x="262" y="2"/>
                      <a:pt x="393" y="14"/>
                    </a:cubicBezTo>
                    <a:cubicBezTo>
                      <a:pt x="1048" y="26"/>
                      <a:pt x="1084" y="990"/>
                      <a:pt x="500" y="1073"/>
                    </a:cubicBezTo>
                    <a:cubicBezTo>
                      <a:pt x="2298" y="1109"/>
                      <a:pt x="4096" y="1443"/>
                      <a:pt x="5513" y="2586"/>
                    </a:cubicBezTo>
                    <a:lnTo>
                      <a:pt x="6108" y="1681"/>
                    </a:lnTo>
                    <a:cubicBezTo>
                      <a:pt x="4470" y="366"/>
                      <a:pt x="2274" y="1"/>
                      <a:pt x="201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44"/>
              <p:cNvSpPr/>
              <p:nvPr/>
            </p:nvSpPr>
            <p:spPr>
              <a:xfrm>
                <a:off x="1842475" y="1298500"/>
                <a:ext cx="41100" cy="42900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1716" extrusionOk="0">
                    <a:moveTo>
                      <a:pt x="596" y="1"/>
                    </a:moveTo>
                    <a:lnTo>
                      <a:pt x="1" y="906"/>
                    </a:lnTo>
                    <a:cubicBezTo>
                      <a:pt x="144" y="1025"/>
                      <a:pt x="286" y="1156"/>
                      <a:pt x="429" y="1298"/>
                    </a:cubicBezTo>
                    <a:cubicBezTo>
                      <a:pt x="560" y="1429"/>
                      <a:pt x="691" y="1572"/>
                      <a:pt x="798" y="1715"/>
                    </a:cubicBezTo>
                    <a:lnTo>
                      <a:pt x="1644" y="1084"/>
                    </a:lnTo>
                    <a:cubicBezTo>
                      <a:pt x="1513" y="894"/>
                      <a:pt x="1358" y="715"/>
                      <a:pt x="1191" y="536"/>
                    </a:cubicBezTo>
                    <a:cubicBezTo>
                      <a:pt x="1001" y="346"/>
                      <a:pt x="798" y="167"/>
                      <a:pt x="5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44"/>
              <p:cNvSpPr/>
              <p:nvPr/>
            </p:nvSpPr>
            <p:spPr>
              <a:xfrm>
                <a:off x="1862425" y="1325600"/>
                <a:ext cx="41700" cy="43775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751" extrusionOk="0">
                    <a:moveTo>
                      <a:pt x="846" y="0"/>
                    </a:moveTo>
                    <a:lnTo>
                      <a:pt x="0" y="631"/>
                    </a:lnTo>
                    <a:cubicBezTo>
                      <a:pt x="286" y="988"/>
                      <a:pt x="512" y="1357"/>
                      <a:pt x="691" y="1750"/>
                    </a:cubicBezTo>
                    <a:lnTo>
                      <a:pt x="1667" y="1381"/>
                    </a:lnTo>
                    <a:cubicBezTo>
                      <a:pt x="1453" y="905"/>
                      <a:pt x="1191" y="441"/>
                      <a:pt x="8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44"/>
              <p:cNvSpPr/>
              <p:nvPr/>
            </p:nvSpPr>
            <p:spPr>
              <a:xfrm>
                <a:off x="1692175" y="1283325"/>
                <a:ext cx="125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3" extrusionOk="0">
                    <a:moveTo>
                      <a:pt x="0" y="0"/>
                    </a:moveTo>
                    <a:cubicBezTo>
                      <a:pt x="36" y="12"/>
                      <a:pt x="71" y="12"/>
                      <a:pt x="107" y="12"/>
                    </a:cubicBezTo>
                    <a:cubicBezTo>
                      <a:pt x="238" y="0"/>
                      <a:pt x="369" y="0"/>
                      <a:pt x="500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325;p44"/>
              <p:cNvSpPr/>
              <p:nvPr/>
            </p:nvSpPr>
            <p:spPr>
              <a:xfrm>
                <a:off x="1879675" y="1360125"/>
                <a:ext cx="36650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882" extrusionOk="0">
                    <a:moveTo>
                      <a:pt x="977" y="0"/>
                    </a:moveTo>
                    <a:lnTo>
                      <a:pt x="1" y="369"/>
                    </a:lnTo>
                    <a:cubicBezTo>
                      <a:pt x="227" y="857"/>
                      <a:pt x="370" y="1369"/>
                      <a:pt x="477" y="1881"/>
                    </a:cubicBezTo>
                    <a:lnTo>
                      <a:pt x="1465" y="1548"/>
                    </a:lnTo>
                    <a:cubicBezTo>
                      <a:pt x="1358" y="1024"/>
                      <a:pt x="1204" y="500"/>
                      <a:pt x="9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326;p44"/>
              <p:cNvSpPr/>
              <p:nvPr/>
            </p:nvSpPr>
            <p:spPr>
              <a:xfrm>
                <a:off x="1897250" y="1486325"/>
                <a:ext cx="26800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1162" extrusionOk="0">
                    <a:moveTo>
                      <a:pt x="0" y="0"/>
                    </a:moveTo>
                    <a:lnTo>
                      <a:pt x="0" y="643"/>
                    </a:lnTo>
                    <a:cubicBezTo>
                      <a:pt x="0" y="989"/>
                      <a:pt x="268" y="1161"/>
                      <a:pt x="536" y="1161"/>
                    </a:cubicBezTo>
                    <a:cubicBezTo>
                      <a:pt x="804" y="1161"/>
                      <a:pt x="1072" y="989"/>
                      <a:pt x="1072" y="643"/>
                    </a:cubicBezTo>
                    <a:cubicBezTo>
                      <a:pt x="1072" y="429"/>
                      <a:pt x="1072" y="215"/>
                      <a:pt x="1072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44"/>
              <p:cNvSpPr/>
              <p:nvPr/>
            </p:nvSpPr>
            <p:spPr>
              <a:xfrm>
                <a:off x="1896350" y="1443175"/>
                <a:ext cx="277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108" h="1727" extrusionOk="0">
                    <a:moveTo>
                      <a:pt x="1048" y="0"/>
                    </a:moveTo>
                    <a:lnTo>
                      <a:pt x="1" y="107"/>
                    </a:lnTo>
                    <a:cubicBezTo>
                      <a:pt x="25" y="643"/>
                      <a:pt x="36" y="1191"/>
                      <a:pt x="36" y="1726"/>
                    </a:cubicBezTo>
                    <a:lnTo>
                      <a:pt x="1108" y="1726"/>
                    </a:lnTo>
                    <a:cubicBezTo>
                      <a:pt x="1096" y="1143"/>
                      <a:pt x="1084" y="572"/>
                      <a:pt x="10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" name="Google Shape;2328;p44"/>
              <p:cNvSpPr/>
              <p:nvPr/>
            </p:nvSpPr>
            <p:spPr>
              <a:xfrm>
                <a:off x="1891600" y="1398825"/>
                <a:ext cx="309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39" h="1882" extrusionOk="0">
                    <a:moveTo>
                      <a:pt x="988" y="0"/>
                    </a:moveTo>
                    <a:lnTo>
                      <a:pt x="0" y="345"/>
                    </a:lnTo>
                    <a:cubicBezTo>
                      <a:pt x="95" y="845"/>
                      <a:pt x="155" y="1357"/>
                      <a:pt x="191" y="1881"/>
                    </a:cubicBezTo>
                    <a:lnTo>
                      <a:pt x="1238" y="1774"/>
                    </a:lnTo>
                    <a:cubicBezTo>
                      <a:pt x="1191" y="1167"/>
                      <a:pt x="1119" y="583"/>
                      <a:pt x="9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" name="Google Shape;2329;p44"/>
              <p:cNvSpPr/>
              <p:nvPr/>
            </p:nvSpPr>
            <p:spPr>
              <a:xfrm>
                <a:off x="1486775" y="1398825"/>
                <a:ext cx="312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1882" extrusionOk="0">
                    <a:moveTo>
                      <a:pt x="239" y="0"/>
                    </a:moveTo>
                    <a:cubicBezTo>
                      <a:pt x="108" y="583"/>
                      <a:pt x="36" y="1179"/>
                      <a:pt x="1" y="1774"/>
                    </a:cubicBezTo>
                    <a:lnTo>
                      <a:pt x="1060" y="1881"/>
                    </a:lnTo>
                    <a:cubicBezTo>
                      <a:pt x="1096" y="1357"/>
                      <a:pt x="1156" y="845"/>
                      <a:pt x="1251" y="345"/>
                    </a:cubicBezTo>
                    <a:lnTo>
                      <a:pt x="23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44"/>
              <p:cNvSpPr/>
              <p:nvPr/>
            </p:nvSpPr>
            <p:spPr>
              <a:xfrm>
                <a:off x="1485300" y="1443175"/>
                <a:ext cx="280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1727" extrusionOk="0">
                    <a:moveTo>
                      <a:pt x="60" y="0"/>
                    </a:moveTo>
                    <a:cubicBezTo>
                      <a:pt x="24" y="572"/>
                      <a:pt x="12" y="1155"/>
                      <a:pt x="0" y="1726"/>
                    </a:cubicBezTo>
                    <a:lnTo>
                      <a:pt x="1072" y="1726"/>
                    </a:lnTo>
                    <a:cubicBezTo>
                      <a:pt x="1072" y="1179"/>
                      <a:pt x="1084" y="643"/>
                      <a:pt x="1119" y="107"/>
                    </a:cubicBez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44"/>
              <p:cNvSpPr/>
              <p:nvPr/>
            </p:nvSpPr>
            <p:spPr>
              <a:xfrm>
                <a:off x="1492725" y="1360125"/>
                <a:ext cx="37250" cy="47350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1894" extrusionOk="0">
                    <a:moveTo>
                      <a:pt x="477" y="0"/>
                    </a:moveTo>
                    <a:cubicBezTo>
                      <a:pt x="263" y="488"/>
                      <a:pt x="108" y="1012"/>
                      <a:pt x="1" y="1548"/>
                    </a:cubicBezTo>
                    <a:lnTo>
                      <a:pt x="1013" y="1893"/>
                    </a:lnTo>
                    <a:cubicBezTo>
                      <a:pt x="1120" y="1369"/>
                      <a:pt x="1275" y="869"/>
                      <a:pt x="1489" y="381"/>
                    </a:cubicBezTo>
                    <a:lnTo>
                      <a:pt x="47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44"/>
              <p:cNvSpPr/>
              <p:nvPr/>
            </p:nvSpPr>
            <p:spPr>
              <a:xfrm>
                <a:off x="1485300" y="1486325"/>
                <a:ext cx="26800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1162" extrusionOk="0">
                    <a:moveTo>
                      <a:pt x="0" y="0"/>
                    </a:moveTo>
                    <a:lnTo>
                      <a:pt x="0" y="643"/>
                    </a:lnTo>
                    <a:cubicBezTo>
                      <a:pt x="0" y="989"/>
                      <a:pt x="268" y="1161"/>
                      <a:pt x="536" y="1161"/>
                    </a:cubicBezTo>
                    <a:cubicBezTo>
                      <a:pt x="804" y="1161"/>
                      <a:pt x="1072" y="989"/>
                      <a:pt x="1072" y="643"/>
                    </a:cubicBezTo>
                    <a:lnTo>
                      <a:pt x="1072" y="0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44"/>
              <p:cNvSpPr/>
              <p:nvPr/>
            </p:nvSpPr>
            <p:spPr>
              <a:xfrm>
                <a:off x="1525475" y="1298800"/>
                <a:ext cx="41400" cy="42900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1716" extrusionOk="0">
                    <a:moveTo>
                      <a:pt x="1072" y="1"/>
                    </a:moveTo>
                    <a:cubicBezTo>
                      <a:pt x="858" y="167"/>
                      <a:pt x="655" y="334"/>
                      <a:pt x="465" y="524"/>
                    </a:cubicBezTo>
                    <a:cubicBezTo>
                      <a:pt x="298" y="703"/>
                      <a:pt x="143" y="882"/>
                      <a:pt x="1" y="1060"/>
                    </a:cubicBezTo>
                    <a:lnTo>
                      <a:pt x="870" y="1715"/>
                    </a:lnTo>
                    <a:cubicBezTo>
                      <a:pt x="977" y="1572"/>
                      <a:pt x="1096" y="1429"/>
                      <a:pt x="1227" y="1286"/>
                    </a:cubicBezTo>
                    <a:cubicBezTo>
                      <a:pt x="1370" y="1144"/>
                      <a:pt x="1513" y="1013"/>
                      <a:pt x="1656" y="894"/>
                    </a:cubicBezTo>
                    <a:lnTo>
                      <a:pt x="107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44"/>
              <p:cNvSpPr/>
              <p:nvPr/>
            </p:nvSpPr>
            <p:spPr>
              <a:xfrm>
                <a:off x="1704675" y="1283325"/>
                <a:ext cx="125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3" extrusionOk="0">
                    <a:moveTo>
                      <a:pt x="0" y="0"/>
                    </a:moveTo>
                    <a:cubicBezTo>
                      <a:pt x="131" y="0"/>
                      <a:pt x="274" y="0"/>
                      <a:pt x="393" y="12"/>
                    </a:cubicBezTo>
                    <a:cubicBezTo>
                      <a:pt x="429" y="12"/>
                      <a:pt x="464" y="12"/>
                      <a:pt x="500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44"/>
              <p:cNvSpPr/>
              <p:nvPr/>
            </p:nvSpPr>
            <p:spPr>
              <a:xfrm>
                <a:off x="1504650" y="1325300"/>
                <a:ext cx="42575" cy="4437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775" extrusionOk="0">
                    <a:moveTo>
                      <a:pt x="834" y="0"/>
                    </a:moveTo>
                    <a:cubicBezTo>
                      <a:pt x="488" y="441"/>
                      <a:pt x="214" y="905"/>
                      <a:pt x="0" y="1393"/>
                    </a:cubicBezTo>
                    <a:lnTo>
                      <a:pt x="1012" y="1774"/>
                    </a:lnTo>
                    <a:cubicBezTo>
                      <a:pt x="1191" y="1381"/>
                      <a:pt x="1417" y="1012"/>
                      <a:pt x="1703" y="643"/>
                    </a:cubicBezTo>
                    <a:lnTo>
                      <a:pt x="83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44"/>
              <p:cNvSpPr/>
              <p:nvPr/>
            </p:nvSpPr>
            <p:spPr>
              <a:xfrm>
                <a:off x="1552275" y="1256500"/>
                <a:ext cx="152425" cy="64650"/>
              </a:xfrm>
              <a:custGeom>
                <a:avLst/>
                <a:gdLst/>
                <a:ahLst/>
                <a:cxnLst/>
                <a:rect l="l" t="t" r="r" b="b"/>
                <a:pathLst>
                  <a:path w="6097" h="2586" extrusionOk="0">
                    <a:moveTo>
                      <a:pt x="5902" y="1"/>
                    </a:moveTo>
                    <a:cubicBezTo>
                      <a:pt x="3787" y="1"/>
                      <a:pt x="1664" y="387"/>
                      <a:pt x="0" y="1693"/>
                    </a:cubicBezTo>
                    <a:lnTo>
                      <a:pt x="584" y="2586"/>
                    </a:lnTo>
                    <a:cubicBezTo>
                      <a:pt x="1965" y="1431"/>
                      <a:pt x="3810" y="1109"/>
                      <a:pt x="5596" y="1073"/>
                    </a:cubicBezTo>
                    <a:cubicBezTo>
                      <a:pt x="5013" y="990"/>
                      <a:pt x="5048" y="26"/>
                      <a:pt x="5703" y="14"/>
                    </a:cubicBezTo>
                    <a:cubicBezTo>
                      <a:pt x="5834" y="2"/>
                      <a:pt x="5965" y="2"/>
                      <a:pt x="6096" y="2"/>
                    </a:cubicBezTo>
                    <a:cubicBezTo>
                      <a:pt x="6031" y="1"/>
                      <a:pt x="5967" y="1"/>
                      <a:pt x="5902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44"/>
              <p:cNvSpPr/>
              <p:nvPr/>
            </p:nvSpPr>
            <p:spPr>
              <a:xfrm>
                <a:off x="1677575" y="1256525"/>
                <a:ext cx="54200" cy="26825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1073" extrusionOk="0">
                    <a:moveTo>
                      <a:pt x="1084" y="1"/>
                    </a:moveTo>
                    <a:cubicBezTo>
                      <a:pt x="953" y="1"/>
                      <a:pt x="822" y="13"/>
                      <a:pt x="691" y="13"/>
                    </a:cubicBezTo>
                    <a:cubicBezTo>
                      <a:pt x="36" y="37"/>
                      <a:pt x="1" y="989"/>
                      <a:pt x="584" y="1072"/>
                    </a:cubicBezTo>
                    <a:lnTo>
                      <a:pt x="1584" y="1072"/>
                    </a:lnTo>
                    <a:cubicBezTo>
                      <a:pt x="2168" y="1001"/>
                      <a:pt x="2132" y="25"/>
                      <a:pt x="1477" y="13"/>
                    </a:cubicBezTo>
                    <a:cubicBezTo>
                      <a:pt x="1346" y="1"/>
                      <a:pt x="1215" y="1"/>
                      <a:pt x="1084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44"/>
              <p:cNvSpPr/>
              <p:nvPr/>
            </p:nvSpPr>
            <p:spPr>
              <a:xfrm>
                <a:off x="1463275" y="1473825"/>
                <a:ext cx="73525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941" h="2847" extrusionOk="0">
                    <a:moveTo>
                      <a:pt x="1417" y="0"/>
                    </a:moveTo>
                    <a:cubicBezTo>
                      <a:pt x="0" y="0"/>
                      <a:pt x="0" y="2060"/>
                      <a:pt x="0" y="2846"/>
                    </a:cubicBezTo>
                    <a:lnTo>
                      <a:pt x="2834" y="2846"/>
                    </a:lnTo>
                    <a:cubicBezTo>
                      <a:pt x="2834" y="2060"/>
                      <a:pt x="2941" y="0"/>
                      <a:pt x="14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44"/>
              <p:cNvSpPr/>
              <p:nvPr/>
            </p:nvSpPr>
            <p:spPr>
              <a:xfrm>
                <a:off x="1874625" y="1473825"/>
                <a:ext cx="73550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942" h="2847" extrusionOk="0">
                    <a:moveTo>
                      <a:pt x="1417" y="0"/>
                    </a:moveTo>
                    <a:cubicBezTo>
                      <a:pt x="1" y="0"/>
                      <a:pt x="1" y="2060"/>
                      <a:pt x="1" y="2846"/>
                    </a:cubicBezTo>
                    <a:lnTo>
                      <a:pt x="2834" y="2846"/>
                    </a:lnTo>
                    <a:cubicBezTo>
                      <a:pt x="2834" y="2060"/>
                      <a:pt x="2941" y="0"/>
                      <a:pt x="14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44"/>
              <p:cNvSpPr/>
              <p:nvPr/>
            </p:nvSpPr>
            <p:spPr>
              <a:xfrm>
                <a:off x="1550475" y="1266650"/>
                <a:ext cx="51825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3918" extrusionOk="0">
                    <a:moveTo>
                      <a:pt x="1037" y="1"/>
                    </a:moveTo>
                    <a:cubicBezTo>
                      <a:pt x="465" y="1"/>
                      <a:pt x="1" y="465"/>
                      <a:pt x="1" y="1037"/>
                    </a:cubicBezTo>
                    <a:lnTo>
                      <a:pt x="1" y="2882"/>
                    </a:lnTo>
                    <a:cubicBezTo>
                      <a:pt x="1" y="3453"/>
                      <a:pt x="465" y="3918"/>
                      <a:pt x="1037" y="3918"/>
                    </a:cubicBezTo>
                    <a:cubicBezTo>
                      <a:pt x="1608" y="3918"/>
                      <a:pt x="2072" y="3453"/>
                      <a:pt x="2072" y="2882"/>
                    </a:cubicBezTo>
                    <a:lnTo>
                      <a:pt x="2072" y="1037"/>
                    </a:lnTo>
                    <a:cubicBezTo>
                      <a:pt x="2072" y="465"/>
                      <a:pt x="1608" y="1"/>
                      <a:pt x="10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44"/>
              <p:cNvSpPr/>
              <p:nvPr/>
            </p:nvSpPr>
            <p:spPr>
              <a:xfrm>
                <a:off x="1805875" y="1266650"/>
                <a:ext cx="51800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3918" extrusionOk="0">
                    <a:moveTo>
                      <a:pt x="1036" y="1"/>
                    </a:moveTo>
                    <a:cubicBezTo>
                      <a:pt x="465" y="1"/>
                      <a:pt x="0" y="465"/>
                      <a:pt x="0" y="1037"/>
                    </a:cubicBezTo>
                    <a:lnTo>
                      <a:pt x="0" y="2882"/>
                    </a:lnTo>
                    <a:cubicBezTo>
                      <a:pt x="0" y="3453"/>
                      <a:pt x="465" y="3918"/>
                      <a:pt x="1036" y="3918"/>
                    </a:cubicBezTo>
                    <a:cubicBezTo>
                      <a:pt x="1608" y="3918"/>
                      <a:pt x="2072" y="3453"/>
                      <a:pt x="2072" y="2882"/>
                    </a:cubicBezTo>
                    <a:lnTo>
                      <a:pt x="2072" y="1037"/>
                    </a:lnTo>
                    <a:cubicBezTo>
                      <a:pt x="2072" y="465"/>
                      <a:pt x="1608" y="1"/>
                      <a:pt x="103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44"/>
              <p:cNvSpPr/>
              <p:nvPr/>
            </p:nvSpPr>
            <p:spPr>
              <a:xfrm>
                <a:off x="1567450" y="1047275"/>
                <a:ext cx="273575" cy="307500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12300" extrusionOk="0">
                    <a:moveTo>
                      <a:pt x="5465" y="1"/>
                    </a:moveTo>
                    <a:cubicBezTo>
                      <a:pt x="2441" y="1"/>
                      <a:pt x="0" y="2442"/>
                      <a:pt x="0" y="5466"/>
                    </a:cubicBezTo>
                    <a:lnTo>
                      <a:pt x="0" y="12300"/>
                    </a:lnTo>
                    <a:lnTo>
                      <a:pt x="10942" y="12300"/>
                    </a:lnTo>
                    <a:lnTo>
                      <a:pt x="10942" y="5466"/>
                    </a:lnTo>
                    <a:cubicBezTo>
                      <a:pt x="10942" y="2442"/>
                      <a:pt x="8489" y="1"/>
                      <a:pt x="54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44"/>
              <p:cNvSpPr/>
              <p:nvPr/>
            </p:nvSpPr>
            <p:spPr>
              <a:xfrm>
                <a:off x="1567150" y="1380350"/>
                <a:ext cx="273875" cy="12027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4811" extrusionOk="0">
                    <a:moveTo>
                      <a:pt x="0" y="1"/>
                    </a:moveTo>
                    <a:lnTo>
                      <a:pt x="0" y="4811"/>
                    </a:lnTo>
                    <a:lnTo>
                      <a:pt x="10954" y="4811"/>
                    </a:lnTo>
                    <a:lnTo>
                      <a:pt x="109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44"/>
              <p:cNvSpPr/>
              <p:nvPr/>
            </p:nvSpPr>
            <p:spPr>
              <a:xfrm>
                <a:off x="1556425" y="1354750"/>
                <a:ext cx="10750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1037" extrusionOk="0">
                    <a:moveTo>
                      <a:pt x="1" y="1"/>
                    </a:moveTo>
                    <a:lnTo>
                      <a:pt x="1" y="1037"/>
                    </a:lnTo>
                    <a:lnTo>
                      <a:pt x="429" y="1037"/>
                    </a:lnTo>
                    <a:lnTo>
                      <a:pt x="4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44"/>
              <p:cNvSpPr/>
              <p:nvPr/>
            </p:nvSpPr>
            <p:spPr>
              <a:xfrm>
                <a:off x="1841000" y="1354750"/>
                <a:ext cx="1222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1037" extrusionOk="0">
                    <a:moveTo>
                      <a:pt x="0" y="1"/>
                    </a:moveTo>
                    <a:lnTo>
                      <a:pt x="0" y="1037"/>
                    </a:lnTo>
                    <a:lnTo>
                      <a:pt x="488" y="1037"/>
                    </a:lnTo>
                    <a:lnTo>
                      <a:pt x="48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44"/>
              <p:cNvSpPr/>
              <p:nvPr/>
            </p:nvSpPr>
            <p:spPr>
              <a:xfrm>
                <a:off x="1567150" y="1354750"/>
                <a:ext cx="2738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1037" extrusionOk="0">
                    <a:moveTo>
                      <a:pt x="0" y="1"/>
                    </a:moveTo>
                    <a:lnTo>
                      <a:pt x="0" y="1037"/>
                    </a:lnTo>
                    <a:lnTo>
                      <a:pt x="10954" y="1037"/>
                    </a:lnTo>
                    <a:lnTo>
                      <a:pt x="1095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44"/>
              <p:cNvSpPr/>
              <p:nvPr/>
            </p:nvSpPr>
            <p:spPr>
              <a:xfrm>
                <a:off x="1556425" y="1500600"/>
                <a:ext cx="296800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1872" h="1025" extrusionOk="0">
                    <a:moveTo>
                      <a:pt x="1" y="1"/>
                    </a:moveTo>
                    <a:lnTo>
                      <a:pt x="1" y="1025"/>
                    </a:lnTo>
                    <a:lnTo>
                      <a:pt x="441" y="1025"/>
                    </a:lnTo>
                    <a:lnTo>
                      <a:pt x="441" y="1"/>
                    </a:lnTo>
                    <a:close/>
                    <a:moveTo>
                      <a:pt x="11383" y="1"/>
                    </a:moveTo>
                    <a:lnTo>
                      <a:pt x="11383" y="1025"/>
                    </a:lnTo>
                    <a:lnTo>
                      <a:pt x="11871" y="1025"/>
                    </a:lnTo>
                    <a:lnTo>
                      <a:pt x="118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44"/>
              <p:cNvSpPr/>
              <p:nvPr/>
            </p:nvSpPr>
            <p:spPr>
              <a:xfrm>
                <a:off x="1567150" y="1500600"/>
                <a:ext cx="273875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1025" extrusionOk="0">
                    <a:moveTo>
                      <a:pt x="0" y="1"/>
                    </a:moveTo>
                    <a:lnTo>
                      <a:pt x="0" y="1025"/>
                    </a:lnTo>
                    <a:lnTo>
                      <a:pt x="10954" y="1025"/>
                    </a:lnTo>
                    <a:lnTo>
                      <a:pt x="1095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44"/>
              <p:cNvSpPr/>
              <p:nvPr/>
            </p:nvSpPr>
            <p:spPr>
              <a:xfrm>
                <a:off x="1629950" y="1269325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1" y="1"/>
                    </a:moveTo>
                    <a:lnTo>
                      <a:pt x="1001" y="1"/>
                    </a:lnTo>
                    <a:lnTo>
                      <a:pt x="1001" y="1001"/>
                    </a:lnTo>
                    <a:lnTo>
                      <a:pt x="1" y="100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44"/>
              <p:cNvSpPr/>
              <p:nvPr/>
            </p:nvSpPr>
            <p:spPr>
              <a:xfrm>
                <a:off x="1660600" y="1269325"/>
                <a:ext cx="253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01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13" y="1001"/>
                    </a:lnTo>
                    <a:lnTo>
                      <a:pt x="10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44"/>
              <p:cNvSpPr/>
              <p:nvPr/>
            </p:nvSpPr>
            <p:spPr>
              <a:xfrm>
                <a:off x="1691575" y="1269325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1"/>
                    </a:moveTo>
                    <a:lnTo>
                      <a:pt x="1000" y="1"/>
                    </a:lnTo>
                    <a:lnTo>
                      <a:pt x="1000" y="1001"/>
                    </a:lnTo>
                    <a:lnTo>
                      <a:pt x="0" y="100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44"/>
              <p:cNvSpPr/>
              <p:nvPr/>
            </p:nvSpPr>
            <p:spPr>
              <a:xfrm>
                <a:off x="1722225" y="1269325"/>
                <a:ext cx="253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01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13" y="1001"/>
                    </a:lnTo>
                    <a:lnTo>
                      <a:pt x="10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44"/>
              <p:cNvSpPr/>
              <p:nvPr/>
            </p:nvSpPr>
            <p:spPr>
              <a:xfrm>
                <a:off x="1753175" y="1269325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1" y="1"/>
                    </a:moveTo>
                    <a:lnTo>
                      <a:pt x="1001" y="1"/>
                    </a:lnTo>
                    <a:lnTo>
                      <a:pt x="1001" y="1001"/>
                    </a:lnTo>
                    <a:lnTo>
                      <a:pt x="1" y="100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44"/>
              <p:cNvSpPr/>
              <p:nvPr/>
            </p:nvSpPr>
            <p:spPr>
              <a:xfrm>
                <a:off x="1607025" y="1152350"/>
                <a:ext cx="82175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3287" h="3287" extrusionOk="0">
                    <a:moveTo>
                      <a:pt x="3287" y="1644"/>
                    </a:moveTo>
                    <a:cubicBezTo>
                      <a:pt x="3287" y="2549"/>
                      <a:pt x="2549" y="3287"/>
                      <a:pt x="1644" y="3287"/>
                    </a:cubicBezTo>
                    <a:cubicBezTo>
                      <a:pt x="739" y="3287"/>
                      <a:pt x="1" y="2549"/>
                      <a:pt x="1" y="1644"/>
                    </a:cubicBezTo>
                    <a:cubicBezTo>
                      <a:pt x="1" y="739"/>
                      <a:pt x="739" y="1"/>
                      <a:pt x="1644" y="1"/>
                    </a:cubicBezTo>
                    <a:cubicBezTo>
                      <a:pt x="2549" y="1"/>
                      <a:pt x="3287" y="739"/>
                      <a:pt x="3287" y="16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44"/>
              <p:cNvSpPr/>
              <p:nvPr/>
            </p:nvSpPr>
            <p:spPr>
              <a:xfrm>
                <a:off x="1638575" y="1183900"/>
                <a:ext cx="19075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763" extrusionOk="0">
                    <a:moveTo>
                      <a:pt x="382" y="1"/>
                    </a:moveTo>
                    <a:cubicBezTo>
                      <a:pt x="168" y="1"/>
                      <a:pt x="1" y="167"/>
                      <a:pt x="1" y="382"/>
                    </a:cubicBezTo>
                    <a:cubicBezTo>
                      <a:pt x="1" y="596"/>
                      <a:pt x="168" y="763"/>
                      <a:pt x="382" y="763"/>
                    </a:cubicBezTo>
                    <a:cubicBezTo>
                      <a:pt x="596" y="763"/>
                      <a:pt x="763" y="596"/>
                      <a:pt x="763" y="382"/>
                    </a:cubicBezTo>
                    <a:cubicBezTo>
                      <a:pt x="763" y="167"/>
                      <a:pt x="596" y="1"/>
                      <a:pt x="3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44"/>
              <p:cNvSpPr/>
              <p:nvPr/>
            </p:nvSpPr>
            <p:spPr>
              <a:xfrm>
                <a:off x="1718950" y="1152350"/>
                <a:ext cx="82175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3287" h="3287" extrusionOk="0">
                    <a:moveTo>
                      <a:pt x="3287" y="1644"/>
                    </a:moveTo>
                    <a:cubicBezTo>
                      <a:pt x="3287" y="2549"/>
                      <a:pt x="2549" y="3287"/>
                      <a:pt x="1644" y="3287"/>
                    </a:cubicBezTo>
                    <a:cubicBezTo>
                      <a:pt x="739" y="3287"/>
                      <a:pt x="1" y="2549"/>
                      <a:pt x="1" y="1644"/>
                    </a:cubicBezTo>
                    <a:cubicBezTo>
                      <a:pt x="1" y="739"/>
                      <a:pt x="739" y="1"/>
                      <a:pt x="1644" y="1"/>
                    </a:cubicBezTo>
                    <a:cubicBezTo>
                      <a:pt x="2549" y="1"/>
                      <a:pt x="3287" y="739"/>
                      <a:pt x="3287" y="16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44"/>
              <p:cNvSpPr/>
              <p:nvPr/>
            </p:nvSpPr>
            <p:spPr>
              <a:xfrm>
                <a:off x="1750500" y="1183900"/>
                <a:ext cx="19075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763" extrusionOk="0">
                    <a:moveTo>
                      <a:pt x="382" y="1"/>
                    </a:moveTo>
                    <a:cubicBezTo>
                      <a:pt x="167" y="1"/>
                      <a:pt x="1" y="167"/>
                      <a:pt x="1" y="382"/>
                    </a:cubicBezTo>
                    <a:cubicBezTo>
                      <a:pt x="1" y="596"/>
                      <a:pt x="167" y="763"/>
                      <a:pt x="382" y="763"/>
                    </a:cubicBezTo>
                    <a:cubicBezTo>
                      <a:pt x="596" y="763"/>
                      <a:pt x="763" y="596"/>
                      <a:pt x="763" y="382"/>
                    </a:cubicBezTo>
                    <a:cubicBezTo>
                      <a:pt x="763" y="167"/>
                      <a:pt x="596" y="1"/>
                      <a:pt x="3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44"/>
              <p:cNvSpPr/>
              <p:nvPr/>
            </p:nvSpPr>
            <p:spPr>
              <a:xfrm>
                <a:off x="1589175" y="1403575"/>
                <a:ext cx="20850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4" extrusionOk="0">
                    <a:moveTo>
                      <a:pt x="834" y="417"/>
                    </a:moveTo>
                    <a:cubicBezTo>
                      <a:pt x="834" y="655"/>
                      <a:pt x="643" y="834"/>
                      <a:pt x="417" y="834"/>
                    </a:cubicBezTo>
                    <a:cubicBezTo>
                      <a:pt x="179" y="834"/>
                      <a:pt x="0" y="655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43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44"/>
              <p:cNvSpPr/>
              <p:nvPr/>
            </p:nvSpPr>
            <p:spPr>
              <a:xfrm>
                <a:off x="1799625" y="1403575"/>
                <a:ext cx="20850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4" extrusionOk="0">
                    <a:moveTo>
                      <a:pt x="834" y="417"/>
                    </a:moveTo>
                    <a:cubicBezTo>
                      <a:pt x="834" y="655"/>
                      <a:pt x="655" y="834"/>
                      <a:pt x="417" y="834"/>
                    </a:cubicBezTo>
                    <a:cubicBezTo>
                      <a:pt x="191" y="834"/>
                      <a:pt x="0" y="655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55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44"/>
              <p:cNvSpPr/>
              <p:nvPr/>
            </p:nvSpPr>
            <p:spPr>
              <a:xfrm>
                <a:off x="1589175" y="1457150"/>
                <a:ext cx="2085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5" extrusionOk="0">
                    <a:moveTo>
                      <a:pt x="834" y="417"/>
                    </a:moveTo>
                    <a:cubicBezTo>
                      <a:pt x="834" y="656"/>
                      <a:pt x="643" y="834"/>
                      <a:pt x="417" y="834"/>
                    </a:cubicBezTo>
                    <a:cubicBezTo>
                      <a:pt x="179" y="834"/>
                      <a:pt x="0" y="656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43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44"/>
              <p:cNvSpPr/>
              <p:nvPr/>
            </p:nvSpPr>
            <p:spPr>
              <a:xfrm>
                <a:off x="1799625" y="1457150"/>
                <a:ext cx="2085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5" extrusionOk="0">
                    <a:moveTo>
                      <a:pt x="834" y="417"/>
                    </a:moveTo>
                    <a:cubicBezTo>
                      <a:pt x="834" y="656"/>
                      <a:pt x="655" y="834"/>
                      <a:pt x="417" y="834"/>
                    </a:cubicBezTo>
                    <a:cubicBezTo>
                      <a:pt x="191" y="834"/>
                      <a:pt x="0" y="656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55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44"/>
              <p:cNvSpPr/>
              <p:nvPr/>
            </p:nvSpPr>
            <p:spPr>
              <a:xfrm>
                <a:off x="1626975" y="1404475"/>
                <a:ext cx="155700" cy="72650"/>
              </a:xfrm>
              <a:custGeom>
                <a:avLst/>
                <a:gdLst/>
                <a:ahLst/>
                <a:cxnLst/>
                <a:rect l="l" t="t" r="r" b="b"/>
                <a:pathLst>
                  <a:path w="6228" h="2906" extrusionOk="0">
                    <a:moveTo>
                      <a:pt x="1" y="0"/>
                    </a:moveTo>
                    <a:lnTo>
                      <a:pt x="1" y="2905"/>
                    </a:lnTo>
                    <a:lnTo>
                      <a:pt x="6228" y="2905"/>
                    </a:lnTo>
                    <a:lnTo>
                      <a:pt x="622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63" name="Google Shape;2363;p44"/>
          <p:cNvGrpSpPr/>
          <p:nvPr/>
        </p:nvGrpSpPr>
        <p:grpSpPr>
          <a:xfrm rot="-463991">
            <a:off x="7279872" y="2477592"/>
            <a:ext cx="1747157" cy="2313435"/>
            <a:chOff x="3079550" y="2361275"/>
            <a:chExt cx="565275" cy="750425"/>
          </a:xfrm>
        </p:grpSpPr>
        <p:sp>
          <p:nvSpPr>
            <p:cNvPr id="2364" name="Google Shape;2364;p44"/>
            <p:cNvSpPr/>
            <p:nvPr/>
          </p:nvSpPr>
          <p:spPr>
            <a:xfrm>
              <a:off x="3079550" y="2361288"/>
              <a:ext cx="565275" cy="750400"/>
            </a:xfrm>
            <a:custGeom>
              <a:avLst/>
              <a:gdLst/>
              <a:ahLst/>
              <a:cxnLst/>
              <a:rect l="l" t="t" r="r" b="b"/>
              <a:pathLst>
                <a:path w="22611" h="30016" extrusionOk="0">
                  <a:moveTo>
                    <a:pt x="11061" y="0"/>
                  </a:moveTo>
                  <a:cubicBezTo>
                    <a:pt x="10692" y="0"/>
                    <a:pt x="10382" y="298"/>
                    <a:pt x="10382" y="679"/>
                  </a:cubicBezTo>
                  <a:cubicBezTo>
                    <a:pt x="10382" y="964"/>
                    <a:pt x="10573" y="1214"/>
                    <a:pt x="10835" y="1310"/>
                  </a:cubicBezTo>
                  <a:lnTo>
                    <a:pt x="10835" y="2917"/>
                  </a:lnTo>
                  <a:lnTo>
                    <a:pt x="9108" y="2917"/>
                  </a:lnTo>
                  <a:lnTo>
                    <a:pt x="9108" y="4596"/>
                  </a:lnTo>
                  <a:lnTo>
                    <a:pt x="7299" y="4596"/>
                  </a:lnTo>
                  <a:lnTo>
                    <a:pt x="7299" y="5417"/>
                  </a:lnTo>
                  <a:lnTo>
                    <a:pt x="6001" y="5417"/>
                  </a:lnTo>
                  <a:lnTo>
                    <a:pt x="6001" y="12823"/>
                  </a:lnTo>
                  <a:lnTo>
                    <a:pt x="4834" y="12823"/>
                  </a:lnTo>
                  <a:lnTo>
                    <a:pt x="4834" y="14859"/>
                  </a:lnTo>
                  <a:lnTo>
                    <a:pt x="4834" y="14907"/>
                  </a:lnTo>
                  <a:lnTo>
                    <a:pt x="4834" y="16883"/>
                  </a:lnTo>
                  <a:lnTo>
                    <a:pt x="4834" y="16943"/>
                  </a:lnTo>
                  <a:lnTo>
                    <a:pt x="4834" y="18919"/>
                  </a:lnTo>
                  <a:lnTo>
                    <a:pt x="4834" y="18979"/>
                  </a:lnTo>
                  <a:lnTo>
                    <a:pt x="4834" y="19705"/>
                  </a:lnTo>
                  <a:cubicBezTo>
                    <a:pt x="2798" y="21515"/>
                    <a:pt x="1512" y="24158"/>
                    <a:pt x="1512" y="27099"/>
                  </a:cubicBezTo>
                  <a:lnTo>
                    <a:pt x="1512" y="28087"/>
                  </a:lnTo>
                  <a:lnTo>
                    <a:pt x="0" y="28087"/>
                  </a:lnTo>
                  <a:lnTo>
                    <a:pt x="0" y="30016"/>
                  </a:lnTo>
                  <a:lnTo>
                    <a:pt x="4012" y="30016"/>
                  </a:lnTo>
                  <a:lnTo>
                    <a:pt x="4012" y="28087"/>
                  </a:lnTo>
                  <a:lnTo>
                    <a:pt x="2477" y="28087"/>
                  </a:lnTo>
                  <a:lnTo>
                    <a:pt x="2477" y="27099"/>
                  </a:lnTo>
                  <a:cubicBezTo>
                    <a:pt x="2477" y="24765"/>
                    <a:pt x="3370" y="22646"/>
                    <a:pt x="4834" y="21050"/>
                  </a:cubicBezTo>
                  <a:lnTo>
                    <a:pt x="4834" y="22991"/>
                  </a:lnTo>
                  <a:lnTo>
                    <a:pt x="4834" y="23039"/>
                  </a:lnTo>
                  <a:lnTo>
                    <a:pt x="4834" y="25075"/>
                  </a:lnTo>
                  <a:lnTo>
                    <a:pt x="6560" y="25075"/>
                  </a:lnTo>
                  <a:cubicBezTo>
                    <a:pt x="6549" y="25217"/>
                    <a:pt x="6549" y="25360"/>
                    <a:pt x="6549" y="25491"/>
                  </a:cubicBezTo>
                  <a:cubicBezTo>
                    <a:pt x="6549" y="27992"/>
                    <a:pt x="8573" y="30016"/>
                    <a:pt x="11061" y="30016"/>
                  </a:cubicBezTo>
                  <a:cubicBezTo>
                    <a:pt x="13561" y="30016"/>
                    <a:pt x="15585" y="27992"/>
                    <a:pt x="15585" y="25491"/>
                  </a:cubicBezTo>
                  <a:cubicBezTo>
                    <a:pt x="15585" y="25360"/>
                    <a:pt x="15573" y="25217"/>
                    <a:pt x="15562" y="25075"/>
                  </a:cubicBezTo>
                  <a:lnTo>
                    <a:pt x="17264" y="25075"/>
                  </a:lnTo>
                  <a:lnTo>
                    <a:pt x="17264" y="23039"/>
                  </a:lnTo>
                  <a:lnTo>
                    <a:pt x="17264" y="22991"/>
                  </a:lnTo>
                  <a:lnTo>
                    <a:pt x="17264" y="21015"/>
                  </a:lnTo>
                  <a:lnTo>
                    <a:pt x="17264" y="20955"/>
                  </a:lnTo>
                  <a:lnTo>
                    <a:pt x="17264" y="20562"/>
                  </a:lnTo>
                  <a:cubicBezTo>
                    <a:pt x="19014" y="22181"/>
                    <a:pt x="20122" y="24515"/>
                    <a:pt x="20122" y="27099"/>
                  </a:cubicBezTo>
                  <a:lnTo>
                    <a:pt x="20122" y="28087"/>
                  </a:lnTo>
                  <a:lnTo>
                    <a:pt x="18598" y="28087"/>
                  </a:lnTo>
                  <a:lnTo>
                    <a:pt x="18598" y="30016"/>
                  </a:lnTo>
                  <a:lnTo>
                    <a:pt x="22610" y="30016"/>
                  </a:lnTo>
                  <a:lnTo>
                    <a:pt x="22610" y="28087"/>
                  </a:lnTo>
                  <a:lnTo>
                    <a:pt x="21086" y="28087"/>
                  </a:lnTo>
                  <a:lnTo>
                    <a:pt x="21086" y="27099"/>
                  </a:lnTo>
                  <a:cubicBezTo>
                    <a:pt x="21086" y="23920"/>
                    <a:pt x="19586" y="21098"/>
                    <a:pt x="17264" y="19300"/>
                  </a:cubicBezTo>
                  <a:lnTo>
                    <a:pt x="17264" y="18979"/>
                  </a:lnTo>
                  <a:lnTo>
                    <a:pt x="17264" y="18919"/>
                  </a:lnTo>
                  <a:lnTo>
                    <a:pt x="17264" y="16943"/>
                  </a:lnTo>
                  <a:lnTo>
                    <a:pt x="17264" y="16883"/>
                  </a:lnTo>
                  <a:lnTo>
                    <a:pt x="17264" y="14907"/>
                  </a:lnTo>
                  <a:lnTo>
                    <a:pt x="17264" y="14859"/>
                  </a:lnTo>
                  <a:lnTo>
                    <a:pt x="17264" y="12823"/>
                  </a:lnTo>
                  <a:lnTo>
                    <a:pt x="16121" y="12823"/>
                  </a:lnTo>
                  <a:lnTo>
                    <a:pt x="16121" y="5417"/>
                  </a:lnTo>
                  <a:lnTo>
                    <a:pt x="14823" y="5417"/>
                  </a:lnTo>
                  <a:lnTo>
                    <a:pt x="14823" y="4596"/>
                  </a:lnTo>
                  <a:lnTo>
                    <a:pt x="13014" y="4596"/>
                  </a:lnTo>
                  <a:lnTo>
                    <a:pt x="13014" y="2917"/>
                  </a:lnTo>
                  <a:lnTo>
                    <a:pt x="11287" y="2917"/>
                  </a:lnTo>
                  <a:lnTo>
                    <a:pt x="11287" y="1310"/>
                  </a:lnTo>
                  <a:cubicBezTo>
                    <a:pt x="11549" y="1214"/>
                    <a:pt x="11740" y="964"/>
                    <a:pt x="11740" y="679"/>
                  </a:cubicBezTo>
                  <a:cubicBezTo>
                    <a:pt x="11740" y="310"/>
                    <a:pt x="11430" y="0"/>
                    <a:pt x="11061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65" name="Google Shape;2365;p44"/>
            <p:cNvGrpSpPr/>
            <p:nvPr/>
          </p:nvGrpSpPr>
          <p:grpSpPr>
            <a:xfrm>
              <a:off x="3079550" y="2361275"/>
              <a:ext cx="565275" cy="750425"/>
              <a:chOff x="3079550" y="1008875"/>
              <a:chExt cx="565275" cy="750425"/>
            </a:xfrm>
          </p:grpSpPr>
          <p:sp>
            <p:nvSpPr>
              <p:cNvPr id="2366" name="Google Shape;2366;p44"/>
              <p:cNvSpPr/>
              <p:nvPr/>
            </p:nvSpPr>
            <p:spPr>
              <a:xfrm>
                <a:off x="3350400" y="1025850"/>
                <a:ext cx="11350" cy="872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490" extrusionOk="0">
                    <a:moveTo>
                      <a:pt x="1" y="1"/>
                    </a:moveTo>
                    <a:lnTo>
                      <a:pt x="1" y="3489"/>
                    </a:lnTo>
                    <a:lnTo>
                      <a:pt x="453" y="3489"/>
                    </a:lnTo>
                    <a:lnTo>
                      <a:pt x="45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44"/>
              <p:cNvSpPr/>
              <p:nvPr/>
            </p:nvSpPr>
            <p:spPr>
              <a:xfrm>
                <a:off x="3339100" y="1008875"/>
                <a:ext cx="33950" cy="33975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1359" extrusionOk="0">
                    <a:moveTo>
                      <a:pt x="679" y="1"/>
                    </a:moveTo>
                    <a:cubicBezTo>
                      <a:pt x="298" y="1"/>
                      <a:pt x="0" y="310"/>
                      <a:pt x="0" y="680"/>
                    </a:cubicBezTo>
                    <a:cubicBezTo>
                      <a:pt x="0" y="1061"/>
                      <a:pt x="310" y="1358"/>
                      <a:pt x="679" y="1358"/>
                    </a:cubicBezTo>
                    <a:cubicBezTo>
                      <a:pt x="1048" y="1358"/>
                      <a:pt x="1358" y="1049"/>
                      <a:pt x="1358" y="680"/>
                    </a:cubicBezTo>
                    <a:cubicBezTo>
                      <a:pt x="1358" y="310"/>
                      <a:pt x="1048" y="1"/>
                      <a:pt x="67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44"/>
              <p:cNvSpPr/>
              <p:nvPr/>
            </p:nvSpPr>
            <p:spPr>
              <a:xfrm>
                <a:off x="3229550" y="1144325"/>
                <a:ext cx="253050" cy="347375"/>
              </a:xfrm>
              <a:custGeom>
                <a:avLst/>
                <a:gdLst/>
                <a:ahLst/>
                <a:cxnLst/>
                <a:rect l="l" t="t" r="r" b="b"/>
                <a:pathLst>
                  <a:path w="10122" h="13895" extrusionOk="0">
                    <a:moveTo>
                      <a:pt x="1" y="0"/>
                    </a:moveTo>
                    <a:lnTo>
                      <a:pt x="1" y="8835"/>
                    </a:lnTo>
                    <a:cubicBezTo>
                      <a:pt x="1" y="11633"/>
                      <a:pt x="2263" y="13895"/>
                      <a:pt x="5061" y="13895"/>
                    </a:cubicBezTo>
                    <a:cubicBezTo>
                      <a:pt x="7859" y="13895"/>
                      <a:pt x="10121" y="11633"/>
                      <a:pt x="10121" y="8835"/>
                    </a:cubicBezTo>
                    <a:lnTo>
                      <a:pt x="1012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44"/>
              <p:cNvSpPr/>
              <p:nvPr/>
            </p:nvSpPr>
            <p:spPr>
              <a:xfrm>
                <a:off x="3242950" y="1533350"/>
                <a:ext cx="226250" cy="225950"/>
              </a:xfrm>
              <a:custGeom>
                <a:avLst/>
                <a:gdLst/>
                <a:ahLst/>
                <a:cxnLst/>
                <a:rect l="l" t="t" r="r" b="b"/>
                <a:pathLst>
                  <a:path w="9050" h="9038" extrusionOk="0">
                    <a:moveTo>
                      <a:pt x="4525" y="1"/>
                    </a:moveTo>
                    <a:cubicBezTo>
                      <a:pt x="2025" y="1"/>
                      <a:pt x="1" y="2025"/>
                      <a:pt x="1" y="4513"/>
                    </a:cubicBezTo>
                    <a:cubicBezTo>
                      <a:pt x="1" y="7013"/>
                      <a:pt x="2037" y="9037"/>
                      <a:pt x="4525" y="9037"/>
                    </a:cubicBezTo>
                    <a:cubicBezTo>
                      <a:pt x="7025" y="9037"/>
                      <a:pt x="9049" y="7013"/>
                      <a:pt x="9049" y="4513"/>
                    </a:cubicBezTo>
                    <a:cubicBezTo>
                      <a:pt x="9049" y="2025"/>
                      <a:pt x="7025" y="1"/>
                      <a:pt x="45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44"/>
              <p:cNvSpPr/>
              <p:nvPr/>
            </p:nvSpPr>
            <p:spPr>
              <a:xfrm>
                <a:off x="3312300" y="1602700"/>
                <a:ext cx="87550" cy="87250"/>
              </a:xfrm>
              <a:custGeom>
                <a:avLst/>
                <a:gdLst/>
                <a:ahLst/>
                <a:cxnLst/>
                <a:rect l="l" t="t" r="r" b="b"/>
                <a:pathLst>
                  <a:path w="3502" h="3490" extrusionOk="0">
                    <a:moveTo>
                      <a:pt x="1751" y="1"/>
                    </a:moveTo>
                    <a:cubicBezTo>
                      <a:pt x="787" y="1"/>
                      <a:pt x="1" y="775"/>
                      <a:pt x="1" y="1739"/>
                    </a:cubicBezTo>
                    <a:cubicBezTo>
                      <a:pt x="1" y="2715"/>
                      <a:pt x="787" y="3489"/>
                      <a:pt x="1751" y="3489"/>
                    </a:cubicBezTo>
                    <a:cubicBezTo>
                      <a:pt x="2715" y="3489"/>
                      <a:pt x="3501" y="2715"/>
                      <a:pt x="3501" y="1739"/>
                    </a:cubicBezTo>
                    <a:cubicBezTo>
                      <a:pt x="3501" y="775"/>
                      <a:pt x="2715" y="1"/>
                      <a:pt x="17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44"/>
              <p:cNvSpPr/>
              <p:nvPr/>
            </p:nvSpPr>
            <p:spPr>
              <a:xfrm>
                <a:off x="3272125" y="1262200"/>
                <a:ext cx="1679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6716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6716" y="4143"/>
                    </a:lnTo>
                    <a:lnTo>
                      <a:pt x="67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44"/>
              <p:cNvSpPr/>
              <p:nvPr/>
            </p:nvSpPr>
            <p:spPr>
              <a:xfrm>
                <a:off x="3117350" y="1440200"/>
                <a:ext cx="489375" cy="286050"/>
              </a:xfrm>
              <a:custGeom>
                <a:avLst/>
                <a:gdLst/>
                <a:ahLst/>
                <a:cxnLst/>
                <a:rect l="l" t="t" r="r" b="b"/>
                <a:pathLst>
                  <a:path w="19575" h="11442" extrusionOk="0">
                    <a:moveTo>
                      <a:pt x="9775" y="0"/>
                    </a:moveTo>
                    <a:cubicBezTo>
                      <a:pt x="4382" y="0"/>
                      <a:pt x="0" y="4417"/>
                      <a:pt x="0" y="9846"/>
                    </a:cubicBezTo>
                    <a:lnTo>
                      <a:pt x="0" y="11442"/>
                    </a:lnTo>
                    <a:lnTo>
                      <a:pt x="965" y="11442"/>
                    </a:lnTo>
                    <a:lnTo>
                      <a:pt x="965" y="9846"/>
                    </a:lnTo>
                    <a:cubicBezTo>
                      <a:pt x="965" y="4941"/>
                      <a:pt x="4917" y="964"/>
                      <a:pt x="9775" y="964"/>
                    </a:cubicBezTo>
                    <a:lnTo>
                      <a:pt x="9799" y="964"/>
                    </a:lnTo>
                    <a:cubicBezTo>
                      <a:pt x="14657" y="964"/>
                      <a:pt x="18610" y="4941"/>
                      <a:pt x="18610" y="9846"/>
                    </a:cubicBezTo>
                    <a:lnTo>
                      <a:pt x="18610" y="11442"/>
                    </a:lnTo>
                    <a:lnTo>
                      <a:pt x="19574" y="11442"/>
                    </a:lnTo>
                    <a:lnTo>
                      <a:pt x="19574" y="9846"/>
                    </a:lnTo>
                    <a:cubicBezTo>
                      <a:pt x="19574" y="4417"/>
                      <a:pt x="15181" y="0"/>
                      <a:pt x="97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44"/>
              <p:cNvSpPr/>
              <p:nvPr/>
            </p:nvSpPr>
            <p:spPr>
              <a:xfrm>
                <a:off x="3200400" y="15836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44"/>
              <p:cNvSpPr/>
              <p:nvPr/>
            </p:nvSpPr>
            <p:spPr>
              <a:xfrm>
                <a:off x="3252175" y="15836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44"/>
              <p:cNvSpPr/>
              <p:nvPr/>
            </p:nvSpPr>
            <p:spPr>
              <a:xfrm>
                <a:off x="3303975" y="15836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44"/>
              <p:cNvSpPr/>
              <p:nvPr/>
            </p:nvSpPr>
            <p:spPr>
              <a:xfrm>
                <a:off x="3355475" y="15836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44"/>
              <p:cNvSpPr/>
              <p:nvPr/>
            </p:nvSpPr>
            <p:spPr>
              <a:xfrm>
                <a:off x="3407250" y="15836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44"/>
              <p:cNvSpPr/>
              <p:nvPr/>
            </p:nvSpPr>
            <p:spPr>
              <a:xfrm>
                <a:off x="3459050" y="15836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44"/>
              <p:cNvSpPr/>
              <p:nvPr/>
            </p:nvSpPr>
            <p:spPr>
              <a:xfrm>
                <a:off x="3200400" y="15327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44"/>
              <p:cNvSpPr/>
              <p:nvPr/>
            </p:nvSpPr>
            <p:spPr>
              <a:xfrm>
                <a:off x="3252175" y="15327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44"/>
              <p:cNvSpPr/>
              <p:nvPr/>
            </p:nvSpPr>
            <p:spPr>
              <a:xfrm>
                <a:off x="3303975" y="15327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44"/>
              <p:cNvSpPr/>
              <p:nvPr/>
            </p:nvSpPr>
            <p:spPr>
              <a:xfrm>
                <a:off x="3355475" y="15327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44"/>
              <p:cNvSpPr/>
              <p:nvPr/>
            </p:nvSpPr>
            <p:spPr>
              <a:xfrm>
                <a:off x="3407250" y="15327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44"/>
              <p:cNvSpPr/>
              <p:nvPr/>
            </p:nvSpPr>
            <p:spPr>
              <a:xfrm>
                <a:off x="3459050" y="15327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44"/>
              <p:cNvSpPr/>
              <p:nvPr/>
            </p:nvSpPr>
            <p:spPr>
              <a:xfrm>
                <a:off x="3200400" y="1481850"/>
                <a:ext cx="52100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97" extrusionOk="0">
                    <a:moveTo>
                      <a:pt x="0" y="1"/>
                    </a:moveTo>
                    <a:lnTo>
                      <a:pt x="0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44"/>
              <p:cNvSpPr/>
              <p:nvPr/>
            </p:nvSpPr>
            <p:spPr>
              <a:xfrm>
                <a:off x="3252175" y="1481850"/>
                <a:ext cx="5212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97" extrusionOk="0">
                    <a:moveTo>
                      <a:pt x="1" y="1"/>
                    </a:moveTo>
                    <a:lnTo>
                      <a:pt x="1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44"/>
              <p:cNvSpPr/>
              <p:nvPr/>
            </p:nvSpPr>
            <p:spPr>
              <a:xfrm>
                <a:off x="3303975" y="1481850"/>
                <a:ext cx="52100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97" extrusionOk="0">
                    <a:moveTo>
                      <a:pt x="0" y="1"/>
                    </a:moveTo>
                    <a:lnTo>
                      <a:pt x="0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44"/>
              <p:cNvSpPr/>
              <p:nvPr/>
            </p:nvSpPr>
            <p:spPr>
              <a:xfrm>
                <a:off x="3355475" y="1481850"/>
                <a:ext cx="52100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97" extrusionOk="0">
                    <a:moveTo>
                      <a:pt x="0" y="1"/>
                    </a:moveTo>
                    <a:lnTo>
                      <a:pt x="0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44"/>
              <p:cNvSpPr/>
              <p:nvPr/>
            </p:nvSpPr>
            <p:spPr>
              <a:xfrm>
                <a:off x="3407250" y="1481850"/>
                <a:ext cx="5212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97" extrusionOk="0">
                    <a:moveTo>
                      <a:pt x="1" y="1"/>
                    </a:moveTo>
                    <a:lnTo>
                      <a:pt x="1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44"/>
              <p:cNvSpPr/>
              <p:nvPr/>
            </p:nvSpPr>
            <p:spPr>
              <a:xfrm>
                <a:off x="3459050" y="1481850"/>
                <a:ext cx="5212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97" extrusionOk="0">
                    <a:moveTo>
                      <a:pt x="1" y="1"/>
                    </a:moveTo>
                    <a:lnTo>
                      <a:pt x="1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44"/>
              <p:cNvSpPr/>
              <p:nvPr/>
            </p:nvSpPr>
            <p:spPr>
              <a:xfrm>
                <a:off x="3200400" y="14312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44"/>
              <p:cNvSpPr/>
              <p:nvPr/>
            </p:nvSpPr>
            <p:spPr>
              <a:xfrm>
                <a:off x="3252175" y="14312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" name="Google Shape;2393;p44"/>
              <p:cNvSpPr/>
              <p:nvPr/>
            </p:nvSpPr>
            <p:spPr>
              <a:xfrm>
                <a:off x="3303975" y="14312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44"/>
              <p:cNvSpPr/>
              <p:nvPr/>
            </p:nvSpPr>
            <p:spPr>
              <a:xfrm>
                <a:off x="3355475" y="14312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44"/>
              <p:cNvSpPr/>
              <p:nvPr/>
            </p:nvSpPr>
            <p:spPr>
              <a:xfrm>
                <a:off x="3407250" y="14312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44"/>
              <p:cNvSpPr/>
              <p:nvPr/>
            </p:nvSpPr>
            <p:spPr>
              <a:xfrm>
                <a:off x="3459050" y="14312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44"/>
              <p:cNvSpPr/>
              <p:nvPr/>
            </p:nvSpPr>
            <p:spPr>
              <a:xfrm>
                <a:off x="3200400" y="13803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44"/>
              <p:cNvSpPr/>
              <p:nvPr/>
            </p:nvSpPr>
            <p:spPr>
              <a:xfrm>
                <a:off x="3252175" y="13803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44"/>
              <p:cNvSpPr/>
              <p:nvPr/>
            </p:nvSpPr>
            <p:spPr>
              <a:xfrm>
                <a:off x="3303975" y="13803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44"/>
              <p:cNvSpPr/>
              <p:nvPr/>
            </p:nvSpPr>
            <p:spPr>
              <a:xfrm>
                <a:off x="3355475" y="13803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44"/>
              <p:cNvSpPr/>
              <p:nvPr/>
            </p:nvSpPr>
            <p:spPr>
              <a:xfrm>
                <a:off x="3407250" y="13803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44"/>
              <p:cNvSpPr/>
              <p:nvPr/>
            </p:nvSpPr>
            <p:spPr>
              <a:xfrm>
                <a:off x="3459050" y="13803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44"/>
              <p:cNvSpPr/>
              <p:nvPr/>
            </p:nvSpPr>
            <p:spPr>
              <a:xfrm>
                <a:off x="3200400" y="13294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44"/>
              <p:cNvSpPr/>
              <p:nvPr/>
            </p:nvSpPr>
            <p:spPr>
              <a:xfrm>
                <a:off x="3252175" y="13294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44"/>
              <p:cNvSpPr/>
              <p:nvPr/>
            </p:nvSpPr>
            <p:spPr>
              <a:xfrm>
                <a:off x="3303975" y="13294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44"/>
              <p:cNvSpPr/>
              <p:nvPr/>
            </p:nvSpPr>
            <p:spPr>
              <a:xfrm>
                <a:off x="3355475" y="13294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44"/>
              <p:cNvSpPr/>
              <p:nvPr/>
            </p:nvSpPr>
            <p:spPr>
              <a:xfrm>
                <a:off x="3407250" y="13294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44"/>
              <p:cNvSpPr/>
              <p:nvPr/>
            </p:nvSpPr>
            <p:spPr>
              <a:xfrm>
                <a:off x="3459050" y="13294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44"/>
              <p:cNvSpPr/>
              <p:nvPr/>
            </p:nvSpPr>
            <p:spPr>
              <a:xfrm>
                <a:off x="3079550" y="1711050"/>
                <a:ext cx="100325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4013" h="1930" extrusionOk="0">
                    <a:moveTo>
                      <a:pt x="0" y="1"/>
                    </a:moveTo>
                    <a:lnTo>
                      <a:pt x="0" y="1929"/>
                    </a:lnTo>
                    <a:lnTo>
                      <a:pt x="4012" y="1929"/>
                    </a:lnTo>
                    <a:lnTo>
                      <a:pt x="401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44"/>
              <p:cNvSpPr/>
              <p:nvPr/>
            </p:nvSpPr>
            <p:spPr>
              <a:xfrm>
                <a:off x="3544475" y="1711050"/>
                <a:ext cx="100350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4014" h="1930" extrusionOk="0">
                    <a:moveTo>
                      <a:pt x="1" y="1"/>
                    </a:moveTo>
                    <a:lnTo>
                      <a:pt x="1" y="1929"/>
                    </a:lnTo>
                    <a:lnTo>
                      <a:pt x="4013" y="1929"/>
                    </a:lnTo>
                    <a:lnTo>
                      <a:pt x="401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44"/>
              <p:cNvSpPr/>
              <p:nvPr/>
            </p:nvSpPr>
            <p:spPr>
              <a:xfrm>
                <a:off x="3272125" y="12008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0" y="0"/>
                    </a:moveTo>
                    <a:lnTo>
                      <a:pt x="0" y="1465"/>
                    </a:lnTo>
                    <a:lnTo>
                      <a:pt x="929" y="1465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" name="Google Shape;2412;p44"/>
              <p:cNvSpPr/>
              <p:nvPr/>
            </p:nvSpPr>
            <p:spPr>
              <a:xfrm>
                <a:off x="3344450" y="12008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1" y="0"/>
                    </a:moveTo>
                    <a:lnTo>
                      <a:pt x="1" y="1465"/>
                    </a:lnTo>
                    <a:lnTo>
                      <a:pt x="929" y="1465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" name="Google Shape;2413;p44"/>
              <p:cNvSpPr/>
              <p:nvPr/>
            </p:nvSpPr>
            <p:spPr>
              <a:xfrm>
                <a:off x="3344450" y="12008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1" y="0"/>
                    </a:moveTo>
                    <a:lnTo>
                      <a:pt x="1" y="1465"/>
                    </a:lnTo>
                    <a:lnTo>
                      <a:pt x="929" y="1465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" name="Google Shape;2414;p44"/>
              <p:cNvSpPr/>
              <p:nvPr/>
            </p:nvSpPr>
            <p:spPr>
              <a:xfrm>
                <a:off x="3417075" y="1200875"/>
                <a:ext cx="229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465" extrusionOk="0">
                    <a:moveTo>
                      <a:pt x="1" y="0"/>
                    </a:moveTo>
                    <a:lnTo>
                      <a:pt x="1" y="1465"/>
                    </a:lnTo>
                    <a:lnTo>
                      <a:pt x="918" y="1465"/>
                    </a:lnTo>
                    <a:lnTo>
                      <a:pt x="9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" name="Google Shape;2415;p44"/>
              <p:cNvSpPr/>
              <p:nvPr/>
            </p:nvSpPr>
            <p:spPr>
              <a:xfrm>
                <a:off x="3262000" y="1123775"/>
                <a:ext cx="188150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7526" h="823" extrusionOk="0">
                    <a:moveTo>
                      <a:pt x="1" y="1"/>
                    </a:moveTo>
                    <a:lnTo>
                      <a:pt x="1" y="822"/>
                    </a:lnTo>
                    <a:lnTo>
                      <a:pt x="7525" y="822"/>
                    </a:lnTo>
                    <a:lnTo>
                      <a:pt x="752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44"/>
              <p:cNvSpPr/>
              <p:nvPr/>
            </p:nvSpPr>
            <p:spPr>
              <a:xfrm>
                <a:off x="3307250" y="1081800"/>
                <a:ext cx="97350" cy="42000"/>
              </a:xfrm>
              <a:custGeom>
                <a:avLst/>
                <a:gdLst/>
                <a:ahLst/>
                <a:cxnLst/>
                <a:rect l="l" t="t" r="r" b="b"/>
                <a:pathLst>
                  <a:path w="3894" h="1680" extrusionOk="0">
                    <a:moveTo>
                      <a:pt x="0" y="1"/>
                    </a:moveTo>
                    <a:lnTo>
                      <a:pt x="0" y="1680"/>
                    </a:lnTo>
                    <a:lnTo>
                      <a:pt x="3894" y="1680"/>
                    </a:lnTo>
                    <a:lnTo>
                      <a:pt x="389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17" name="Google Shape;2417;p44"/>
          <p:cNvGrpSpPr/>
          <p:nvPr/>
        </p:nvGrpSpPr>
        <p:grpSpPr>
          <a:xfrm rot="914391">
            <a:off x="7949111" y="379269"/>
            <a:ext cx="836213" cy="1254211"/>
            <a:chOff x="6630575" y="1482600"/>
            <a:chExt cx="292025" cy="438475"/>
          </a:xfrm>
        </p:grpSpPr>
        <p:sp>
          <p:nvSpPr>
            <p:cNvPr id="2418" name="Google Shape;2418;p44"/>
            <p:cNvSpPr/>
            <p:nvPr/>
          </p:nvSpPr>
          <p:spPr>
            <a:xfrm>
              <a:off x="6630575" y="1482750"/>
              <a:ext cx="292025" cy="438175"/>
            </a:xfrm>
            <a:custGeom>
              <a:avLst/>
              <a:gdLst/>
              <a:ahLst/>
              <a:cxnLst/>
              <a:rect l="l" t="t" r="r" b="b"/>
              <a:pathLst>
                <a:path w="11681" h="17527" extrusionOk="0">
                  <a:moveTo>
                    <a:pt x="5847" y="0"/>
                  </a:moveTo>
                  <a:cubicBezTo>
                    <a:pt x="2620" y="0"/>
                    <a:pt x="1" y="2608"/>
                    <a:pt x="1" y="5835"/>
                  </a:cubicBezTo>
                  <a:lnTo>
                    <a:pt x="1" y="9633"/>
                  </a:lnTo>
                  <a:lnTo>
                    <a:pt x="1" y="14586"/>
                  </a:lnTo>
                  <a:lnTo>
                    <a:pt x="1" y="14990"/>
                  </a:lnTo>
                  <a:lnTo>
                    <a:pt x="1" y="15395"/>
                  </a:lnTo>
                  <a:lnTo>
                    <a:pt x="1" y="16538"/>
                  </a:lnTo>
                  <a:lnTo>
                    <a:pt x="1" y="16788"/>
                  </a:lnTo>
                  <a:cubicBezTo>
                    <a:pt x="1" y="16836"/>
                    <a:pt x="13" y="16872"/>
                    <a:pt x="13" y="16919"/>
                  </a:cubicBezTo>
                  <a:lnTo>
                    <a:pt x="24" y="16955"/>
                  </a:lnTo>
                  <a:cubicBezTo>
                    <a:pt x="36" y="16991"/>
                    <a:pt x="36" y="17026"/>
                    <a:pt x="48" y="17050"/>
                  </a:cubicBezTo>
                  <a:cubicBezTo>
                    <a:pt x="60" y="17062"/>
                    <a:pt x="60" y="17074"/>
                    <a:pt x="72" y="17086"/>
                  </a:cubicBezTo>
                  <a:cubicBezTo>
                    <a:pt x="84" y="17122"/>
                    <a:pt x="96" y="17145"/>
                    <a:pt x="120" y="17181"/>
                  </a:cubicBezTo>
                  <a:cubicBezTo>
                    <a:pt x="120" y="17193"/>
                    <a:pt x="132" y="17193"/>
                    <a:pt x="132" y="17205"/>
                  </a:cubicBezTo>
                  <a:cubicBezTo>
                    <a:pt x="155" y="17241"/>
                    <a:pt x="179" y="17265"/>
                    <a:pt x="215" y="17300"/>
                  </a:cubicBezTo>
                  <a:cubicBezTo>
                    <a:pt x="227" y="17312"/>
                    <a:pt x="239" y="17324"/>
                    <a:pt x="239" y="17324"/>
                  </a:cubicBezTo>
                  <a:cubicBezTo>
                    <a:pt x="263" y="17348"/>
                    <a:pt x="286" y="17372"/>
                    <a:pt x="310" y="17384"/>
                  </a:cubicBezTo>
                  <a:cubicBezTo>
                    <a:pt x="322" y="17395"/>
                    <a:pt x="334" y="17407"/>
                    <a:pt x="346" y="17407"/>
                  </a:cubicBezTo>
                  <a:cubicBezTo>
                    <a:pt x="370" y="17431"/>
                    <a:pt x="394" y="17443"/>
                    <a:pt x="429" y="17455"/>
                  </a:cubicBezTo>
                  <a:cubicBezTo>
                    <a:pt x="441" y="17455"/>
                    <a:pt x="453" y="17467"/>
                    <a:pt x="465" y="17467"/>
                  </a:cubicBezTo>
                  <a:cubicBezTo>
                    <a:pt x="465" y="17479"/>
                    <a:pt x="477" y="17479"/>
                    <a:pt x="477" y="17479"/>
                  </a:cubicBezTo>
                  <a:cubicBezTo>
                    <a:pt x="560" y="17503"/>
                    <a:pt x="655" y="17526"/>
                    <a:pt x="751" y="17526"/>
                  </a:cubicBezTo>
                  <a:lnTo>
                    <a:pt x="10931" y="17526"/>
                  </a:lnTo>
                  <a:cubicBezTo>
                    <a:pt x="11347" y="17526"/>
                    <a:pt x="11681" y="17193"/>
                    <a:pt x="11681" y="16788"/>
                  </a:cubicBezTo>
                  <a:lnTo>
                    <a:pt x="11681" y="16133"/>
                  </a:lnTo>
                  <a:lnTo>
                    <a:pt x="11681" y="15383"/>
                  </a:lnTo>
                  <a:lnTo>
                    <a:pt x="11681" y="14979"/>
                  </a:lnTo>
                  <a:lnTo>
                    <a:pt x="11681" y="14574"/>
                  </a:lnTo>
                  <a:lnTo>
                    <a:pt x="11681" y="9633"/>
                  </a:lnTo>
                  <a:lnTo>
                    <a:pt x="11681" y="5835"/>
                  </a:lnTo>
                  <a:cubicBezTo>
                    <a:pt x="11681" y="2608"/>
                    <a:pt x="9061" y="0"/>
                    <a:pt x="5847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19" name="Google Shape;2419;p44"/>
            <p:cNvGrpSpPr/>
            <p:nvPr/>
          </p:nvGrpSpPr>
          <p:grpSpPr>
            <a:xfrm>
              <a:off x="6630575" y="1482600"/>
              <a:ext cx="292025" cy="438475"/>
              <a:chOff x="6630575" y="-207050"/>
              <a:chExt cx="292025" cy="438475"/>
            </a:xfrm>
          </p:grpSpPr>
          <p:sp>
            <p:nvSpPr>
              <p:cNvPr id="2420" name="Google Shape;2420;p44"/>
              <p:cNvSpPr/>
              <p:nvPr/>
            </p:nvSpPr>
            <p:spPr>
              <a:xfrm>
                <a:off x="6630575" y="-207050"/>
                <a:ext cx="292025" cy="4384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7539" extrusionOk="0">
                    <a:moveTo>
                      <a:pt x="5847" y="1"/>
                    </a:moveTo>
                    <a:cubicBezTo>
                      <a:pt x="2620" y="1"/>
                      <a:pt x="1" y="2620"/>
                      <a:pt x="1" y="5847"/>
                    </a:cubicBezTo>
                    <a:lnTo>
                      <a:pt x="1" y="9645"/>
                    </a:lnTo>
                    <a:lnTo>
                      <a:pt x="1" y="16789"/>
                    </a:lnTo>
                    <a:cubicBezTo>
                      <a:pt x="1" y="17205"/>
                      <a:pt x="334" y="17539"/>
                      <a:pt x="751" y="17539"/>
                    </a:cubicBezTo>
                    <a:lnTo>
                      <a:pt x="10931" y="17539"/>
                    </a:lnTo>
                    <a:cubicBezTo>
                      <a:pt x="11347" y="17539"/>
                      <a:pt x="11681" y="17205"/>
                      <a:pt x="11681" y="16789"/>
                    </a:cubicBezTo>
                    <a:lnTo>
                      <a:pt x="11681" y="9645"/>
                    </a:lnTo>
                    <a:lnTo>
                      <a:pt x="11681" y="5847"/>
                    </a:lnTo>
                    <a:cubicBezTo>
                      <a:pt x="11681" y="2620"/>
                      <a:pt x="9061" y="1"/>
                      <a:pt x="58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44"/>
              <p:cNvSpPr/>
              <p:nvPr/>
            </p:nvSpPr>
            <p:spPr>
              <a:xfrm>
                <a:off x="6630575" y="167700"/>
                <a:ext cx="292025" cy="6372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2549" extrusionOk="0">
                    <a:moveTo>
                      <a:pt x="1" y="1"/>
                    </a:moveTo>
                    <a:lnTo>
                      <a:pt x="1" y="1799"/>
                    </a:lnTo>
                    <a:cubicBezTo>
                      <a:pt x="1" y="2215"/>
                      <a:pt x="334" y="2549"/>
                      <a:pt x="751" y="2549"/>
                    </a:cubicBezTo>
                    <a:lnTo>
                      <a:pt x="10931" y="2549"/>
                    </a:lnTo>
                    <a:cubicBezTo>
                      <a:pt x="11347" y="2549"/>
                      <a:pt x="11681" y="2215"/>
                      <a:pt x="11681" y="1799"/>
                    </a:cubicBezTo>
                    <a:lnTo>
                      <a:pt x="1168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44"/>
              <p:cNvSpPr/>
              <p:nvPr/>
            </p:nvSpPr>
            <p:spPr>
              <a:xfrm>
                <a:off x="6669275" y="45675"/>
                <a:ext cx="214325" cy="67300"/>
              </a:xfrm>
              <a:custGeom>
                <a:avLst/>
                <a:gdLst/>
                <a:ahLst/>
                <a:cxnLst/>
                <a:rect l="l" t="t" r="r" b="b"/>
                <a:pathLst>
                  <a:path w="8573" h="2692" extrusionOk="0">
                    <a:moveTo>
                      <a:pt x="1346" y="0"/>
                    </a:moveTo>
                    <a:cubicBezTo>
                      <a:pt x="608" y="0"/>
                      <a:pt x="0" y="608"/>
                      <a:pt x="0" y="1346"/>
                    </a:cubicBezTo>
                    <a:cubicBezTo>
                      <a:pt x="0" y="2084"/>
                      <a:pt x="608" y="2691"/>
                      <a:pt x="1346" y="2691"/>
                    </a:cubicBezTo>
                    <a:lnTo>
                      <a:pt x="7228" y="2691"/>
                    </a:lnTo>
                    <a:cubicBezTo>
                      <a:pt x="7978" y="2691"/>
                      <a:pt x="8573" y="2084"/>
                      <a:pt x="8573" y="1346"/>
                    </a:cubicBezTo>
                    <a:cubicBezTo>
                      <a:pt x="8573" y="608"/>
                      <a:pt x="7978" y="0"/>
                      <a:pt x="722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44"/>
              <p:cNvSpPr/>
              <p:nvPr/>
            </p:nvSpPr>
            <p:spPr>
              <a:xfrm>
                <a:off x="6663025" y="39425"/>
                <a:ext cx="227125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085" h="3192" extrusionOk="0">
                    <a:moveTo>
                      <a:pt x="7489" y="500"/>
                    </a:moveTo>
                    <a:cubicBezTo>
                      <a:pt x="8085" y="500"/>
                      <a:pt x="8573" y="989"/>
                      <a:pt x="8573" y="1596"/>
                    </a:cubicBezTo>
                    <a:cubicBezTo>
                      <a:pt x="8573" y="2203"/>
                      <a:pt x="8085" y="2691"/>
                      <a:pt x="7489" y="2691"/>
                    </a:cubicBezTo>
                    <a:lnTo>
                      <a:pt x="1608" y="2691"/>
                    </a:lnTo>
                    <a:cubicBezTo>
                      <a:pt x="1001" y="2691"/>
                      <a:pt x="512" y="2203"/>
                      <a:pt x="512" y="1596"/>
                    </a:cubicBezTo>
                    <a:cubicBezTo>
                      <a:pt x="512" y="989"/>
                      <a:pt x="1001" y="500"/>
                      <a:pt x="1608" y="500"/>
                    </a:cubicBezTo>
                    <a:close/>
                    <a:moveTo>
                      <a:pt x="1608" y="0"/>
                    </a:moveTo>
                    <a:cubicBezTo>
                      <a:pt x="715" y="0"/>
                      <a:pt x="0" y="715"/>
                      <a:pt x="0" y="1596"/>
                    </a:cubicBezTo>
                    <a:cubicBezTo>
                      <a:pt x="0" y="2477"/>
                      <a:pt x="715" y="3191"/>
                      <a:pt x="1608" y="3191"/>
                    </a:cubicBezTo>
                    <a:lnTo>
                      <a:pt x="7489" y="3191"/>
                    </a:lnTo>
                    <a:cubicBezTo>
                      <a:pt x="8371" y="3191"/>
                      <a:pt x="9085" y="2477"/>
                      <a:pt x="9085" y="1596"/>
                    </a:cubicBezTo>
                    <a:cubicBezTo>
                      <a:pt x="9085" y="715"/>
                      <a:pt x="8371" y="0"/>
                      <a:pt x="74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44"/>
              <p:cNvSpPr/>
              <p:nvPr/>
            </p:nvSpPr>
            <p:spPr>
              <a:xfrm>
                <a:off x="6700225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44"/>
              <p:cNvSpPr/>
              <p:nvPr/>
            </p:nvSpPr>
            <p:spPr>
              <a:xfrm>
                <a:off x="6735350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44"/>
              <p:cNvSpPr/>
              <p:nvPr/>
            </p:nvSpPr>
            <p:spPr>
              <a:xfrm>
                <a:off x="6770175" y="44775"/>
                <a:ext cx="128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13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13" y="2727"/>
                    </a:lnTo>
                    <a:lnTo>
                      <a:pt x="5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44"/>
              <p:cNvSpPr/>
              <p:nvPr/>
            </p:nvSpPr>
            <p:spPr>
              <a:xfrm>
                <a:off x="6805300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44"/>
              <p:cNvSpPr/>
              <p:nvPr/>
            </p:nvSpPr>
            <p:spPr>
              <a:xfrm>
                <a:off x="6840425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44"/>
              <p:cNvSpPr/>
              <p:nvPr/>
            </p:nvSpPr>
            <p:spPr>
              <a:xfrm>
                <a:off x="6630575" y="157600"/>
                <a:ext cx="292025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810" extrusionOk="0">
                    <a:moveTo>
                      <a:pt x="1" y="0"/>
                    </a:moveTo>
                    <a:lnTo>
                      <a:pt x="1" y="810"/>
                    </a:lnTo>
                    <a:lnTo>
                      <a:pt x="11681" y="810"/>
                    </a:lnTo>
                    <a:lnTo>
                      <a:pt x="116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44"/>
              <p:cNvSpPr/>
              <p:nvPr/>
            </p:nvSpPr>
            <p:spPr>
              <a:xfrm>
                <a:off x="6707675" y="-125775"/>
                <a:ext cx="137825" cy="137825"/>
              </a:xfrm>
              <a:custGeom>
                <a:avLst/>
                <a:gdLst/>
                <a:ahLst/>
                <a:cxnLst/>
                <a:rect l="l" t="t" r="r" b="b"/>
                <a:pathLst>
                  <a:path w="5513" h="5513" extrusionOk="0">
                    <a:moveTo>
                      <a:pt x="2751" y="0"/>
                    </a:moveTo>
                    <a:cubicBezTo>
                      <a:pt x="1227" y="0"/>
                      <a:pt x="0" y="1239"/>
                      <a:pt x="0" y="2763"/>
                    </a:cubicBezTo>
                    <a:cubicBezTo>
                      <a:pt x="0" y="4287"/>
                      <a:pt x="1227" y="5513"/>
                      <a:pt x="2751" y="5513"/>
                    </a:cubicBezTo>
                    <a:cubicBezTo>
                      <a:pt x="4287" y="5513"/>
                      <a:pt x="5513" y="4287"/>
                      <a:pt x="5513" y="2763"/>
                    </a:cubicBezTo>
                    <a:cubicBezTo>
                      <a:pt x="5513" y="1239"/>
                      <a:pt x="4287" y="0"/>
                      <a:pt x="27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2431;p44"/>
              <p:cNvSpPr/>
              <p:nvPr/>
            </p:nvSpPr>
            <p:spPr>
              <a:xfrm>
                <a:off x="6723450" y="-110000"/>
                <a:ext cx="106275" cy="106275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4251" extrusionOk="0">
                    <a:moveTo>
                      <a:pt x="2120" y="0"/>
                    </a:moveTo>
                    <a:cubicBezTo>
                      <a:pt x="953" y="0"/>
                      <a:pt x="0" y="953"/>
                      <a:pt x="0" y="2132"/>
                    </a:cubicBezTo>
                    <a:cubicBezTo>
                      <a:pt x="0" y="3298"/>
                      <a:pt x="953" y="4251"/>
                      <a:pt x="2120" y="4251"/>
                    </a:cubicBezTo>
                    <a:cubicBezTo>
                      <a:pt x="3298" y="4251"/>
                      <a:pt x="4251" y="3298"/>
                      <a:pt x="4251" y="2132"/>
                    </a:cubicBezTo>
                    <a:cubicBezTo>
                      <a:pt x="4251" y="953"/>
                      <a:pt x="3298" y="0"/>
                      <a:pt x="212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44"/>
              <p:cNvSpPr/>
              <p:nvPr/>
            </p:nvSpPr>
            <p:spPr>
              <a:xfrm>
                <a:off x="6723450" y="-71900"/>
                <a:ext cx="106275" cy="68175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2727" extrusionOk="0">
                    <a:moveTo>
                      <a:pt x="96" y="0"/>
                    </a:moveTo>
                    <a:cubicBezTo>
                      <a:pt x="36" y="191"/>
                      <a:pt x="0" y="393"/>
                      <a:pt x="0" y="608"/>
                    </a:cubicBezTo>
                    <a:cubicBezTo>
                      <a:pt x="0" y="1774"/>
                      <a:pt x="953" y="2727"/>
                      <a:pt x="2132" y="2727"/>
                    </a:cubicBezTo>
                    <a:cubicBezTo>
                      <a:pt x="3298" y="2727"/>
                      <a:pt x="4251" y="1774"/>
                      <a:pt x="4251" y="608"/>
                    </a:cubicBezTo>
                    <a:cubicBezTo>
                      <a:pt x="4251" y="393"/>
                      <a:pt x="4227" y="191"/>
                      <a:pt x="4168" y="0"/>
                    </a:cubicBezTo>
                    <a:cubicBezTo>
                      <a:pt x="3906" y="881"/>
                      <a:pt x="3084" y="1524"/>
                      <a:pt x="2132" y="1524"/>
                    </a:cubicBezTo>
                    <a:cubicBezTo>
                      <a:pt x="1167" y="1524"/>
                      <a:pt x="346" y="881"/>
                      <a:pt x="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2433;p44"/>
              <p:cNvSpPr/>
              <p:nvPr/>
            </p:nvSpPr>
            <p:spPr>
              <a:xfrm>
                <a:off x="6630575" y="167700"/>
                <a:ext cx="67600" cy="62250"/>
              </a:xfrm>
              <a:custGeom>
                <a:avLst/>
                <a:gdLst/>
                <a:ahLst/>
                <a:cxnLst/>
                <a:rect l="l" t="t" r="r" b="b"/>
                <a:pathLst>
                  <a:path w="2704" h="2490" extrusionOk="0">
                    <a:moveTo>
                      <a:pt x="1394" y="1"/>
                    </a:moveTo>
                    <a:lnTo>
                      <a:pt x="1" y="1561"/>
                    </a:lnTo>
                    <a:lnTo>
                      <a:pt x="1" y="1799"/>
                    </a:lnTo>
                    <a:cubicBezTo>
                      <a:pt x="1" y="2108"/>
                      <a:pt x="203" y="2382"/>
                      <a:pt x="477" y="2489"/>
                    </a:cubicBez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" name="Google Shape;2434;p44"/>
              <p:cNvSpPr/>
              <p:nvPr/>
            </p:nvSpPr>
            <p:spPr>
              <a:xfrm>
                <a:off x="6658550" y="167700"/>
                <a:ext cx="896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2537" extrusionOk="0">
                    <a:moveTo>
                      <a:pt x="2275" y="1"/>
                    </a:moveTo>
                    <a:lnTo>
                      <a:pt x="1" y="2537"/>
                    </a:lnTo>
                    <a:lnTo>
                      <a:pt x="1311" y="2537"/>
                    </a:lnTo>
                    <a:lnTo>
                      <a:pt x="35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" name="Google Shape;2435;p44"/>
              <p:cNvSpPr/>
              <p:nvPr/>
            </p:nvSpPr>
            <p:spPr>
              <a:xfrm>
                <a:off x="6708575" y="167700"/>
                <a:ext cx="89600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4" h="2537" extrusionOk="0">
                    <a:moveTo>
                      <a:pt x="2274" y="1"/>
                    </a:moveTo>
                    <a:lnTo>
                      <a:pt x="0" y="2537"/>
                    </a:lnTo>
                    <a:lnTo>
                      <a:pt x="1310" y="2537"/>
                    </a:lnTo>
                    <a:lnTo>
                      <a:pt x="35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" name="Google Shape;2436;p44"/>
              <p:cNvSpPr/>
              <p:nvPr/>
            </p:nvSpPr>
            <p:spPr>
              <a:xfrm>
                <a:off x="6858275" y="167700"/>
                <a:ext cx="643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2537" extrusionOk="0">
                    <a:moveTo>
                      <a:pt x="2287" y="1"/>
                    </a:moveTo>
                    <a:lnTo>
                      <a:pt x="1" y="2537"/>
                    </a:lnTo>
                    <a:lnTo>
                      <a:pt x="1311" y="2537"/>
                    </a:lnTo>
                    <a:lnTo>
                      <a:pt x="2573" y="1144"/>
                    </a:lnTo>
                    <a:lnTo>
                      <a:pt x="257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" name="Google Shape;2437;p44"/>
              <p:cNvSpPr/>
              <p:nvPr/>
            </p:nvSpPr>
            <p:spPr>
              <a:xfrm>
                <a:off x="6758575" y="167700"/>
                <a:ext cx="896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2537" extrusionOk="0">
                    <a:moveTo>
                      <a:pt x="2274" y="1"/>
                    </a:moveTo>
                    <a:lnTo>
                      <a:pt x="0" y="2537"/>
                    </a:lnTo>
                    <a:lnTo>
                      <a:pt x="1310" y="2537"/>
                    </a:lnTo>
                    <a:lnTo>
                      <a:pt x="35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44"/>
              <p:cNvSpPr/>
              <p:nvPr/>
            </p:nvSpPr>
            <p:spPr>
              <a:xfrm>
                <a:off x="6808275" y="167700"/>
                <a:ext cx="899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97" h="2537" extrusionOk="0">
                    <a:moveTo>
                      <a:pt x="2287" y="1"/>
                    </a:moveTo>
                    <a:lnTo>
                      <a:pt x="1" y="2537"/>
                    </a:lnTo>
                    <a:lnTo>
                      <a:pt x="1322" y="2537"/>
                    </a:lnTo>
                    <a:lnTo>
                      <a:pt x="35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9" name="Google Shape;2439;p44"/>
          <p:cNvGrpSpPr/>
          <p:nvPr/>
        </p:nvGrpSpPr>
        <p:grpSpPr>
          <a:xfrm>
            <a:off x="1495179" y="2021000"/>
            <a:ext cx="234762" cy="218290"/>
            <a:chOff x="8652775" y="883650"/>
            <a:chExt cx="38125" cy="35450"/>
          </a:xfrm>
        </p:grpSpPr>
        <p:sp>
          <p:nvSpPr>
            <p:cNvPr id="2440" name="Google Shape;2440;p44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44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44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44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4" name="Google Shape;2444;p44"/>
          <p:cNvGrpSpPr/>
          <p:nvPr/>
        </p:nvGrpSpPr>
        <p:grpSpPr>
          <a:xfrm>
            <a:off x="7410016" y="2370538"/>
            <a:ext cx="234762" cy="218290"/>
            <a:chOff x="8652775" y="883650"/>
            <a:chExt cx="38125" cy="35450"/>
          </a:xfrm>
        </p:grpSpPr>
        <p:sp>
          <p:nvSpPr>
            <p:cNvPr id="2445" name="Google Shape;2445;p44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44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44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8" name="Google Shape;2448;p44"/>
          <p:cNvGrpSpPr/>
          <p:nvPr/>
        </p:nvGrpSpPr>
        <p:grpSpPr>
          <a:xfrm rot="-807566">
            <a:off x="-107205" y="2647553"/>
            <a:ext cx="1827102" cy="2315108"/>
            <a:chOff x="4700075" y="3262363"/>
            <a:chExt cx="560525" cy="710238"/>
          </a:xfrm>
        </p:grpSpPr>
        <p:sp>
          <p:nvSpPr>
            <p:cNvPr id="2449" name="Google Shape;2449;p44"/>
            <p:cNvSpPr/>
            <p:nvPr/>
          </p:nvSpPr>
          <p:spPr>
            <a:xfrm>
              <a:off x="4700075" y="3262375"/>
              <a:ext cx="560525" cy="710225"/>
            </a:xfrm>
            <a:custGeom>
              <a:avLst/>
              <a:gdLst/>
              <a:ahLst/>
              <a:cxnLst/>
              <a:rect l="l" t="t" r="r" b="b"/>
              <a:pathLst>
                <a:path w="22421" h="28409" extrusionOk="0">
                  <a:moveTo>
                    <a:pt x="6728" y="0"/>
                  </a:moveTo>
                  <a:cubicBezTo>
                    <a:pt x="6121" y="0"/>
                    <a:pt x="5632" y="488"/>
                    <a:pt x="5632" y="1084"/>
                  </a:cubicBezTo>
                  <a:lnTo>
                    <a:pt x="5632" y="3000"/>
                  </a:lnTo>
                  <a:cubicBezTo>
                    <a:pt x="5394" y="3012"/>
                    <a:pt x="5204" y="3215"/>
                    <a:pt x="5204" y="3465"/>
                  </a:cubicBezTo>
                  <a:lnTo>
                    <a:pt x="5204" y="3953"/>
                  </a:lnTo>
                  <a:lnTo>
                    <a:pt x="4716" y="3953"/>
                  </a:lnTo>
                  <a:lnTo>
                    <a:pt x="4716" y="4286"/>
                  </a:lnTo>
                  <a:lnTo>
                    <a:pt x="3263" y="4286"/>
                  </a:lnTo>
                  <a:cubicBezTo>
                    <a:pt x="3120" y="3834"/>
                    <a:pt x="2692" y="3501"/>
                    <a:pt x="2192" y="3501"/>
                  </a:cubicBezTo>
                  <a:cubicBezTo>
                    <a:pt x="1584" y="3501"/>
                    <a:pt x="1084" y="4001"/>
                    <a:pt x="1084" y="4608"/>
                  </a:cubicBezTo>
                  <a:cubicBezTo>
                    <a:pt x="1084" y="5227"/>
                    <a:pt x="1572" y="5727"/>
                    <a:pt x="2192" y="5727"/>
                  </a:cubicBezTo>
                  <a:cubicBezTo>
                    <a:pt x="2692" y="5727"/>
                    <a:pt x="3108" y="5406"/>
                    <a:pt x="3251" y="4953"/>
                  </a:cubicBezTo>
                  <a:lnTo>
                    <a:pt x="4716" y="4953"/>
                  </a:lnTo>
                  <a:lnTo>
                    <a:pt x="4716" y="5298"/>
                  </a:lnTo>
                  <a:lnTo>
                    <a:pt x="5192" y="5298"/>
                  </a:lnTo>
                  <a:lnTo>
                    <a:pt x="5192" y="5727"/>
                  </a:lnTo>
                  <a:cubicBezTo>
                    <a:pt x="5192" y="5977"/>
                    <a:pt x="5394" y="6179"/>
                    <a:pt x="5632" y="6191"/>
                  </a:cubicBezTo>
                  <a:lnTo>
                    <a:pt x="5632" y="8394"/>
                  </a:lnTo>
                  <a:cubicBezTo>
                    <a:pt x="5632" y="8989"/>
                    <a:pt x="6121" y="9477"/>
                    <a:pt x="6728" y="9477"/>
                  </a:cubicBezTo>
                  <a:lnTo>
                    <a:pt x="9300" y="9477"/>
                  </a:lnTo>
                  <a:lnTo>
                    <a:pt x="9300" y="10323"/>
                  </a:lnTo>
                  <a:lnTo>
                    <a:pt x="4442" y="10323"/>
                  </a:lnTo>
                  <a:lnTo>
                    <a:pt x="4442" y="11216"/>
                  </a:lnTo>
                  <a:lnTo>
                    <a:pt x="4442" y="11966"/>
                  </a:lnTo>
                  <a:lnTo>
                    <a:pt x="4442" y="12013"/>
                  </a:lnTo>
                  <a:lnTo>
                    <a:pt x="5609" y="12013"/>
                  </a:lnTo>
                  <a:cubicBezTo>
                    <a:pt x="5251" y="12204"/>
                    <a:pt x="4906" y="12430"/>
                    <a:pt x="4585" y="12692"/>
                  </a:cubicBezTo>
                  <a:cubicBezTo>
                    <a:pt x="4358" y="12871"/>
                    <a:pt x="4132" y="13061"/>
                    <a:pt x="3930" y="13264"/>
                  </a:cubicBezTo>
                  <a:cubicBezTo>
                    <a:pt x="3739" y="13454"/>
                    <a:pt x="3573" y="13645"/>
                    <a:pt x="3418" y="13847"/>
                  </a:cubicBezTo>
                  <a:cubicBezTo>
                    <a:pt x="3037" y="14323"/>
                    <a:pt x="2739" y="14823"/>
                    <a:pt x="2513" y="15359"/>
                  </a:cubicBezTo>
                  <a:cubicBezTo>
                    <a:pt x="2275" y="15895"/>
                    <a:pt x="2108" y="16466"/>
                    <a:pt x="1977" y="17050"/>
                  </a:cubicBezTo>
                  <a:cubicBezTo>
                    <a:pt x="1846" y="17681"/>
                    <a:pt x="1775" y="18324"/>
                    <a:pt x="1727" y="18979"/>
                  </a:cubicBezTo>
                  <a:cubicBezTo>
                    <a:pt x="1680" y="19610"/>
                    <a:pt x="1668" y="20241"/>
                    <a:pt x="1668" y="20872"/>
                  </a:cubicBezTo>
                  <a:cubicBezTo>
                    <a:pt x="1668" y="20979"/>
                    <a:pt x="1668" y="21098"/>
                    <a:pt x="1668" y="21205"/>
                  </a:cubicBezTo>
                  <a:cubicBezTo>
                    <a:pt x="715" y="21443"/>
                    <a:pt x="1" y="22300"/>
                    <a:pt x="1" y="23336"/>
                  </a:cubicBezTo>
                  <a:lnTo>
                    <a:pt x="1" y="24848"/>
                  </a:lnTo>
                  <a:lnTo>
                    <a:pt x="1168" y="24848"/>
                  </a:lnTo>
                  <a:lnTo>
                    <a:pt x="1168" y="23324"/>
                  </a:lnTo>
                  <a:cubicBezTo>
                    <a:pt x="1168" y="22765"/>
                    <a:pt x="1632" y="22300"/>
                    <a:pt x="2192" y="22300"/>
                  </a:cubicBezTo>
                  <a:cubicBezTo>
                    <a:pt x="2763" y="22300"/>
                    <a:pt x="3227" y="22765"/>
                    <a:pt x="3227" y="23324"/>
                  </a:cubicBezTo>
                  <a:lnTo>
                    <a:pt x="3227" y="24836"/>
                  </a:lnTo>
                  <a:lnTo>
                    <a:pt x="4394" y="24836"/>
                  </a:lnTo>
                  <a:lnTo>
                    <a:pt x="4394" y="23324"/>
                  </a:lnTo>
                  <a:cubicBezTo>
                    <a:pt x="4394" y="22336"/>
                    <a:pt x="3739" y="21503"/>
                    <a:pt x="2834" y="21229"/>
                  </a:cubicBezTo>
                  <a:lnTo>
                    <a:pt x="2834" y="20860"/>
                  </a:lnTo>
                  <a:cubicBezTo>
                    <a:pt x="2834" y="20276"/>
                    <a:pt x="2846" y="19681"/>
                    <a:pt x="2882" y="19098"/>
                  </a:cubicBezTo>
                  <a:cubicBezTo>
                    <a:pt x="2918" y="18526"/>
                    <a:pt x="2989" y="17967"/>
                    <a:pt x="3096" y="17419"/>
                  </a:cubicBezTo>
                  <a:cubicBezTo>
                    <a:pt x="3215" y="16859"/>
                    <a:pt x="3382" y="16300"/>
                    <a:pt x="3620" y="15776"/>
                  </a:cubicBezTo>
                  <a:cubicBezTo>
                    <a:pt x="3811" y="15347"/>
                    <a:pt x="4061" y="14942"/>
                    <a:pt x="4358" y="14549"/>
                  </a:cubicBezTo>
                  <a:cubicBezTo>
                    <a:pt x="4478" y="14395"/>
                    <a:pt x="4609" y="14240"/>
                    <a:pt x="4751" y="14085"/>
                  </a:cubicBezTo>
                  <a:cubicBezTo>
                    <a:pt x="4906" y="13930"/>
                    <a:pt x="5061" y="13787"/>
                    <a:pt x="5228" y="13657"/>
                  </a:cubicBezTo>
                  <a:cubicBezTo>
                    <a:pt x="5430" y="13478"/>
                    <a:pt x="5656" y="13323"/>
                    <a:pt x="5882" y="13180"/>
                  </a:cubicBezTo>
                  <a:lnTo>
                    <a:pt x="5882" y="20872"/>
                  </a:lnTo>
                  <a:lnTo>
                    <a:pt x="7406" y="20872"/>
                  </a:lnTo>
                  <a:cubicBezTo>
                    <a:pt x="7335" y="21015"/>
                    <a:pt x="7276" y="21169"/>
                    <a:pt x="7216" y="21324"/>
                  </a:cubicBezTo>
                  <a:cubicBezTo>
                    <a:pt x="7014" y="21872"/>
                    <a:pt x="6883" y="22455"/>
                    <a:pt x="6811" y="23062"/>
                  </a:cubicBezTo>
                  <a:cubicBezTo>
                    <a:pt x="6740" y="23562"/>
                    <a:pt x="6704" y="24074"/>
                    <a:pt x="6704" y="24575"/>
                  </a:cubicBezTo>
                  <a:cubicBezTo>
                    <a:pt x="6692" y="25086"/>
                    <a:pt x="6716" y="25587"/>
                    <a:pt x="6752" y="26051"/>
                  </a:cubicBezTo>
                  <a:cubicBezTo>
                    <a:pt x="6573" y="26229"/>
                    <a:pt x="6454" y="26480"/>
                    <a:pt x="6454" y="26753"/>
                  </a:cubicBezTo>
                  <a:lnTo>
                    <a:pt x="6454" y="26968"/>
                  </a:lnTo>
                  <a:lnTo>
                    <a:pt x="4132" y="26968"/>
                  </a:lnTo>
                  <a:lnTo>
                    <a:pt x="4132" y="27682"/>
                  </a:lnTo>
                  <a:lnTo>
                    <a:pt x="4132" y="28396"/>
                  </a:lnTo>
                  <a:lnTo>
                    <a:pt x="4132" y="28408"/>
                  </a:lnTo>
                  <a:lnTo>
                    <a:pt x="8776" y="28408"/>
                  </a:lnTo>
                  <a:lnTo>
                    <a:pt x="8776" y="28396"/>
                  </a:lnTo>
                  <a:lnTo>
                    <a:pt x="8776" y="27682"/>
                  </a:lnTo>
                  <a:lnTo>
                    <a:pt x="8776" y="26968"/>
                  </a:lnTo>
                  <a:lnTo>
                    <a:pt x="8395" y="26968"/>
                  </a:lnTo>
                  <a:lnTo>
                    <a:pt x="8395" y="26753"/>
                  </a:lnTo>
                  <a:cubicBezTo>
                    <a:pt x="8395" y="26432"/>
                    <a:pt x="8240" y="26146"/>
                    <a:pt x="8002" y="25968"/>
                  </a:cubicBezTo>
                  <a:cubicBezTo>
                    <a:pt x="8002" y="25944"/>
                    <a:pt x="7990" y="25920"/>
                    <a:pt x="7990" y="25896"/>
                  </a:cubicBezTo>
                  <a:cubicBezTo>
                    <a:pt x="7954" y="25456"/>
                    <a:pt x="7942" y="25015"/>
                    <a:pt x="7954" y="24586"/>
                  </a:cubicBezTo>
                  <a:cubicBezTo>
                    <a:pt x="7966" y="24051"/>
                    <a:pt x="8014" y="23515"/>
                    <a:pt x="8109" y="22991"/>
                  </a:cubicBezTo>
                  <a:cubicBezTo>
                    <a:pt x="8121" y="22908"/>
                    <a:pt x="8133" y="22824"/>
                    <a:pt x="8157" y="22741"/>
                  </a:cubicBezTo>
                  <a:cubicBezTo>
                    <a:pt x="8228" y="22360"/>
                    <a:pt x="8335" y="21979"/>
                    <a:pt x="8478" y="21610"/>
                  </a:cubicBezTo>
                  <a:cubicBezTo>
                    <a:pt x="8585" y="21348"/>
                    <a:pt x="8704" y="21098"/>
                    <a:pt x="8859" y="20872"/>
                  </a:cubicBezTo>
                  <a:lnTo>
                    <a:pt x="13443" y="20872"/>
                  </a:lnTo>
                  <a:cubicBezTo>
                    <a:pt x="13633" y="21098"/>
                    <a:pt x="13788" y="21348"/>
                    <a:pt x="13919" y="21610"/>
                  </a:cubicBezTo>
                  <a:cubicBezTo>
                    <a:pt x="13979" y="21717"/>
                    <a:pt x="14038" y="21836"/>
                    <a:pt x="14086" y="21955"/>
                  </a:cubicBezTo>
                  <a:cubicBezTo>
                    <a:pt x="14205" y="22289"/>
                    <a:pt x="14312" y="22646"/>
                    <a:pt x="14384" y="22991"/>
                  </a:cubicBezTo>
                  <a:cubicBezTo>
                    <a:pt x="14491" y="23515"/>
                    <a:pt x="14550" y="24051"/>
                    <a:pt x="14550" y="24586"/>
                  </a:cubicBezTo>
                  <a:cubicBezTo>
                    <a:pt x="14562" y="25027"/>
                    <a:pt x="14526" y="25479"/>
                    <a:pt x="14467" y="25908"/>
                  </a:cubicBezTo>
                  <a:cubicBezTo>
                    <a:pt x="14467" y="25920"/>
                    <a:pt x="14455" y="25932"/>
                    <a:pt x="14455" y="25944"/>
                  </a:cubicBezTo>
                  <a:cubicBezTo>
                    <a:pt x="14205" y="26122"/>
                    <a:pt x="14026" y="26420"/>
                    <a:pt x="14026" y="26753"/>
                  </a:cubicBezTo>
                  <a:lnTo>
                    <a:pt x="14026" y="26980"/>
                  </a:lnTo>
                  <a:lnTo>
                    <a:pt x="13693" y="26980"/>
                  </a:lnTo>
                  <a:lnTo>
                    <a:pt x="13693" y="27694"/>
                  </a:lnTo>
                  <a:lnTo>
                    <a:pt x="13693" y="28408"/>
                  </a:lnTo>
                  <a:lnTo>
                    <a:pt x="18336" y="28408"/>
                  </a:lnTo>
                  <a:lnTo>
                    <a:pt x="18336" y="27694"/>
                  </a:lnTo>
                  <a:lnTo>
                    <a:pt x="18336" y="26980"/>
                  </a:lnTo>
                  <a:lnTo>
                    <a:pt x="15967" y="26980"/>
                  </a:lnTo>
                  <a:lnTo>
                    <a:pt x="15967" y="26753"/>
                  </a:lnTo>
                  <a:cubicBezTo>
                    <a:pt x="15967" y="26491"/>
                    <a:pt x="15860" y="26253"/>
                    <a:pt x="15693" y="26075"/>
                  </a:cubicBezTo>
                  <a:cubicBezTo>
                    <a:pt x="15753" y="25598"/>
                    <a:pt x="15777" y="25098"/>
                    <a:pt x="15765" y="24586"/>
                  </a:cubicBezTo>
                  <a:cubicBezTo>
                    <a:pt x="15753" y="24074"/>
                    <a:pt x="15705" y="23562"/>
                    <a:pt x="15622" y="23062"/>
                  </a:cubicBezTo>
                  <a:cubicBezTo>
                    <a:pt x="15515" y="22467"/>
                    <a:pt x="15360" y="21884"/>
                    <a:pt x="15134" y="21336"/>
                  </a:cubicBezTo>
                  <a:cubicBezTo>
                    <a:pt x="15062" y="21181"/>
                    <a:pt x="14991" y="21026"/>
                    <a:pt x="14907" y="20872"/>
                  </a:cubicBezTo>
                  <a:lnTo>
                    <a:pt x="16586" y="20872"/>
                  </a:lnTo>
                  <a:lnTo>
                    <a:pt x="16586" y="13204"/>
                  </a:lnTo>
                  <a:cubicBezTo>
                    <a:pt x="16812" y="13347"/>
                    <a:pt x="17027" y="13502"/>
                    <a:pt x="17241" y="13668"/>
                  </a:cubicBezTo>
                  <a:cubicBezTo>
                    <a:pt x="17408" y="13799"/>
                    <a:pt x="17563" y="13942"/>
                    <a:pt x="17717" y="14097"/>
                  </a:cubicBezTo>
                  <a:cubicBezTo>
                    <a:pt x="17860" y="14240"/>
                    <a:pt x="17991" y="14395"/>
                    <a:pt x="18122" y="14549"/>
                  </a:cubicBezTo>
                  <a:cubicBezTo>
                    <a:pt x="18432" y="14930"/>
                    <a:pt x="18682" y="15347"/>
                    <a:pt x="18872" y="15776"/>
                  </a:cubicBezTo>
                  <a:cubicBezTo>
                    <a:pt x="19110" y="16300"/>
                    <a:pt x="19277" y="16847"/>
                    <a:pt x="19384" y="17419"/>
                  </a:cubicBezTo>
                  <a:cubicBezTo>
                    <a:pt x="19491" y="17967"/>
                    <a:pt x="19551" y="18538"/>
                    <a:pt x="19587" y="19098"/>
                  </a:cubicBezTo>
                  <a:cubicBezTo>
                    <a:pt x="19622" y="19693"/>
                    <a:pt x="19634" y="20288"/>
                    <a:pt x="19634" y="20872"/>
                  </a:cubicBezTo>
                  <a:lnTo>
                    <a:pt x="19634" y="21217"/>
                  </a:lnTo>
                  <a:cubicBezTo>
                    <a:pt x="18706" y="21479"/>
                    <a:pt x="18027" y="22324"/>
                    <a:pt x="18027" y="23336"/>
                  </a:cubicBezTo>
                  <a:lnTo>
                    <a:pt x="18027" y="24848"/>
                  </a:lnTo>
                  <a:lnTo>
                    <a:pt x="19194" y="24848"/>
                  </a:lnTo>
                  <a:lnTo>
                    <a:pt x="19194" y="23324"/>
                  </a:lnTo>
                  <a:cubicBezTo>
                    <a:pt x="19194" y="22765"/>
                    <a:pt x="19658" y="22300"/>
                    <a:pt x="20218" y="22300"/>
                  </a:cubicBezTo>
                  <a:cubicBezTo>
                    <a:pt x="20789" y="22300"/>
                    <a:pt x="21242" y="22765"/>
                    <a:pt x="21242" y="23324"/>
                  </a:cubicBezTo>
                  <a:lnTo>
                    <a:pt x="21242" y="24836"/>
                  </a:lnTo>
                  <a:lnTo>
                    <a:pt x="22420" y="24836"/>
                  </a:lnTo>
                  <a:lnTo>
                    <a:pt x="22420" y="23324"/>
                  </a:lnTo>
                  <a:cubicBezTo>
                    <a:pt x="22408" y="22324"/>
                    <a:pt x="21730" y="21467"/>
                    <a:pt x="20801" y="21217"/>
                  </a:cubicBezTo>
                  <a:cubicBezTo>
                    <a:pt x="20801" y="21098"/>
                    <a:pt x="20801" y="20979"/>
                    <a:pt x="20801" y="20860"/>
                  </a:cubicBezTo>
                  <a:cubicBezTo>
                    <a:pt x="20801" y="20229"/>
                    <a:pt x="20777" y="19598"/>
                    <a:pt x="20730" y="18979"/>
                  </a:cubicBezTo>
                  <a:cubicBezTo>
                    <a:pt x="20682" y="18324"/>
                    <a:pt x="20611" y="17681"/>
                    <a:pt x="20468" y="17050"/>
                  </a:cubicBezTo>
                  <a:cubicBezTo>
                    <a:pt x="20349" y="16478"/>
                    <a:pt x="20170" y="15907"/>
                    <a:pt x="19932" y="15359"/>
                  </a:cubicBezTo>
                  <a:cubicBezTo>
                    <a:pt x="19706" y="14835"/>
                    <a:pt x="19408" y="14335"/>
                    <a:pt x="19039" y="13847"/>
                  </a:cubicBezTo>
                  <a:cubicBezTo>
                    <a:pt x="18884" y="13657"/>
                    <a:pt x="18717" y="13454"/>
                    <a:pt x="18539" y="13264"/>
                  </a:cubicBezTo>
                  <a:cubicBezTo>
                    <a:pt x="18336" y="13049"/>
                    <a:pt x="18122" y="12859"/>
                    <a:pt x="17896" y="12668"/>
                  </a:cubicBezTo>
                  <a:cubicBezTo>
                    <a:pt x="17574" y="12418"/>
                    <a:pt x="17241" y="12204"/>
                    <a:pt x="16896" y="12013"/>
                  </a:cubicBezTo>
                  <a:lnTo>
                    <a:pt x="18027" y="12013"/>
                  </a:lnTo>
                  <a:lnTo>
                    <a:pt x="18027" y="11966"/>
                  </a:lnTo>
                  <a:lnTo>
                    <a:pt x="18027" y="11216"/>
                  </a:lnTo>
                  <a:lnTo>
                    <a:pt x="18027" y="10323"/>
                  </a:lnTo>
                  <a:lnTo>
                    <a:pt x="13169" y="10323"/>
                  </a:lnTo>
                  <a:lnTo>
                    <a:pt x="13169" y="9477"/>
                  </a:lnTo>
                  <a:lnTo>
                    <a:pt x="15741" y="9477"/>
                  </a:lnTo>
                  <a:cubicBezTo>
                    <a:pt x="16336" y="9477"/>
                    <a:pt x="16824" y="8989"/>
                    <a:pt x="16824" y="8394"/>
                  </a:cubicBezTo>
                  <a:lnTo>
                    <a:pt x="16824" y="6191"/>
                  </a:lnTo>
                  <a:cubicBezTo>
                    <a:pt x="17086" y="6191"/>
                    <a:pt x="17289" y="5989"/>
                    <a:pt x="17289" y="5727"/>
                  </a:cubicBezTo>
                  <a:lnTo>
                    <a:pt x="17289" y="5227"/>
                  </a:lnTo>
                  <a:lnTo>
                    <a:pt x="17765" y="5227"/>
                  </a:lnTo>
                  <a:lnTo>
                    <a:pt x="17765" y="4894"/>
                  </a:lnTo>
                  <a:lnTo>
                    <a:pt x="19229" y="4894"/>
                  </a:lnTo>
                  <a:cubicBezTo>
                    <a:pt x="19360" y="5358"/>
                    <a:pt x="19789" y="5691"/>
                    <a:pt x="20289" y="5691"/>
                  </a:cubicBezTo>
                  <a:cubicBezTo>
                    <a:pt x="20908" y="5691"/>
                    <a:pt x="21408" y="5191"/>
                    <a:pt x="21408" y="4572"/>
                  </a:cubicBezTo>
                  <a:cubicBezTo>
                    <a:pt x="21408" y="3965"/>
                    <a:pt x="20908" y="3465"/>
                    <a:pt x="20289" y="3465"/>
                  </a:cubicBezTo>
                  <a:cubicBezTo>
                    <a:pt x="19801" y="3465"/>
                    <a:pt x="19372" y="3786"/>
                    <a:pt x="19229" y="4239"/>
                  </a:cubicBezTo>
                  <a:lnTo>
                    <a:pt x="17765" y="4239"/>
                  </a:lnTo>
                  <a:lnTo>
                    <a:pt x="17765" y="3893"/>
                  </a:lnTo>
                  <a:lnTo>
                    <a:pt x="17289" y="3893"/>
                  </a:lnTo>
                  <a:lnTo>
                    <a:pt x="17289" y="3465"/>
                  </a:lnTo>
                  <a:cubicBezTo>
                    <a:pt x="17289" y="3203"/>
                    <a:pt x="17086" y="3000"/>
                    <a:pt x="16824" y="3000"/>
                  </a:cubicBezTo>
                  <a:lnTo>
                    <a:pt x="16824" y="1084"/>
                  </a:lnTo>
                  <a:cubicBezTo>
                    <a:pt x="16824" y="488"/>
                    <a:pt x="16336" y="0"/>
                    <a:pt x="15741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50" name="Google Shape;2450;p44"/>
            <p:cNvGrpSpPr/>
            <p:nvPr/>
          </p:nvGrpSpPr>
          <p:grpSpPr>
            <a:xfrm>
              <a:off x="4700075" y="3262363"/>
              <a:ext cx="560225" cy="709950"/>
              <a:chOff x="556300" y="1021375"/>
              <a:chExt cx="560225" cy="709950"/>
            </a:xfrm>
          </p:grpSpPr>
          <p:sp>
            <p:nvSpPr>
              <p:cNvPr id="2451" name="Google Shape;2451;p44"/>
              <p:cNvSpPr/>
              <p:nvPr/>
            </p:nvSpPr>
            <p:spPr>
              <a:xfrm>
                <a:off x="837000" y="1292525"/>
                <a:ext cx="166700" cy="70600"/>
              </a:xfrm>
              <a:custGeom>
                <a:avLst/>
                <a:gdLst/>
                <a:ahLst/>
                <a:cxnLst/>
                <a:rect l="l" t="t" r="r" b="b"/>
                <a:pathLst>
                  <a:path w="6668" h="2824" extrusionOk="0">
                    <a:moveTo>
                      <a:pt x="207" y="0"/>
                    </a:moveTo>
                    <a:cubicBezTo>
                      <a:pt x="138" y="0"/>
                      <a:pt x="69" y="1"/>
                      <a:pt x="0" y="2"/>
                    </a:cubicBezTo>
                    <a:lnTo>
                      <a:pt x="412" y="2"/>
                    </a:lnTo>
                    <a:cubicBezTo>
                      <a:pt x="343" y="1"/>
                      <a:pt x="275" y="0"/>
                      <a:pt x="207" y="0"/>
                    </a:cubicBezTo>
                    <a:close/>
                    <a:moveTo>
                      <a:pt x="412" y="2"/>
                    </a:moveTo>
                    <a:cubicBezTo>
                      <a:pt x="425" y="2"/>
                      <a:pt x="439" y="2"/>
                      <a:pt x="452" y="2"/>
                    </a:cubicBezTo>
                    <a:lnTo>
                      <a:pt x="452" y="2"/>
                    </a:lnTo>
                    <a:cubicBezTo>
                      <a:pt x="449" y="2"/>
                      <a:pt x="445" y="2"/>
                      <a:pt x="441" y="2"/>
                    </a:cubicBezTo>
                    <a:close/>
                    <a:moveTo>
                      <a:pt x="452" y="2"/>
                    </a:moveTo>
                    <a:cubicBezTo>
                      <a:pt x="1156" y="37"/>
                      <a:pt x="1188" y="1085"/>
                      <a:pt x="548" y="1168"/>
                    </a:cubicBezTo>
                    <a:cubicBezTo>
                      <a:pt x="2513" y="1204"/>
                      <a:pt x="4477" y="1573"/>
                      <a:pt x="6013" y="2823"/>
                    </a:cubicBezTo>
                    <a:lnTo>
                      <a:pt x="6668" y="1823"/>
                    </a:lnTo>
                    <a:cubicBezTo>
                      <a:pt x="4941" y="442"/>
                      <a:pt x="2651" y="30"/>
                      <a:pt x="452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" name="Google Shape;2452;p44"/>
              <p:cNvSpPr/>
              <p:nvPr/>
            </p:nvSpPr>
            <p:spPr>
              <a:xfrm>
                <a:off x="987325" y="1338100"/>
                <a:ext cx="449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798" h="1870" extrusionOk="0">
                    <a:moveTo>
                      <a:pt x="655" y="0"/>
                    </a:moveTo>
                    <a:lnTo>
                      <a:pt x="0" y="988"/>
                    </a:lnTo>
                    <a:cubicBezTo>
                      <a:pt x="167" y="1119"/>
                      <a:pt x="322" y="1262"/>
                      <a:pt x="476" y="1417"/>
                    </a:cubicBezTo>
                    <a:cubicBezTo>
                      <a:pt x="619" y="1560"/>
                      <a:pt x="750" y="1715"/>
                      <a:pt x="881" y="1869"/>
                    </a:cubicBezTo>
                    <a:lnTo>
                      <a:pt x="1798" y="1179"/>
                    </a:lnTo>
                    <a:cubicBezTo>
                      <a:pt x="1643" y="988"/>
                      <a:pt x="1476" y="786"/>
                      <a:pt x="1298" y="595"/>
                    </a:cubicBezTo>
                    <a:cubicBezTo>
                      <a:pt x="1095" y="381"/>
                      <a:pt x="881" y="179"/>
                      <a:pt x="6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" name="Google Shape;2453;p44"/>
              <p:cNvSpPr/>
              <p:nvPr/>
            </p:nvSpPr>
            <p:spPr>
              <a:xfrm>
                <a:off x="1009350" y="1367550"/>
                <a:ext cx="45250" cy="47950"/>
              </a:xfrm>
              <a:custGeom>
                <a:avLst/>
                <a:gdLst/>
                <a:ahLst/>
                <a:cxnLst/>
                <a:rect l="l" t="t" r="r" b="b"/>
                <a:pathLst>
                  <a:path w="1810" h="1918" extrusionOk="0">
                    <a:moveTo>
                      <a:pt x="917" y="1"/>
                    </a:moveTo>
                    <a:lnTo>
                      <a:pt x="0" y="691"/>
                    </a:lnTo>
                    <a:cubicBezTo>
                      <a:pt x="310" y="1084"/>
                      <a:pt x="548" y="1489"/>
                      <a:pt x="750" y="1918"/>
                    </a:cubicBezTo>
                    <a:lnTo>
                      <a:pt x="1810" y="1513"/>
                    </a:lnTo>
                    <a:cubicBezTo>
                      <a:pt x="1584" y="989"/>
                      <a:pt x="1286" y="489"/>
                      <a:pt x="91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" name="Google Shape;2454;p44"/>
              <p:cNvSpPr/>
              <p:nvPr/>
            </p:nvSpPr>
            <p:spPr>
              <a:xfrm>
                <a:off x="823600" y="1321725"/>
                <a:ext cx="137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49" h="13" extrusionOk="0">
                    <a:moveTo>
                      <a:pt x="1" y="0"/>
                    </a:moveTo>
                    <a:cubicBezTo>
                      <a:pt x="36" y="0"/>
                      <a:pt x="72" y="12"/>
                      <a:pt x="108" y="12"/>
                    </a:cubicBezTo>
                    <a:cubicBezTo>
                      <a:pt x="251" y="0"/>
                      <a:pt x="405" y="0"/>
                      <a:pt x="548" y="0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" name="Google Shape;2455;p44"/>
              <p:cNvSpPr/>
              <p:nvPr/>
            </p:nvSpPr>
            <p:spPr>
              <a:xfrm>
                <a:off x="1028100" y="1405350"/>
                <a:ext cx="399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1596" h="2061" extrusionOk="0">
                    <a:moveTo>
                      <a:pt x="1060" y="1"/>
                    </a:moveTo>
                    <a:lnTo>
                      <a:pt x="0" y="406"/>
                    </a:lnTo>
                    <a:cubicBezTo>
                      <a:pt x="238" y="942"/>
                      <a:pt x="405" y="1489"/>
                      <a:pt x="512" y="2061"/>
                    </a:cubicBezTo>
                    <a:lnTo>
                      <a:pt x="1596" y="1692"/>
                    </a:lnTo>
                    <a:cubicBezTo>
                      <a:pt x="1477" y="1108"/>
                      <a:pt x="1298" y="549"/>
                      <a:pt x="106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" name="Google Shape;2456;p44"/>
              <p:cNvSpPr/>
              <p:nvPr/>
            </p:nvSpPr>
            <p:spPr>
              <a:xfrm>
                <a:off x="1047150" y="1542875"/>
                <a:ext cx="29175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167" h="1275" extrusionOk="0">
                    <a:moveTo>
                      <a:pt x="0" y="1"/>
                    </a:moveTo>
                    <a:lnTo>
                      <a:pt x="0" y="703"/>
                    </a:lnTo>
                    <a:cubicBezTo>
                      <a:pt x="0" y="1084"/>
                      <a:pt x="292" y="1275"/>
                      <a:pt x="584" y="1275"/>
                    </a:cubicBezTo>
                    <a:cubicBezTo>
                      <a:pt x="875" y="1275"/>
                      <a:pt x="1167" y="1084"/>
                      <a:pt x="1167" y="703"/>
                    </a:cubicBezTo>
                    <a:cubicBezTo>
                      <a:pt x="1167" y="477"/>
                      <a:pt x="1167" y="239"/>
                      <a:pt x="116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" name="Google Shape;2457;p44"/>
              <p:cNvSpPr/>
              <p:nvPr/>
            </p:nvSpPr>
            <p:spPr>
              <a:xfrm>
                <a:off x="1045950" y="1495850"/>
                <a:ext cx="303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1882" extrusionOk="0">
                    <a:moveTo>
                      <a:pt x="1155" y="0"/>
                    </a:moveTo>
                    <a:lnTo>
                      <a:pt x="1" y="120"/>
                    </a:lnTo>
                    <a:cubicBezTo>
                      <a:pt x="36" y="703"/>
                      <a:pt x="48" y="1298"/>
                      <a:pt x="48" y="1882"/>
                    </a:cubicBezTo>
                    <a:lnTo>
                      <a:pt x="1215" y="1882"/>
                    </a:lnTo>
                    <a:cubicBezTo>
                      <a:pt x="1215" y="1251"/>
                      <a:pt x="1191" y="620"/>
                      <a:pt x="11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" name="Google Shape;2458;p44"/>
              <p:cNvSpPr/>
              <p:nvPr/>
            </p:nvSpPr>
            <p:spPr>
              <a:xfrm>
                <a:off x="1040900" y="1447625"/>
                <a:ext cx="3365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2049" extrusionOk="0">
                    <a:moveTo>
                      <a:pt x="1084" y="1"/>
                    </a:moveTo>
                    <a:lnTo>
                      <a:pt x="0" y="370"/>
                    </a:lnTo>
                    <a:cubicBezTo>
                      <a:pt x="107" y="917"/>
                      <a:pt x="167" y="1477"/>
                      <a:pt x="203" y="2049"/>
                    </a:cubicBezTo>
                    <a:lnTo>
                      <a:pt x="1346" y="1929"/>
                    </a:lnTo>
                    <a:cubicBezTo>
                      <a:pt x="1310" y="1275"/>
                      <a:pt x="1227" y="632"/>
                      <a:pt x="10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" name="Google Shape;2459;p44"/>
              <p:cNvSpPr/>
              <p:nvPr/>
            </p:nvSpPr>
            <p:spPr>
              <a:xfrm>
                <a:off x="599475" y="1447625"/>
                <a:ext cx="3425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1370" h="2049" extrusionOk="0">
                    <a:moveTo>
                      <a:pt x="250" y="1"/>
                    </a:moveTo>
                    <a:cubicBezTo>
                      <a:pt x="119" y="632"/>
                      <a:pt x="48" y="1275"/>
                      <a:pt x="0" y="1929"/>
                    </a:cubicBezTo>
                    <a:lnTo>
                      <a:pt x="1155" y="2049"/>
                    </a:lnTo>
                    <a:cubicBezTo>
                      <a:pt x="1191" y="1477"/>
                      <a:pt x="1262" y="917"/>
                      <a:pt x="1369" y="370"/>
                    </a:cubicBezTo>
                    <a:lnTo>
                      <a:pt x="2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" name="Google Shape;2460;p44"/>
              <p:cNvSpPr/>
              <p:nvPr/>
            </p:nvSpPr>
            <p:spPr>
              <a:xfrm>
                <a:off x="597975" y="1495850"/>
                <a:ext cx="30400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1882" extrusionOk="0">
                    <a:moveTo>
                      <a:pt x="60" y="0"/>
                    </a:moveTo>
                    <a:cubicBezTo>
                      <a:pt x="13" y="632"/>
                      <a:pt x="1" y="1263"/>
                      <a:pt x="1" y="1882"/>
                    </a:cubicBezTo>
                    <a:lnTo>
                      <a:pt x="1167" y="1882"/>
                    </a:lnTo>
                    <a:cubicBezTo>
                      <a:pt x="1167" y="1298"/>
                      <a:pt x="1179" y="703"/>
                      <a:pt x="1215" y="120"/>
                    </a:cubicBez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" name="Google Shape;2461;p44"/>
              <p:cNvSpPr/>
              <p:nvPr/>
            </p:nvSpPr>
            <p:spPr>
              <a:xfrm>
                <a:off x="605725" y="1405350"/>
                <a:ext cx="411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2061" extrusionOk="0">
                    <a:moveTo>
                      <a:pt x="536" y="1"/>
                    </a:moveTo>
                    <a:cubicBezTo>
                      <a:pt x="298" y="537"/>
                      <a:pt x="131" y="1108"/>
                      <a:pt x="0" y="1692"/>
                    </a:cubicBezTo>
                    <a:lnTo>
                      <a:pt x="1119" y="2061"/>
                    </a:lnTo>
                    <a:cubicBezTo>
                      <a:pt x="1238" y="1501"/>
                      <a:pt x="1405" y="942"/>
                      <a:pt x="1643" y="418"/>
                    </a:cubicBezTo>
                    <a:lnTo>
                      <a:pt x="5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" name="Google Shape;2462;p44"/>
              <p:cNvSpPr/>
              <p:nvPr/>
            </p:nvSpPr>
            <p:spPr>
              <a:xfrm>
                <a:off x="597975" y="1542875"/>
                <a:ext cx="29200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168" h="1275" extrusionOk="0">
                    <a:moveTo>
                      <a:pt x="1" y="1"/>
                    </a:moveTo>
                    <a:cubicBezTo>
                      <a:pt x="1" y="239"/>
                      <a:pt x="1" y="477"/>
                      <a:pt x="1" y="703"/>
                    </a:cubicBezTo>
                    <a:cubicBezTo>
                      <a:pt x="1" y="1084"/>
                      <a:pt x="292" y="1275"/>
                      <a:pt x="584" y="1275"/>
                    </a:cubicBezTo>
                    <a:cubicBezTo>
                      <a:pt x="876" y="1275"/>
                      <a:pt x="1167" y="1084"/>
                      <a:pt x="1167" y="703"/>
                    </a:cubicBezTo>
                    <a:lnTo>
                      <a:pt x="116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" name="Google Shape;2463;p44"/>
              <p:cNvSpPr/>
              <p:nvPr/>
            </p:nvSpPr>
            <p:spPr>
              <a:xfrm>
                <a:off x="641725" y="1338400"/>
                <a:ext cx="452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1870" extrusionOk="0">
                    <a:moveTo>
                      <a:pt x="1168" y="0"/>
                    </a:moveTo>
                    <a:cubicBezTo>
                      <a:pt x="941" y="179"/>
                      <a:pt x="715" y="369"/>
                      <a:pt x="513" y="583"/>
                    </a:cubicBezTo>
                    <a:cubicBezTo>
                      <a:pt x="322" y="774"/>
                      <a:pt x="156" y="964"/>
                      <a:pt x="1" y="1167"/>
                    </a:cubicBezTo>
                    <a:lnTo>
                      <a:pt x="941" y="1869"/>
                    </a:lnTo>
                    <a:cubicBezTo>
                      <a:pt x="1061" y="1715"/>
                      <a:pt x="1192" y="1560"/>
                      <a:pt x="1334" y="1405"/>
                    </a:cubicBezTo>
                    <a:cubicBezTo>
                      <a:pt x="1489" y="1250"/>
                      <a:pt x="1644" y="1107"/>
                      <a:pt x="1811" y="976"/>
                    </a:cubicBez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" name="Google Shape;2464;p44"/>
              <p:cNvSpPr/>
              <p:nvPr/>
            </p:nvSpPr>
            <p:spPr>
              <a:xfrm>
                <a:off x="837300" y="1321725"/>
                <a:ext cx="134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37" h="13" extrusionOk="0">
                    <a:moveTo>
                      <a:pt x="0" y="0"/>
                    </a:moveTo>
                    <a:cubicBezTo>
                      <a:pt x="143" y="0"/>
                      <a:pt x="286" y="0"/>
                      <a:pt x="429" y="12"/>
                    </a:cubicBezTo>
                    <a:cubicBezTo>
                      <a:pt x="465" y="12"/>
                      <a:pt x="500" y="0"/>
                      <a:pt x="536" y="0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" name="Google Shape;2465;p44"/>
              <p:cNvSpPr/>
              <p:nvPr/>
            </p:nvSpPr>
            <p:spPr>
              <a:xfrm>
                <a:off x="619125" y="1367550"/>
                <a:ext cx="46150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930" extrusionOk="0">
                    <a:moveTo>
                      <a:pt x="905" y="1"/>
                    </a:moveTo>
                    <a:cubicBezTo>
                      <a:pt x="524" y="465"/>
                      <a:pt x="226" y="977"/>
                      <a:pt x="0" y="1513"/>
                    </a:cubicBezTo>
                    <a:lnTo>
                      <a:pt x="1107" y="1930"/>
                    </a:lnTo>
                    <a:cubicBezTo>
                      <a:pt x="1298" y="1501"/>
                      <a:pt x="1548" y="1096"/>
                      <a:pt x="1845" y="703"/>
                    </a:cubicBezTo>
                    <a:lnTo>
                      <a:pt x="90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" name="Google Shape;2466;p44"/>
              <p:cNvSpPr/>
              <p:nvPr/>
            </p:nvSpPr>
            <p:spPr>
              <a:xfrm>
                <a:off x="670900" y="1292525"/>
                <a:ext cx="166125" cy="70300"/>
              </a:xfrm>
              <a:custGeom>
                <a:avLst/>
                <a:gdLst/>
                <a:ahLst/>
                <a:cxnLst/>
                <a:rect l="l" t="t" r="r" b="b"/>
                <a:pathLst>
                  <a:path w="6645" h="2812" extrusionOk="0">
                    <a:moveTo>
                      <a:pt x="6446" y="1"/>
                    </a:moveTo>
                    <a:cubicBezTo>
                      <a:pt x="6380" y="1"/>
                      <a:pt x="6315" y="1"/>
                      <a:pt x="6249" y="2"/>
                    </a:cubicBezTo>
                    <a:lnTo>
                      <a:pt x="6644" y="2"/>
                    </a:lnTo>
                    <a:cubicBezTo>
                      <a:pt x="6578" y="1"/>
                      <a:pt x="6512" y="1"/>
                      <a:pt x="6446" y="1"/>
                    </a:cubicBezTo>
                    <a:close/>
                    <a:moveTo>
                      <a:pt x="6216" y="2"/>
                    </a:moveTo>
                    <a:cubicBezTo>
                      <a:pt x="6211" y="2"/>
                      <a:pt x="6207" y="2"/>
                      <a:pt x="6203" y="2"/>
                    </a:cubicBezTo>
                    <a:lnTo>
                      <a:pt x="6203" y="2"/>
                    </a:lnTo>
                    <a:cubicBezTo>
                      <a:pt x="6218" y="2"/>
                      <a:pt x="6234" y="2"/>
                      <a:pt x="6249" y="2"/>
                    </a:cubicBezTo>
                    <a:close/>
                    <a:moveTo>
                      <a:pt x="6203" y="2"/>
                    </a:moveTo>
                    <a:lnTo>
                      <a:pt x="6203" y="2"/>
                    </a:lnTo>
                    <a:cubicBezTo>
                      <a:pt x="3979" y="31"/>
                      <a:pt x="1754" y="462"/>
                      <a:pt x="1" y="1835"/>
                    </a:cubicBezTo>
                    <a:lnTo>
                      <a:pt x="644" y="2811"/>
                    </a:lnTo>
                    <a:cubicBezTo>
                      <a:pt x="2144" y="1549"/>
                      <a:pt x="4156" y="1204"/>
                      <a:pt x="6109" y="1168"/>
                    </a:cubicBezTo>
                    <a:cubicBezTo>
                      <a:pt x="5470" y="1074"/>
                      <a:pt x="5501" y="38"/>
                      <a:pt x="6203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" name="Google Shape;2467;p44"/>
              <p:cNvSpPr/>
              <p:nvPr/>
            </p:nvSpPr>
            <p:spPr>
              <a:xfrm>
                <a:off x="807525" y="1292550"/>
                <a:ext cx="59250" cy="29200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1168" extrusionOk="0">
                    <a:moveTo>
                      <a:pt x="751" y="1"/>
                    </a:moveTo>
                    <a:cubicBezTo>
                      <a:pt x="36" y="24"/>
                      <a:pt x="1" y="1072"/>
                      <a:pt x="644" y="1167"/>
                    </a:cubicBezTo>
                    <a:lnTo>
                      <a:pt x="1191" y="1167"/>
                    </a:lnTo>
                    <a:cubicBezTo>
                      <a:pt x="1281" y="1161"/>
                      <a:pt x="1370" y="1158"/>
                      <a:pt x="1459" y="1158"/>
                    </a:cubicBezTo>
                    <a:cubicBezTo>
                      <a:pt x="1548" y="1158"/>
                      <a:pt x="1638" y="1161"/>
                      <a:pt x="1727" y="1167"/>
                    </a:cubicBezTo>
                    <a:cubicBezTo>
                      <a:pt x="2370" y="1084"/>
                      <a:pt x="2334" y="24"/>
                      <a:pt x="1620" y="1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" name="Google Shape;2468;p44"/>
              <p:cNvSpPr/>
              <p:nvPr/>
            </p:nvSpPr>
            <p:spPr>
              <a:xfrm>
                <a:off x="917950" y="1635750"/>
                <a:ext cx="32775" cy="40500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1620" extrusionOk="0">
                    <a:moveTo>
                      <a:pt x="84" y="0"/>
                    </a:moveTo>
                    <a:cubicBezTo>
                      <a:pt x="96" y="453"/>
                      <a:pt x="60" y="893"/>
                      <a:pt x="1" y="1334"/>
                    </a:cubicBezTo>
                    <a:lnTo>
                      <a:pt x="1215" y="1620"/>
                    </a:lnTo>
                    <a:cubicBezTo>
                      <a:pt x="1287" y="1108"/>
                      <a:pt x="1311" y="560"/>
                      <a:pt x="12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" name="Google Shape;2469;p44"/>
              <p:cNvSpPr/>
              <p:nvPr/>
            </p:nvSpPr>
            <p:spPr>
              <a:xfrm>
                <a:off x="723600" y="1635750"/>
                <a:ext cx="32450" cy="40200"/>
              </a:xfrm>
              <a:custGeom>
                <a:avLst/>
                <a:gdLst/>
                <a:ahLst/>
                <a:cxnLst/>
                <a:rect l="l" t="t" r="r" b="b"/>
                <a:pathLst>
                  <a:path w="1298" h="1608" extrusionOk="0">
                    <a:moveTo>
                      <a:pt x="12" y="0"/>
                    </a:moveTo>
                    <a:cubicBezTo>
                      <a:pt x="0" y="560"/>
                      <a:pt x="36" y="1108"/>
                      <a:pt x="83" y="1608"/>
                    </a:cubicBezTo>
                    <a:lnTo>
                      <a:pt x="1298" y="1322"/>
                    </a:lnTo>
                    <a:cubicBezTo>
                      <a:pt x="1262" y="881"/>
                      <a:pt x="1250" y="441"/>
                      <a:pt x="126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" name="Google Shape;2470;p44"/>
              <p:cNvSpPr/>
              <p:nvPr/>
            </p:nvSpPr>
            <p:spPr>
              <a:xfrm>
                <a:off x="904275" y="1554775"/>
                <a:ext cx="42575" cy="4320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728" extrusionOk="0">
                    <a:moveTo>
                      <a:pt x="1215" y="1"/>
                    </a:moveTo>
                    <a:lnTo>
                      <a:pt x="0" y="263"/>
                    </a:lnTo>
                    <a:cubicBezTo>
                      <a:pt x="60" y="382"/>
                      <a:pt x="119" y="501"/>
                      <a:pt x="167" y="620"/>
                    </a:cubicBezTo>
                    <a:cubicBezTo>
                      <a:pt x="298" y="953"/>
                      <a:pt x="393" y="1299"/>
                      <a:pt x="465" y="1656"/>
                    </a:cubicBezTo>
                    <a:lnTo>
                      <a:pt x="1703" y="1727"/>
                    </a:lnTo>
                    <a:cubicBezTo>
                      <a:pt x="1596" y="1120"/>
                      <a:pt x="1441" y="537"/>
                      <a:pt x="12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" name="Google Shape;2471;p44"/>
              <p:cNvSpPr/>
              <p:nvPr/>
            </p:nvSpPr>
            <p:spPr>
              <a:xfrm>
                <a:off x="726575" y="1554500"/>
                <a:ext cx="417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727" extrusionOk="0">
                    <a:moveTo>
                      <a:pt x="405" y="0"/>
                    </a:moveTo>
                    <a:cubicBezTo>
                      <a:pt x="214" y="548"/>
                      <a:pt x="84" y="1131"/>
                      <a:pt x="0" y="1726"/>
                    </a:cubicBezTo>
                    <a:lnTo>
                      <a:pt x="1298" y="1667"/>
                    </a:lnTo>
                    <a:cubicBezTo>
                      <a:pt x="1310" y="1584"/>
                      <a:pt x="1322" y="1488"/>
                      <a:pt x="1346" y="1405"/>
                    </a:cubicBezTo>
                    <a:cubicBezTo>
                      <a:pt x="1417" y="1036"/>
                      <a:pt x="1524" y="655"/>
                      <a:pt x="1667" y="274"/>
                    </a:cubicBezTo>
                    <a:lnTo>
                      <a:pt x="40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" name="Google Shape;2472;p44"/>
              <p:cNvSpPr/>
              <p:nvPr/>
            </p:nvSpPr>
            <p:spPr>
              <a:xfrm>
                <a:off x="725675" y="1668775"/>
                <a:ext cx="34075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1363" h="1484" extrusionOk="0">
                    <a:moveTo>
                      <a:pt x="1215" y="1"/>
                    </a:moveTo>
                    <a:lnTo>
                      <a:pt x="0" y="287"/>
                    </a:lnTo>
                    <a:cubicBezTo>
                      <a:pt x="24" y="561"/>
                      <a:pt x="48" y="823"/>
                      <a:pt x="84" y="1061"/>
                    </a:cubicBezTo>
                    <a:cubicBezTo>
                      <a:pt x="127" y="1355"/>
                      <a:pt x="346" y="1483"/>
                      <a:pt x="587" y="1483"/>
                    </a:cubicBezTo>
                    <a:cubicBezTo>
                      <a:pt x="950" y="1483"/>
                      <a:pt x="1363" y="1194"/>
                      <a:pt x="1298" y="751"/>
                    </a:cubicBezTo>
                    <a:cubicBezTo>
                      <a:pt x="1263" y="501"/>
                      <a:pt x="1239" y="251"/>
                      <a:pt x="1215" y="1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" name="Google Shape;2473;p44"/>
              <p:cNvSpPr/>
              <p:nvPr/>
            </p:nvSpPr>
            <p:spPr>
              <a:xfrm>
                <a:off x="912350" y="1669075"/>
                <a:ext cx="36000" cy="36800"/>
              </a:xfrm>
              <a:custGeom>
                <a:avLst/>
                <a:gdLst/>
                <a:ahLst/>
                <a:cxnLst/>
                <a:rect l="l" t="t" r="r" b="b"/>
                <a:pathLst>
                  <a:path w="1440" h="1472" extrusionOk="0">
                    <a:moveTo>
                      <a:pt x="225" y="1"/>
                    </a:moveTo>
                    <a:cubicBezTo>
                      <a:pt x="189" y="251"/>
                      <a:pt x="142" y="501"/>
                      <a:pt x="94" y="739"/>
                    </a:cubicBezTo>
                    <a:cubicBezTo>
                      <a:pt x="1" y="1182"/>
                      <a:pt x="398" y="1471"/>
                      <a:pt x="765" y="1471"/>
                    </a:cubicBezTo>
                    <a:cubicBezTo>
                      <a:pt x="1010" y="1471"/>
                      <a:pt x="1242" y="1343"/>
                      <a:pt x="1308" y="1049"/>
                    </a:cubicBezTo>
                    <a:cubicBezTo>
                      <a:pt x="1356" y="811"/>
                      <a:pt x="1404" y="549"/>
                      <a:pt x="1439" y="287"/>
                    </a:cubicBezTo>
                    <a:lnTo>
                      <a:pt x="225" y="1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4" name="Google Shape;2474;p44"/>
              <p:cNvSpPr/>
              <p:nvPr/>
            </p:nvSpPr>
            <p:spPr>
              <a:xfrm>
                <a:off x="915875" y="1596150"/>
                <a:ext cx="34550" cy="39625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158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8" y="525"/>
                      <a:pt x="167" y="1061"/>
                      <a:pt x="167" y="1584"/>
                    </a:cubicBezTo>
                    <a:lnTo>
                      <a:pt x="1382" y="1584"/>
                    </a:lnTo>
                    <a:cubicBezTo>
                      <a:pt x="1370" y="1084"/>
                      <a:pt x="1322" y="572"/>
                      <a:pt x="1239" y="7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" name="Google Shape;2475;p44"/>
              <p:cNvSpPr/>
              <p:nvPr/>
            </p:nvSpPr>
            <p:spPr>
              <a:xfrm>
                <a:off x="723900" y="1596150"/>
                <a:ext cx="35125" cy="39625"/>
              </a:xfrm>
              <a:custGeom>
                <a:avLst/>
                <a:gdLst/>
                <a:ahLst/>
                <a:cxnLst/>
                <a:rect l="l" t="t" r="r" b="b"/>
                <a:pathLst>
                  <a:path w="1405" h="1585" extrusionOk="0">
                    <a:moveTo>
                      <a:pt x="1405" y="1"/>
                    </a:moveTo>
                    <a:lnTo>
                      <a:pt x="107" y="72"/>
                    </a:lnTo>
                    <a:cubicBezTo>
                      <a:pt x="36" y="572"/>
                      <a:pt x="0" y="1084"/>
                      <a:pt x="0" y="1584"/>
                    </a:cubicBezTo>
                    <a:lnTo>
                      <a:pt x="1250" y="1584"/>
                    </a:lnTo>
                    <a:cubicBezTo>
                      <a:pt x="1262" y="1049"/>
                      <a:pt x="1322" y="525"/>
                      <a:pt x="140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" name="Google Shape;2476;p44"/>
              <p:cNvSpPr/>
              <p:nvPr/>
            </p:nvSpPr>
            <p:spPr>
              <a:xfrm>
                <a:off x="736675" y="1484225"/>
                <a:ext cx="197975" cy="77425"/>
              </a:xfrm>
              <a:custGeom>
                <a:avLst/>
                <a:gdLst/>
                <a:ahLst/>
                <a:cxnLst/>
                <a:rect l="l" t="t" r="r" b="b"/>
                <a:pathLst>
                  <a:path w="7919" h="3097" extrusionOk="0">
                    <a:moveTo>
                      <a:pt x="3934" y="0"/>
                    </a:moveTo>
                    <a:cubicBezTo>
                      <a:pt x="3730" y="0"/>
                      <a:pt x="3519" y="12"/>
                      <a:pt x="3299" y="37"/>
                    </a:cubicBezTo>
                    <a:cubicBezTo>
                      <a:pt x="1525" y="227"/>
                      <a:pt x="525" y="1370"/>
                      <a:pt x="1" y="2811"/>
                    </a:cubicBezTo>
                    <a:lnTo>
                      <a:pt x="1263" y="3097"/>
                    </a:lnTo>
                    <a:cubicBezTo>
                      <a:pt x="1608" y="2228"/>
                      <a:pt x="2180" y="1466"/>
                      <a:pt x="3204" y="1227"/>
                    </a:cubicBezTo>
                    <a:cubicBezTo>
                      <a:pt x="3434" y="1174"/>
                      <a:pt x="3658" y="1149"/>
                      <a:pt x="3875" y="1149"/>
                    </a:cubicBezTo>
                    <a:cubicBezTo>
                      <a:pt x="5157" y="1149"/>
                      <a:pt x="6175" y="2026"/>
                      <a:pt x="6704" y="3085"/>
                    </a:cubicBezTo>
                    <a:lnTo>
                      <a:pt x="7919" y="2823"/>
                    </a:lnTo>
                    <a:cubicBezTo>
                      <a:pt x="7247" y="1219"/>
                      <a:pt x="5993" y="0"/>
                      <a:pt x="39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" name="Google Shape;2477;p44"/>
              <p:cNvSpPr/>
              <p:nvPr/>
            </p:nvSpPr>
            <p:spPr>
              <a:xfrm>
                <a:off x="703350" y="1279450"/>
                <a:ext cx="267625" cy="263450"/>
              </a:xfrm>
              <a:custGeom>
                <a:avLst/>
                <a:gdLst/>
                <a:ahLst/>
                <a:cxnLst/>
                <a:rect l="l" t="t" r="r" b="b"/>
                <a:pathLst>
                  <a:path w="10705" h="10538" extrusionOk="0">
                    <a:moveTo>
                      <a:pt x="0" y="1"/>
                    </a:moveTo>
                    <a:lnTo>
                      <a:pt x="0" y="10538"/>
                    </a:lnTo>
                    <a:lnTo>
                      <a:pt x="10704" y="10538"/>
                    </a:lnTo>
                    <a:lnTo>
                      <a:pt x="1070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" name="Google Shape;2478;p44"/>
              <p:cNvSpPr/>
              <p:nvPr/>
            </p:nvSpPr>
            <p:spPr>
              <a:xfrm>
                <a:off x="788775" y="1237775"/>
                <a:ext cx="96775" cy="64025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2561" extrusionOk="0">
                    <a:moveTo>
                      <a:pt x="1" y="1"/>
                    </a:moveTo>
                    <a:lnTo>
                      <a:pt x="1" y="2561"/>
                    </a:lnTo>
                    <a:lnTo>
                      <a:pt x="3870" y="2561"/>
                    </a:lnTo>
                    <a:lnTo>
                      <a:pt x="38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" name="Google Shape;2479;p44"/>
              <p:cNvSpPr/>
              <p:nvPr/>
            </p:nvSpPr>
            <p:spPr>
              <a:xfrm>
                <a:off x="988500" y="1127350"/>
                <a:ext cx="75325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644" extrusionOk="0">
                    <a:moveTo>
                      <a:pt x="1" y="1"/>
                    </a:moveTo>
                    <a:lnTo>
                      <a:pt x="1" y="644"/>
                    </a:lnTo>
                    <a:lnTo>
                      <a:pt x="3013" y="644"/>
                    </a:lnTo>
                    <a:lnTo>
                      <a:pt x="30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" name="Google Shape;2480;p44"/>
              <p:cNvSpPr/>
              <p:nvPr/>
            </p:nvSpPr>
            <p:spPr>
              <a:xfrm>
                <a:off x="976900" y="1118725"/>
                <a:ext cx="23825" cy="33350"/>
              </a:xfrm>
              <a:custGeom>
                <a:avLst/>
                <a:gdLst/>
                <a:ahLst/>
                <a:cxnLst/>
                <a:rect l="l" t="t" r="r" b="b"/>
                <a:pathLst>
                  <a:path w="953" h="1334" extrusionOk="0">
                    <a:moveTo>
                      <a:pt x="0" y="0"/>
                    </a:moveTo>
                    <a:lnTo>
                      <a:pt x="0" y="1334"/>
                    </a:lnTo>
                    <a:lnTo>
                      <a:pt x="953" y="1334"/>
                    </a:lnTo>
                    <a:lnTo>
                      <a:pt x="95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" name="Google Shape;2481;p44"/>
              <p:cNvSpPr/>
              <p:nvPr/>
            </p:nvSpPr>
            <p:spPr>
              <a:xfrm>
                <a:off x="965275" y="1096400"/>
                <a:ext cx="23250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3192" extrusionOk="0">
                    <a:moveTo>
                      <a:pt x="465" y="0"/>
                    </a:moveTo>
                    <a:cubicBezTo>
                      <a:pt x="215" y="0"/>
                      <a:pt x="1" y="203"/>
                      <a:pt x="1" y="465"/>
                    </a:cubicBezTo>
                    <a:lnTo>
                      <a:pt x="1" y="2727"/>
                    </a:lnTo>
                    <a:cubicBezTo>
                      <a:pt x="1" y="2977"/>
                      <a:pt x="215" y="3191"/>
                      <a:pt x="465" y="3191"/>
                    </a:cubicBezTo>
                    <a:cubicBezTo>
                      <a:pt x="727" y="3191"/>
                      <a:pt x="930" y="2977"/>
                      <a:pt x="930" y="2727"/>
                    </a:cubicBezTo>
                    <a:lnTo>
                      <a:pt x="930" y="465"/>
                    </a:lnTo>
                    <a:cubicBezTo>
                      <a:pt x="930" y="203"/>
                      <a:pt x="727" y="0"/>
                      <a:pt x="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4"/>
              <p:cNvSpPr/>
              <p:nvPr/>
            </p:nvSpPr>
            <p:spPr>
              <a:xfrm>
                <a:off x="1035825" y="1108000"/>
                <a:ext cx="55700" cy="55700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2228" extrusionOk="0">
                    <a:moveTo>
                      <a:pt x="1120" y="1"/>
                    </a:moveTo>
                    <a:cubicBezTo>
                      <a:pt x="501" y="1"/>
                      <a:pt x="1" y="501"/>
                      <a:pt x="1" y="1108"/>
                    </a:cubicBezTo>
                    <a:cubicBezTo>
                      <a:pt x="1" y="1727"/>
                      <a:pt x="501" y="2227"/>
                      <a:pt x="1120" y="2227"/>
                    </a:cubicBezTo>
                    <a:cubicBezTo>
                      <a:pt x="1727" y="2227"/>
                      <a:pt x="2227" y="1727"/>
                      <a:pt x="2227" y="1108"/>
                    </a:cubicBezTo>
                    <a:cubicBezTo>
                      <a:pt x="2227" y="501"/>
                      <a:pt x="1727" y="1"/>
                      <a:pt x="11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3" name="Google Shape;2483;p44"/>
              <p:cNvSpPr/>
              <p:nvPr/>
            </p:nvSpPr>
            <p:spPr>
              <a:xfrm>
                <a:off x="1063800" y="1108000"/>
                <a:ext cx="27725" cy="55700"/>
              </a:xfrm>
              <a:custGeom>
                <a:avLst/>
                <a:gdLst/>
                <a:ahLst/>
                <a:cxnLst/>
                <a:rect l="l" t="t" r="r" b="b"/>
                <a:pathLst>
                  <a:path w="1109" h="2228" extrusionOk="0">
                    <a:moveTo>
                      <a:pt x="1" y="1"/>
                    </a:moveTo>
                    <a:lnTo>
                      <a:pt x="1" y="2227"/>
                    </a:lnTo>
                    <a:cubicBezTo>
                      <a:pt x="608" y="2227"/>
                      <a:pt x="1108" y="1727"/>
                      <a:pt x="1108" y="1108"/>
                    </a:cubicBezTo>
                    <a:cubicBezTo>
                      <a:pt x="1108" y="489"/>
                      <a:pt x="608" y="1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4" name="Google Shape;2484;p44"/>
              <p:cNvSpPr/>
              <p:nvPr/>
            </p:nvSpPr>
            <p:spPr>
              <a:xfrm>
                <a:off x="611075" y="1128850"/>
                <a:ext cx="75325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655" extrusionOk="0">
                    <a:moveTo>
                      <a:pt x="1" y="0"/>
                    </a:moveTo>
                    <a:lnTo>
                      <a:pt x="1" y="655"/>
                    </a:lnTo>
                    <a:lnTo>
                      <a:pt x="3013" y="655"/>
                    </a:lnTo>
                    <a:lnTo>
                      <a:pt x="301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" name="Google Shape;2485;p44"/>
              <p:cNvSpPr/>
              <p:nvPr/>
            </p:nvSpPr>
            <p:spPr>
              <a:xfrm>
                <a:off x="674175" y="1120200"/>
                <a:ext cx="23850" cy="33675"/>
              </a:xfrm>
              <a:custGeom>
                <a:avLst/>
                <a:gdLst/>
                <a:ahLst/>
                <a:cxnLst/>
                <a:rect l="l" t="t" r="r" b="b"/>
                <a:pathLst>
                  <a:path w="954" h="1347" extrusionOk="0">
                    <a:moveTo>
                      <a:pt x="1" y="1"/>
                    </a:moveTo>
                    <a:lnTo>
                      <a:pt x="1" y="1346"/>
                    </a:lnTo>
                    <a:lnTo>
                      <a:pt x="953" y="1346"/>
                    </a:lnTo>
                    <a:lnTo>
                      <a:pt x="95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6" name="Google Shape;2486;p44"/>
              <p:cNvSpPr/>
              <p:nvPr/>
            </p:nvSpPr>
            <p:spPr>
              <a:xfrm>
                <a:off x="686375" y="1096400"/>
                <a:ext cx="23250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3192" extrusionOk="0">
                    <a:moveTo>
                      <a:pt x="465" y="0"/>
                    </a:moveTo>
                    <a:cubicBezTo>
                      <a:pt x="203" y="0"/>
                      <a:pt x="1" y="203"/>
                      <a:pt x="1" y="465"/>
                    </a:cubicBezTo>
                    <a:lnTo>
                      <a:pt x="1" y="2727"/>
                    </a:lnTo>
                    <a:cubicBezTo>
                      <a:pt x="1" y="2977"/>
                      <a:pt x="203" y="3191"/>
                      <a:pt x="465" y="3191"/>
                    </a:cubicBezTo>
                    <a:cubicBezTo>
                      <a:pt x="715" y="3191"/>
                      <a:pt x="930" y="2977"/>
                      <a:pt x="930" y="2727"/>
                    </a:cubicBezTo>
                    <a:lnTo>
                      <a:pt x="930" y="465"/>
                    </a:lnTo>
                    <a:cubicBezTo>
                      <a:pt x="930" y="203"/>
                      <a:pt x="715" y="0"/>
                      <a:pt x="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" name="Google Shape;2487;p44"/>
              <p:cNvSpPr/>
              <p:nvPr/>
            </p:nvSpPr>
            <p:spPr>
              <a:xfrm>
                <a:off x="583400" y="1108900"/>
                <a:ext cx="55675" cy="55675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2227" extrusionOk="0">
                    <a:moveTo>
                      <a:pt x="1119" y="0"/>
                    </a:moveTo>
                    <a:cubicBezTo>
                      <a:pt x="500" y="0"/>
                      <a:pt x="0" y="500"/>
                      <a:pt x="0" y="1108"/>
                    </a:cubicBezTo>
                    <a:cubicBezTo>
                      <a:pt x="0" y="1727"/>
                      <a:pt x="500" y="2227"/>
                      <a:pt x="1119" y="2227"/>
                    </a:cubicBezTo>
                    <a:cubicBezTo>
                      <a:pt x="1727" y="2227"/>
                      <a:pt x="2227" y="1727"/>
                      <a:pt x="2227" y="1108"/>
                    </a:cubicBezTo>
                    <a:cubicBezTo>
                      <a:pt x="2227" y="500"/>
                      <a:pt x="1727" y="0"/>
                      <a:pt x="111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" name="Google Shape;2488;p44"/>
              <p:cNvSpPr/>
              <p:nvPr/>
            </p:nvSpPr>
            <p:spPr>
              <a:xfrm>
                <a:off x="583400" y="1108900"/>
                <a:ext cx="28000" cy="5567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227" extrusionOk="0">
                    <a:moveTo>
                      <a:pt x="1119" y="0"/>
                    </a:moveTo>
                    <a:cubicBezTo>
                      <a:pt x="500" y="0"/>
                      <a:pt x="0" y="500"/>
                      <a:pt x="0" y="1108"/>
                    </a:cubicBezTo>
                    <a:cubicBezTo>
                      <a:pt x="0" y="1727"/>
                      <a:pt x="500" y="2227"/>
                      <a:pt x="1119" y="2227"/>
                    </a:cubicBez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" name="Google Shape;2489;p44"/>
              <p:cNvSpPr/>
              <p:nvPr/>
            </p:nvSpPr>
            <p:spPr>
              <a:xfrm>
                <a:off x="697400" y="1021375"/>
                <a:ext cx="279525" cy="236975"/>
              </a:xfrm>
              <a:custGeom>
                <a:avLst/>
                <a:gdLst/>
                <a:ahLst/>
                <a:cxnLst/>
                <a:rect l="l" t="t" r="r" b="b"/>
                <a:pathLst>
                  <a:path w="11181" h="9479" extrusionOk="0">
                    <a:moveTo>
                      <a:pt x="1084" y="1"/>
                    </a:moveTo>
                    <a:cubicBezTo>
                      <a:pt x="489" y="1"/>
                      <a:pt x="0" y="477"/>
                      <a:pt x="0" y="1084"/>
                    </a:cubicBezTo>
                    <a:lnTo>
                      <a:pt x="0" y="8395"/>
                    </a:lnTo>
                    <a:cubicBezTo>
                      <a:pt x="0" y="8990"/>
                      <a:pt x="489" y="9478"/>
                      <a:pt x="1084" y="9478"/>
                    </a:cubicBezTo>
                    <a:lnTo>
                      <a:pt x="10097" y="9478"/>
                    </a:lnTo>
                    <a:cubicBezTo>
                      <a:pt x="10692" y="9478"/>
                      <a:pt x="11180" y="8990"/>
                      <a:pt x="11180" y="8395"/>
                    </a:cubicBezTo>
                    <a:lnTo>
                      <a:pt x="11180" y="1084"/>
                    </a:lnTo>
                    <a:cubicBezTo>
                      <a:pt x="11180" y="477"/>
                      <a:pt x="10692" y="1"/>
                      <a:pt x="100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0" name="Google Shape;2490;p44"/>
              <p:cNvSpPr/>
              <p:nvPr/>
            </p:nvSpPr>
            <p:spPr>
              <a:xfrm>
                <a:off x="723000" y="1160975"/>
                <a:ext cx="228325" cy="72075"/>
              </a:xfrm>
              <a:custGeom>
                <a:avLst/>
                <a:gdLst/>
                <a:ahLst/>
                <a:cxnLst/>
                <a:rect l="l" t="t" r="r" b="b"/>
                <a:pathLst>
                  <a:path w="9133" h="2883" extrusionOk="0">
                    <a:moveTo>
                      <a:pt x="1381" y="1"/>
                    </a:moveTo>
                    <a:cubicBezTo>
                      <a:pt x="619" y="1"/>
                      <a:pt x="0" y="644"/>
                      <a:pt x="0" y="1442"/>
                    </a:cubicBezTo>
                    <a:cubicBezTo>
                      <a:pt x="0" y="2227"/>
                      <a:pt x="619" y="2882"/>
                      <a:pt x="1381" y="2882"/>
                    </a:cubicBezTo>
                    <a:lnTo>
                      <a:pt x="7739" y="2882"/>
                    </a:lnTo>
                    <a:cubicBezTo>
                      <a:pt x="8513" y="2882"/>
                      <a:pt x="9132" y="2227"/>
                      <a:pt x="9132" y="1442"/>
                    </a:cubicBezTo>
                    <a:cubicBezTo>
                      <a:pt x="9132" y="644"/>
                      <a:pt x="8513" y="1"/>
                      <a:pt x="77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1" name="Google Shape;2491;p44"/>
              <p:cNvSpPr/>
              <p:nvPr/>
            </p:nvSpPr>
            <p:spPr>
              <a:xfrm>
                <a:off x="750650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489" y="1"/>
                    </a:moveTo>
                    <a:cubicBezTo>
                      <a:pt x="230" y="1"/>
                      <a:pt x="1" y="339"/>
                      <a:pt x="240" y="577"/>
                    </a:cubicBezTo>
                    <a:cubicBezTo>
                      <a:pt x="787" y="1125"/>
                      <a:pt x="1335" y="1697"/>
                      <a:pt x="1895" y="2232"/>
                    </a:cubicBezTo>
                    <a:cubicBezTo>
                      <a:pt x="1966" y="2299"/>
                      <a:pt x="2046" y="2327"/>
                      <a:pt x="2122" y="2327"/>
                    </a:cubicBezTo>
                    <a:cubicBezTo>
                      <a:pt x="2389" y="2327"/>
                      <a:pt x="2621" y="1987"/>
                      <a:pt x="2371" y="1756"/>
                    </a:cubicBezTo>
                    <a:cubicBezTo>
                      <a:pt x="1811" y="1220"/>
                      <a:pt x="1264" y="649"/>
                      <a:pt x="716" y="101"/>
                    </a:cubicBezTo>
                    <a:cubicBezTo>
                      <a:pt x="645" y="30"/>
                      <a:pt x="566" y="1"/>
                      <a:pt x="4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2" name="Google Shape;2492;p44"/>
              <p:cNvSpPr/>
              <p:nvPr/>
            </p:nvSpPr>
            <p:spPr>
              <a:xfrm>
                <a:off x="750375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2133" y="1"/>
                    </a:moveTo>
                    <a:cubicBezTo>
                      <a:pt x="2056" y="1"/>
                      <a:pt x="1976" y="30"/>
                      <a:pt x="1906" y="101"/>
                    </a:cubicBezTo>
                    <a:cubicBezTo>
                      <a:pt x="1358" y="649"/>
                      <a:pt x="810" y="1220"/>
                      <a:pt x="251" y="1756"/>
                    </a:cubicBezTo>
                    <a:cubicBezTo>
                      <a:pt x="1" y="1987"/>
                      <a:pt x="240" y="2327"/>
                      <a:pt x="504" y="2327"/>
                    </a:cubicBezTo>
                    <a:cubicBezTo>
                      <a:pt x="580" y="2327"/>
                      <a:pt x="658" y="2299"/>
                      <a:pt x="727" y="2232"/>
                    </a:cubicBezTo>
                    <a:cubicBezTo>
                      <a:pt x="1287" y="1697"/>
                      <a:pt x="1834" y="1125"/>
                      <a:pt x="2382" y="577"/>
                    </a:cubicBezTo>
                    <a:cubicBezTo>
                      <a:pt x="2621" y="339"/>
                      <a:pt x="2392" y="1"/>
                      <a:pt x="21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3" name="Google Shape;2493;p44"/>
              <p:cNvSpPr/>
              <p:nvPr/>
            </p:nvSpPr>
            <p:spPr>
              <a:xfrm>
                <a:off x="854550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488" y="1"/>
                    </a:moveTo>
                    <a:cubicBezTo>
                      <a:pt x="229" y="1"/>
                      <a:pt x="0" y="339"/>
                      <a:pt x="239" y="577"/>
                    </a:cubicBezTo>
                    <a:cubicBezTo>
                      <a:pt x="787" y="1125"/>
                      <a:pt x="1334" y="1697"/>
                      <a:pt x="1894" y="2232"/>
                    </a:cubicBezTo>
                    <a:cubicBezTo>
                      <a:pt x="1963" y="2299"/>
                      <a:pt x="2041" y="2327"/>
                      <a:pt x="2117" y="2327"/>
                    </a:cubicBezTo>
                    <a:cubicBezTo>
                      <a:pt x="2381" y="2327"/>
                      <a:pt x="2620" y="1987"/>
                      <a:pt x="2370" y="1756"/>
                    </a:cubicBezTo>
                    <a:cubicBezTo>
                      <a:pt x="1811" y="1220"/>
                      <a:pt x="1263" y="649"/>
                      <a:pt x="715" y="101"/>
                    </a:cubicBezTo>
                    <a:cubicBezTo>
                      <a:pt x="644" y="30"/>
                      <a:pt x="565" y="1"/>
                      <a:pt x="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4" name="Google Shape;2494;p44"/>
              <p:cNvSpPr/>
              <p:nvPr/>
            </p:nvSpPr>
            <p:spPr>
              <a:xfrm>
                <a:off x="854275" y="1078700"/>
                <a:ext cx="65500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0" h="2327" extrusionOk="0">
                    <a:moveTo>
                      <a:pt x="2132" y="1"/>
                    </a:moveTo>
                    <a:cubicBezTo>
                      <a:pt x="2055" y="1"/>
                      <a:pt x="1976" y="30"/>
                      <a:pt x="1905" y="101"/>
                    </a:cubicBezTo>
                    <a:cubicBezTo>
                      <a:pt x="1357" y="649"/>
                      <a:pt x="810" y="1220"/>
                      <a:pt x="250" y="1756"/>
                    </a:cubicBezTo>
                    <a:cubicBezTo>
                      <a:pt x="0" y="1987"/>
                      <a:pt x="239" y="2327"/>
                      <a:pt x="504" y="2327"/>
                    </a:cubicBezTo>
                    <a:cubicBezTo>
                      <a:pt x="579" y="2327"/>
                      <a:pt x="657" y="2299"/>
                      <a:pt x="726" y="2232"/>
                    </a:cubicBezTo>
                    <a:cubicBezTo>
                      <a:pt x="1286" y="1697"/>
                      <a:pt x="1834" y="1125"/>
                      <a:pt x="2381" y="577"/>
                    </a:cubicBezTo>
                    <a:cubicBezTo>
                      <a:pt x="2620" y="339"/>
                      <a:pt x="2391" y="1"/>
                      <a:pt x="21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5" name="Google Shape;2495;p44"/>
              <p:cNvSpPr/>
              <p:nvPr/>
            </p:nvSpPr>
            <p:spPr>
              <a:xfrm>
                <a:off x="734900" y="1170500"/>
                <a:ext cx="28000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121" extrusionOk="0">
                    <a:moveTo>
                      <a:pt x="1060" y="1"/>
                    </a:moveTo>
                    <a:cubicBezTo>
                      <a:pt x="477" y="1"/>
                      <a:pt x="1" y="477"/>
                      <a:pt x="1" y="1061"/>
                    </a:cubicBezTo>
                    <a:cubicBezTo>
                      <a:pt x="1" y="1644"/>
                      <a:pt x="477" y="2120"/>
                      <a:pt x="1060" y="2120"/>
                    </a:cubicBezTo>
                    <a:lnTo>
                      <a:pt x="1120" y="2120"/>
                    </a:lnTo>
                    <a:lnTo>
                      <a:pt x="112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6" name="Google Shape;2496;p44"/>
              <p:cNvSpPr/>
              <p:nvPr/>
            </p:nvSpPr>
            <p:spPr>
              <a:xfrm>
                <a:off x="762875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1489" y="2120"/>
                    </a:lnTo>
                    <a:lnTo>
                      <a:pt x="14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7" name="Google Shape;2497;p44"/>
              <p:cNvSpPr/>
              <p:nvPr/>
            </p:nvSpPr>
            <p:spPr>
              <a:xfrm>
                <a:off x="800100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0" y="1"/>
                    </a:moveTo>
                    <a:lnTo>
                      <a:pt x="0" y="2120"/>
                    </a:lnTo>
                    <a:lnTo>
                      <a:pt x="1488" y="2120"/>
                    </a:lnTo>
                    <a:lnTo>
                      <a:pt x="14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8" name="Google Shape;2498;p44"/>
              <p:cNvSpPr/>
              <p:nvPr/>
            </p:nvSpPr>
            <p:spPr>
              <a:xfrm>
                <a:off x="874200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1489" y="2120"/>
                    </a:lnTo>
                    <a:lnTo>
                      <a:pt x="148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" name="Google Shape;2499;p44"/>
              <p:cNvSpPr/>
              <p:nvPr/>
            </p:nvSpPr>
            <p:spPr>
              <a:xfrm>
                <a:off x="911400" y="1170500"/>
                <a:ext cx="280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60" y="2120"/>
                    </a:lnTo>
                    <a:cubicBezTo>
                      <a:pt x="644" y="2120"/>
                      <a:pt x="1120" y="1644"/>
                      <a:pt x="1120" y="1061"/>
                    </a:cubicBezTo>
                    <a:cubicBezTo>
                      <a:pt x="1120" y="465"/>
                      <a:pt x="644" y="1"/>
                      <a:pt x="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" name="Google Shape;2500;p44"/>
              <p:cNvSpPr/>
              <p:nvPr/>
            </p:nvSpPr>
            <p:spPr>
              <a:xfrm>
                <a:off x="837300" y="1170500"/>
                <a:ext cx="369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77" h="2121" extrusionOk="0">
                    <a:moveTo>
                      <a:pt x="0" y="1"/>
                    </a:moveTo>
                    <a:lnTo>
                      <a:pt x="0" y="2120"/>
                    </a:lnTo>
                    <a:lnTo>
                      <a:pt x="1477" y="2120"/>
                    </a:lnTo>
                    <a:lnTo>
                      <a:pt x="14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" name="Google Shape;2501;p44"/>
              <p:cNvSpPr/>
              <p:nvPr/>
            </p:nvSpPr>
            <p:spPr>
              <a:xfrm>
                <a:off x="667025" y="1279450"/>
                <a:ext cx="339950" cy="42300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1692" extrusionOk="0">
                    <a:moveTo>
                      <a:pt x="1" y="1"/>
                    </a:moveTo>
                    <a:lnTo>
                      <a:pt x="1" y="1691"/>
                    </a:lnTo>
                    <a:lnTo>
                      <a:pt x="13598" y="1691"/>
                    </a:lnTo>
                    <a:lnTo>
                      <a:pt x="135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2" name="Google Shape;2502;p44"/>
              <p:cNvSpPr/>
              <p:nvPr/>
            </p:nvSpPr>
            <p:spPr>
              <a:xfrm>
                <a:off x="667025" y="1301775"/>
                <a:ext cx="339950" cy="18775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751" extrusionOk="0">
                    <a:moveTo>
                      <a:pt x="1" y="1"/>
                    </a:moveTo>
                    <a:lnTo>
                      <a:pt x="1" y="751"/>
                    </a:lnTo>
                    <a:lnTo>
                      <a:pt x="13598" y="751"/>
                    </a:lnTo>
                    <a:lnTo>
                      <a:pt x="135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" name="Google Shape;2503;p44"/>
              <p:cNvSpPr/>
              <p:nvPr/>
            </p:nvSpPr>
            <p:spPr>
              <a:xfrm>
                <a:off x="738175" y="1405350"/>
                <a:ext cx="197975" cy="112850"/>
              </a:xfrm>
              <a:custGeom>
                <a:avLst/>
                <a:gdLst/>
                <a:ahLst/>
                <a:cxnLst/>
                <a:rect l="l" t="t" r="r" b="b"/>
                <a:pathLst>
                  <a:path w="7919" h="4514" extrusionOk="0">
                    <a:moveTo>
                      <a:pt x="1477" y="1"/>
                    </a:moveTo>
                    <a:cubicBezTo>
                      <a:pt x="667" y="1"/>
                      <a:pt x="1" y="668"/>
                      <a:pt x="1" y="1477"/>
                    </a:cubicBezTo>
                    <a:lnTo>
                      <a:pt x="1" y="3037"/>
                    </a:lnTo>
                    <a:cubicBezTo>
                      <a:pt x="1" y="3847"/>
                      <a:pt x="667" y="4513"/>
                      <a:pt x="1477" y="4513"/>
                    </a:cubicBezTo>
                    <a:lnTo>
                      <a:pt x="6442" y="4513"/>
                    </a:lnTo>
                    <a:cubicBezTo>
                      <a:pt x="7251" y="4513"/>
                      <a:pt x="7918" y="3847"/>
                      <a:pt x="7918" y="3037"/>
                    </a:cubicBezTo>
                    <a:lnTo>
                      <a:pt x="7918" y="1477"/>
                    </a:lnTo>
                    <a:cubicBezTo>
                      <a:pt x="7918" y="668"/>
                      <a:pt x="7251" y="1"/>
                      <a:pt x="64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44"/>
              <p:cNvSpPr/>
              <p:nvPr/>
            </p:nvSpPr>
            <p:spPr>
              <a:xfrm>
                <a:off x="738175" y="1348200"/>
                <a:ext cx="37225" cy="36950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1478" extrusionOk="0">
                    <a:moveTo>
                      <a:pt x="739" y="1"/>
                    </a:moveTo>
                    <a:cubicBezTo>
                      <a:pt x="334" y="1"/>
                      <a:pt x="1" y="334"/>
                      <a:pt x="1" y="739"/>
                    </a:cubicBezTo>
                    <a:cubicBezTo>
                      <a:pt x="1" y="1144"/>
                      <a:pt x="334" y="1477"/>
                      <a:pt x="739" y="1477"/>
                    </a:cubicBezTo>
                    <a:cubicBezTo>
                      <a:pt x="1155" y="1477"/>
                      <a:pt x="1489" y="1144"/>
                      <a:pt x="1489" y="739"/>
                    </a:cubicBezTo>
                    <a:cubicBezTo>
                      <a:pt x="1489" y="334"/>
                      <a:pt x="1155" y="1"/>
                      <a:pt x="7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44"/>
              <p:cNvSpPr/>
              <p:nvPr/>
            </p:nvSpPr>
            <p:spPr>
              <a:xfrm>
                <a:off x="808425" y="1348200"/>
                <a:ext cx="127725" cy="36950"/>
              </a:xfrm>
              <a:custGeom>
                <a:avLst/>
                <a:gdLst/>
                <a:ahLst/>
                <a:cxnLst/>
                <a:rect l="l" t="t" r="r" b="b"/>
                <a:pathLst>
                  <a:path w="5109" h="1478" extrusionOk="0">
                    <a:moveTo>
                      <a:pt x="0" y="1"/>
                    </a:moveTo>
                    <a:lnTo>
                      <a:pt x="0" y="1477"/>
                    </a:lnTo>
                    <a:lnTo>
                      <a:pt x="5108" y="1477"/>
                    </a:lnTo>
                    <a:lnTo>
                      <a:pt x="510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44"/>
              <p:cNvSpPr/>
              <p:nvPr/>
            </p:nvSpPr>
            <p:spPr>
              <a:xfrm>
                <a:off x="907250" y="1665800"/>
                <a:ext cx="4825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2204" extrusionOk="0">
                    <a:moveTo>
                      <a:pt x="965" y="1"/>
                    </a:moveTo>
                    <a:cubicBezTo>
                      <a:pt x="429" y="1"/>
                      <a:pt x="0" y="441"/>
                      <a:pt x="0" y="977"/>
                    </a:cubicBezTo>
                    <a:lnTo>
                      <a:pt x="0" y="1239"/>
                    </a:lnTo>
                    <a:cubicBezTo>
                      <a:pt x="0" y="1775"/>
                      <a:pt x="429" y="2204"/>
                      <a:pt x="965" y="2204"/>
                    </a:cubicBezTo>
                    <a:cubicBezTo>
                      <a:pt x="1500" y="2204"/>
                      <a:pt x="1929" y="1775"/>
                      <a:pt x="1929" y="1239"/>
                    </a:cubicBezTo>
                    <a:lnTo>
                      <a:pt x="1929" y="977"/>
                    </a:lnTo>
                    <a:cubicBezTo>
                      <a:pt x="1929" y="441"/>
                      <a:pt x="1500" y="1"/>
                      <a:pt x="9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44"/>
              <p:cNvSpPr/>
              <p:nvPr/>
            </p:nvSpPr>
            <p:spPr>
              <a:xfrm>
                <a:off x="717625" y="1665800"/>
                <a:ext cx="4855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1942" h="2204" extrusionOk="0">
                    <a:moveTo>
                      <a:pt x="977" y="1"/>
                    </a:moveTo>
                    <a:cubicBezTo>
                      <a:pt x="442" y="1"/>
                      <a:pt x="1" y="441"/>
                      <a:pt x="1" y="977"/>
                    </a:cubicBezTo>
                    <a:lnTo>
                      <a:pt x="1" y="1239"/>
                    </a:lnTo>
                    <a:cubicBezTo>
                      <a:pt x="1" y="1775"/>
                      <a:pt x="442" y="2204"/>
                      <a:pt x="977" y="2204"/>
                    </a:cubicBezTo>
                    <a:cubicBezTo>
                      <a:pt x="1513" y="2204"/>
                      <a:pt x="1942" y="1775"/>
                      <a:pt x="1942" y="1239"/>
                    </a:cubicBezTo>
                    <a:lnTo>
                      <a:pt x="1942" y="977"/>
                    </a:lnTo>
                    <a:cubicBezTo>
                      <a:pt x="1942" y="441"/>
                      <a:pt x="1513" y="1"/>
                      <a:pt x="9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44"/>
              <p:cNvSpPr/>
              <p:nvPr/>
            </p:nvSpPr>
            <p:spPr>
              <a:xfrm>
                <a:off x="659600" y="1695575"/>
                <a:ext cx="116100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4644" h="1430" extrusionOk="0">
                    <a:moveTo>
                      <a:pt x="0" y="1"/>
                    </a:moveTo>
                    <a:lnTo>
                      <a:pt x="0" y="1429"/>
                    </a:lnTo>
                    <a:lnTo>
                      <a:pt x="4644" y="1429"/>
                    </a:lnTo>
                    <a:lnTo>
                      <a:pt x="464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44"/>
              <p:cNvSpPr/>
              <p:nvPr/>
            </p:nvSpPr>
            <p:spPr>
              <a:xfrm>
                <a:off x="898600" y="1695575"/>
                <a:ext cx="116125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1430" extrusionOk="0">
                    <a:moveTo>
                      <a:pt x="1" y="1"/>
                    </a:moveTo>
                    <a:lnTo>
                      <a:pt x="1" y="1429"/>
                    </a:lnTo>
                    <a:lnTo>
                      <a:pt x="4644" y="1429"/>
                    </a:lnTo>
                    <a:lnTo>
                      <a:pt x="464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44"/>
              <p:cNvSpPr/>
              <p:nvPr/>
            </p:nvSpPr>
            <p:spPr>
              <a:xfrm>
                <a:off x="556300" y="1549725"/>
                <a:ext cx="109875" cy="92900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3716" extrusionOk="0">
                    <a:moveTo>
                      <a:pt x="2192" y="1"/>
                    </a:moveTo>
                    <a:cubicBezTo>
                      <a:pt x="989" y="1"/>
                      <a:pt x="1" y="989"/>
                      <a:pt x="1" y="2191"/>
                    </a:cubicBezTo>
                    <a:lnTo>
                      <a:pt x="1" y="3703"/>
                    </a:lnTo>
                    <a:lnTo>
                      <a:pt x="1168" y="3703"/>
                    </a:lnTo>
                    <a:lnTo>
                      <a:pt x="1168" y="2191"/>
                    </a:lnTo>
                    <a:cubicBezTo>
                      <a:pt x="1168" y="1632"/>
                      <a:pt x="1632" y="1167"/>
                      <a:pt x="2192" y="1167"/>
                    </a:cubicBezTo>
                    <a:cubicBezTo>
                      <a:pt x="2763" y="1167"/>
                      <a:pt x="3227" y="1632"/>
                      <a:pt x="3227" y="2191"/>
                    </a:cubicBezTo>
                    <a:lnTo>
                      <a:pt x="3227" y="3715"/>
                    </a:lnTo>
                    <a:lnTo>
                      <a:pt x="4394" y="3715"/>
                    </a:lnTo>
                    <a:lnTo>
                      <a:pt x="4394" y="2191"/>
                    </a:lnTo>
                    <a:cubicBezTo>
                      <a:pt x="4394" y="989"/>
                      <a:pt x="3406" y="1"/>
                      <a:pt x="21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44"/>
              <p:cNvSpPr/>
              <p:nvPr/>
            </p:nvSpPr>
            <p:spPr>
              <a:xfrm>
                <a:off x="1006950" y="1549725"/>
                <a:ext cx="109575" cy="92900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3716" extrusionOk="0">
                    <a:moveTo>
                      <a:pt x="2192" y="1"/>
                    </a:moveTo>
                    <a:cubicBezTo>
                      <a:pt x="977" y="1"/>
                      <a:pt x="1" y="989"/>
                      <a:pt x="1" y="2191"/>
                    </a:cubicBezTo>
                    <a:lnTo>
                      <a:pt x="1" y="3703"/>
                    </a:lnTo>
                    <a:lnTo>
                      <a:pt x="1168" y="3703"/>
                    </a:lnTo>
                    <a:lnTo>
                      <a:pt x="1168" y="2191"/>
                    </a:lnTo>
                    <a:cubicBezTo>
                      <a:pt x="1168" y="1632"/>
                      <a:pt x="1632" y="1167"/>
                      <a:pt x="2192" y="1167"/>
                    </a:cubicBezTo>
                    <a:cubicBezTo>
                      <a:pt x="2763" y="1167"/>
                      <a:pt x="3216" y="1632"/>
                      <a:pt x="3216" y="2191"/>
                    </a:cubicBezTo>
                    <a:lnTo>
                      <a:pt x="3216" y="3715"/>
                    </a:lnTo>
                    <a:lnTo>
                      <a:pt x="4382" y="3715"/>
                    </a:lnTo>
                    <a:lnTo>
                      <a:pt x="4382" y="2191"/>
                    </a:lnTo>
                    <a:cubicBezTo>
                      <a:pt x="4382" y="989"/>
                      <a:pt x="3406" y="1"/>
                      <a:pt x="21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DAE308D-E6D9-4584-8E55-B9B5D82C9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3181" y="2490627"/>
            <a:ext cx="4792531" cy="539773"/>
          </a:xfrm>
          <a:prstGeom prst="rect">
            <a:avLst/>
          </a:prstGeom>
        </p:spPr>
      </p:pic>
      <p:sp>
        <p:nvSpPr>
          <p:cNvPr id="4" name="Google Shape;2308;p44">
            <a:extLst>
              <a:ext uri="{FF2B5EF4-FFF2-40B4-BE49-F238E27FC236}">
                <a16:creationId xmlns:a16="http://schemas.microsoft.com/office/drawing/2014/main" id="{83501D96-64AD-15E2-35E0-83B8E3454302}"/>
              </a:ext>
            </a:extLst>
          </p:cNvPr>
          <p:cNvSpPr txBox="1">
            <a:spLocks/>
          </p:cNvSpPr>
          <p:nvPr/>
        </p:nvSpPr>
        <p:spPr>
          <a:xfrm>
            <a:off x="2081496" y="3042259"/>
            <a:ext cx="5133709" cy="1944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Open Sans Medium"/>
              <a:buChar char="●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○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■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●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○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■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●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○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■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Open Sans Medium"/>
              <a:buNone/>
            </a:pPr>
            <a:r>
              <a:rPr lang="en-US" dirty="0" err="1"/>
              <a:t>Chú</a:t>
            </a:r>
            <a:r>
              <a:rPr lang="en-US" dirty="0"/>
              <a:t> ý: </a:t>
            </a:r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tỉ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(Learning Rate)</a:t>
            </a:r>
          </a:p>
          <a:p>
            <a:pPr marL="0" indent="0">
              <a:buClr>
                <a:schemeClr val="dk1"/>
              </a:buClr>
              <a:buSzPts val="1100"/>
              <a:buFont typeface="Open Sans Medium"/>
              <a:buNone/>
            </a:pPr>
            <a:endParaRPr lang="en-US" dirty="0"/>
          </a:p>
          <a:p>
            <a:pPr marL="0" indent="0">
              <a:buClr>
                <a:schemeClr val="dk1"/>
              </a:buClr>
              <a:buSzPts val="1100"/>
              <a:buFont typeface="Open Sans Medium"/>
              <a:buNone/>
            </a:pPr>
            <a:r>
              <a:rPr lang="en-US" dirty="0"/>
              <a:t>T</a:t>
            </a:r>
            <a:r>
              <a:rPr lang="vi-VN" dirty="0" err="1"/>
              <a:t>ính</a:t>
            </a:r>
            <a:r>
              <a:rPr lang="vi-VN" dirty="0"/>
              <a:t> toán phần dư mới, lắp cây thứ 3 trên đó, tính toán phần dư thứ 4... và cứ như vậy, cho đến khi :</a:t>
            </a:r>
          </a:p>
          <a:p>
            <a:pPr marL="285750" indent="-285750"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vi-VN" dirty="0"/>
              <a:t>được số lượng cây tối đa được chỉ định</a:t>
            </a:r>
          </a:p>
          <a:p>
            <a:pPr marL="285750" indent="-285750"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dirty="0"/>
              <a:t>K</a:t>
            </a:r>
            <a:r>
              <a:rPr lang="vi-VN" dirty="0"/>
              <a:t>hông học được gì đáng kể nữa</a:t>
            </a:r>
            <a:endParaRPr lang="en-US" dirty="0"/>
          </a:p>
          <a:p>
            <a:pPr marL="0" indent="0">
              <a:buClr>
                <a:schemeClr val="dk1"/>
              </a:buClr>
              <a:buSzPts val="1100"/>
              <a:buFont typeface="Open Sans Medium"/>
              <a:buNone/>
            </a:pPr>
            <a:endParaRPr lang="en-US" dirty="0"/>
          </a:p>
          <a:p>
            <a:pPr marL="0" indent="0">
              <a:buClr>
                <a:schemeClr val="dk1"/>
              </a:buClr>
              <a:buSzPts val="1100"/>
              <a:buFont typeface="Open Sans Medium"/>
              <a:buNone/>
            </a:pPr>
            <a:endParaRPr lang="en-US" dirty="0"/>
          </a:p>
          <a:p>
            <a:pPr marL="0" indent="0">
              <a:buClr>
                <a:schemeClr val="dk1"/>
              </a:buClr>
              <a:buSzPts val="1100"/>
              <a:buFont typeface="Open Sans Medium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971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7"/>
          <p:cNvSpPr txBox="1">
            <a:spLocks noGrp="1"/>
          </p:cNvSpPr>
          <p:nvPr>
            <p:ph type="title"/>
          </p:nvPr>
        </p:nvSpPr>
        <p:spPr>
          <a:xfrm>
            <a:off x="800450" y="1803375"/>
            <a:ext cx="4093200" cy="16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vi-VN" sz="3600" b="1" i="0" dirty="0" err="1">
                <a:solidFill>
                  <a:srgbClr val="FFFFFF"/>
                </a:solidFill>
                <a:effectLst/>
                <a:latin typeface="-apple-system"/>
              </a:rPr>
              <a:t>Gradient</a:t>
            </a:r>
            <a:r>
              <a:rPr lang="vi-VN" sz="36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vi-VN" sz="3600" b="1" i="0" dirty="0" err="1">
                <a:solidFill>
                  <a:srgbClr val="FFFFFF"/>
                </a:solidFill>
                <a:effectLst/>
                <a:latin typeface="-apple-system"/>
              </a:rPr>
              <a:t>Boosting</a:t>
            </a:r>
            <a:r>
              <a:rPr lang="vi-VN" sz="36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vi-VN" sz="3600" b="1" i="0" dirty="0" err="1">
                <a:solidFill>
                  <a:srgbClr val="FFFFFF"/>
                </a:solidFill>
                <a:effectLst/>
                <a:latin typeface="-apple-system"/>
              </a:rPr>
              <a:t>Classification</a:t>
            </a:r>
            <a:r>
              <a:rPr lang="vi-VN" sz="36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</a:p>
        </p:txBody>
      </p:sp>
      <p:sp>
        <p:nvSpPr>
          <p:cNvPr id="1339" name="Google Shape;1339;p37"/>
          <p:cNvSpPr txBox="1">
            <a:spLocks noGrp="1"/>
          </p:cNvSpPr>
          <p:nvPr>
            <p:ph type="title" idx="2"/>
          </p:nvPr>
        </p:nvSpPr>
        <p:spPr>
          <a:xfrm>
            <a:off x="3714375" y="652250"/>
            <a:ext cx="1248300" cy="6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340" name="Google Shape;1340;p37"/>
          <p:cNvSpPr txBox="1">
            <a:spLocks noGrp="1"/>
          </p:cNvSpPr>
          <p:nvPr>
            <p:ph type="subTitle" idx="1"/>
          </p:nvPr>
        </p:nvSpPr>
        <p:spPr>
          <a:xfrm>
            <a:off x="800449" y="3465688"/>
            <a:ext cx="30471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341" name="Google Shape;1341;p37"/>
          <p:cNvGrpSpPr/>
          <p:nvPr/>
        </p:nvGrpSpPr>
        <p:grpSpPr>
          <a:xfrm>
            <a:off x="3103241" y="864500"/>
            <a:ext cx="744312" cy="221985"/>
            <a:chOff x="8652775" y="883650"/>
            <a:chExt cx="120875" cy="36050"/>
          </a:xfrm>
        </p:grpSpPr>
        <p:sp>
          <p:nvSpPr>
            <p:cNvPr id="1342" name="Google Shape;1342;p37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7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7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7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7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7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37"/>
          <p:cNvGrpSpPr/>
          <p:nvPr/>
        </p:nvGrpSpPr>
        <p:grpSpPr>
          <a:xfrm>
            <a:off x="2235791" y="1381400"/>
            <a:ext cx="234762" cy="218290"/>
            <a:chOff x="8652775" y="883650"/>
            <a:chExt cx="38125" cy="35450"/>
          </a:xfrm>
        </p:grpSpPr>
        <p:sp>
          <p:nvSpPr>
            <p:cNvPr id="1349" name="Google Shape;1349;p37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7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7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2" name="Google Shape;1352;p37"/>
          <p:cNvGrpSpPr/>
          <p:nvPr/>
        </p:nvGrpSpPr>
        <p:grpSpPr>
          <a:xfrm>
            <a:off x="4658891" y="4179088"/>
            <a:ext cx="234762" cy="218290"/>
            <a:chOff x="8652775" y="883650"/>
            <a:chExt cx="38125" cy="35450"/>
          </a:xfrm>
        </p:grpSpPr>
        <p:sp>
          <p:nvSpPr>
            <p:cNvPr id="1353" name="Google Shape;1353;p37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37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37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37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7" name="Google Shape;1357;p37"/>
          <p:cNvGrpSpPr/>
          <p:nvPr/>
        </p:nvGrpSpPr>
        <p:grpSpPr>
          <a:xfrm rot="940696">
            <a:off x="4525208" y="1751943"/>
            <a:ext cx="1599617" cy="1935136"/>
            <a:chOff x="3922200" y="2432125"/>
            <a:chExt cx="534925" cy="647125"/>
          </a:xfrm>
        </p:grpSpPr>
        <p:sp>
          <p:nvSpPr>
            <p:cNvPr id="1358" name="Google Shape;1358;p37"/>
            <p:cNvSpPr/>
            <p:nvPr/>
          </p:nvSpPr>
          <p:spPr>
            <a:xfrm>
              <a:off x="3922200" y="2432125"/>
              <a:ext cx="534625" cy="647125"/>
            </a:xfrm>
            <a:custGeom>
              <a:avLst/>
              <a:gdLst/>
              <a:ahLst/>
              <a:cxnLst/>
              <a:rect l="l" t="t" r="r" b="b"/>
              <a:pathLst>
                <a:path w="21385" h="25885" extrusionOk="0">
                  <a:moveTo>
                    <a:pt x="5430" y="1"/>
                  </a:moveTo>
                  <a:cubicBezTo>
                    <a:pt x="5061" y="1"/>
                    <a:pt x="4775" y="298"/>
                    <a:pt x="4775" y="656"/>
                  </a:cubicBezTo>
                  <a:cubicBezTo>
                    <a:pt x="4775" y="941"/>
                    <a:pt x="4954" y="1179"/>
                    <a:pt x="5204" y="1275"/>
                  </a:cubicBezTo>
                  <a:lnTo>
                    <a:pt x="5204" y="4573"/>
                  </a:lnTo>
                  <a:cubicBezTo>
                    <a:pt x="5013" y="4751"/>
                    <a:pt x="4894" y="5001"/>
                    <a:pt x="4894" y="5275"/>
                  </a:cubicBezTo>
                  <a:cubicBezTo>
                    <a:pt x="4894" y="5811"/>
                    <a:pt x="5323" y="6251"/>
                    <a:pt x="5859" y="6251"/>
                  </a:cubicBezTo>
                  <a:cubicBezTo>
                    <a:pt x="5870" y="6251"/>
                    <a:pt x="5894" y="6251"/>
                    <a:pt x="5906" y="6240"/>
                  </a:cubicBezTo>
                  <a:cubicBezTo>
                    <a:pt x="6275" y="8133"/>
                    <a:pt x="7752" y="9621"/>
                    <a:pt x="9621" y="10050"/>
                  </a:cubicBezTo>
                  <a:lnTo>
                    <a:pt x="9621" y="11050"/>
                  </a:lnTo>
                  <a:lnTo>
                    <a:pt x="8633" y="11050"/>
                  </a:lnTo>
                  <a:cubicBezTo>
                    <a:pt x="8299" y="11050"/>
                    <a:pt x="8037" y="11300"/>
                    <a:pt x="7990" y="11621"/>
                  </a:cubicBezTo>
                  <a:lnTo>
                    <a:pt x="7597" y="11621"/>
                  </a:lnTo>
                  <a:cubicBezTo>
                    <a:pt x="7383" y="11621"/>
                    <a:pt x="7204" y="11776"/>
                    <a:pt x="7168" y="11990"/>
                  </a:cubicBezTo>
                  <a:lnTo>
                    <a:pt x="7049" y="12740"/>
                  </a:lnTo>
                  <a:lnTo>
                    <a:pt x="6954" y="12740"/>
                  </a:lnTo>
                  <a:cubicBezTo>
                    <a:pt x="6513" y="12740"/>
                    <a:pt x="6132" y="12955"/>
                    <a:pt x="5906" y="13300"/>
                  </a:cubicBezTo>
                  <a:lnTo>
                    <a:pt x="3465" y="13300"/>
                  </a:lnTo>
                  <a:cubicBezTo>
                    <a:pt x="3072" y="13300"/>
                    <a:pt x="2763" y="12978"/>
                    <a:pt x="2763" y="12586"/>
                  </a:cubicBezTo>
                  <a:lnTo>
                    <a:pt x="2763" y="10133"/>
                  </a:lnTo>
                  <a:cubicBezTo>
                    <a:pt x="3037" y="10133"/>
                    <a:pt x="3263" y="9907"/>
                    <a:pt x="3263" y="9633"/>
                  </a:cubicBezTo>
                  <a:cubicBezTo>
                    <a:pt x="3263" y="9359"/>
                    <a:pt x="3049" y="9145"/>
                    <a:pt x="2787" y="9133"/>
                  </a:cubicBezTo>
                  <a:lnTo>
                    <a:pt x="2787" y="8573"/>
                  </a:lnTo>
                  <a:cubicBezTo>
                    <a:pt x="3549" y="8287"/>
                    <a:pt x="4096" y="7537"/>
                    <a:pt x="4096" y="6668"/>
                  </a:cubicBezTo>
                  <a:lnTo>
                    <a:pt x="2953" y="6668"/>
                  </a:lnTo>
                  <a:cubicBezTo>
                    <a:pt x="2953" y="7180"/>
                    <a:pt x="2549" y="7585"/>
                    <a:pt x="2049" y="7585"/>
                  </a:cubicBezTo>
                  <a:cubicBezTo>
                    <a:pt x="1548" y="7585"/>
                    <a:pt x="1132" y="7180"/>
                    <a:pt x="1132" y="6668"/>
                  </a:cubicBezTo>
                  <a:lnTo>
                    <a:pt x="1" y="6668"/>
                  </a:lnTo>
                  <a:cubicBezTo>
                    <a:pt x="1" y="7537"/>
                    <a:pt x="548" y="8287"/>
                    <a:pt x="1310" y="8573"/>
                  </a:cubicBezTo>
                  <a:lnTo>
                    <a:pt x="1310" y="9133"/>
                  </a:lnTo>
                  <a:cubicBezTo>
                    <a:pt x="1048" y="9145"/>
                    <a:pt x="834" y="9359"/>
                    <a:pt x="834" y="9633"/>
                  </a:cubicBezTo>
                  <a:cubicBezTo>
                    <a:pt x="834" y="9907"/>
                    <a:pt x="1060" y="10133"/>
                    <a:pt x="1334" y="10133"/>
                  </a:cubicBezTo>
                  <a:lnTo>
                    <a:pt x="1334" y="12586"/>
                  </a:lnTo>
                  <a:cubicBezTo>
                    <a:pt x="1334" y="13764"/>
                    <a:pt x="2299" y="14705"/>
                    <a:pt x="3465" y="14705"/>
                  </a:cubicBezTo>
                  <a:lnTo>
                    <a:pt x="5906" y="14705"/>
                  </a:lnTo>
                  <a:cubicBezTo>
                    <a:pt x="6073" y="14979"/>
                    <a:pt x="6347" y="15169"/>
                    <a:pt x="6668" y="15241"/>
                  </a:cubicBezTo>
                  <a:lnTo>
                    <a:pt x="6335" y="17467"/>
                  </a:lnTo>
                  <a:lnTo>
                    <a:pt x="6299" y="17658"/>
                  </a:lnTo>
                  <a:lnTo>
                    <a:pt x="5859" y="20539"/>
                  </a:lnTo>
                  <a:lnTo>
                    <a:pt x="5632" y="22027"/>
                  </a:lnTo>
                  <a:lnTo>
                    <a:pt x="4835" y="22027"/>
                  </a:lnTo>
                  <a:lnTo>
                    <a:pt x="4835" y="21753"/>
                  </a:lnTo>
                  <a:lnTo>
                    <a:pt x="4835" y="21420"/>
                  </a:lnTo>
                  <a:lnTo>
                    <a:pt x="4835" y="21146"/>
                  </a:lnTo>
                  <a:lnTo>
                    <a:pt x="5287" y="21146"/>
                  </a:lnTo>
                  <a:lnTo>
                    <a:pt x="5287" y="19789"/>
                  </a:lnTo>
                  <a:lnTo>
                    <a:pt x="5287" y="17324"/>
                  </a:lnTo>
                  <a:cubicBezTo>
                    <a:pt x="5287" y="16550"/>
                    <a:pt x="4656" y="15907"/>
                    <a:pt x="3870" y="15907"/>
                  </a:cubicBezTo>
                  <a:lnTo>
                    <a:pt x="2013" y="15907"/>
                  </a:lnTo>
                  <a:cubicBezTo>
                    <a:pt x="1239" y="15907"/>
                    <a:pt x="596" y="16550"/>
                    <a:pt x="596" y="17324"/>
                  </a:cubicBezTo>
                  <a:lnTo>
                    <a:pt x="596" y="19789"/>
                  </a:lnTo>
                  <a:lnTo>
                    <a:pt x="596" y="21146"/>
                  </a:lnTo>
                  <a:lnTo>
                    <a:pt x="1060" y="21146"/>
                  </a:lnTo>
                  <a:lnTo>
                    <a:pt x="1060" y="21420"/>
                  </a:lnTo>
                  <a:lnTo>
                    <a:pt x="1060" y="21753"/>
                  </a:lnTo>
                  <a:lnTo>
                    <a:pt x="1060" y="22277"/>
                  </a:lnTo>
                  <a:lnTo>
                    <a:pt x="1060" y="22599"/>
                  </a:lnTo>
                  <a:lnTo>
                    <a:pt x="1060" y="23123"/>
                  </a:lnTo>
                  <a:lnTo>
                    <a:pt x="1060" y="23456"/>
                  </a:lnTo>
                  <a:lnTo>
                    <a:pt x="1060" y="23980"/>
                  </a:lnTo>
                  <a:lnTo>
                    <a:pt x="1060" y="24301"/>
                  </a:lnTo>
                  <a:lnTo>
                    <a:pt x="1060" y="24789"/>
                  </a:lnTo>
                  <a:cubicBezTo>
                    <a:pt x="1060" y="25397"/>
                    <a:pt x="1548" y="25885"/>
                    <a:pt x="2156" y="25885"/>
                  </a:cubicBezTo>
                  <a:lnTo>
                    <a:pt x="3739" y="25885"/>
                  </a:lnTo>
                  <a:cubicBezTo>
                    <a:pt x="4215" y="25885"/>
                    <a:pt x="4620" y="25575"/>
                    <a:pt x="4763" y="25159"/>
                  </a:cubicBezTo>
                  <a:cubicBezTo>
                    <a:pt x="4811" y="25039"/>
                    <a:pt x="4835" y="24920"/>
                    <a:pt x="4835" y="24789"/>
                  </a:cubicBezTo>
                  <a:lnTo>
                    <a:pt x="4835" y="24301"/>
                  </a:lnTo>
                  <a:lnTo>
                    <a:pt x="4835" y="23980"/>
                  </a:lnTo>
                  <a:lnTo>
                    <a:pt x="4835" y="23456"/>
                  </a:lnTo>
                  <a:lnTo>
                    <a:pt x="4835" y="23123"/>
                  </a:lnTo>
                  <a:lnTo>
                    <a:pt x="4835" y="22849"/>
                  </a:lnTo>
                  <a:lnTo>
                    <a:pt x="5513" y="22849"/>
                  </a:lnTo>
                  <a:cubicBezTo>
                    <a:pt x="5489" y="22980"/>
                    <a:pt x="5525" y="23099"/>
                    <a:pt x="5609" y="23206"/>
                  </a:cubicBezTo>
                  <a:cubicBezTo>
                    <a:pt x="5692" y="23301"/>
                    <a:pt x="5811" y="23349"/>
                    <a:pt x="5942" y="23349"/>
                  </a:cubicBezTo>
                  <a:lnTo>
                    <a:pt x="15443" y="23349"/>
                  </a:lnTo>
                  <a:cubicBezTo>
                    <a:pt x="15574" y="23349"/>
                    <a:pt x="15693" y="23301"/>
                    <a:pt x="15776" y="23206"/>
                  </a:cubicBezTo>
                  <a:cubicBezTo>
                    <a:pt x="15860" y="23099"/>
                    <a:pt x="15896" y="22980"/>
                    <a:pt x="15872" y="22849"/>
                  </a:cubicBezTo>
                  <a:lnTo>
                    <a:pt x="16550" y="22849"/>
                  </a:lnTo>
                  <a:lnTo>
                    <a:pt x="16550" y="23123"/>
                  </a:lnTo>
                  <a:lnTo>
                    <a:pt x="16550" y="23456"/>
                  </a:lnTo>
                  <a:lnTo>
                    <a:pt x="16550" y="23980"/>
                  </a:lnTo>
                  <a:lnTo>
                    <a:pt x="16550" y="24301"/>
                  </a:lnTo>
                  <a:lnTo>
                    <a:pt x="16550" y="24789"/>
                  </a:lnTo>
                  <a:cubicBezTo>
                    <a:pt x="16550" y="25397"/>
                    <a:pt x="17050" y="25885"/>
                    <a:pt x="17646" y="25885"/>
                  </a:cubicBezTo>
                  <a:lnTo>
                    <a:pt x="19229" y="25885"/>
                  </a:lnTo>
                  <a:cubicBezTo>
                    <a:pt x="19836" y="25885"/>
                    <a:pt x="20325" y="25397"/>
                    <a:pt x="20325" y="24789"/>
                  </a:cubicBezTo>
                  <a:lnTo>
                    <a:pt x="20325" y="24301"/>
                  </a:lnTo>
                  <a:lnTo>
                    <a:pt x="20325" y="23980"/>
                  </a:lnTo>
                  <a:lnTo>
                    <a:pt x="20325" y="23456"/>
                  </a:lnTo>
                  <a:lnTo>
                    <a:pt x="20325" y="23123"/>
                  </a:lnTo>
                  <a:lnTo>
                    <a:pt x="20325" y="22599"/>
                  </a:lnTo>
                  <a:lnTo>
                    <a:pt x="20325" y="22277"/>
                  </a:lnTo>
                  <a:lnTo>
                    <a:pt x="20325" y="21753"/>
                  </a:lnTo>
                  <a:lnTo>
                    <a:pt x="20325" y="21420"/>
                  </a:lnTo>
                  <a:lnTo>
                    <a:pt x="20325" y="21146"/>
                  </a:lnTo>
                  <a:lnTo>
                    <a:pt x="20789" y="21146"/>
                  </a:lnTo>
                  <a:lnTo>
                    <a:pt x="20789" y="19789"/>
                  </a:lnTo>
                  <a:lnTo>
                    <a:pt x="20789" y="17324"/>
                  </a:lnTo>
                  <a:cubicBezTo>
                    <a:pt x="20789" y="16550"/>
                    <a:pt x="20158" y="15907"/>
                    <a:pt x="19372" y="15907"/>
                  </a:cubicBezTo>
                  <a:lnTo>
                    <a:pt x="17515" y="15907"/>
                  </a:lnTo>
                  <a:cubicBezTo>
                    <a:pt x="16729" y="15907"/>
                    <a:pt x="16098" y="16550"/>
                    <a:pt x="16098" y="17324"/>
                  </a:cubicBezTo>
                  <a:lnTo>
                    <a:pt x="16098" y="19777"/>
                  </a:lnTo>
                  <a:lnTo>
                    <a:pt x="16098" y="21134"/>
                  </a:lnTo>
                  <a:lnTo>
                    <a:pt x="16562" y="21134"/>
                  </a:lnTo>
                  <a:lnTo>
                    <a:pt x="16562" y="21420"/>
                  </a:lnTo>
                  <a:lnTo>
                    <a:pt x="16562" y="21753"/>
                  </a:lnTo>
                  <a:lnTo>
                    <a:pt x="16562" y="22027"/>
                  </a:lnTo>
                  <a:lnTo>
                    <a:pt x="15753" y="22027"/>
                  </a:lnTo>
                  <a:lnTo>
                    <a:pt x="15526" y="20539"/>
                  </a:lnTo>
                  <a:lnTo>
                    <a:pt x="15086" y="17658"/>
                  </a:lnTo>
                  <a:lnTo>
                    <a:pt x="15014" y="17169"/>
                  </a:lnTo>
                  <a:lnTo>
                    <a:pt x="14717" y="15241"/>
                  </a:lnTo>
                  <a:cubicBezTo>
                    <a:pt x="15038" y="15169"/>
                    <a:pt x="15312" y="14979"/>
                    <a:pt x="15491" y="14705"/>
                  </a:cubicBezTo>
                  <a:lnTo>
                    <a:pt x="17931" y="14705"/>
                  </a:lnTo>
                  <a:cubicBezTo>
                    <a:pt x="19098" y="14705"/>
                    <a:pt x="20051" y="13752"/>
                    <a:pt x="20051" y="12586"/>
                  </a:cubicBezTo>
                  <a:lnTo>
                    <a:pt x="20051" y="10133"/>
                  </a:lnTo>
                  <a:lnTo>
                    <a:pt x="20063" y="10133"/>
                  </a:lnTo>
                  <a:cubicBezTo>
                    <a:pt x="20337" y="10133"/>
                    <a:pt x="20563" y="9907"/>
                    <a:pt x="20563" y="9633"/>
                  </a:cubicBezTo>
                  <a:cubicBezTo>
                    <a:pt x="20563" y="9359"/>
                    <a:pt x="20348" y="9145"/>
                    <a:pt x="20087" y="9133"/>
                  </a:cubicBezTo>
                  <a:lnTo>
                    <a:pt x="20087" y="8573"/>
                  </a:lnTo>
                  <a:cubicBezTo>
                    <a:pt x="20849" y="8287"/>
                    <a:pt x="21384" y="7537"/>
                    <a:pt x="21384" y="6668"/>
                  </a:cubicBezTo>
                  <a:lnTo>
                    <a:pt x="20253" y="6668"/>
                  </a:lnTo>
                  <a:cubicBezTo>
                    <a:pt x="20253" y="7180"/>
                    <a:pt x="19848" y="7585"/>
                    <a:pt x="19348" y="7585"/>
                  </a:cubicBezTo>
                  <a:cubicBezTo>
                    <a:pt x="18836" y="7585"/>
                    <a:pt x="18432" y="7180"/>
                    <a:pt x="18432" y="6668"/>
                  </a:cubicBezTo>
                  <a:lnTo>
                    <a:pt x="17300" y="6668"/>
                  </a:lnTo>
                  <a:cubicBezTo>
                    <a:pt x="17300" y="7537"/>
                    <a:pt x="17848" y="8287"/>
                    <a:pt x="18610" y="8573"/>
                  </a:cubicBezTo>
                  <a:lnTo>
                    <a:pt x="18610" y="9133"/>
                  </a:lnTo>
                  <a:cubicBezTo>
                    <a:pt x="18348" y="9145"/>
                    <a:pt x="18134" y="9359"/>
                    <a:pt x="18134" y="9633"/>
                  </a:cubicBezTo>
                  <a:cubicBezTo>
                    <a:pt x="18134" y="9907"/>
                    <a:pt x="18360" y="10133"/>
                    <a:pt x="18634" y="10133"/>
                  </a:cubicBezTo>
                  <a:lnTo>
                    <a:pt x="18634" y="12586"/>
                  </a:lnTo>
                  <a:cubicBezTo>
                    <a:pt x="18634" y="12978"/>
                    <a:pt x="18312" y="13300"/>
                    <a:pt x="17931" y="13300"/>
                  </a:cubicBezTo>
                  <a:lnTo>
                    <a:pt x="15491" y="13300"/>
                  </a:lnTo>
                  <a:cubicBezTo>
                    <a:pt x="15264" y="12955"/>
                    <a:pt x="14872" y="12740"/>
                    <a:pt x="14443" y="12740"/>
                  </a:cubicBezTo>
                  <a:lnTo>
                    <a:pt x="14336" y="12740"/>
                  </a:lnTo>
                  <a:lnTo>
                    <a:pt x="14229" y="11990"/>
                  </a:lnTo>
                  <a:cubicBezTo>
                    <a:pt x="14193" y="11776"/>
                    <a:pt x="14002" y="11621"/>
                    <a:pt x="13788" y="11621"/>
                  </a:cubicBezTo>
                  <a:lnTo>
                    <a:pt x="13407" y="11621"/>
                  </a:lnTo>
                  <a:cubicBezTo>
                    <a:pt x="13359" y="11300"/>
                    <a:pt x="13086" y="11050"/>
                    <a:pt x="12764" y="11050"/>
                  </a:cubicBezTo>
                  <a:lnTo>
                    <a:pt x="11776" y="11050"/>
                  </a:lnTo>
                  <a:lnTo>
                    <a:pt x="11776" y="10050"/>
                  </a:lnTo>
                  <a:cubicBezTo>
                    <a:pt x="13645" y="9633"/>
                    <a:pt x="15110" y="8133"/>
                    <a:pt x="15491" y="6240"/>
                  </a:cubicBezTo>
                  <a:cubicBezTo>
                    <a:pt x="15503" y="6240"/>
                    <a:pt x="15526" y="6251"/>
                    <a:pt x="15538" y="6251"/>
                  </a:cubicBezTo>
                  <a:cubicBezTo>
                    <a:pt x="16074" y="6251"/>
                    <a:pt x="16503" y="5811"/>
                    <a:pt x="16503" y="5275"/>
                  </a:cubicBezTo>
                  <a:cubicBezTo>
                    <a:pt x="16503" y="5001"/>
                    <a:pt x="16384" y="4751"/>
                    <a:pt x="16193" y="4573"/>
                  </a:cubicBezTo>
                  <a:lnTo>
                    <a:pt x="16193" y="1275"/>
                  </a:lnTo>
                  <a:cubicBezTo>
                    <a:pt x="16443" y="1179"/>
                    <a:pt x="16622" y="941"/>
                    <a:pt x="16622" y="656"/>
                  </a:cubicBezTo>
                  <a:cubicBezTo>
                    <a:pt x="16622" y="298"/>
                    <a:pt x="16336" y="1"/>
                    <a:pt x="15967" y="1"/>
                  </a:cubicBezTo>
                  <a:cubicBezTo>
                    <a:pt x="15610" y="1"/>
                    <a:pt x="15312" y="298"/>
                    <a:pt x="15312" y="656"/>
                  </a:cubicBezTo>
                  <a:cubicBezTo>
                    <a:pt x="15312" y="941"/>
                    <a:pt x="15491" y="1179"/>
                    <a:pt x="15741" y="1275"/>
                  </a:cubicBezTo>
                  <a:lnTo>
                    <a:pt x="15741" y="4335"/>
                  </a:lnTo>
                  <a:cubicBezTo>
                    <a:pt x="15681" y="4323"/>
                    <a:pt x="15610" y="4311"/>
                    <a:pt x="15538" y="4311"/>
                  </a:cubicBezTo>
                  <a:lnTo>
                    <a:pt x="15491" y="4311"/>
                  </a:lnTo>
                  <a:cubicBezTo>
                    <a:pt x="15038" y="2072"/>
                    <a:pt x="13062" y="394"/>
                    <a:pt x="10692" y="394"/>
                  </a:cubicBezTo>
                  <a:cubicBezTo>
                    <a:pt x="8323" y="394"/>
                    <a:pt x="6347" y="2072"/>
                    <a:pt x="5906" y="4311"/>
                  </a:cubicBezTo>
                  <a:lnTo>
                    <a:pt x="5859" y="4311"/>
                  </a:lnTo>
                  <a:cubicBezTo>
                    <a:pt x="5787" y="4311"/>
                    <a:pt x="5716" y="4323"/>
                    <a:pt x="5644" y="4335"/>
                  </a:cubicBezTo>
                  <a:lnTo>
                    <a:pt x="5644" y="1275"/>
                  </a:lnTo>
                  <a:cubicBezTo>
                    <a:pt x="5906" y="1179"/>
                    <a:pt x="6085" y="941"/>
                    <a:pt x="6085" y="656"/>
                  </a:cubicBezTo>
                  <a:cubicBezTo>
                    <a:pt x="6085" y="298"/>
                    <a:pt x="5787" y="1"/>
                    <a:pt x="5430" y="1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9" name="Google Shape;1359;p37"/>
            <p:cNvGrpSpPr/>
            <p:nvPr/>
          </p:nvGrpSpPr>
          <p:grpSpPr>
            <a:xfrm>
              <a:off x="3922500" y="2432125"/>
              <a:ext cx="534625" cy="647125"/>
              <a:chOff x="3922500" y="1079725"/>
              <a:chExt cx="534625" cy="647125"/>
            </a:xfrm>
          </p:grpSpPr>
          <p:sp>
            <p:nvSpPr>
              <p:cNvPr id="1360" name="Google Shape;1360;p37"/>
              <p:cNvSpPr/>
              <p:nvPr/>
            </p:nvSpPr>
            <p:spPr>
              <a:xfrm>
                <a:off x="3955250" y="1274400"/>
                <a:ext cx="36625" cy="54775"/>
              </a:xfrm>
              <a:custGeom>
                <a:avLst/>
                <a:gdLst/>
                <a:ahLst/>
                <a:cxnLst/>
                <a:rect l="l" t="t" r="r" b="b"/>
                <a:pathLst>
                  <a:path w="1465" h="2191" extrusionOk="0">
                    <a:moveTo>
                      <a:pt x="727" y="0"/>
                    </a:moveTo>
                    <a:cubicBezTo>
                      <a:pt x="322" y="0"/>
                      <a:pt x="0" y="322"/>
                      <a:pt x="0" y="727"/>
                    </a:cubicBezTo>
                    <a:lnTo>
                      <a:pt x="0" y="1465"/>
                    </a:lnTo>
                    <a:cubicBezTo>
                      <a:pt x="0" y="1870"/>
                      <a:pt x="322" y="2191"/>
                      <a:pt x="727" y="2191"/>
                    </a:cubicBezTo>
                    <a:cubicBezTo>
                      <a:pt x="1143" y="2191"/>
                      <a:pt x="1465" y="1870"/>
                      <a:pt x="1465" y="1465"/>
                    </a:cubicBezTo>
                    <a:lnTo>
                      <a:pt x="1465" y="727"/>
                    </a:lnTo>
                    <a:cubicBezTo>
                      <a:pt x="1465" y="322"/>
                      <a:pt x="1143" y="0"/>
                      <a:pt x="7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7"/>
              <p:cNvSpPr/>
              <p:nvPr/>
            </p:nvSpPr>
            <p:spPr>
              <a:xfrm>
                <a:off x="3955850" y="1308025"/>
                <a:ext cx="161050" cy="139325"/>
              </a:xfrm>
              <a:custGeom>
                <a:avLst/>
                <a:gdLst/>
                <a:ahLst/>
                <a:cxnLst/>
                <a:rect l="l" t="t" r="r" b="b"/>
                <a:pathLst>
                  <a:path w="6442" h="5573" extrusionOk="0">
                    <a:moveTo>
                      <a:pt x="0" y="1"/>
                    </a:moveTo>
                    <a:lnTo>
                      <a:pt x="0" y="3453"/>
                    </a:lnTo>
                    <a:cubicBezTo>
                      <a:pt x="0" y="4620"/>
                      <a:pt x="953" y="5573"/>
                      <a:pt x="2119" y="5573"/>
                    </a:cubicBezTo>
                    <a:lnTo>
                      <a:pt x="6441" y="5573"/>
                    </a:lnTo>
                    <a:lnTo>
                      <a:pt x="6441" y="4156"/>
                    </a:lnTo>
                    <a:lnTo>
                      <a:pt x="2119" y="4156"/>
                    </a:lnTo>
                    <a:cubicBezTo>
                      <a:pt x="1738" y="4156"/>
                      <a:pt x="1417" y="3846"/>
                      <a:pt x="1417" y="3453"/>
                    </a:cubicBezTo>
                    <a:lnTo>
                      <a:pt x="14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7"/>
              <p:cNvSpPr/>
              <p:nvPr/>
            </p:nvSpPr>
            <p:spPr>
              <a:xfrm>
                <a:off x="4064475" y="1397925"/>
                <a:ext cx="634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2537" h="2537" extrusionOk="0">
                    <a:moveTo>
                      <a:pt x="1263" y="0"/>
                    </a:moveTo>
                    <a:cubicBezTo>
                      <a:pt x="572" y="0"/>
                      <a:pt x="1" y="572"/>
                      <a:pt x="1" y="1274"/>
                    </a:cubicBezTo>
                    <a:cubicBezTo>
                      <a:pt x="1" y="1977"/>
                      <a:pt x="572" y="2536"/>
                      <a:pt x="1263" y="2536"/>
                    </a:cubicBezTo>
                    <a:cubicBezTo>
                      <a:pt x="1965" y="2536"/>
                      <a:pt x="2537" y="1977"/>
                      <a:pt x="2537" y="1274"/>
                    </a:cubicBezTo>
                    <a:cubicBezTo>
                      <a:pt x="2537" y="572"/>
                      <a:pt x="1965" y="0"/>
                      <a:pt x="12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7"/>
              <p:cNvSpPr/>
              <p:nvPr/>
            </p:nvSpPr>
            <p:spPr>
              <a:xfrm>
                <a:off x="3943350" y="1308025"/>
                <a:ext cx="604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2417" h="989" extrusionOk="0">
                    <a:moveTo>
                      <a:pt x="488" y="1"/>
                    </a:moveTo>
                    <a:cubicBezTo>
                      <a:pt x="214" y="1"/>
                      <a:pt x="0" y="215"/>
                      <a:pt x="0" y="501"/>
                    </a:cubicBezTo>
                    <a:cubicBezTo>
                      <a:pt x="0" y="775"/>
                      <a:pt x="214" y="989"/>
                      <a:pt x="488" y="989"/>
                    </a:cubicBezTo>
                    <a:lnTo>
                      <a:pt x="1917" y="989"/>
                    </a:lnTo>
                    <a:cubicBezTo>
                      <a:pt x="2191" y="989"/>
                      <a:pt x="2417" y="775"/>
                      <a:pt x="2417" y="501"/>
                    </a:cubicBezTo>
                    <a:cubicBezTo>
                      <a:pt x="2417" y="215"/>
                      <a:pt x="2191" y="1"/>
                      <a:pt x="191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7"/>
              <p:cNvSpPr/>
              <p:nvPr/>
            </p:nvSpPr>
            <p:spPr>
              <a:xfrm>
                <a:off x="3922500" y="1246425"/>
                <a:ext cx="102125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4085" h="2048" extrusionOk="0">
                    <a:moveTo>
                      <a:pt x="1" y="0"/>
                    </a:moveTo>
                    <a:cubicBezTo>
                      <a:pt x="1" y="1131"/>
                      <a:pt x="917" y="2048"/>
                      <a:pt x="2037" y="2048"/>
                    </a:cubicBezTo>
                    <a:cubicBezTo>
                      <a:pt x="3168" y="2048"/>
                      <a:pt x="4084" y="1131"/>
                      <a:pt x="4084" y="0"/>
                    </a:cubicBezTo>
                    <a:lnTo>
                      <a:pt x="2953" y="0"/>
                    </a:lnTo>
                    <a:cubicBezTo>
                      <a:pt x="2953" y="512"/>
                      <a:pt x="2549" y="917"/>
                      <a:pt x="2037" y="917"/>
                    </a:cubicBezTo>
                    <a:cubicBezTo>
                      <a:pt x="1536" y="917"/>
                      <a:pt x="1132" y="500"/>
                      <a:pt x="11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7"/>
              <p:cNvSpPr/>
              <p:nvPr/>
            </p:nvSpPr>
            <p:spPr>
              <a:xfrm>
                <a:off x="4387450" y="1274400"/>
                <a:ext cx="36925" cy="54775"/>
              </a:xfrm>
              <a:custGeom>
                <a:avLst/>
                <a:gdLst/>
                <a:ahLst/>
                <a:cxnLst/>
                <a:rect l="l" t="t" r="r" b="b"/>
                <a:pathLst>
                  <a:path w="1477" h="2191" extrusionOk="0">
                    <a:moveTo>
                      <a:pt x="738" y="0"/>
                    </a:moveTo>
                    <a:cubicBezTo>
                      <a:pt x="334" y="0"/>
                      <a:pt x="0" y="322"/>
                      <a:pt x="0" y="727"/>
                    </a:cubicBezTo>
                    <a:lnTo>
                      <a:pt x="0" y="1465"/>
                    </a:lnTo>
                    <a:cubicBezTo>
                      <a:pt x="0" y="1870"/>
                      <a:pt x="334" y="2191"/>
                      <a:pt x="738" y="2191"/>
                    </a:cubicBezTo>
                    <a:cubicBezTo>
                      <a:pt x="1143" y="2191"/>
                      <a:pt x="1477" y="1870"/>
                      <a:pt x="1477" y="1465"/>
                    </a:cubicBezTo>
                    <a:lnTo>
                      <a:pt x="1477" y="727"/>
                    </a:lnTo>
                    <a:cubicBezTo>
                      <a:pt x="1477" y="322"/>
                      <a:pt x="1143" y="0"/>
                      <a:pt x="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7"/>
              <p:cNvSpPr/>
              <p:nvPr/>
            </p:nvSpPr>
            <p:spPr>
              <a:xfrm>
                <a:off x="4262425" y="1308025"/>
                <a:ext cx="161050" cy="139325"/>
              </a:xfrm>
              <a:custGeom>
                <a:avLst/>
                <a:gdLst/>
                <a:ahLst/>
                <a:cxnLst/>
                <a:rect l="l" t="t" r="r" b="b"/>
                <a:pathLst>
                  <a:path w="6442" h="5573" extrusionOk="0">
                    <a:moveTo>
                      <a:pt x="5025" y="1"/>
                    </a:moveTo>
                    <a:lnTo>
                      <a:pt x="5025" y="3453"/>
                    </a:lnTo>
                    <a:cubicBezTo>
                      <a:pt x="5025" y="3846"/>
                      <a:pt x="4715" y="4156"/>
                      <a:pt x="4322" y="4156"/>
                    </a:cubicBezTo>
                    <a:lnTo>
                      <a:pt x="1" y="4156"/>
                    </a:lnTo>
                    <a:lnTo>
                      <a:pt x="1" y="5573"/>
                    </a:lnTo>
                    <a:lnTo>
                      <a:pt x="4322" y="5573"/>
                    </a:lnTo>
                    <a:cubicBezTo>
                      <a:pt x="5489" y="5573"/>
                      <a:pt x="6442" y="4620"/>
                      <a:pt x="6442" y="3453"/>
                    </a:cubicBezTo>
                    <a:lnTo>
                      <a:pt x="6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37"/>
              <p:cNvSpPr/>
              <p:nvPr/>
            </p:nvSpPr>
            <p:spPr>
              <a:xfrm>
                <a:off x="4251400" y="1397925"/>
                <a:ext cx="634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2537" h="2537" extrusionOk="0">
                    <a:moveTo>
                      <a:pt x="1275" y="0"/>
                    </a:moveTo>
                    <a:cubicBezTo>
                      <a:pt x="572" y="0"/>
                      <a:pt x="1" y="572"/>
                      <a:pt x="1" y="1274"/>
                    </a:cubicBezTo>
                    <a:cubicBezTo>
                      <a:pt x="1" y="1977"/>
                      <a:pt x="572" y="2536"/>
                      <a:pt x="1275" y="2536"/>
                    </a:cubicBezTo>
                    <a:cubicBezTo>
                      <a:pt x="1977" y="2536"/>
                      <a:pt x="2537" y="1977"/>
                      <a:pt x="2537" y="1274"/>
                    </a:cubicBezTo>
                    <a:cubicBezTo>
                      <a:pt x="2537" y="572"/>
                      <a:pt x="1977" y="0"/>
                      <a:pt x="127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37"/>
              <p:cNvSpPr/>
              <p:nvPr/>
            </p:nvSpPr>
            <p:spPr>
              <a:xfrm>
                <a:off x="4375525" y="1308025"/>
                <a:ext cx="60750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2430" h="989" extrusionOk="0">
                    <a:moveTo>
                      <a:pt x="501" y="1"/>
                    </a:moveTo>
                    <a:cubicBezTo>
                      <a:pt x="227" y="1"/>
                      <a:pt x="1" y="215"/>
                      <a:pt x="1" y="501"/>
                    </a:cubicBezTo>
                    <a:cubicBezTo>
                      <a:pt x="1" y="775"/>
                      <a:pt x="227" y="989"/>
                      <a:pt x="501" y="989"/>
                    </a:cubicBezTo>
                    <a:lnTo>
                      <a:pt x="1930" y="989"/>
                    </a:lnTo>
                    <a:cubicBezTo>
                      <a:pt x="2204" y="989"/>
                      <a:pt x="2430" y="775"/>
                      <a:pt x="2430" y="501"/>
                    </a:cubicBezTo>
                    <a:cubicBezTo>
                      <a:pt x="2430" y="215"/>
                      <a:pt x="2204" y="1"/>
                      <a:pt x="193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7"/>
              <p:cNvSpPr/>
              <p:nvPr/>
            </p:nvSpPr>
            <p:spPr>
              <a:xfrm>
                <a:off x="4354700" y="1246425"/>
                <a:ext cx="102425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4097" h="2048" extrusionOk="0">
                    <a:moveTo>
                      <a:pt x="0" y="0"/>
                    </a:moveTo>
                    <a:cubicBezTo>
                      <a:pt x="0" y="1131"/>
                      <a:pt x="917" y="2048"/>
                      <a:pt x="2048" y="2048"/>
                    </a:cubicBezTo>
                    <a:cubicBezTo>
                      <a:pt x="3179" y="2048"/>
                      <a:pt x="4096" y="1131"/>
                      <a:pt x="4096" y="0"/>
                    </a:cubicBezTo>
                    <a:lnTo>
                      <a:pt x="2953" y="0"/>
                    </a:lnTo>
                    <a:cubicBezTo>
                      <a:pt x="2953" y="500"/>
                      <a:pt x="2548" y="917"/>
                      <a:pt x="2048" y="917"/>
                    </a:cubicBezTo>
                    <a:cubicBezTo>
                      <a:pt x="1548" y="917"/>
                      <a:pt x="1132" y="512"/>
                      <a:pt x="11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7"/>
              <p:cNvSpPr/>
              <p:nvPr/>
            </p:nvSpPr>
            <p:spPr>
              <a:xfrm>
                <a:off x="4162700" y="1246125"/>
                <a:ext cx="539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2156" h="6621" extrusionOk="0">
                    <a:moveTo>
                      <a:pt x="1084" y="0"/>
                    </a:moveTo>
                    <a:cubicBezTo>
                      <a:pt x="489" y="0"/>
                      <a:pt x="1" y="476"/>
                      <a:pt x="1" y="1072"/>
                    </a:cubicBezTo>
                    <a:lnTo>
                      <a:pt x="1" y="5548"/>
                    </a:lnTo>
                    <a:cubicBezTo>
                      <a:pt x="1" y="6144"/>
                      <a:pt x="489" y="6620"/>
                      <a:pt x="1084" y="6620"/>
                    </a:cubicBezTo>
                    <a:cubicBezTo>
                      <a:pt x="1680" y="6620"/>
                      <a:pt x="2156" y="6144"/>
                      <a:pt x="2156" y="5548"/>
                    </a:cubicBezTo>
                    <a:lnTo>
                      <a:pt x="2156" y="1072"/>
                    </a:lnTo>
                    <a:cubicBezTo>
                      <a:pt x="2156" y="476"/>
                      <a:pt x="1680" y="0"/>
                      <a:pt x="108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7"/>
              <p:cNvSpPr/>
              <p:nvPr/>
            </p:nvSpPr>
            <p:spPr>
              <a:xfrm>
                <a:off x="4121625" y="1355950"/>
                <a:ext cx="136050" cy="33075"/>
              </a:xfrm>
              <a:custGeom>
                <a:avLst/>
                <a:gdLst/>
                <a:ahLst/>
                <a:cxnLst/>
                <a:rect l="l" t="t" r="r" b="b"/>
                <a:pathLst>
                  <a:path w="5442" h="1323" extrusionOk="0">
                    <a:moveTo>
                      <a:pt x="656" y="1"/>
                    </a:moveTo>
                    <a:cubicBezTo>
                      <a:pt x="299" y="1"/>
                      <a:pt x="1" y="298"/>
                      <a:pt x="1" y="667"/>
                    </a:cubicBezTo>
                    <a:cubicBezTo>
                      <a:pt x="1" y="1024"/>
                      <a:pt x="299" y="1322"/>
                      <a:pt x="656" y="1322"/>
                    </a:cubicBezTo>
                    <a:lnTo>
                      <a:pt x="4787" y="1322"/>
                    </a:lnTo>
                    <a:cubicBezTo>
                      <a:pt x="5144" y="1322"/>
                      <a:pt x="5442" y="1024"/>
                      <a:pt x="5442" y="667"/>
                    </a:cubicBezTo>
                    <a:cubicBezTo>
                      <a:pt x="5442" y="298"/>
                      <a:pt x="5144" y="1"/>
                      <a:pt x="47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7"/>
              <p:cNvSpPr/>
              <p:nvPr/>
            </p:nvSpPr>
            <p:spPr>
              <a:xfrm>
                <a:off x="4005250" y="1630400"/>
                <a:ext cx="12920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5168" h="822" extrusionOk="0">
                    <a:moveTo>
                      <a:pt x="1" y="0"/>
                    </a:moveTo>
                    <a:lnTo>
                      <a:pt x="1" y="822"/>
                    </a:lnTo>
                    <a:lnTo>
                      <a:pt x="5168" y="822"/>
                    </a:lnTo>
                    <a:lnTo>
                      <a:pt x="51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7"/>
              <p:cNvSpPr/>
              <p:nvPr/>
            </p:nvSpPr>
            <p:spPr>
              <a:xfrm>
                <a:off x="3949000" y="1490800"/>
                <a:ext cx="94075" cy="236050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9442" extrusionOk="0">
                    <a:moveTo>
                      <a:pt x="1096" y="0"/>
                    </a:moveTo>
                    <a:cubicBezTo>
                      <a:pt x="488" y="0"/>
                      <a:pt x="0" y="488"/>
                      <a:pt x="0" y="1095"/>
                    </a:cubicBezTo>
                    <a:lnTo>
                      <a:pt x="0" y="8346"/>
                    </a:lnTo>
                    <a:cubicBezTo>
                      <a:pt x="0" y="8942"/>
                      <a:pt x="488" y="9442"/>
                      <a:pt x="1096" y="9442"/>
                    </a:cubicBezTo>
                    <a:lnTo>
                      <a:pt x="2667" y="9442"/>
                    </a:lnTo>
                    <a:cubicBezTo>
                      <a:pt x="3274" y="9442"/>
                      <a:pt x="3763" y="8942"/>
                      <a:pt x="3763" y="8346"/>
                    </a:cubicBezTo>
                    <a:lnTo>
                      <a:pt x="3763" y="1095"/>
                    </a:lnTo>
                    <a:cubicBezTo>
                      <a:pt x="3763" y="488"/>
                      <a:pt x="3274" y="0"/>
                      <a:pt x="26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37"/>
              <p:cNvSpPr/>
              <p:nvPr/>
            </p:nvSpPr>
            <p:spPr>
              <a:xfrm>
                <a:off x="3949000" y="1551500"/>
                <a:ext cx="94075" cy="8075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323" extrusionOk="0">
                    <a:moveTo>
                      <a:pt x="0" y="1"/>
                    </a:moveTo>
                    <a:lnTo>
                      <a:pt x="0" y="322"/>
                    </a:lnTo>
                    <a:lnTo>
                      <a:pt x="3763" y="322"/>
                    </a:lnTo>
                    <a:lnTo>
                      <a:pt x="3763" y="1"/>
                    </a:lnTo>
                    <a:close/>
                  </a:path>
                </a:pathLst>
              </a:custGeom>
              <a:solidFill>
                <a:srgbClr val="0E8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37"/>
              <p:cNvSpPr/>
              <p:nvPr/>
            </p:nvSpPr>
            <p:spPr>
              <a:xfrm>
                <a:off x="3949000" y="1572650"/>
                <a:ext cx="94075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334" extrusionOk="0">
                    <a:moveTo>
                      <a:pt x="0" y="0"/>
                    </a:moveTo>
                    <a:lnTo>
                      <a:pt x="0" y="334"/>
                    </a:lnTo>
                    <a:lnTo>
                      <a:pt x="3763" y="334"/>
                    </a:lnTo>
                    <a:lnTo>
                      <a:pt x="3763" y="0"/>
                    </a:lnTo>
                    <a:close/>
                  </a:path>
                </a:pathLst>
              </a:custGeom>
              <a:solidFill>
                <a:srgbClr val="0E8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37"/>
              <p:cNvSpPr/>
              <p:nvPr/>
            </p:nvSpPr>
            <p:spPr>
              <a:xfrm>
                <a:off x="3949000" y="1678900"/>
                <a:ext cx="9407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335" extrusionOk="0">
                    <a:moveTo>
                      <a:pt x="0" y="1"/>
                    </a:moveTo>
                    <a:lnTo>
                      <a:pt x="0" y="334"/>
                    </a:lnTo>
                    <a:lnTo>
                      <a:pt x="3763" y="334"/>
                    </a:lnTo>
                    <a:lnTo>
                      <a:pt x="376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37"/>
              <p:cNvSpPr/>
              <p:nvPr/>
            </p:nvSpPr>
            <p:spPr>
              <a:xfrm>
                <a:off x="3949000" y="1530075"/>
                <a:ext cx="9407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335" extrusionOk="0">
                    <a:moveTo>
                      <a:pt x="0" y="1"/>
                    </a:moveTo>
                    <a:lnTo>
                      <a:pt x="0" y="334"/>
                    </a:lnTo>
                    <a:lnTo>
                      <a:pt x="3763" y="334"/>
                    </a:lnTo>
                    <a:lnTo>
                      <a:pt x="3763" y="1"/>
                    </a:lnTo>
                    <a:close/>
                  </a:path>
                </a:pathLst>
              </a:custGeom>
              <a:solidFill>
                <a:srgbClr val="0E8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37"/>
              <p:cNvSpPr/>
              <p:nvPr/>
            </p:nvSpPr>
            <p:spPr>
              <a:xfrm>
                <a:off x="3949000" y="1593775"/>
                <a:ext cx="94075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334" extrusionOk="0">
                    <a:moveTo>
                      <a:pt x="0" y="1"/>
                    </a:moveTo>
                    <a:lnTo>
                      <a:pt x="0" y="334"/>
                    </a:lnTo>
                    <a:lnTo>
                      <a:pt x="3763" y="334"/>
                    </a:lnTo>
                    <a:lnTo>
                      <a:pt x="3763" y="1"/>
                    </a:lnTo>
                    <a:close/>
                  </a:path>
                </a:pathLst>
              </a:custGeom>
              <a:solidFill>
                <a:srgbClr val="0E8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37"/>
              <p:cNvSpPr/>
              <p:nvPr/>
            </p:nvSpPr>
            <p:spPr>
              <a:xfrm>
                <a:off x="3949000" y="1700350"/>
                <a:ext cx="9407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322" extrusionOk="0">
                    <a:moveTo>
                      <a:pt x="0" y="0"/>
                    </a:moveTo>
                    <a:cubicBezTo>
                      <a:pt x="0" y="107"/>
                      <a:pt x="24" y="226"/>
                      <a:pt x="60" y="322"/>
                    </a:cubicBezTo>
                    <a:lnTo>
                      <a:pt x="3703" y="322"/>
                    </a:lnTo>
                    <a:cubicBezTo>
                      <a:pt x="3739" y="226"/>
                      <a:pt x="3763" y="107"/>
                      <a:pt x="37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37"/>
              <p:cNvSpPr/>
              <p:nvPr/>
            </p:nvSpPr>
            <p:spPr>
              <a:xfrm>
                <a:off x="3949000" y="1508950"/>
                <a:ext cx="9407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322" extrusionOk="0">
                    <a:moveTo>
                      <a:pt x="60" y="0"/>
                    </a:moveTo>
                    <a:cubicBezTo>
                      <a:pt x="24" y="108"/>
                      <a:pt x="0" y="215"/>
                      <a:pt x="0" y="322"/>
                    </a:cubicBezTo>
                    <a:lnTo>
                      <a:pt x="3763" y="322"/>
                    </a:lnTo>
                    <a:cubicBezTo>
                      <a:pt x="3763" y="215"/>
                      <a:pt x="3739" y="108"/>
                      <a:pt x="3703" y="0"/>
                    </a:cubicBezTo>
                    <a:close/>
                  </a:path>
                </a:pathLst>
              </a:custGeom>
              <a:solidFill>
                <a:srgbClr val="0E8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37"/>
              <p:cNvSpPr/>
              <p:nvPr/>
            </p:nvSpPr>
            <p:spPr>
              <a:xfrm>
                <a:off x="3949000" y="1657775"/>
                <a:ext cx="94075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334" extrusionOk="0">
                    <a:moveTo>
                      <a:pt x="0" y="0"/>
                    </a:moveTo>
                    <a:lnTo>
                      <a:pt x="0" y="334"/>
                    </a:lnTo>
                    <a:lnTo>
                      <a:pt x="3763" y="334"/>
                    </a:lnTo>
                    <a:lnTo>
                      <a:pt x="376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37"/>
              <p:cNvSpPr/>
              <p:nvPr/>
            </p:nvSpPr>
            <p:spPr>
              <a:xfrm>
                <a:off x="3949000" y="1636350"/>
                <a:ext cx="94075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334" extrusionOk="0">
                    <a:moveTo>
                      <a:pt x="0" y="0"/>
                    </a:moveTo>
                    <a:lnTo>
                      <a:pt x="0" y="334"/>
                    </a:lnTo>
                    <a:lnTo>
                      <a:pt x="3763" y="334"/>
                    </a:lnTo>
                    <a:lnTo>
                      <a:pt x="376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37"/>
              <p:cNvSpPr/>
              <p:nvPr/>
            </p:nvSpPr>
            <p:spPr>
              <a:xfrm>
                <a:off x="3949000" y="1615200"/>
                <a:ext cx="9407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335" extrusionOk="0">
                    <a:moveTo>
                      <a:pt x="0" y="1"/>
                    </a:moveTo>
                    <a:lnTo>
                      <a:pt x="0" y="334"/>
                    </a:lnTo>
                    <a:lnTo>
                      <a:pt x="3763" y="334"/>
                    </a:lnTo>
                    <a:lnTo>
                      <a:pt x="376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37"/>
              <p:cNvSpPr/>
              <p:nvPr/>
            </p:nvSpPr>
            <p:spPr>
              <a:xfrm>
                <a:off x="3937375" y="1477400"/>
                <a:ext cx="117300" cy="1307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5228" extrusionOk="0">
                    <a:moveTo>
                      <a:pt x="1418" y="0"/>
                    </a:moveTo>
                    <a:cubicBezTo>
                      <a:pt x="632" y="0"/>
                      <a:pt x="1" y="643"/>
                      <a:pt x="1" y="1417"/>
                    </a:cubicBezTo>
                    <a:lnTo>
                      <a:pt x="1" y="5227"/>
                    </a:lnTo>
                    <a:lnTo>
                      <a:pt x="4692" y="5227"/>
                    </a:lnTo>
                    <a:lnTo>
                      <a:pt x="4692" y="1417"/>
                    </a:lnTo>
                    <a:cubicBezTo>
                      <a:pt x="4692" y="643"/>
                      <a:pt x="4061" y="0"/>
                      <a:pt x="327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37"/>
              <p:cNvSpPr/>
              <p:nvPr/>
            </p:nvSpPr>
            <p:spPr>
              <a:xfrm>
                <a:off x="3937375" y="1574125"/>
                <a:ext cx="117300" cy="33975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1359" extrusionOk="0">
                    <a:moveTo>
                      <a:pt x="1" y="1"/>
                    </a:moveTo>
                    <a:lnTo>
                      <a:pt x="1" y="1358"/>
                    </a:lnTo>
                    <a:lnTo>
                      <a:pt x="4692" y="1358"/>
                    </a:lnTo>
                    <a:lnTo>
                      <a:pt x="4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37"/>
              <p:cNvSpPr/>
              <p:nvPr/>
            </p:nvSpPr>
            <p:spPr>
              <a:xfrm>
                <a:off x="4245150" y="1630400"/>
                <a:ext cx="1289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5157" h="822" extrusionOk="0">
                    <a:moveTo>
                      <a:pt x="1" y="0"/>
                    </a:moveTo>
                    <a:lnTo>
                      <a:pt x="1" y="822"/>
                    </a:lnTo>
                    <a:lnTo>
                      <a:pt x="5156" y="822"/>
                    </a:lnTo>
                    <a:lnTo>
                      <a:pt x="515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37"/>
              <p:cNvSpPr/>
              <p:nvPr/>
            </p:nvSpPr>
            <p:spPr>
              <a:xfrm>
                <a:off x="4336250" y="1490800"/>
                <a:ext cx="94375" cy="236050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9442" extrusionOk="0">
                    <a:moveTo>
                      <a:pt x="1096" y="0"/>
                    </a:moveTo>
                    <a:cubicBezTo>
                      <a:pt x="488" y="0"/>
                      <a:pt x="0" y="488"/>
                      <a:pt x="0" y="1095"/>
                    </a:cubicBezTo>
                    <a:lnTo>
                      <a:pt x="0" y="8346"/>
                    </a:lnTo>
                    <a:cubicBezTo>
                      <a:pt x="0" y="8942"/>
                      <a:pt x="488" y="9442"/>
                      <a:pt x="1096" y="9442"/>
                    </a:cubicBezTo>
                    <a:lnTo>
                      <a:pt x="2679" y="9442"/>
                    </a:lnTo>
                    <a:cubicBezTo>
                      <a:pt x="3274" y="9442"/>
                      <a:pt x="3775" y="8942"/>
                      <a:pt x="3775" y="8346"/>
                    </a:cubicBezTo>
                    <a:lnTo>
                      <a:pt x="3775" y="1095"/>
                    </a:lnTo>
                    <a:cubicBezTo>
                      <a:pt x="3775" y="488"/>
                      <a:pt x="3274" y="0"/>
                      <a:pt x="267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37"/>
              <p:cNvSpPr/>
              <p:nvPr/>
            </p:nvSpPr>
            <p:spPr>
              <a:xfrm>
                <a:off x="4336250" y="1551500"/>
                <a:ext cx="94375" cy="8075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323" extrusionOk="0">
                    <a:moveTo>
                      <a:pt x="0" y="1"/>
                    </a:moveTo>
                    <a:lnTo>
                      <a:pt x="0" y="322"/>
                    </a:lnTo>
                    <a:lnTo>
                      <a:pt x="3775" y="322"/>
                    </a:lnTo>
                    <a:lnTo>
                      <a:pt x="3775" y="1"/>
                    </a:lnTo>
                    <a:close/>
                  </a:path>
                </a:pathLst>
              </a:custGeom>
              <a:solidFill>
                <a:srgbClr val="0E8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37"/>
              <p:cNvSpPr/>
              <p:nvPr/>
            </p:nvSpPr>
            <p:spPr>
              <a:xfrm>
                <a:off x="4336250" y="1572650"/>
                <a:ext cx="94375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334" extrusionOk="0">
                    <a:moveTo>
                      <a:pt x="0" y="0"/>
                    </a:moveTo>
                    <a:lnTo>
                      <a:pt x="0" y="334"/>
                    </a:lnTo>
                    <a:lnTo>
                      <a:pt x="3775" y="334"/>
                    </a:lnTo>
                    <a:lnTo>
                      <a:pt x="3775" y="0"/>
                    </a:lnTo>
                    <a:close/>
                  </a:path>
                </a:pathLst>
              </a:custGeom>
              <a:solidFill>
                <a:srgbClr val="0E8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37"/>
              <p:cNvSpPr/>
              <p:nvPr/>
            </p:nvSpPr>
            <p:spPr>
              <a:xfrm>
                <a:off x="4336250" y="1678900"/>
                <a:ext cx="9437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335" extrusionOk="0">
                    <a:moveTo>
                      <a:pt x="0" y="1"/>
                    </a:moveTo>
                    <a:lnTo>
                      <a:pt x="0" y="334"/>
                    </a:lnTo>
                    <a:lnTo>
                      <a:pt x="3775" y="334"/>
                    </a:lnTo>
                    <a:lnTo>
                      <a:pt x="377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37"/>
              <p:cNvSpPr/>
              <p:nvPr/>
            </p:nvSpPr>
            <p:spPr>
              <a:xfrm>
                <a:off x="4336250" y="1530075"/>
                <a:ext cx="9437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335" extrusionOk="0">
                    <a:moveTo>
                      <a:pt x="0" y="1"/>
                    </a:moveTo>
                    <a:lnTo>
                      <a:pt x="0" y="334"/>
                    </a:lnTo>
                    <a:lnTo>
                      <a:pt x="3775" y="334"/>
                    </a:lnTo>
                    <a:lnTo>
                      <a:pt x="3775" y="1"/>
                    </a:lnTo>
                    <a:close/>
                  </a:path>
                </a:pathLst>
              </a:custGeom>
              <a:solidFill>
                <a:srgbClr val="0E8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37"/>
              <p:cNvSpPr/>
              <p:nvPr/>
            </p:nvSpPr>
            <p:spPr>
              <a:xfrm>
                <a:off x="4336250" y="1593775"/>
                <a:ext cx="94375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334" extrusionOk="0">
                    <a:moveTo>
                      <a:pt x="0" y="1"/>
                    </a:moveTo>
                    <a:lnTo>
                      <a:pt x="0" y="334"/>
                    </a:lnTo>
                    <a:lnTo>
                      <a:pt x="3775" y="334"/>
                    </a:lnTo>
                    <a:lnTo>
                      <a:pt x="3775" y="1"/>
                    </a:lnTo>
                    <a:close/>
                  </a:path>
                </a:pathLst>
              </a:custGeom>
              <a:solidFill>
                <a:srgbClr val="0E8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37"/>
              <p:cNvSpPr/>
              <p:nvPr/>
            </p:nvSpPr>
            <p:spPr>
              <a:xfrm>
                <a:off x="4336250" y="1700350"/>
                <a:ext cx="9407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322" extrusionOk="0">
                    <a:moveTo>
                      <a:pt x="0" y="0"/>
                    </a:moveTo>
                    <a:cubicBezTo>
                      <a:pt x="12" y="107"/>
                      <a:pt x="24" y="226"/>
                      <a:pt x="60" y="322"/>
                    </a:cubicBezTo>
                    <a:lnTo>
                      <a:pt x="3703" y="322"/>
                    </a:lnTo>
                    <a:cubicBezTo>
                      <a:pt x="3739" y="226"/>
                      <a:pt x="3763" y="107"/>
                      <a:pt x="37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37"/>
              <p:cNvSpPr/>
              <p:nvPr/>
            </p:nvSpPr>
            <p:spPr>
              <a:xfrm>
                <a:off x="4336250" y="1508950"/>
                <a:ext cx="9437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322" extrusionOk="0">
                    <a:moveTo>
                      <a:pt x="72" y="0"/>
                    </a:moveTo>
                    <a:cubicBezTo>
                      <a:pt x="24" y="108"/>
                      <a:pt x="12" y="215"/>
                      <a:pt x="0" y="322"/>
                    </a:cubicBezTo>
                    <a:lnTo>
                      <a:pt x="3775" y="322"/>
                    </a:lnTo>
                    <a:cubicBezTo>
                      <a:pt x="3763" y="215"/>
                      <a:pt x="3739" y="108"/>
                      <a:pt x="3703" y="0"/>
                    </a:cubicBezTo>
                    <a:close/>
                  </a:path>
                </a:pathLst>
              </a:custGeom>
              <a:solidFill>
                <a:srgbClr val="0E8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37"/>
              <p:cNvSpPr/>
              <p:nvPr/>
            </p:nvSpPr>
            <p:spPr>
              <a:xfrm>
                <a:off x="4336250" y="1657775"/>
                <a:ext cx="94375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334" extrusionOk="0">
                    <a:moveTo>
                      <a:pt x="0" y="0"/>
                    </a:moveTo>
                    <a:lnTo>
                      <a:pt x="0" y="334"/>
                    </a:lnTo>
                    <a:lnTo>
                      <a:pt x="3775" y="334"/>
                    </a:lnTo>
                    <a:lnTo>
                      <a:pt x="377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37"/>
              <p:cNvSpPr/>
              <p:nvPr/>
            </p:nvSpPr>
            <p:spPr>
              <a:xfrm>
                <a:off x="4336250" y="1636350"/>
                <a:ext cx="94375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334" extrusionOk="0">
                    <a:moveTo>
                      <a:pt x="0" y="0"/>
                    </a:moveTo>
                    <a:lnTo>
                      <a:pt x="0" y="334"/>
                    </a:lnTo>
                    <a:lnTo>
                      <a:pt x="3775" y="334"/>
                    </a:lnTo>
                    <a:lnTo>
                      <a:pt x="377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37"/>
              <p:cNvSpPr/>
              <p:nvPr/>
            </p:nvSpPr>
            <p:spPr>
              <a:xfrm>
                <a:off x="4336250" y="1615200"/>
                <a:ext cx="9437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335" extrusionOk="0">
                    <a:moveTo>
                      <a:pt x="0" y="1"/>
                    </a:moveTo>
                    <a:lnTo>
                      <a:pt x="0" y="334"/>
                    </a:lnTo>
                    <a:lnTo>
                      <a:pt x="3775" y="334"/>
                    </a:lnTo>
                    <a:lnTo>
                      <a:pt x="377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37"/>
              <p:cNvSpPr/>
              <p:nvPr/>
            </p:nvSpPr>
            <p:spPr>
              <a:xfrm>
                <a:off x="4324625" y="1477400"/>
                <a:ext cx="117300" cy="1307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5228" extrusionOk="0">
                    <a:moveTo>
                      <a:pt x="1418" y="0"/>
                    </a:moveTo>
                    <a:cubicBezTo>
                      <a:pt x="644" y="0"/>
                      <a:pt x="1" y="643"/>
                      <a:pt x="1" y="1417"/>
                    </a:cubicBezTo>
                    <a:lnTo>
                      <a:pt x="1" y="5227"/>
                    </a:lnTo>
                    <a:lnTo>
                      <a:pt x="4692" y="5227"/>
                    </a:lnTo>
                    <a:lnTo>
                      <a:pt x="4692" y="1417"/>
                    </a:lnTo>
                    <a:cubicBezTo>
                      <a:pt x="4692" y="643"/>
                      <a:pt x="4061" y="0"/>
                      <a:pt x="327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37"/>
              <p:cNvSpPr/>
              <p:nvPr/>
            </p:nvSpPr>
            <p:spPr>
              <a:xfrm>
                <a:off x="4324625" y="1574125"/>
                <a:ext cx="117300" cy="33975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1359" extrusionOk="0">
                    <a:moveTo>
                      <a:pt x="1" y="1"/>
                    </a:moveTo>
                    <a:lnTo>
                      <a:pt x="1" y="1358"/>
                    </a:lnTo>
                    <a:lnTo>
                      <a:pt x="4692" y="1358"/>
                    </a:lnTo>
                    <a:lnTo>
                      <a:pt x="4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37"/>
              <p:cNvSpPr/>
              <p:nvPr/>
            </p:nvSpPr>
            <p:spPr>
              <a:xfrm>
                <a:off x="4059425" y="1369950"/>
                <a:ext cx="260475" cy="293500"/>
              </a:xfrm>
              <a:custGeom>
                <a:avLst/>
                <a:gdLst/>
                <a:ahLst/>
                <a:cxnLst/>
                <a:rect l="l" t="t" r="r" b="b"/>
                <a:pathLst>
                  <a:path w="10419" h="11740" extrusionOk="0">
                    <a:moveTo>
                      <a:pt x="2120" y="0"/>
                    </a:moveTo>
                    <a:cubicBezTo>
                      <a:pt x="1905" y="0"/>
                      <a:pt x="1715" y="167"/>
                      <a:pt x="1679" y="381"/>
                    </a:cubicBezTo>
                    <a:lnTo>
                      <a:pt x="24" y="11240"/>
                    </a:lnTo>
                    <a:cubicBezTo>
                      <a:pt x="0" y="11359"/>
                      <a:pt x="48" y="11490"/>
                      <a:pt x="131" y="11585"/>
                    </a:cubicBezTo>
                    <a:cubicBezTo>
                      <a:pt x="215" y="11680"/>
                      <a:pt x="334" y="11740"/>
                      <a:pt x="453" y="11740"/>
                    </a:cubicBezTo>
                    <a:lnTo>
                      <a:pt x="9966" y="11740"/>
                    </a:lnTo>
                    <a:cubicBezTo>
                      <a:pt x="10085" y="11740"/>
                      <a:pt x="10204" y="11680"/>
                      <a:pt x="10287" y="11585"/>
                    </a:cubicBezTo>
                    <a:cubicBezTo>
                      <a:pt x="10383" y="11490"/>
                      <a:pt x="10418" y="11359"/>
                      <a:pt x="10395" y="11240"/>
                    </a:cubicBezTo>
                    <a:lnTo>
                      <a:pt x="8740" y="381"/>
                    </a:lnTo>
                    <a:cubicBezTo>
                      <a:pt x="8704" y="167"/>
                      <a:pt x="8525" y="0"/>
                      <a:pt x="82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37"/>
              <p:cNvSpPr/>
              <p:nvPr/>
            </p:nvSpPr>
            <p:spPr>
              <a:xfrm>
                <a:off x="4059725" y="1593175"/>
                <a:ext cx="260175" cy="70275"/>
              </a:xfrm>
              <a:custGeom>
                <a:avLst/>
                <a:gdLst/>
                <a:ahLst/>
                <a:cxnLst/>
                <a:rect l="l" t="t" r="r" b="b"/>
                <a:pathLst>
                  <a:path w="10407" h="2811" extrusionOk="0">
                    <a:moveTo>
                      <a:pt x="369" y="1"/>
                    </a:moveTo>
                    <a:lnTo>
                      <a:pt x="12" y="2311"/>
                    </a:lnTo>
                    <a:cubicBezTo>
                      <a:pt x="0" y="2430"/>
                      <a:pt x="36" y="2561"/>
                      <a:pt x="119" y="2656"/>
                    </a:cubicBezTo>
                    <a:cubicBezTo>
                      <a:pt x="203" y="2751"/>
                      <a:pt x="322" y="2811"/>
                      <a:pt x="453" y="2811"/>
                    </a:cubicBezTo>
                    <a:lnTo>
                      <a:pt x="9954" y="2811"/>
                    </a:lnTo>
                    <a:cubicBezTo>
                      <a:pt x="10073" y="2811"/>
                      <a:pt x="10204" y="2751"/>
                      <a:pt x="10287" y="2656"/>
                    </a:cubicBezTo>
                    <a:cubicBezTo>
                      <a:pt x="10371" y="2561"/>
                      <a:pt x="10406" y="2430"/>
                      <a:pt x="10383" y="2311"/>
                    </a:cubicBezTo>
                    <a:lnTo>
                      <a:pt x="10025" y="1"/>
                    </a:lnTo>
                    <a:cubicBezTo>
                      <a:pt x="10002" y="1"/>
                      <a:pt x="9978" y="13"/>
                      <a:pt x="9954" y="13"/>
                    </a:cubicBezTo>
                    <a:lnTo>
                      <a:pt x="453" y="13"/>
                    </a:lnTo>
                    <a:cubicBezTo>
                      <a:pt x="417" y="13"/>
                      <a:pt x="393" y="1"/>
                      <a:pt x="3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37"/>
              <p:cNvSpPr/>
              <p:nvPr/>
            </p:nvSpPr>
            <p:spPr>
              <a:xfrm>
                <a:off x="4052275" y="1090450"/>
                <a:ext cx="11050" cy="12622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049" extrusionOk="0">
                    <a:moveTo>
                      <a:pt x="227" y="0"/>
                    </a:moveTo>
                    <a:cubicBezTo>
                      <a:pt x="96" y="0"/>
                      <a:pt x="1" y="107"/>
                      <a:pt x="1" y="226"/>
                    </a:cubicBezTo>
                    <a:lnTo>
                      <a:pt x="1" y="4822"/>
                    </a:lnTo>
                    <a:cubicBezTo>
                      <a:pt x="1" y="4953"/>
                      <a:pt x="96" y="5048"/>
                      <a:pt x="227" y="5048"/>
                    </a:cubicBezTo>
                    <a:cubicBezTo>
                      <a:pt x="346" y="5048"/>
                      <a:pt x="441" y="4953"/>
                      <a:pt x="441" y="4822"/>
                    </a:cubicBezTo>
                    <a:lnTo>
                      <a:pt x="441" y="226"/>
                    </a:lnTo>
                    <a:cubicBezTo>
                      <a:pt x="441" y="107"/>
                      <a:pt x="346" y="0"/>
                      <a:pt x="2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37"/>
              <p:cNvSpPr/>
              <p:nvPr/>
            </p:nvSpPr>
            <p:spPr>
              <a:xfrm>
                <a:off x="4041575" y="1079725"/>
                <a:ext cx="32750" cy="32775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311" extrusionOk="0">
                    <a:moveTo>
                      <a:pt x="655" y="1"/>
                    </a:moveTo>
                    <a:cubicBezTo>
                      <a:pt x="286" y="1"/>
                      <a:pt x="0" y="298"/>
                      <a:pt x="0" y="655"/>
                    </a:cubicBezTo>
                    <a:cubicBezTo>
                      <a:pt x="0" y="1025"/>
                      <a:pt x="286" y="1310"/>
                      <a:pt x="655" y="1310"/>
                    </a:cubicBezTo>
                    <a:cubicBezTo>
                      <a:pt x="1012" y="1310"/>
                      <a:pt x="1310" y="1025"/>
                      <a:pt x="1310" y="655"/>
                    </a:cubicBezTo>
                    <a:cubicBezTo>
                      <a:pt x="1310" y="298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37"/>
              <p:cNvSpPr/>
              <p:nvPr/>
            </p:nvSpPr>
            <p:spPr>
              <a:xfrm>
                <a:off x="4316000" y="1090450"/>
                <a:ext cx="11050" cy="12622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049" extrusionOk="0">
                    <a:moveTo>
                      <a:pt x="215" y="0"/>
                    </a:moveTo>
                    <a:cubicBezTo>
                      <a:pt x="96" y="0"/>
                      <a:pt x="1" y="107"/>
                      <a:pt x="1" y="226"/>
                    </a:cubicBezTo>
                    <a:lnTo>
                      <a:pt x="1" y="4822"/>
                    </a:lnTo>
                    <a:cubicBezTo>
                      <a:pt x="1" y="4953"/>
                      <a:pt x="96" y="5048"/>
                      <a:pt x="215" y="5048"/>
                    </a:cubicBezTo>
                    <a:cubicBezTo>
                      <a:pt x="346" y="5048"/>
                      <a:pt x="441" y="4953"/>
                      <a:pt x="441" y="4822"/>
                    </a:cubicBezTo>
                    <a:lnTo>
                      <a:pt x="441" y="226"/>
                    </a:lnTo>
                    <a:cubicBezTo>
                      <a:pt x="441" y="107"/>
                      <a:pt x="346" y="0"/>
                      <a:pt x="2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37"/>
              <p:cNvSpPr/>
              <p:nvPr/>
            </p:nvSpPr>
            <p:spPr>
              <a:xfrm>
                <a:off x="4305000" y="1079725"/>
                <a:ext cx="33050" cy="32775"/>
              </a:xfrm>
              <a:custGeom>
                <a:avLst/>
                <a:gdLst/>
                <a:ahLst/>
                <a:cxnLst/>
                <a:rect l="l" t="t" r="r" b="b"/>
                <a:pathLst>
                  <a:path w="1322" h="1311" extrusionOk="0">
                    <a:moveTo>
                      <a:pt x="655" y="1"/>
                    </a:moveTo>
                    <a:cubicBezTo>
                      <a:pt x="298" y="1"/>
                      <a:pt x="0" y="298"/>
                      <a:pt x="0" y="655"/>
                    </a:cubicBezTo>
                    <a:cubicBezTo>
                      <a:pt x="0" y="1013"/>
                      <a:pt x="298" y="1310"/>
                      <a:pt x="655" y="1310"/>
                    </a:cubicBezTo>
                    <a:cubicBezTo>
                      <a:pt x="1024" y="1310"/>
                      <a:pt x="1322" y="1025"/>
                      <a:pt x="1322" y="655"/>
                    </a:cubicBezTo>
                    <a:cubicBezTo>
                      <a:pt x="1322" y="298"/>
                      <a:pt x="1024" y="1"/>
                      <a:pt x="65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37"/>
              <p:cNvSpPr/>
              <p:nvPr/>
            </p:nvSpPr>
            <p:spPr>
              <a:xfrm>
                <a:off x="4286525" y="1187475"/>
                <a:ext cx="48250" cy="48550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1942" extrusionOk="0">
                    <a:moveTo>
                      <a:pt x="965" y="1"/>
                    </a:moveTo>
                    <a:cubicBezTo>
                      <a:pt x="430" y="1"/>
                      <a:pt x="1" y="429"/>
                      <a:pt x="1" y="965"/>
                    </a:cubicBezTo>
                    <a:cubicBezTo>
                      <a:pt x="1" y="1501"/>
                      <a:pt x="430" y="1941"/>
                      <a:pt x="965" y="1941"/>
                    </a:cubicBezTo>
                    <a:cubicBezTo>
                      <a:pt x="1501" y="1941"/>
                      <a:pt x="1930" y="1501"/>
                      <a:pt x="1930" y="965"/>
                    </a:cubicBezTo>
                    <a:cubicBezTo>
                      <a:pt x="1930" y="429"/>
                      <a:pt x="1501" y="1"/>
                      <a:pt x="9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37"/>
              <p:cNvSpPr/>
              <p:nvPr/>
            </p:nvSpPr>
            <p:spPr>
              <a:xfrm>
                <a:off x="4044550" y="1187475"/>
                <a:ext cx="48525" cy="48550"/>
              </a:xfrm>
              <a:custGeom>
                <a:avLst/>
                <a:gdLst/>
                <a:ahLst/>
                <a:cxnLst/>
                <a:rect l="l" t="t" r="r" b="b"/>
                <a:pathLst>
                  <a:path w="1941" h="1942" extrusionOk="0">
                    <a:moveTo>
                      <a:pt x="965" y="1"/>
                    </a:moveTo>
                    <a:cubicBezTo>
                      <a:pt x="429" y="1"/>
                      <a:pt x="0" y="429"/>
                      <a:pt x="0" y="965"/>
                    </a:cubicBezTo>
                    <a:cubicBezTo>
                      <a:pt x="0" y="1501"/>
                      <a:pt x="429" y="1941"/>
                      <a:pt x="965" y="1941"/>
                    </a:cubicBezTo>
                    <a:cubicBezTo>
                      <a:pt x="1500" y="1941"/>
                      <a:pt x="1941" y="1501"/>
                      <a:pt x="1941" y="965"/>
                    </a:cubicBezTo>
                    <a:cubicBezTo>
                      <a:pt x="1941" y="429"/>
                      <a:pt x="1500" y="1"/>
                      <a:pt x="9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37"/>
              <p:cNvSpPr/>
              <p:nvPr/>
            </p:nvSpPr>
            <p:spPr>
              <a:xfrm>
                <a:off x="4067450" y="1089250"/>
                <a:ext cx="244400" cy="244700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9788" extrusionOk="0">
                    <a:moveTo>
                      <a:pt x="4894" y="1"/>
                    </a:moveTo>
                    <a:cubicBezTo>
                      <a:pt x="2192" y="1"/>
                      <a:pt x="1" y="2191"/>
                      <a:pt x="1" y="4894"/>
                    </a:cubicBezTo>
                    <a:cubicBezTo>
                      <a:pt x="1" y="7597"/>
                      <a:pt x="2192" y="9787"/>
                      <a:pt x="4894" y="9787"/>
                    </a:cubicBezTo>
                    <a:cubicBezTo>
                      <a:pt x="7585" y="9787"/>
                      <a:pt x="9776" y="7597"/>
                      <a:pt x="9776" y="4894"/>
                    </a:cubicBezTo>
                    <a:cubicBezTo>
                      <a:pt x="9776" y="2191"/>
                      <a:pt x="7585" y="1"/>
                      <a:pt x="489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37"/>
              <p:cNvSpPr/>
              <p:nvPr/>
            </p:nvSpPr>
            <p:spPr>
              <a:xfrm>
                <a:off x="4090375" y="1176175"/>
                <a:ext cx="198575" cy="69975"/>
              </a:xfrm>
              <a:custGeom>
                <a:avLst/>
                <a:gdLst/>
                <a:ahLst/>
                <a:cxnLst/>
                <a:rect l="l" t="t" r="r" b="b"/>
                <a:pathLst>
                  <a:path w="7943" h="2799" extrusionOk="0">
                    <a:moveTo>
                      <a:pt x="679" y="0"/>
                    </a:moveTo>
                    <a:cubicBezTo>
                      <a:pt x="298" y="0"/>
                      <a:pt x="1" y="298"/>
                      <a:pt x="1" y="679"/>
                    </a:cubicBezTo>
                    <a:lnTo>
                      <a:pt x="1" y="2120"/>
                    </a:lnTo>
                    <a:cubicBezTo>
                      <a:pt x="1" y="2489"/>
                      <a:pt x="298" y="2798"/>
                      <a:pt x="679" y="2798"/>
                    </a:cubicBezTo>
                    <a:lnTo>
                      <a:pt x="7275" y="2798"/>
                    </a:lnTo>
                    <a:cubicBezTo>
                      <a:pt x="7645" y="2798"/>
                      <a:pt x="7942" y="2489"/>
                      <a:pt x="7942" y="2120"/>
                    </a:cubicBezTo>
                    <a:lnTo>
                      <a:pt x="7942" y="679"/>
                    </a:lnTo>
                    <a:cubicBezTo>
                      <a:pt x="7942" y="298"/>
                      <a:pt x="7645" y="0"/>
                      <a:pt x="72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37"/>
              <p:cNvSpPr/>
              <p:nvPr/>
            </p:nvSpPr>
            <p:spPr>
              <a:xfrm>
                <a:off x="4119550" y="1199375"/>
                <a:ext cx="24725" cy="24750"/>
              </a:xfrm>
              <a:custGeom>
                <a:avLst/>
                <a:gdLst/>
                <a:ahLst/>
                <a:cxnLst/>
                <a:rect l="l" t="t" r="r" b="b"/>
                <a:pathLst>
                  <a:path w="989" h="990" extrusionOk="0">
                    <a:moveTo>
                      <a:pt x="489" y="1"/>
                    </a:moveTo>
                    <a:cubicBezTo>
                      <a:pt x="215" y="1"/>
                      <a:pt x="1" y="215"/>
                      <a:pt x="1" y="489"/>
                    </a:cubicBezTo>
                    <a:cubicBezTo>
                      <a:pt x="1" y="763"/>
                      <a:pt x="215" y="989"/>
                      <a:pt x="489" y="989"/>
                    </a:cubicBezTo>
                    <a:cubicBezTo>
                      <a:pt x="763" y="989"/>
                      <a:pt x="989" y="763"/>
                      <a:pt x="989" y="489"/>
                    </a:cubicBezTo>
                    <a:cubicBezTo>
                      <a:pt x="989" y="215"/>
                      <a:pt x="763" y="1"/>
                      <a:pt x="48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37"/>
              <p:cNvSpPr/>
              <p:nvPr/>
            </p:nvSpPr>
            <p:spPr>
              <a:xfrm>
                <a:off x="4235050" y="1199375"/>
                <a:ext cx="25025" cy="24750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990" extrusionOk="0">
                    <a:moveTo>
                      <a:pt x="500" y="1"/>
                    </a:moveTo>
                    <a:cubicBezTo>
                      <a:pt x="226" y="1"/>
                      <a:pt x="0" y="215"/>
                      <a:pt x="0" y="489"/>
                    </a:cubicBezTo>
                    <a:cubicBezTo>
                      <a:pt x="0" y="763"/>
                      <a:pt x="226" y="989"/>
                      <a:pt x="500" y="989"/>
                    </a:cubicBezTo>
                    <a:cubicBezTo>
                      <a:pt x="774" y="989"/>
                      <a:pt x="1000" y="763"/>
                      <a:pt x="1000" y="489"/>
                    </a:cubicBezTo>
                    <a:cubicBezTo>
                      <a:pt x="1000" y="215"/>
                      <a:pt x="774" y="1"/>
                      <a:pt x="50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37"/>
              <p:cNvSpPr/>
              <p:nvPr/>
            </p:nvSpPr>
            <p:spPr>
              <a:xfrm>
                <a:off x="4084125" y="1562525"/>
                <a:ext cx="20275" cy="20275"/>
              </a:xfrm>
              <a:custGeom>
                <a:avLst/>
                <a:gdLst/>
                <a:ahLst/>
                <a:cxnLst/>
                <a:rect l="l" t="t" r="r" b="b"/>
                <a:pathLst>
                  <a:path w="811" h="811" extrusionOk="0">
                    <a:moveTo>
                      <a:pt x="405" y="0"/>
                    </a:moveTo>
                    <a:cubicBezTo>
                      <a:pt x="179" y="0"/>
                      <a:pt x="1" y="191"/>
                      <a:pt x="1" y="405"/>
                    </a:cubicBezTo>
                    <a:cubicBezTo>
                      <a:pt x="1" y="632"/>
                      <a:pt x="179" y="810"/>
                      <a:pt x="405" y="810"/>
                    </a:cubicBezTo>
                    <a:cubicBezTo>
                      <a:pt x="620" y="810"/>
                      <a:pt x="810" y="632"/>
                      <a:pt x="810" y="405"/>
                    </a:cubicBezTo>
                    <a:cubicBezTo>
                      <a:pt x="810" y="179"/>
                      <a:pt x="620" y="0"/>
                      <a:pt x="4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37"/>
              <p:cNvSpPr/>
              <p:nvPr/>
            </p:nvSpPr>
            <p:spPr>
              <a:xfrm>
                <a:off x="4122225" y="1562525"/>
                <a:ext cx="20275" cy="20275"/>
              </a:xfrm>
              <a:custGeom>
                <a:avLst/>
                <a:gdLst/>
                <a:ahLst/>
                <a:cxnLst/>
                <a:rect l="l" t="t" r="r" b="b"/>
                <a:pathLst>
                  <a:path w="811" h="811" extrusionOk="0">
                    <a:moveTo>
                      <a:pt x="405" y="0"/>
                    </a:moveTo>
                    <a:cubicBezTo>
                      <a:pt x="179" y="0"/>
                      <a:pt x="1" y="191"/>
                      <a:pt x="1" y="405"/>
                    </a:cubicBezTo>
                    <a:cubicBezTo>
                      <a:pt x="1" y="632"/>
                      <a:pt x="179" y="810"/>
                      <a:pt x="405" y="810"/>
                    </a:cubicBezTo>
                    <a:cubicBezTo>
                      <a:pt x="632" y="810"/>
                      <a:pt x="810" y="632"/>
                      <a:pt x="810" y="405"/>
                    </a:cubicBezTo>
                    <a:cubicBezTo>
                      <a:pt x="810" y="179"/>
                      <a:pt x="632" y="0"/>
                      <a:pt x="4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37"/>
              <p:cNvSpPr/>
              <p:nvPr/>
            </p:nvSpPr>
            <p:spPr>
              <a:xfrm>
                <a:off x="4160625" y="1562525"/>
                <a:ext cx="19975" cy="20275"/>
              </a:xfrm>
              <a:custGeom>
                <a:avLst/>
                <a:gdLst/>
                <a:ahLst/>
                <a:cxnLst/>
                <a:rect l="l" t="t" r="r" b="b"/>
                <a:pathLst>
                  <a:path w="799" h="811" extrusionOk="0">
                    <a:moveTo>
                      <a:pt x="393" y="0"/>
                    </a:moveTo>
                    <a:cubicBezTo>
                      <a:pt x="179" y="0"/>
                      <a:pt x="1" y="191"/>
                      <a:pt x="1" y="405"/>
                    </a:cubicBezTo>
                    <a:cubicBezTo>
                      <a:pt x="1" y="632"/>
                      <a:pt x="179" y="810"/>
                      <a:pt x="393" y="810"/>
                    </a:cubicBezTo>
                    <a:cubicBezTo>
                      <a:pt x="620" y="810"/>
                      <a:pt x="798" y="632"/>
                      <a:pt x="798" y="405"/>
                    </a:cubicBezTo>
                    <a:cubicBezTo>
                      <a:pt x="798" y="179"/>
                      <a:pt x="620" y="0"/>
                      <a:pt x="39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37"/>
              <p:cNvSpPr/>
              <p:nvPr/>
            </p:nvSpPr>
            <p:spPr>
              <a:xfrm>
                <a:off x="4198725" y="1562525"/>
                <a:ext cx="20275" cy="20275"/>
              </a:xfrm>
              <a:custGeom>
                <a:avLst/>
                <a:gdLst/>
                <a:ahLst/>
                <a:cxnLst/>
                <a:rect l="l" t="t" r="r" b="b"/>
                <a:pathLst>
                  <a:path w="811" h="811" extrusionOk="0">
                    <a:moveTo>
                      <a:pt x="405" y="0"/>
                    </a:moveTo>
                    <a:cubicBezTo>
                      <a:pt x="179" y="0"/>
                      <a:pt x="1" y="191"/>
                      <a:pt x="1" y="405"/>
                    </a:cubicBezTo>
                    <a:cubicBezTo>
                      <a:pt x="1" y="632"/>
                      <a:pt x="179" y="810"/>
                      <a:pt x="405" y="810"/>
                    </a:cubicBezTo>
                    <a:cubicBezTo>
                      <a:pt x="620" y="810"/>
                      <a:pt x="810" y="632"/>
                      <a:pt x="810" y="405"/>
                    </a:cubicBezTo>
                    <a:cubicBezTo>
                      <a:pt x="810" y="179"/>
                      <a:pt x="620" y="0"/>
                      <a:pt x="4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37"/>
              <p:cNvSpPr/>
              <p:nvPr/>
            </p:nvSpPr>
            <p:spPr>
              <a:xfrm>
                <a:off x="4236825" y="1562525"/>
                <a:ext cx="20275" cy="20275"/>
              </a:xfrm>
              <a:custGeom>
                <a:avLst/>
                <a:gdLst/>
                <a:ahLst/>
                <a:cxnLst/>
                <a:rect l="l" t="t" r="r" b="b"/>
                <a:pathLst>
                  <a:path w="811" h="811" extrusionOk="0">
                    <a:moveTo>
                      <a:pt x="405" y="0"/>
                    </a:moveTo>
                    <a:cubicBezTo>
                      <a:pt x="179" y="0"/>
                      <a:pt x="1" y="191"/>
                      <a:pt x="1" y="405"/>
                    </a:cubicBezTo>
                    <a:cubicBezTo>
                      <a:pt x="1" y="632"/>
                      <a:pt x="179" y="810"/>
                      <a:pt x="405" y="810"/>
                    </a:cubicBezTo>
                    <a:cubicBezTo>
                      <a:pt x="632" y="810"/>
                      <a:pt x="810" y="632"/>
                      <a:pt x="810" y="405"/>
                    </a:cubicBezTo>
                    <a:cubicBezTo>
                      <a:pt x="810" y="179"/>
                      <a:pt x="632" y="0"/>
                      <a:pt x="4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37"/>
              <p:cNvSpPr/>
              <p:nvPr/>
            </p:nvSpPr>
            <p:spPr>
              <a:xfrm>
                <a:off x="4275225" y="1562525"/>
                <a:ext cx="19975" cy="20275"/>
              </a:xfrm>
              <a:custGeom>
                <a:avLst/>
                <a:gdLst/>
                <a:ahLst/>
                <a:cxnLst/>
                <a:rect l="l" t="t" r="r" b="b"/>
                <a:pathLst>
                  <a:path w="799" h="811" extrusionOk="0">
                    <a:moveTo>
                      <a:pt x="393" y="0"/>
                    </a:moveTo>
                    <a:cubicBezTo>
                      <a:pt x="179" y="0"/>
                      <a:pt x="0" y="191"/>
                      <a:pt x="0" y="405"/>
                    </a:cubicBezTo>
                    <a:cubicBezTo>
                      <a:pt x="0" y="632"/>
                      <a:pt x="179" y="810"/>
                      <a:pt x="393" y="810"/>
                    </a:cubicBezTo>
                    <a:cubicBezTo>
                      <a:pt x="620" y="810"/>
                      <a:pt x="798" y="632"/>
                      <a:pt x="798" y="405"/>
                    </a:cubicBezTo>
                    <a:cubicBezTo>
                      <a:pt x="798" y="179"/>
                      <a:pt x="620" y="0"/>
                      <a:pt x="39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37"/>
              <p:cNvSpPr/>
              <p:nvPr/>
            </p:nvSpPr>
            <p:spPr>
              <a:xfrm>
                <a:off x="4079950" y="1369950"/>
                <a:ext cx="219700" cy="150925"/>
              </a:xfrm>
              <a:custGeom>
                <a:avLst/>
                <a:gdLst/>
                <a:ahLst/>
                <a:cxnLst/>
                <a:rect l="l" t="t" r="r" b="b"/>
                <a:pathLst>
                  <a:path w="8788" h="6037" extrusionOk="0">
                    <a:moveTo>
                      <a:pt x="4144" y="0"/>
                    </a:moveTo>
                    <a:lnTo>
                      <a:pt x="4144" y="5560"/>
                    </a:lnTo>
                    <a:lnTo>
                      <a:pt x="72" y="5560"/>
                    </a:lnTo>
                    <a:lnTo>
                      <a:pt x="1" y="6037"/>
                    </a:lnTo>
                    <a:lnTo>
                      <a:pt x="8788" y="6037"/>
                    </a:lnTo>
                    <a:lnTo>
                      <a:pt x="8704" y="5560"/>
                    </a:lnTo>
                    <a:lnTo>
                      <a:pt x="4633" y="5560"/>
                    </a:lnTo>
                    <a:lnTo>
                      <a:pt x="463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19" name="Google Shape;1419;p37"/>
          <p:cNvGrpSpPr/>
          <p:nvPr/>
        </p:nvGrpSpPr>
        <p:grpSpPr>
          <a:xfrm rot="-648347">
            <a:off x="7441152" y="1011866"/>
            <a:ext cx="1761368" cy="2000683"/>
            <a:chOff x="532500" y="3321500"/>
            <a:chExt cx="573900" cy="651875"/>
          </a:xfrm>
        </p:grpSpPr>
        <p:sp>
          <p:nvSpPr>
            <p:cNvPr id="1420" name="Google Shape;1420;p37"/>
            <p:cNvSpPr/>
            <p:nvPr/>
          </p:nvSpPr>
          <p:spPr>
            <a:xfrm>
              <a:off x="532500" y="3321500"/>
              <a:ext cx="573900" cy="651875"/>
            </a:xfrm>
            <a:custGeom>
              <a:avLst/>
              <a:gdLst/>
              <a:ahLst/>
              <a:cxnLst/>
              <a:rect l="l" t="t" r="r" b="b"/>
              <a:pathLst>
                <a:path w="22956" h="26075" extrusionOk="0">
                  <a:moveTo>
                    <a:pt x="0" y="0"/>
                  </a:moveTo>
                  <a:cubicBezTo>
                    <a:pt x="0" y="750"/>
                    <a:pt x="536" y="1369"/>
                    <a:pt x="1250" y="1512"/>
                  </a:cubicBezTo>
                  <a:lnTo>
                    <a:pt x="1250" y="2036"/>
                  </a:lnTo>
                  <a:lnTo>
                    <a:pt x="1000" y="2036"/>
                  </a:lnTo>
                  <a:lnTo>
                    <a:pt x="1000" y="4536"/>
                  </a:lnTo>
                  <a:cubicBezTo>
                    <a:pt x="1000" y="6191"/>
                    <a:pt x="2334" y="7537"/>
                    <a:pt x="3989" y="7549"/>
                  </a:cubicBezTo>
                  <a:lnTo>
                    <a:pt x="4156" y="7549"/>
                  </a:lnTo>
                  <a:cubicBezTo>
                    <a:pt x="4322" y="8025"/>
                    <a:pt x="4763" y="8382"/>
                    <a:pt x="5287" y="8418"/>
                  </a:cubicBezTo>
                  <a:lnTo>
                    <a:pt x="5287" y="11359"/>
                  </a:lnTo>
                  <a:cubicBezTo>
                    <a:pt x="4763" y="11406"/>
                    <a:pt x="4322" y="11752"/>
                    <a:pt x="4156" y="12228"/>
                  </a:cubicBezTo>
                  <a:lnTo>
                    <a:pt x="3989" y="12228"/>
                  </a:lnTo>
                  <a:cubicBezTo>
                    <a:pt x="2334" y="12252"/>
                    <a:pt x="1000" y="13597"/>
                    <a:pt x="1000" y="15252"/>
                  </a:cubicBezTo>
                  <a:lnTo>
                    <a:pt x="1000" y="17740"/>
                  </a:lnTo>
                  <a:lnTo>
                    <a:pt x="1250" y="17740"/>
                  </a:lnTo>
                  <a:lnTo>
                    <a:pt x="1250" y="18276"/>
                  </a:lnTo>
                  <a:cubicBezTo>
                    <a:pt x="536" y="18407"/>
                    <a:pt x="0" y="19038"/>
                    <a:pt x="0" y="19776"/>
                  </a:cubicBezTo>
                  <a:lnTo>
                    <a:pt x="619" y="19776"/>
                  </a:lnTo>
                  <a:cubicBezTo>
                    <a:pt x="619" y="19276"/>
                    <a:pt x="1036" y="18860"/>
                    <a:pt x="1536" y="18860"/>
                  </a:cubicBezTo>
                  <a:cubicBezTo>
                    <a:pt x="2036" y="18860"/>
                    <a:pt x="2453" y="19276"/>
                    <a:pt x="2453" y="19776"/>
                  </a:cubicBezTo>
                  <a:lnTo>
                    <a:pt x="3072" y="19776"/>
                  </a:lnTo>
                  <a:cubicBezTo>
                    <a:pt x="3072" y="19038"/>
                    <a:pt x="2536" y="18407"/>
                    <a:pt x="1822" y="18276"/>
                  </a:cubicBezTo>
                  <a:lnTo>
                    <a:pt x="1822" y="17740"/>
                  </a:lnTo>
                  <a:lnTo>
                    <a:pt x="2001" y="17740"/>
                  </a:lnTo>
                  <a:lnTo>
                    <a:pt x="2001" y="15252"/>
                  </a:lnTo>
                  <a:cubicBezTo>
                    <a:pt x="2001" y="14133"/>
                    <a:pt x="2905" y="13240"/>
                    <a:pt x="4013" y="13240"/>
                  </a:cubicBezTo>
                  <a:lnTo>
                    <a:pt x="4191" y="13240"/>
                  </a:lnTo>
                  <a:cubicBezTo>
                    <a:pt x="4382" y="13669"/>
                    <a:pt x="4799" y="13966"/>
                    <a:pt x="5287" y="14014"/>
                  </a:cubicBezTo>
                  <a:lnTo>
                    <a:pt x="5287" y="16347"/>
                  </a:lnTo>
                  <a:lnTo>
                    <a:pt x="5287" y="18419"/>
                  </a:lnTo>
                  <a:lnTo>
                    <a:pt x="7656" y="18419"/>
                  </a:lnTo>
                  <a:cubicBezTo>
                    <a:pt x="8097" y="19241"/>
                    <a:pt x="8811" y="19907"/>
                    <a:pt x="9680" y="20300"/>
                  </a:cubicBezTo>
                  <a:cubicBezTo>
                    <a:pt x="9144" y="20610"/>
                    <a:pt x="8549" y="20955"/>
                    <a:pt x="7977" y="21300"/>
                  </a:cubicBezTo>
                  <a:cubicBezTo>
                    <a:pt x="7966" y="21300"/>
                    <a:pt x="7954" y="21312"/>
                    <a:pt x="7954" y="21312"/>
                  </a:cubicBezTo>
                  <a:cubicBezTo>
                    <a:pt x="7823" y="21396"/>
                    <a:pt x="7692" y="21467"/>
                    <a:pt x="7561" y="21550"/>
                  </a:cubicBezTo>
                  <a:lnTo>
                    <a:pt x="7549" y="21550"/>
                  </a:lnTo>
                  <a:cubicBezTo>
                    <a:pt x="7251" y="21729"/>
                    <a:pt x="6965" y="21908"/>
                    <a:pt x="6704" y="22074"/>
                  </a:cubicBezTo>
                  <a:lnTo>
                    <a:pt x="6692" y="22086"/>
                  </a:lnTo>
                  <a:cubicBezTo>
                    <a:pt x="6632" y="22122"/>
                    <a:pt x="6573" y="22158"/>
                    <a:pt x="6513" y="22193"/>
                  </a:cubicBezTo>
                  <a:cubicBezTo>
                    <a:pt x="6501" y="22205"/>
                    <a:pt x="6489" y="22205"/>
                    <a:pt x="6489" y="22217"/>
                  </a:cubicBezTo>
                  <a:cubicBezTo>
                    <a:pt x="6430" y="22253"/>
                    <a:pt x="6370" y="22289"/>
                    <a:pt x="6311" y="22324"/>
                  </a:cubicBezTo>
                  <a:lnTo>
                    <a:pt x="6275" y="22348"/>
                  </a:lnTo>
                  <a:cubicBezTo>
                    <a:pt x="6227" y="22384"/>
                    <a:pt x="6168" y="22420"/>
                    <a:pt x="6120" y="22443"/>
                  </a:cubicBezTo>
                  <a:cubicBezTo>
                    <a:pt x="6108" y="22455"/>
                    <a:pt x="6108" y="22455"/>
                    <a:pt x="6096" y="22467"/>
                  </a:cubicBezTo>
                  <a:cubicBezTo>
                    <a:pt x="6037" y="22503"/>
                    <a:pt x="5989" y="22539"/>
                    <a:pt x="5942" y="22574"/>
                  </a:cubicBezTo>
                  <a:cubicBezTo>
                    <a:pt x="5537" y="22836"/>
                    <a:pt x="5287" y="23039"/>
                    <a:pt x="5287" y="23110"/>
                  </a:cubicBezTo>
                  <a:lnTo>
                    <a:pt x="5287" y="23920"/>
                  </a:lnTo>
                  <a:cubicBezTo>
                    <a:pt x="5287" y="24265"/>
                    <a:pt x="5572" y="24551"/>
                    <a:pt x="5918" y="24551"/>
                  </a:cubicBezTo>
                  <a:lnTo>
                    <a:pt x="6263" y="24551"/>
                  </a:lnTo>
                  <a:lnTo>
                    <a:pt x="6263" y="25503"/>
                  </a:lnTo>
                  <a:cubicBezTo>
                    <a:pt x="6263" y="25813"/>
                    <a:pt x="6513" y="26075"/>
                    <a:pt x="6834" y="26075"/>
                  </a:cubicBezTo>
                  <a:cubicBezTo>
                    <a:pt x="7144" y="26075"/>
                    <a:pt x="7406" y="25813"/>
                    <a:pt x="7406" y="25503"/>
                  </a:cubicBezTo>
                  <a:lnTo>
                    <a:pt x="7406" y="24551"/>
                  </a:lnTo>
                  <a:lnTo>
                    <a:pt x="8585" y="24551"/>
                  </a:lnTo>
                  <a:lnTo>
                    <a:pt x="8585" y="25503"/>
                  </a:lnTo>
                  <a:cubicBezTo>
                    <a:pt x="8585" y="25813"/>
                    <a:pt x="8835" y="26075"/>
                    <a:pt x="9156" y="26075"/>
                  </a:cubicBezTo>
                  <a:cubicBezTo>
                    <a:pt x="9478" y="26075"/>
                    <a:pt x="9728" y="25813"/>
                    <a:pt x="9728" y="25503"/>
                  </a:cubicBezTo>
                  <a:lnTo>
                    <a:pt x="9728" y="24551"/>
                  </a:lnTo>
                  <a:lnTo>
                    <a:pt x="10906" y="24551"/>
                  </a:lnTo>
                  <a:lnTo>
                    <a:pt x="10906" y="25503"/>
                  </a:lnTo>
                  <a:cubicBezTo>
                    <a:pt x="10906" y="25813"/>
                    <a:pt x="11168" y="26075"/>
                    <a:pt x="11478" y="26075"/>
                  </a:cubicBezTo>
                  <a:cubicBezTo>
                    <a:pt x="11799" y="26075"/>
                    <a:pt x="12049" y="25813"/>
                    <a:pt x="12049" y="25503"/>
                  </a:cubicBezTo>
                  <a:lnTo>
                    <a:pt x="12049" y="24551"/>
                  </a:lnTo>
                  <a:lnTo>
                    <a:pt x="13228" y="24551"/>
                  </a:lnTo>
                  <a:lnTo>
                    <a:pt x="13228" y="25503"/>
                  </a:lnTo>
                  <a:cubicBezTo>
                    <a:pt x="13228" y="25813"/>
                    <a:pt x="13490" y="26075"/>
                    <a:pt x="13800" y="26075"/>
                  </a:cubicBezTo>
                  <a:cubicBezTo>
                    <a:pt x="14121" y="26075"/>
                    <a:pt x="14383" y="25813"/>
                    <a:pt x="14383" y="25503"/>
                  </a:cubicBezTo>
                  <a:lnTo>
                    <a:pt x="14383" y="24551"/>
                  </a:lnTo>
                  <a:lnTo>
                    <a:pt x="15562" y="24551"/>
                  </a:lnTo>
                  <a:lnTo>
                    <a:pt x="15562" y="25503"/>
                  </a:lnTo>
                  <a:cubicBezTo>
                    <a:pt x="15562" y="25813"/>
                    <a:pt x="15812" y="26075"/>
                    <a:pt x="16133" y="26075"/>
                  </a:cubicBezTo>
                  <a:cubicBezTo>
                    <a:pt x="16443" y="26075"/>
                    <a:pt x="16705" y="25813"/>
                    <a:pt x="16705" y="25503"/>
                  </a:cubicBezTo>
                  <a:lnTo>
                    <a:pt x="16705" y="24551"/>
                  </a:lnTo>
                  <a:lnTo>
                    <a:pt x="17050" y="24551"/>
                  </a:lnTo>
                  <a:cubicBezTo>
                    <a:pt x="17395" y="24551"/>
                    <a:pt x="17669" y="24265"/>
                    <a:pt x="17669" y="23920"/>
                  </a:cubicBezTo>
                  <a:lnTo>
                    <a:pt x="17669" y="23110"/>
                  </a:lnTo>
                  <a:cubicBezTo>
                    <a:pt x="17669" y="23039"/>
                    <a:pt x="17419" y="22836"/>
                    <a:pt x="17026" y="22574"/>
                  </a:cubicBezTo>
                  <a:cubicBezTo>
                    <a:pt x="16967" y="22539"/>
                    <a:pt x="16919" y="22503"/>
                    <a:pt x="16860" y="22467"/>
                  </a:cubicBezTo>
                  <a:cubicBezTo>
                    <a:pt x="16860" y="22455"/>
                    <a:pt x="16848" y="22455"/>
                    <a:pt x="16848" y="22455"/>
                  </a:cubicBezTo>
                  <a:cubicBezTo>
                    <a:pt x="16788" y="22420"/>
                    <a:pt x="16729" y="22384"/>
                    <a:pt x="16669" y="22336"/>
                  </a:cubicBezTo>
                  <a:cubicBezTo>
                    <a:pt x="16669" y="22336"/>
                    <a:pt x="16657" y="22336"/>
                    <a:pt x="16657" y="22324"/>
                  </a:cubicBezTo>
                  <a:cubicBezTo>
                    <a:pt x="16598" y="22289"/>
                    <a:pt x="16526" y="22253"/>
                    <a:pt x="16467" y="22205"/>
                  </a:cubicBezTo>
                  <a:cubicBezTo>
                    <a:pt x="16407" y="22170"/>
                    <a:pt x="16336" y="22122"/>
                    <a:pt x="16264" y="22086"/>
                  </a:cubicBezTo>
                  <a:cubicBezTo>
                    <a:pt x="16264" y="22086"/>
                    <a:pt x="16264" y="22074"/>
                    <a:pt x="16252" y="22074"/>
                  </a:cubicBezTo>
                  <a:cubicBezTo>
                    <a:pt x="15990" y="21908"/>
                    <a:pt x="15705" y="21741"/>
                    <a:pt x="15407" y="21562"/>
                  </a:cubicBezTo>
                  <a:cubicBezTo>
                    <a:pt x="15407" y="21550"/>
                    <a:pt x="15407" y="21550"/>
                    <a:pt x="15395" y="21550"/>
                  </a:cubicBezTo>
                  <a:cubicBezTo>
                    <a:pt x="15264" y="21479"/>
                    <a:pt x="15145" y="21396"/>
                    <a:pt x="15014" y="21324"/>
                  </a:cubicBezTo>
                  <a:cubicBezTo>
                    <a:pt x="15002" y="21312"/>
                    <a:pt x="14990" y="21300"/>
                    <a:pt x="14978" y="21300"/>
                  </a:cubicBezTo>
                  <a:cubicBezTo>
                    <a:pt x="14859" y="21229"/>
                    <a:pt x="14728" y="21158"/>
                    <a:pt x="14609" y="21086"/>
                  </a:cubicBezTo>
                  <a:lnTo>
                    <a:pt x="14585" y="21062"/>
                  </a:lnTo>
                  <a:cubicBezTo>
                    <a:pt x="14133" y="20800"/>
                    <a:pt x="13692" y="20538"/>
                    <a:pt x="13276" y="20300"/>
                  </a:cubicBezTo>
                  <a:cubicBezTo>
                    <a:pt x="14145" y="19907"/>
                    <a:pt x="14859" y="19241"/>
                    <a:pt x="15300" y="18419"/>
                  </a:cubicBezTo>
                  <a:lnTo>
                    <a:pt x="17669" y="18419"/>
                  </a:lnTo>
                  <a:lnTo>
                    <a:pt x="17669" y="16347"/>
                  </a:lnTo>
                  <a:lnTo>
                    <a:pt x="17669" y="14014"/>
                  </a:lnTo>
                  <a:cubicBezTo>
                    <a:pt x="18157" y="13978"/>
                    <a:pt x="18574" y="13669"/>
                    <a:pt x="18765" y="13240"/>
                  </a:cubicBezTo>
                  <a:lnTo>
                    <a:pt x="18943" y="13240"/>
                  </a:lnTo>
                  <a:cubicBezTo>
                    <a:pt x="20062" y="13240"/>
                    <a:pt x="20955" y="14145"/>
                    <a:pt x="20955" y="15252"/>
                  </a:cubicBezTo>
                  <a:lnTo>
                    <a:pt x="20955" y="17752"/>
                  </a:lnTo>
                  <a:lnTo>
                    <a:pt x="21134" y="17752"/>
                  </a:lnTo>
                  <a:lnTo>
                    <a:pt x="21134" y="18276"/>
                  </a:lnTo>
                  <a:cubicBezTo>
                    <a:pt x="20420" y="18419"/>
                    <a:pt x="19884" y="19038"/>
                    <a:pt x="19884" y="19776"/>
                  </a:cubicBezTo>
                  <a:lnTo>
                    <a:pt x="20503" y="19776"/>
                  </a:lnTo>
                  <a:cubicBezTo>
                    <a:pt x="20503" y="19276"/>
                    <a:pt x="20920" y="18872"/>
                    <a:pt x="21420" y="18872"/>
                  </a:cubicBezTo>
                  <a:cubicBezTo>
                    <a:pt x="21920" y="18872"/>
                    <a:pt x="22336" y="19276"/>
                    <a:pt x="22336" y="19776"/>
                  </a:cubicBezTo>
                  <a:lnTo>
                    <a:pt x="22956" y="19776"/>
                  </a:lnTo>
                  <a:cubicBezTo>
                    <a:pt x="22956" y="19038"/>
                    <a:pt x="22420" y="18407"/>
                    <a:pt x="21717" y="18276"/>
                  </a:cubicBezTo>
                  <a:lnTo>
                    <a:pt x="21717" y="17740"/>
                  </a:lnTo>
                  <a:lnTo>
                    <a:pt x="21967" y="17740"/>
                  </a:lnTo>
                  <a:lnTo>
                    <a:pt x="21967" y="15252"/>
                  </a:lnTo>
                  <a:cubicBezTo>
                    <a:pt x="21967" y="13597"/>
                    <a:pt x="20634" y="12252"/>
                    <a:pt x="18979" y="12228"/>
                  </a:cubicBezTo>
                  <a:lnTo>
                    <a:pt x="18812" y="12228"/>
                  </a:lnTo>
                  <a:cubicBezTo>
                    <a:pt x="18634" y="11752"/>
                    <a:pt x="18193" y="11406"/>
                    <a:pt x="17669" y="11359"/>
                  </a:cubicBezTo>
                  <a:lnTo>
                    <a:pt x="17669" y="8418"/>
                  </a:lnTo>
                  <a:cubicBezTo>
                    <a:pt x="18193" y="8382"/>
                    <a:pt x="18634" y="8025"/>
                    <a:pt x="18812" y="7549"/>
                  </a:cubicBezTo>
                  <a:lnTo>
                    <a:pt x="18979" y="7549"/>
                  </a:lnTo>
                  <a:cubicBezTo>
                    <a:pt x="20622" y="7537"/>
                    <a:pt x="21967" y="6191"/>
                    <a:pt x="21967" y="4536"/>
                  </a:cubicBezTo>
                  <a:lnTo>
                    <a:pt x="21967" y="2036"/>
                  </a:lnTo>
                  <a:lnTo>
                    <a:pt x="21717" y="2036"/>
                  </a:lnTo>
                  <a:lnTo>
                    <a:pt x="21717" y="1512"/>
                  </a:lnTo>
                  <a:cubicBezTo>
                    <a:pt x="22420" y="1369"/>
                    <a:pt x="22956" y="750"/>
                    <a:pt x="22956" y="0"/>
                  </a:cubicBezTo>
                  <a:lnTo>
                    <a:pt x="22336" y="0"/>
                  </a:lnTo>
                  <a:cubicBezTo>
                    <a:pt x="22336" y="512"/>
                    <a:pt x="21932" y="917"/>
                    <a:pt x="21420" y="917"/>
                  </a:cubicBezTo>
                  <a:cubicBezTo>
                    <a:pt x="20920" y="917"/>
                    <a:pt x="20515" y="512"/>
                    <a:pt x="20515" y="0"/>
                  </a:cubicBezTo>
                  <a:lnTo>
                    <a:pt x="19896" y="0"/>
                  </a:lnTo>
                  <a:cubicBezTo>
                    <a:pt x="19896" y="750"/>
                    <a:pt x="20431" y="1369"/>
                    <a:pt x="21134" y="1512"/>
                  </a:cubicBezTo>
                  <a:lnTo>
                    <a:pt x="21134" y="2036"/>
                  </a:lnTo>
                  <a:lnTo>
                    <a:pt x="20967" y="2036"/>
                  </a:lnTo>
                  <a:lnTo>
                    <a:pt x="20967" y="4536"/>
                  </a:lnTo>
                  <a:cubicBezTo>
                    <a:pt x="20967" y="5644"/>
                    <a:pt x="20062" y="6549"/>
                    <a:pt x="18955" y="6549"/>
                  </a:cubicBezTo>
                  <a:lnTo>
                    <a:pt x="18776" y="6549"/>
                  </a:lnTo>
                  <a:cubicBezTo>
                    <a:pt x="18574" y="6120"/>
                    <a:pt x="18157" y="5810"/>
                    <a:pt x="17669" y="5775"/>
                  </a:cubicBezTo>
                  <a:lnTo>
                    <a:pt x="17669" y="4024"/>
                  </a:lnTo>
                  <a:cubicBezTo>
                    <a:pt x="17669" y="2643"/>
                    <a:pt x="16550" y="1512"/>
                    <a:pt x="15169" y="1512"/>
                  </a:cubicBezTo>
                  <a:lnTo>
                    <a:pt x="7787" y="1512"/>
                  </a:lnTo>
                  <a:cubicBezTo>
                    <a:pt x="6406" y="1512"/>
                    <a:pt x="5287" y="2643"/>
                    <a:pt x="5287" y="4024"/>
                  </a:cubicBezTo>
                  <a:lnTo>
                    <a:pt x="5287" y="5775"/>
                  </a:lnTo>
                  <a:cubicBezTo>
                    <a:pt x="4799" y="5810"/>
                    <a:pt x="4382" y="6120"/>
                    <a:pt x="4191" y="6549"/>
                  </a:cubicBezTo>
                  <a:lnTo>
                    <a:pt x="4013" y="6549"/>
                  </a:lnTo>
                  <a:cubicBezTo>
                    <a:pt x="2894" y="6549"/>
                    <a:pt x="1989" y="5644"/>
                    <a:pt x="1989" y="4536"/>
                  </a:cubicBezTo>
                  <a:lnTo>
                    <a:pt x="1989" y="2036"/>
                  </a:lnTo>
                  <a:lnTo>
                    <a:pt x="1822" y="2036"/>
                  </a:lnTo>
                  <a:lnTo>
                    <a:pt x="1822" y="1512"/>
                  </a:lnTo>
                  <a:cubicBezTo>
                    <a:pt x="2536" y="1369"/>
                    <a:pt x="3072" y="750"/>
                    <a:pt x="3072" y="0"/>
                  </a:cubicBezTo>
                  <a:lnTo>
                    <a:pt x="2453" y="0"/>
                  </a:lnTo>
                  <a:cubicBezTo>
                    <a:pt x="2453" y="512"/>
                    <a:pt x="2036" y="917"/>
                    <a:pt x="1536" y="917"/>
                  </a:cubicBezTo>
                  <a:cubicBezTo>
                    <a:pt x="1036" y="917"/>
                    <a:pt x="619" y="512"/>
                    <a:pt x="619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21" name="Google Shape;1421;p37"/>
            <p:cNvGrpSpPr/>
            <p:nvPr/>
          </p:nvGrpSpPr>
          <p:grpSpPr>
            <a:xfrm>
              <a:off x="532500" y="3321500"/>
              <a:ext cx="573900" cy="651875"/>
              <a:chOff x="532500" y="2817450"/>
              <a:chExt cx="573900" cy="651875"/>
            </a:xfrm>
          </p:grpSpPr>
          <p:sp>
            <p:nvSpPr>
              <p:cNvPr id="1422" name="Google Shape;1422;p37"/>
              <p:cNvSpPr/>
              <p:nvPr/>
            </p:nvSpPr>
            <p:spPr>
              <a:xfrm>
                <a:off x="1060825" y="2849000"/>
                <a:ext cx="14625" cy="28600"/>
              </a:xfrm>
              <a:custGeom>
                <a:avLst/>
                <a:gdLst/>
                <a:ahLst/>
                <a:cxnLst/>
                <a:rect l="l" t="t" r="r" b="b"/>
                <a:pathLst>
                  <a:path w="585" h="1144" extrusionOk="0">
                    <a:moveTo>
                      <a:pt x="1" y="0"/>
                    </a:moveTo>
                    <a:lnTo>
                      <a:pt x="1" y="1143"/>
                    </a:lnTo>
                    <a:lnTo>
                      <a:pt x="584" y="1143"/>
                    </a:lnTo>
                    <a:lnTo>
                      <a:pt x="58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37"/>
              <p:cNvSpPr/>
              <p:nvPr/>
            </p:nvSpPr>
            <p:spPr>
              <a:xfrm>
                <a:off x="1029875" y="2817450"/>
                <a:ext cx="76525" cy="38425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1537" extrusionOk="0">
                    <a:moveTo>
                      <a:pt x="1" y="0"/>
                    </a:moveTo>
                    <a:cubicBezTo>
                      <a:pt x="1" y="845"/>
                      <a:pt x="691" y="1536"/>
                      <a:pt x="1525" y="1536"/>
                    </a:cubicBezTo>
                    <a:cubicBezTo>
                      <a:pt x="2370" y="1536"/>
                      <a:pt x="3061" y="845"/>
                      <a:pt x="3061" y="0"/>
                    </a:cubicBezTo>
                    <a:lnTo>
                      <a:pt x="2441" y="0"/>
                    </a:lnTo>
                    <a:cubicBezTo>
                      <a:pt x="2441" y="512"/>
                      <a:pt x="2037" y="917"/>
                      <a:pt x="1525" y="917"/>
                    </a:cubicBezTo>
                    <a:cubicBezTo>
                      <a:pt x="1025" y="917"/>
                      <a:pt x="620" y="512"/>
                      <a:pt x="62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37"/>
              <p:cNvSpPr/>
              <p:nvPr/>
            </p:nvSpPr>
            <p:spPr>
              <a:xfrm>
                <a:off x="962900" y="2868350"/>
                <a:ext cx="118800" cy="137825"/>
              </a:xfrm>
              <a:custGeom>
                <a:avLst/>
                <a:gdLst/>
                <a:ahLst/>
                <a:cxnLst/>
                <a:rect l="l" t="t" r="r" b="b"/>
                <a:pathLst>
                  <a:path w="4752" h="5513" extrusionOk="0">
                    <a:moveTo>
                      <a:pt x="3751" y="0"/>
                    </a:moveTo>
                    <a:lnTo>
                      <a:pt x="3751" y="2500"/>
                    </a:lnTo>
                    <a:cubicBezTo>
                      <a:pt x="3751" y="3608"/>
                      <a:pt x="2846" y="4513"/>
                      <a:pt x="1739" y="4513"/>
                    </a:cubicBezTo>
                    <a:lnTo>
                      <a:pt x="1" y="4513"/>
                    </a:lnTo>
                    <a:lnTo>
                      <a:pt x="1" y="5513"/>
                    </a:lnTo>
                    <a:lnTo>
                      <a:pt x="1763" y="5513"/>
                    </a:lnTo>
                    <a:cubicBezTo>
                      <a:pt x="3418" y="5501"/>
                      <a:pt x="4751" y="4155"/>
                      <a:pt x="4751" y="2500"/>
                    </a:cubicBezTo>
                    <a:lnTo>
                      <a:pt x="475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37"/>
              <p:cNvSpPr/>
              <p:nvPr/>
            </p:nvSpPr>
            <p:spPr>
              <a:xfrm>
                <a:off x="938200" y="2961500"/>
                <a:ext cx="66700" cy="66700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2668" extrusionOk="0">
                    <a:moveTo>
                      <a:pt x="1334" y="1"/>
                    </a:moveTo>
                    <a:cubicBezTo>
                      <a:pt x="596" y="1"/>
                      <a:pt x="1" y="596"/>
                      <a:pt x="1" y="1334"/>
                    </a:cubicBezTo>
                    <a:cubicBezTo>
                      <a:pt x="1" y="2072"/>
                      <a:pt x="596" y="2668"/>
                      <a:pt x="1334" y="2668"/>
                    </a:cubicBezTo>
                    <a:cubicBezTo>
                      <a:pt x="2072" y="2668"/>
                      <a:pt x="2668" y="2072"/>
                      <a:pt x="2668" y="1334"/>
                    </a:cubicBezTo>
                    <a:cubicBezTo>
                      <a:pt x="2668" y="596"/>
                      <a:pt x="2072" y="1"/>
                      <a:pt x="1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37"/>
              <p:cNvSpPr/>
              <p:nvPr/>
            </p:nvSpPr>
            <p:spPr>
              <a:xfrm>
                <a:off x="1060825" y="3252025"/>
                <a:ext cx="14625" cy="28300"/>
              </a:xfrm>
              <a:custGeom>
                <a:avLst/>
                <a:gdLst/>
                <a:ahLst/>
                <a:cxnLst/>
                <a:rect l="l" t="t" r="r" b="b"/>
                <a:pathLst>
                  <a:path w="585" h="1132" extrusionOk="0">
                    <a:moveTo>
                      <a:pt x="1" y="0"/>
                    </a:moveTo>
                    <a:lnTo>
                      <a:pt x="1" y="1131"/>
                    </a:lnTo>
                    <a:lnTo>
                      <a:pt x="584" y="1131"/>
                    </a:lnTo>
                    <a:lnTo>
                      <a:pt x="58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37"/>
              <p:cNvSpPr/>
              <p:nvPr/>
            </p:nvSpPr>
            <p:spPr>
              <a:xfrm>
                <a:off x="1029875" y="3273750"/>
                <a:ext cx="76525" cy="38125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1525" extrusionOk="0">
                    <a:moveTo>
                      <a:pt x="1546" y="0"/>
                    </a:moveTo>
                    <a:cubicBezTo>
                      <a:pt x="1539" y="0"/>
                      <a:pt x="1532" y="0"/>
                      <a:pt x="1525" y="0"/>
                    </a:cubicBezTo>
                    <a:cubicBezTo>
                      <a:pt x="691" y="0"/>
                      <a:pt x="1" y="679"/>
                      <a:pt x="1" y="1524"/>
                    </a:cubicBezTo>
                    <a:lnTo>
                      <a:pt x="620" y="1524"/>
                    </a:lnTo>
                    <a:cubicBezTo>
                      <a:pt x="620" y="1024"/>
                      <a:pt x="1025" y="608"/>
                      <a:pt x="1525" y="608"/>
                    </a:cubicBezTo>
                    <a:cubicBezTo>
                      <a:pt x="2037" y="608"/>
                      <a:pt x="2441" y="1024"/>
                      <a:pt x="2441" y="1524"/>
                    </a:cubicBezTo>
                    <a:lnTo>
                      <a:pt x="3061" y="1524"/>
                    </a:lnTo>
                    <a:cubicBezTo>
                      <a:pt x="3061" y="686"/>
                      <a:pt x="2382" y="0"/>
                      <a:pt x="15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37"/>
              <p:cNvSpPr/>
              <p:nvPr/>
            </p:nvSpPr>
            <p:spPr>
              <a:xfrm>
                <a:off x="962900" y="3123125"/>
                <a:ext cx="118800" cy="137850"/>
              </a:xfrm>
              <a:custGeom>
                <a:avLst/>
                <a:gdLst/>
                <a:ahLst/>
                <a:cxnLst/>
                <a:rect l="l" t="t" r="r" b="b"/>
                <a:pathLst>
                  <a:path w="4752" h="5514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739" y="1001"/>
                    </a:lnTo>
                    <a:cubicBezTo>
                      <a:pt x="2846" y="1001"/>
                      <a:pt x="3751" y="1906"/>
                      <a:pt x="3751" y="3025"/>
                    </a:cubicBezTo>
                    <a:lnTo>
                      <a:pt x="3751" y="5513"/>
                    </a:lnTo>
                    <a:lnTo>
                      <a:pt x="4751" y="5513"/>
                    </a:lnTo>
                    <a:lnTo>
                      <a:pt x="4751" y="3025"/>
                    </a:lnTo>
                    <a:cubicBezTo>
                      <a:pt x="4751" y="1370"/>
                      <a:pt x="3418" y="25"/>
                      <a:pt x="17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37"/>
              <p:cNvSpPr/>
              <p:nvPr/>
            </p:nvSpPr>
            <p:spPr>
              <a:xfrm>
                <a:off x="938200" y="3101400"/>
                <a:ext cx="66700" cy="66400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2656" extrusionOk="0">
                    <a:moveTo>
                      <a:pt x="1334" y="1"/>
                    </a:moveTo>
                    <a:cubicBezTo>
                      <a:pt x="596" y="1"/>
                      <a:pt x="1" y="596"/>
                      <a:pt x="1" y="1322"/>
                    </a:cubicBezTo>
                    <a:cubicBezTo>
                      <a:pt x="1" y="2060"/>
                      <a:pt x="596" y="2656"/>
                      <a:pt x="1334" y="2656"/>
                    </a:cubicBezTo>
                    <a:cubicBezTo>
                      <a:pt x="2072" y="2656"/>
                      <a:pt x="2668" y="2060"/>
                      <a:pt x="2668" y="1322"/>
                    </a:cubicBezTo>
                    <a:cubicBezTo>
                      <a:pt x="2668" y="596"/>
                      <a:pt x="2072" y="1"/>
                      <a:pt x="1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37"/>
              <p:cNvSpPr/>
              <p:nvPr/>
            </p:nvSpPr>
            <p:spPr>
              <a:xfrm>
                <a:off x="563750" y="2849000"/>
                <a:ext cx="14300" cy="286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1144" extrusionOk="0">
                    <a:moveTo>
                      <a:pt x="0" y="0"/>
                    </a:moveTo>
                    <a:lnTo>
                      <a:pt x="0" y="1143"/>
                    </a:lnTo>
                    <a:lnTo>
                      <a:pt x="572" y="1143"/>
                    </a:lnTo>
                    <a:lnTo>
                      <a:pt x="57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37"/>
              <p:cNvSpPr/>
              <p:nvPr/>
            </p:nvSpPr>
            <p:spPr>
              <a:xfrm>
                <a:off x="532500" y="2817450"/>
                <a:ext cx="76825" cy="38425"/>
              </a:xfrm>
              <a:custGeom>
                <a:avLst/>
                <a:gdLst/>
                <a:ahLst/>
                <a:cxnLst/>
                <a:rect l="l" t="t" r="r" b="b"/>
                <a:pathLst>
                  <a:path w="3073" h="1537" extrusionOk="0">
                    <a:moveTo>
                      <a:pt x="0" y="0"/>
                    </a:moveTo>
                    <a:cubicBezTo>
                      <a:pt x="0" y="845"/>
                      <a:pt x="691" y="1536"/>
                      <a:pt x="1536" y="1536"/>
                    </a:cubicBezTo>
                    <a:cubicBezTo>
                      <a:pt x="2382" y="1536"/>
                      <a:pt x="3072" y="845"/>
                      <a:pt x="3072" y="0"/>
                    </a:cubicBezTo>
                    <a:lnTo>
                      <a:pt x="2453" y="0"/>
                    </a:lnTo>
                    <a:cubicBezTo>
                      <a:pt x="2453" y="512"/>
                      <a:pt x="2036" y="917"/>
                      <a:pt x="1536" y="917"/>
                    </a:cubicBezTo>
                    <a:cubicBezTo>
                      <a:pt x="1036" y="917"/>
                      <a:pt x="619" y="512"/>
                      <a:pt x="61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37"/>
              <p:cNvSpPr/>
              <p:nvPr/>
            </p:nvSpPr>
            <p:spPr>
              <a:xfrm>
                <a:off x="557500" y="2868350"/>
                <a:ext cx="118500" cy="137825"/>
              </a:xfrm>
              <a:custGeom>
                <a:avLst/>
                <a:gdLst/>
                <a:ahLst/>
                <a:cxnLst/>
                <a:rect l="l" t="t" r="r" b="b"/>
                <a:pathLst>
                  <a:path w="4740" h="5513" extrusionOk="0">
                    <a:moveTo>
                      <a:pt x="0" y="0"/>
                    </a:moveTo>
                    <a:lnTo>
                      <a:pt x="0" y="2500"/>
                    </a:lnTo>
                    <a:cubicBezTo>
                      <a:pt x="0" y="4155"/>
                      <a:pt x="1334" y="5501"/>
                      <a:pt x="2989" y="5513"/>
                    </a:cubicBezTo>
                    <a:lnTo>
                      <a:pt x="4739" y="5513"/>
                    </a:lnTo>
                    <a:lnTo>
                      <a:pt x="4739" y="4513"/>
                    </a:lnTo>
                    <a:lnTo>
                      <a:pt x="3013" y="4513"/>
                    </a:lnTo>
                    <a:cubicBezTo>
                      <a:pt x="1905" y="4513"/>
                      <a:pt x="1001" y="3608"/>
                      <a:pt x="1001" y="2500"/>
                    </a:cubicBez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37"/>
              <p:cNvSpPr/>
              <p:nvPr/>
            </p:nvSpPr>
            <p:spPr>
              <a:xfrm>
                <a:off x="634300" y="2961500"/>
                <a:ext cx="66400" cy="66700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2668" extrusionOk="0">
                    <a:moveTo>
                      <a:pt x="1334" y="1"/>
                    </a:moveTo>
                    <a:cubicBezTo>
                      <a:pt x="596" y="1"/>
                      <a:pt x="0" y="596"/>
                      <a:pt x="0" y="1334"/>
                    </a:cubicBezTo>
                    <a:cubicBezTo>
                      <a:pt x="0" y="2072"/>
                      <a:pt x="596" y="2668"/>
                      <a:pt x="1334" y="2668"/>
                    </a:cubicBezTo>
                    <a:cubicBezTo>
                      <a:pt x="2060" y="2668"/>
                      <a:pt x="2655" y="2072"/>
                      <a:pt x="2655" y="1334"/>
                    </a:cubicBezTo>
                    <a:cubicBezTo>
                      <a:pt x="2655" y="596"/>
                      <a:pt x="2060" y="1"/>
                      <a:pt x="1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37"/>
              <p:cNvSpPr/>
              <p:nvPr/>
            </p:nvSpPr>
            <p:spPr>
              <a:xfrm>
                <a:off x="563750" y="3252025"/>
                <a:ext cx="14300" cy="28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1132" extrusionOk="0">
                    <a:moveTo>
                      <a:pt x="0" y="0"/>
                    </a:moveTo>
                    <a:lnTo>
                      <a:pt x="0" y="1131"/>
                    </a:lnTo>
                    <a:lnTo>
                      <a:pt x="572" y="1131"/>
                    </a:lnTo>
                    <a:lnTo>
                      <a:pt x="57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37"/>
              <p:cNvSpPr/>
              <p:nvPr/>
            </p:nvSpPr>
            <p:spPr>
              <a:xfrm>
                <a:off x="532500" y="3273750"/>
                <a:ext cx="76825" cy="38125"/>
              </a:xfrm>
              <a:custGeom>
                <a:avLst/>
                <a:gdLst/>
                <a:ahLst/>
                <a:cxnLst/>
                <a:rect l="l" t="t" r="r" b="b"/>
                <a:pathLst>
                  <a:path w="3073" h="1525" extrusionOk="0">
                    <a:moveTo>
                      <a:pt x="1515" y="0"/>
                    </a:moveTo>
                    <a:cubicBezTo>
                      <a:pt x="679" y="0"/>
                      <a:pt x="0" y="686"/>
                      <a:pt x="0" y="1524"/>
                    </a:cubicBezTo>
                    <a:lnTo>
                      <a:pt x="619" y="1524"/>
                    </a:lnTo>
                    <a:cubicBezTo>
                      <a:pt x="619" y="1024"/>
                      <a:pt x="1036" y="608"/>
                      <a:pt x="1536" y="608"/>
                    </a:cubicBezTo>
                    <a:cubicBezTo>
                      <a:pt x="2036" y="608"/>
                      <a:pt x="2453" y="1024"/>
                      <a:pt x="2453" y="1524"/>
                    </a:cubicBezTo>
                    <a:lnTo>
                      <a:pt x="3072" y="1524"/>
                    </a:lnTo>
                    <a:cubicBezTo>
                      <a:pt x="3072" y="679"/>
                      <a:pt x="2382" y="0"/>
                      <a:pt x="1536" y="0"/>
                    </a:cubicBezTo>
                    <a:cubicBezTo>
                      <a:pt x="1529" y="0"/>
                      <a:pt x="1522" y="0"/>
                      <a:pt x="151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37"/>
              <p:cNvSpPr/>
              <p:nvPr/>
            </p:nvSpPr>
            <p:spPr>
              <a:xfrm>
                <a:off x="557500" y="3123125"/>
                <a:ext cx="118500" cy="137850"/>
              </a:xfrm>
              <a:custGeom>
                <a:avLst/>
                <a:gdLst/>
                <a:ahLst/>
                <a:cxnLst/>
                <a:rect l="l" t="t" r="r" b="b"/>
                <a:pathLst>
                  <a:path w="4740" h="5514" extrusionOk="0">
                    <a:moveTo>
                      <a:pt x="2989" y="1"/>
                    </a:moveTo>
                    <a:cubicBezTo>
                      <a:pt x="1334" y="25"/>
                      <a:pt x="0" y="1370"/>
                      <a:pt x="0" y="3025"/>
                    </a:cubicBezTo>
                    <a:lnTo>
                      <a:pt x="0" y="5513"/>
                    </a:lnTo>
                    <a:lnTo>
                      <a:pt x="989" y="5513"/>
                    </a:lnTo>
                    <a:lnTo>
                      <a:pt x="989" y="3025"/>
                    </a:lnTo>
                    <a:cubicBezTo>
                      <a:pt x="989" y="1906"/>
                      <a:pt x="1894" y="1001"/>
                      <a:pt x="3013" y="1001"/>
                    </a:cubicBezTo>
                    <a:lnTo>
                      <a:pt x="4739" y="1001"/>
                    </a:lnTo>
                    <a:lnTo>
                      <a:pt x="473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7"/>
              <p:cNvSpPr/>
              <p:nvPr/>
            </p:nvSpPr>
            <p:spPr>
              <a:xfrm>
                <a:off x="634300" y="3101400"/>
                <a:ext cx="66400" cy="66400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2656" extrusionOk="0">
                    <a:moveTo>
                      <a:pt x="1334" y="1"/>
                    </a:moveTo>
                    <a:cubicBezTo>
                      <a:pt x="596" y="1"/>
                      <a:pt x="0" y="596"/>
                      <a:pt x="0" y="1322"/>
                    </a:cubicBezTo>
                    <a:cubicBezTo>
                      <a:pt x="0" y="2060"/>
                      <a:pt x="596" y="2656"/>
                      <a:pt x="1334" y="2656"/>
                    </a:cubicBezTo>
                    <a:cubicBezTo>
                      <a:pt x="2060" y="2656"/>
                      <a:pt x="2655" y="2060"/>
                      <a:pt x="2655" y="1322"/>
                    </a:cubicBezTo>
                    <a:cubicBezTo>
                      <a:pt x="2655" y="596"/>
                      <a:pt x="2060" y="1"/>
                      <a:pt x="1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37"/>
              <p:cNvSpPr/>
              <p:nvPr/>
            </p:nvSpPr>
            <p:spPr>
              <a:xfrm>
                <a:off x="664650" y="3299050"/>
                <a:ext cx="309600" cy="132175"/>
              </a:xfrm>
              <a:custGeom>
                <a:avLst/>
                <a:gdLst/>
                <a:ahLst/>
                <a:cxnLst/>
                <a:rect l="l" t="t" r="r" b="b"/>
                <a:pathLst>
                  <a:path w="12384" h="5287" extrusionOk="0">
                    <a:moveTo>
                      <a:pt x="6192" y="0"/>
                    </a:moveTo>
                    <a:cubicBezTo>
                      <a:pt x="6192" y="0"/>
                      <a:pt x="1" y="3489"/>
                      <a:pt x="1" y="3846"/>
                    </a:cubicBezTo>
                    <a:lnTo>
                      <a:pt x="1" y="4656"/>
                    </a:lnTo>
                    <a:cubicBezTo>
                      <a:pt x="1" y="5001"/>
                      <a:pt x="286" y="5287"/>
                      <a:pt x="632" y="5287"/>
                    </a:cubicBezTo>
                    <a:lnTo>
                      <a:pt x="11764" y="5287"/>
                    </a:lnTo>
                    <a:cubicBezTo>
                      <a:pt x="12109" y="5287"/>
                      <a:pt x="12383" y="5001"/>
                      <a:pt x="12383" y="4656"/>
                    </a:cubicBezTo>
                    <a:lnTo>
                      <a:pt x="12383" y="3846"/>
                    </a:lnTo>
                    <a:cubicBezTo>
                      <a:pt x="12383" y="3501"/>
                      <a:pt x="6192" y="0"/>
                      <a:pt x="61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37"/>
              <p:cNvSpPr/>
              <p:nvPr/>
            </p:nvSpPr>
            <p:spPr>
              <a:xfrm>
                <a:off x="710800" y="3225825"/>
                <a:ext cx="217600" cy="108975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4359" extrusionOk="0">
                    <a:moveTo>
                      <a:pt x="0" y="0"/>
                    </a:moveTo>
                    <a:cubicBezTo>
                      <a:pt x="0" y="2406"/>
                      <a:pt x="1941" y="4358"/>
                      <a:pt x="4346" y="4358"/>
                    </a:cubicBezTo>
                    <a:cubicBezTo>
                      <a:pt x="6751" y="4358"/>
                      <a:pt x="8704" y="2406"/>
                      <a:pt x="87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37"/>
              <p:cNvSpPr/>
              <p:nvPr/>
            </p:nvSpPr>
            <p:spPr>
              <a:xfrm>
                <a:off x="664650" y="2855250"/>
                <a:ext cx="309600" cy="422700"/>
              </a:xfrm>
              <a:custGeom>
                <a:avLst/>
                <a:gdLst/>
                <a:ahLst/>
                <a:cxnLst/>
                <a:rect l="l" t="t" r="r" b="b"/>
                <a:pathLst>
                  <a:path w="12384" h="16908" extrusionOk="0">
                    <a:moveTo>
                      <a:pt x="2501" y="0"/>
                    </a:moveTo>
                    <a:cubicBezTo>
                      <a:pt x="1120" y="0"/>
                      <a:pt x="1" y="1131"/>
                      <a:pt x="1" y="2512"/>
                    </a:cubicBezTo>
                    <a:lnTo>
                      <a:pt x="1" y="4572"/>
                    </a:lnTo>
                    <a:lnTo>
                      <a:pt x="1" y="14835"/>
                    </a:lnTo>
                    <a:lnTo>
                      <a:pt x="1" y="16907"/>
                    </a:lnTo>
                    <a:lnTo>
                      <a:pt x="12383" y="16907"/>
                    </a:lnTo>
                    <a:lnTo>
                      <a:pt x="12383" y="14835"/>
                    </a:lnTo>
                    <a:lnTo>
                      <a:pt x="12383" y="4572"/>
                    </a:lnTo>
                    <a:lnTo>
                      <a:pt x="12383" y="2512"/>
                    </a:lnTo>
                    <a:cubicBezTo>
                      <a:pt x="12383" y="1131"/>
                      <a:pt x="11264" y="0"/>
                      <a:pt x="988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37"/>
              <p:cNvSpPr/>
              <p:nvPr/>
            </p:nvSpPr>
            <p:spPr>
              <a:xfrm>
                <a:off x="915575" y="3399950"/>
                <a:ext cx="40200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1251" extrusionOk="0">
                    <a:moveTo>
                      <a:pt x="572" y="1"/>
                    </a:moveTo>
                    <a:cubicBezTo>
                      <a:pt x="251" y="1"/>
                      <a:pt x="1" y="251"/>
                      <a:pt x="1" y="560"/>
                    </a:cubicBezTo>
                    <a:lnTo>
                      <a:pt x="1" y="1251"/>
                    </a:lnTo>
                    <a:lnTo>
                      <a:pt x="1608" y="1251"/>
                    </a:lnTo>
                    <a:lnTo>
                      <a:pt x="1608" y="560"/>
                    </a:lnTo>
                    <a:cubicBezTo>
                      <a:pt x="1608" y="251"/>
                      <a:pt x="1358" y="1"/>
                      <a:pt x="10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37"/>
              <p:cNvSpPr/>
              <p:nvPr/>
            </p:nvSpPr>
            <p:spPr>
              <a:xfrm>
                <a:off x="857525" y="3399950"/>
                <a:ext cx="40225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1609" h="1251" extrusionOk="0">
                    <a:moveTo>
                      <a:pt x="561" y="1"/>
                    </a:moveTo>
                    <a:cubicBezTo>
                      <a:pt x="251" y="1"/>
                      <a:pt x="1" y="251"/>
                      <a:pt x="1" y="560"/>
                    </a:cubicBezTo>
                    <a:lnTo>
                      <a:pt x="1" y="1251"/>
                    </a:lnTo>
                    <a:lnTo>
                      <a:pt x="1608" y="1251"/>
                    </a:lnTo>
                    <a:lnTo>
                      <a:pt x="1608" y="560"/>
                    </a:lnTo>
                    <a:cubicBezTo>
                      <a:pt x="1608" y="251"/>
                      <a:pt x="1358" y="1"/>
                      <a:pt x="10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37"/>
              <p:cNvSpPr/>
              <p:nvPr/>
            </p:nvSpPr>
            <p:spPr>
              <a:xfrm>
                <a:off x="683100" y="3399950"/>
                <a:ext cx="40225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1609" h="1251" extrusionOk="0">
                    <a:moveTo>
                      <a:pt x="572" y="1"/>
                    </a:moveTo>
                    <a:cubicBezTo>
                      <a:pt x="251" y="1"/>
                      <a:pt x="1" y="251"/>
                      <a:pt x="1" y="560"/>
                    </a:cubicBezTo>
                    <a:lnTo>
                      <a:pt x="1" y="1251"/>
                    </a:lnTo>
                    <a:lnTo>
                      <a:pt x="1608" y="1251"/>
                    </a:lnTo>
                    <a:lnTo>
                      <a:pt x="1608" y="560"/>
                    </a:lnTo>
                    <a:cubicBezTo>
                      <a:pt x="1608" y="251"/>
                      <a:pt x="1358" y="1"/>
                      <a:pt x="10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37"/>
              <p:cNvSpPr/>
              <p:nvPr/>
            </p:nvSpPr>
            <p:spPr>
              <a:xfrm>
                <a:off x="741450" y="3399950"/>
                <a:ext cx="40200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1251" extrusionOk="0">
                    <a:moveTo>
                      <a:pt x="560" y="1"/>
                    </a:moveTo>
                    <a:cubicBezTo>
                      <a:pt x="251" y="1"/>
                      <a:pt x="0" y="251"/>
                      <a:pt x="0" y="560"/>
                    </a:cubicBezTo>
                    <a:lnTo>
                      <a:pt x="0" y="1251"/>
                    </a:lnTo>
                    <a:lnTo>
                      <a:pt x="1608" y="1251"/>
                    </a:lnTo>
                    <a:lnTo>
                      <a:pt x="1608" y="560"/>
                    </a:lnTo>
                    <a:cubicBezTo>
                      <a:pt x="1608" y="251"/>
                      <a:pt x="1346" y="1"/>
                      <a:pt x="10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37"/>
              <p:cNvSpPr/>
              <p:nvPr/>
            </p:nvSpPr>
            <p:spPr>
              <a:xfrm>
                <a:off x="799500" y="3399950"/>
                <a:ext cx="40200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1251" extrusionOk="0">
                    <a:moveTo>
                      <a:pt x="560" y="1"/>
                    </a:moveTo>
                    <a:cubicBezTo>
                      <a:pt x="250" y="1"/>
                      <a:pt x="0" y="251"/>
                      <a:pt x="0" y="560"/>
                    </a:cubicBezTo>
                    <a:lnTo>
                      <a:pt x="0" y="1251"/>
                    </a:lnTo>
                    <a:lnTo>
                      <a:pt x="1608" y="1251"/>
                    </a:lnTo>
                    <a:lnTo>
                      <a:pt x="1608" y="560"/>
                    </a:lnTo>
                    <a:cubicBezTo>
                      <a:pt x="1608" y="251"/>
                      <a:pt x="1358" y="1"/>
                      <a:pt x="10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37"/>
              <p:cNvSpPr/>
              <p:nvPr/>
            </p:nvSpPr>
            <p:spPr>
              <a:xfrm>
                <a:off x="689050" y="3411275"/>
                <a:ext cx="28600" cy="58050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2322" extrusionOk="0">
                    <a:moveTo>
                      <a:pt x="572" y="0"/>
                    </a:moveTo>
                    <a:cubicBezTo>
                      <a:pt x="251" y="0"/>
                      <a:pt x="1" y="262"/>
                      <a:pt x="1" y="583"/>
                    </a:cubicBezTo>
                    <a:lnTo>
                      <a:pt x="1" y="1750"/>
                    </a:lnTo>
                    <a:cubicBezTo>
                      <a:pt x="1" y="2060"/>
                      <a:pt x="251" y="2322"/>
                      <a:pt x="572" y="2322"/>
                    </a:cubicBezTo>
                    <a:cubicBezTo>
                      <a:pt x="882" y="2322"/>
                      <a:pt x="1144" y="2060"/>
                      <a:pt x="1144" y="1750"/>
                    </a:cubicBezTo>
                    <a:lnTo>
                      <a:pt x="1144" y="583"/>
                    </a:lnTo>
                    <a:cubicBezTo>
                      <a:pt x="1144" y="262"/>
                      <a:pt x="882" y="0"/>
                      <a:pt x="5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37"/>
              <p:cNvSpPr/>
              <p:nvPr/>
            </p:nvSpPr>
            <p:spPr>
              <a:xfrm>
                <a:off x="747100" y="3411275"/>
                <a:ext cx="28600" cy="58050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2322" extrusionOk="0">
                    <a:moveTo>
                      <a:pt x="572" y="0"/>
                    </a:moveTo>
                    <a:cubicBezTo>
                      <a:pt x="251" y="0"/>
                      <a:pt x="1" y="262"/>
                      <a:pt x="1" y="583"/>
                    </a:cubicBezTo>
                    <a:lnTo>
                      <a:pt x="1" y="1750"/>
                    </a:lnTo>
                    <a:cubicBezTo>
                      <a:pt x="1" y="2060"/>
                      <a:pt x="251" y="2322"/>
                      <a:pt x="572" y="2322"/>
                    </a:cubicBezTo>
                    <a:cubicBezTo>
                      <a:pt x="894" y="2322"/>
                      <a:pt x="1144" y="2060"/>
                      <a:pt x="1144" y="1750"/>
                    </a:cubicBezTo>
                    <a:lnTo>
                      <a:pt x="1144" y="583"/>
                    </a:lnTo>
                    <a:cubicBezTo>
                      <a:pt x="1144" y="262"/>
                      <a:pt x="894" y="0"/>
                      <a:pt x="5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37"/>
              <p:cNvSpPr/>
              <p:nvPr/>
            </p:nvSpPr>
            <p:spPr>
              <a:xfrm>
                <a:off x="805150" y="3411275"/>
                <a:ext cx="28600" cy="58050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2322" extrusionOk="0">
                    <a:moveTo>
                      <a:pt x="572" y="0"/>
                    </a:moveTo>
                    <a:cubicBezTo>
                      <a:pt x="262" y="0"/>
                      <a:pt x="0" y="262"/>
                      <a:pt x="0" y="583"/>
                    </a:cubicBezTo>
                    <a:lnTo>
                      <a:pt x="0" y="1750"/>
                    </a:lnTo>
                    <a:cubicBezTo>
                      <a:pt x="0" y="2060"/>
                      <a:pt x="262" y="2322"/>
                      <a:pt x="572" y="2322"/>
                    </a:cubicBezTo>
                    <a:cubicBezTo>
                      <a:pt x="893" y="2322"/>
                      <a:pt x="1143" y="2060"/>
                      <a:pt x="1143" y="1750"/>
                    </a:cubicBezTo>
                    <a:lnTo>
                      <a:pt x="1143" y="583"/>
                    </a:lnTo>
                    <a:cubicBezTo>
                      <a:pt x="1143" y="262"/>
                      <a:pt x="893" y="0"/>
                      <a:pt x="5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7"/>
              <p:cNvSpPr/>
              <p:nvPr/>
            </p:nvSpPr>
            <p:spPr>
              <a:xfrm>
                <a:off x="863200" y="3411275"/>
                <a:ext cx="28900" cy="5805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2322" extrusionOk="0">
                    <a:moveTo>
                      <a:pt x="584" y="0"/>
                    </a:moveTo>
                    <a:cubicBezTo>
                      <a:pt x="262" y="0"/>
                      <a:pt x="0" y="262"/>
                      <a:pt x="0" y="583"/>
                    </a:cubicBezTo>
                    <a:lnTo>
                      <a:pt x="0" y="1750"/>
                    </a:lnTo>
                    <a:cubicBezTo>
                      <a:pt x="0" y="2060"/>
                      <a:pt x="262" y="2322"/>
                      <a:pt x="584" y="2322"/>
                    </a:cubicBezTo>
                    <a:cubicBezTo>
                      <a:pt x="893" y="2322"/>
                      <a:pt x="1155" y="2060"/>
                      <a:pt x="1155" y="1750"/>
                    </a:cubicBezTo>
                    <a:lnTo>
                      <a:pt x="1155" y="583"/>
                    </a:lnTo>
                    <a:cubicBezTo>
                      <a:pt x="1155" y="262"/>
                      <a:pt x="893" y="0"/>
                      <a:pt x="58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37"/>
              <p:cNvSpPr/>
              <p:nvPr/>
            </p:nvSpPr>
            <p:spPr>
              <a:xfrm>
                <a:off x="921525" y="3411275"/>
                <a:ext cx="28600" cy="58050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2322" extrusionOk="0">
                    <a:moveTo>
                      <a:pt x="572" y="0"/>
                    </a:moveTo>
                    <a:cubicBezTo>
                      <a:pt x="251" y="0"/>
                      <a:pt x="1" y="262"/>
                      <a:pt x="1" y="583"/>
                    </a:cubicBezTo>
                    <a:lnTo>
                      <a:pt x="1" y="1750"/>
                    </a:lnTo>
                    <a:cubicBezTo>
                      <a:pt x="1" y="2060"/>
                      <a:pt x="251" y="2322"/>
                      <a:pt x="572" y="2322"/>
                    </a:cubicBezTo>
                    <a:cubicBezTo>
                      <a:pt x="882" y="2322"/>
                      <a:pt x="1144" y="2060"/>
                      <a:pt x="1144" y="1750"/>
                    </a:cubicBezTo>
                    <a:lnTo>
                      <a:pt x="1144" y="583"/>
                    </a:lnTo>
                    <a:cubicBezTo>
                      <a:pt x="1144" y="262"/>
                      <a:pt x="882" y="0"/>
                      <a:pt x="5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37"/>
              <p:cNvSpPr/>
              <p:nvPr/>
            </p:nvSpPr>
            <p:spPr>
              <a:xfrm>
                <a:off x="681025" y="3369300"/>
                <a:ext cx="277150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11086" h="501" extrusionOk="0">
                    <a:moveTo>
                      <a:pt x="763" y="0"/>
                    </a:moveTo>
                    <a:cubicBezTo>
                      <a:pt x="477" y="179"/>
                      <a:pt x="215" y="346"/>
                      <a:pt x="1" y="500"/>
                    </a:cubicBezTo>
                    <a:lnTo>
                      <a:pt x="11085" y="500"/>
                    </a:lnTo>
                    <a:cubicBezTo>
                      <a:pt x="10859" y="346"/>
                      <a:pt x="10609" y="179"/>
                      <a:pt x="103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7"/>
              <p:cNvSpPr/>
              <p:nvPr/>
            </p:nvSpPr>
            <p:spPr>
              <a:xfrm>
                <a:off x="721200" y="3344000"/>
                <a:ext cx="196775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7871" h="489" extrusionOk="0">
                    <a:moveTo>
                      <a:pt x="834" y="0"/>
                    </a:moveTo>
                    <a:cubicBezTo>
                      <a:pt x="549" y="167"/>
                      <a:pt x="275" y="334"/>
                      <a:pt x="1" y="488"/>
                    </a:cubicBezTo>
                    <a:lnTo>
                      <a:pt x="7871" y="488"/>
                    </a:lnTo>
                    <a:cubicBezTo>
                      <a:pt x="7597" y="334"/>
                      <a:pt x="7311" y="167"/>
                      <a:pt x="70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37"/>
              <p:cNvSpPr/>
              <p:nvPr/>
            </p:nvSpPr>
            <p:spPr>
              <a:xfrm>
                <a:off x="738475" y="2930550"/>
                <a:ext cx="161950" cy="161950"/>
              </a:xfrm>
              <a:custGeom>
                <a:avLst/>
                <a:gdLst/>
                <a:ahLst/>
                <a:cxnLst/>
                <a:rect l="l" t="t" r="r" b="b"/>
                <a:pathLst>
                  <a:path w="6478" h="6478" extrusionOk="0">
                    <a:moveTo>
                      <a:pt x="3239" y="0"/>
                    </a:moveTo>
                    <a:cubicBezTo>
                      <a:pt x="1453" y="0"/>
                      <a:pt x="0" y="1441"/>
                      <a:pt x="0" y="3239"/>
                    </a:cubicBezTo>
                    <a:cubicBezTo>
                      <a:pt x="0" y="5025"/>
                      <a:pt x="1453" y="6477"/>
                      <a:pt x="3239" y="6477"/>
                    </a:cubicBezTo>
                    <a:cubicBezTo>
                      <a:pt x="5037" y="6477"/>
                      <a:pt x="6477" y="5025"/>
                      <a:pt x="6477" y="3239"/>
                    </a:cubicBezTo>
                    <a:cubicBezTo>
                      <a:pt x="6477" y="1441"/>
                      <a:pt x="5037" y="0"/>
                      <a:pt x="32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37"/>
              <p:cNvSpPr/>
              <p:nvPr/>
            </p:nvSpPr>
            <p:spPr>
              <a:xfrm>
                <a:off x="839075" y="2964175"/>
                <a:ext cx="23550" cy="23850"/>
              </a:xfrm>
              <a:custGeom>
                <a:avLst/>
                <a:gdLst/>
                <a:ahLst/>
                <a:cxnLst/>
                <a:rect l="l" t="t" r="r" b="b"/>
                <a:pathLst>
                  <a:path w="942" h="954" extrusionOk="0">
                    <a:moveTo>
                      <a:pt x="477" y="1"/>
                    </a:moveTo>
                    <a:cubicBezTo>
                      <a:pt x="203" y="1"/>
                      <a:pt x="1" y="215"/>
                      <a:pt x="1" y="477"/>
                    </a:cubicBezTo>
                    <a:cubicBezTo>
                      <a:pt x="1" y="739"/>
                      <a:pt x="215" y="953"/>
                      <a:pt x="477" y="953"/>
                    </a:cubicBezTo>
                    <a:cubicBezTo>
                      <a:pt x="739" y="953"/>
                      <a:pt x="941" y="739"/>
                      <a:pt x="941" y="477"/>
                    </a:cubicBezTo>
                    <a:cubicBezTo>
                      <a:pt x="941" y="215"/>
                      <a:pt x="739" y="1"/>
                      <a:pt x="4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37"/>
              <p:cNvSpPr/>
              <p:nvPr/>
            </p:nvSpPr>
            <p:spPr>
              <a:xfrm>
                <a:off x="720325" y="2876975"/>
                <a:ext cx="33350" cy="33350"/>
              </a:xfrm>
              <a:custGeom>
                <a:avLst/>
                <a:gdLst/>
                <a:ahLst/>
                <a:cxnLst/>
                <a:rect l="l" t="t" r="r" b="b"/>
                <a:pathLst>
                  <a:path w="1334" h="1334" extrusionOk="0">
                    <a:moveTo>
                      <a:pt x="667" y="0"/>
                    </a:moveTo>
                    <a:cubicBezTo>
                      <a:pt x="298" y="0"/>
                      <a:pt x="0" y="298"/>
                      <a:pt x="0" y="667"/>
                    </a:cubicBezTo>
                    <a:cubicBezTo>
                      <a:pt x="0" y="1036"/>
                      <a:pt x="298" y="1334"/>
                      <a:pt x="667" y="1334"/>
                    </a:cubicBezTo>
                    <a:cubicBezTo>
                      <a:pt x="1036" y="1334"/>
                      <a:pt x="1334" y="1036"/>
                      <a:pt x="1334" y="667"/>
                    </a:cubicBezTo>
                    <a:cubicBezTo>
                      <a:pt x="1334" y="298"/>
                      <a:pt x="1036" y="0"/>
                      <a:pt x="6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37"/>
              <p:cNvSpPr/>
              <p:nvPr/>
            </p:nvSpPr>
            <p:spPr>
              <a:xfrm>
                <a:off x="775375" y="2876975"/>
                <a:ext cx="33375" cy="33350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1334" extrusionOk="0">
                    <a:moveTo>
                      <a:pt x="668" y="0"/>
                    </a:moveTo>
                    <a:cubicBezTo>
                      <a:pt x="298" y="0"/>
                      <a:pt x="1" y="298"/>
                      <a:pt x="1" y="667"/>
                    </a:cubicBezTo>
                    <a:cubicBezTo>
                      <a:pt x="1" y="1036"/>
                      <a:pt x="298" y="1334"/>
                      <a:pt x="668" y="1334"/>
                    </a:cubicBezTo>
                    <a:cubicBezTo>
                      <a:pt x="1037" y="1334"/>
                      <a:pt x="1334" y="1036"/>
                      <a:pt x="1334" y="667"/>
                    </a:cubicBezTo>
                    <a:cubicBezTo>
                      <a:pt x="1334" y="298"/>
                      <a:pt x="1037" y="0"/>
                      <a:pt x="6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37"/>
              <p:cNvSpPr/>
              <p:nvPr/>
            </p:nvSpPr>
            <p:spPr>
              <a:xfrm>
                <a:off x="830450" y="2876975"/>
                <a:ext cx="33075" cy="33350"/>
              </a:xfrm>
              <a:custGeom>
                <a:avLst/>
                <a:gdLst/>
                <a:ahLst/>
                <a:cxnLst/>
                <a:rect l="l" t="t" r="r" b="b"/>
                <a:pathLst>
                  <a:path w="1323" h="1334" extrusionOk="0">
                    <a:moveTo>
                      <a:pt x="667" y="0"/>
                    </a:moveTo>
                    <a:cubicBezTo>
                      <a:pt x="298" y="0"/>
                      <a:pt x="0" y="298"/>
                      <a:pt x="0" y="667"/>
                    </a:cubicBezTo>
                    <a:cubicBezTo>
                      <a:pt x="0" y="1036"/>
                      <a:pt x="298" y="1334"/>
                      <a:pt x="667" y="1334"/>
                    </a:cubicBezTo>
                    <a:cubicBezTo>
                      <a:pt x="1024" y="1334"/>
                      <a:pt x="1322" y="1036"/>
                      <a:pt x="1322" y="667"/>
                    </a:cubicBezTo>
                    <a:cubicBezTo>
                      <a:pt x="1322" y="298"/>
                      <a:pt x="1024" y="0"/>
                      <a:pt x="6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37"/>
              <p:cNvSpPr/>
              <p:nvPr/>
            </p:nvSpPr>
            <p:spPr>
              <a:xfrm>
                <a:off x="885225" y="2876975"/>
                <a:ext cx="33350" cy="33350"/>
              </a:xfrm>
              <a:custGeom>
                <a:avLst/>
                <a:gdLst/>
                <a:ahLst/>
                <a:cxnLst/>
                <a:rect l="l" t="t" r="r" b="b"/>
                <a:pathLst>
                  <a:path w="1334" h="1334" extrusionOk="0">
                    <a:moveTo>
                      <a:pt x="667" y="0"/>
                    </a:moveTo>
                    <a:cubicBezTo>
                      <a:pt x="298" y="0"/>
                      <a:pt x="0" y="298"/>
                      <a:pt x="0" y="667"/>
                    </a:cubicBezTo>
                    <a:cubicBezTo>
                      <a:pt x="0" y="1036"/>
                      <a:pt x="298" y="1334"/>
                      <a:pt x="667" y="1334"/>
                    </a:cubicBezTo>
                    <a:cubicBezTo>
                      <a:pt x="1036" y="1334"/>
                      <a:pt x="1334" y="1036"/>
                      <a:pt x="1334" y="667"/>
                    </a:cubicBezTo>
                    <a:cubicBezTo>
                      <a:pt x="1334" y="298"/>
                      <a:pt x="1036" y="0"/>
                      <a:pt x="6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37"/>
              <p:cNvSpPr/>
              <p:nvPr/>
            </p:nvSpPr>
            <p:spPr>
              <a:xfrm>
                <a:off x="664650" y="2858525"/>
                <a:ext cx="309600" cy="264625"/>
              </a:xfrm>
              <a:custGeom>
                <a:avLst/>
                <a:gdLst/>
                <a:ahLst/>
                <a:cxnLst/>
                <a:rect l="l" t="t" r="r" b="b"/>
                <a:pathLst>
                  <a:path w="12384" h="10585" extrusionOk="0">
                    <a:moveTo>
                      <a:pt x="10681" y="0"/>
                    </a:moveTo>
                    <a:lnTo>
                      <a:pt x="10681" y="10240"/>
                    </a:lnTo>
                    <a:lnTo>
                      <a:pt x="1" y="10240"/>
                    </a:lnTo>
                    <a:lnTo>
                      <a:pt x="1" y="10585"/>
                    </a:lnTo>
                    <a:lnTo>
                      <a:pt x="12383" y="10585"/>
                    </a:lnTo>
                    <a:lnTo>
                      <a:pt x="12383" y="10251"/>
                    </a:lnTo>
                    <a:lnTo>
                      <a:pt x="11014" y="10251"/>
                    </a:lnTo>
                    <a:lnTo>
                      <a:pt x="11014" y="143"/>
                    </a:lnTo>
                    <a:cubicBezTo>
                      <a:pt x="10907" y="95"/>
                      <a:pt x="10788" y="48"/>
                      <a:pt x="106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37"/>
              <p:cNvSpPr/>
              <p:nvPr/>
            </p:nvSpPr>
            <p:spPr>
              <a:xfrm>
                <a:off x="947725" y="2893050"/>
                <a:ext cx="12225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89" extrusionOk="0">
                    <a:moveTo>
                      <a:pt x="239" y="0"/>
                    </a:moveTo>
                    <a:cubicBezTo>
                      <a:pt x="108" y="0"/>
                      <a:pt x="1" y="107"/>
                      <a:pt x="1" y="238"/>
                    </a:cubicBezTo>
                    <a:cubicBezTo>
                      <a:pt x="1" y="381"/>
                      <a:pt x="108" y="488"/>
                      <a:pt x="239" y="488"/>
                    </a:cubicBezTo>
                    <a:cubicBezTo>
                      <a:pt x="370" y="488"/>
                      <a:pt x="489" y="381"/>
                      <a:pt x="489" y="238"/>
                    </a:cubicBezTo>
                    <a:cubicBezTo>
                      <a:pt x="489" y="107"/>
                      <a:pt x="370" y="0"/>
                      <a:pt x="2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37"/>
              <p:cNvSpPr/>
              <p:nvPr/>
            </p:nvSpPr>
            <p:spPr>
              <a:xfrm>
                <a:off x="947725" y="2932050"/>
                <a:ext cx="12225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89" extrusionOk="0">
                    <a:moveTo>
                      <a:pt x="239" y="0"/>
                    </a:moveTo>
                    <a:cubicBezTo>
                      <a:pt x="108" y="0"/>
                      <a:pt x="1" y="107"/>
                      <a:pt x="1" y="250"/>
                    </a:cubicBezTo>
                    <a:cubicBezTo>
                      <a:pt x="1" y="381"/>
                      <a:pt x="108" y="488"/>
                      <a:pt x="239" y="488"/>
                    </a:cubicBezTo>
                    <a:cubicBezTo>
                      <a:pt x="370" y="488"/>
                      <a:pt x="489" y="381"/>
                      <a:pt x="489" y="250"/>
                    </a:cubicBezTo>
                    <a:cubicBezTo>
                      <a:pt x="489" y="107"/>
                      <a:pt x="370" y="0"/>
                      <a:pt x="2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37"/>
              <p:cNvSpPr/>
              <p:nvPr/>
            </p:nvSpPr>
            <p:spPr>
              <a:xfrm>
                <a:off x="947725" y="2971025"/>
                <a:ext cx="12225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89" extrusionOk="0">
                    <a:moveTo>
                      <a:pt x="239" y="1"/>
                    </a:moveTo>
                    <a:cubicBezTo>
                      <a:pt x="108" y="1"/>
                      <a:pt x="1" y="108"/>
                      <a:pt x="1" y="251"/>
                    </a:cubicBezTo>
                    <a:cubicBezTo>
                      <a:pt x="1" y="382"/>
                      <a:pt x="108" y="489"/>
                      <a:pt x="239" y="489"/>
                    </a:cubicBezTo>
                    <a:cubicBezTo>
                      <a:pt x="370" y="489"/>
                      <a:pt x="489" y="382"/>
                      <a:pt x="489" y="251"/>
                    </a:cubicBezTo>
                    <a:cubicBezTo>
                      <a:pt x="489" y="108"/>
                      <a:pt x="370" y="1"/>
                      <a:pt x="2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37"/>
              <p:cNvSpPr/>
              <p:nvPr/>
            </p:nvSpPr>
            <p:spPr>
              <a:xfrm>
                <a:off x="947725" y="3010300"/>
                <a:ext cx="12225" cy="12250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90" extrusionOk="0">
                    <a:moveTo>
                      <a:pt x="257" y="1"/>
                    </a:moveTo>
                    <a:cubicBezTo>
                      <a:pt x="251" y="1"/>
                      <a:pt x="245" y="1"/>
                      <a:pt x="239" y="1"/>
                    </a:cubicBezTo>
                    <a:cubicBezTo>
                      <a:pt x="108" y="1"/>
                      <a:pt x="1" y="109"/>
                      <a:pt x="1" y="239"/>
                    </a:cubicBezTo>
                    <a:cubicBezTo>
                      <a:pt x="1" y="370"/>
                      <a:pt x="108" y="490"/>
                      <a:pt x="239" y="490"/>
                    </a:cubicBezTo>
                    <a:cubicBezTo>
                      <a:pt x="370" y="490"/>
                      <a:pt x="489" y="370"/>
                      <a:pt x="489" y="239"/>
                    </a:cubicBezTo>
                    <a:cubicBezTo>
                      <a:pt x="489" y="115"/>
                      <a:pt x="380" y="1"/>
                      <a:pt x="25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37"/>
              <p:cNvSpPr/>
              <p:nvPr/>
            </p:nvSpPr>
            <p:spPr>
              <a:xfrm>
                <a:off x="947725" y="3049325"/>
                <a:ext cx="12225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89" extrusionOk="0">
                    <a:moveTo>
                      <a:pt x="239" y="0"/>
                    </a:moveTo>
                    <a:cubicBezTo>
                      <a:pt x="108" y="0"/>
                      <a:pt x="1" y="107"/>
                      <a:pt x="1" y="238"/>
                    </a:cubicBezTo>
                    <a:cubicBezTo>
                      <a:pt x="1" y="369"/>
                      <a:pt x="108" y="488"/>
                      <a:pt x="239" y="488"/>
                    </a:cubicBezTo>
                    <a:cubicBezTo>
                      <a:pt x="370" y="488"/>
                      <a:pt x="489" y="381"/>
                      <a:pt x="489" y="238"/>
                    </a:cubicBezTo>
                    <a:cubicBezTo>
                      <a:pt x="489" y="107"/>
                      <a:pt x="370" y="0"/>
                      <a:pt x="2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37"/>
              <p:cNvSpPr/>
              <p:nvPr/>
            </p:nvSpPr>
            <p:spPr>
              <a:xfrm>
                <a:off x="947725" y="3088300"/>
                <a:ext cx="12225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89" extrusionOk="0">
                    <a:moveTo>
                      <a:pt x="239" y="1"/>
                    </a:moveTo>
                    <a:cubicBezTo>
                      <a:pt x="108" y="1"/>
                      <a:pt x="1" y="108"/>
                      <a:pt x="1" y="239"/>
                    </a:cubicBezTo>
                    <a:cubicBezTo>
                      <a:pt x="1" y="382"/>
                      <a:pt x="108" y="489"/>
                      <a:pt x="239" y="489"/>
                    </a:cubicBezTo>
                    <a:cubicBezTo>
                      <a:pt x="370" y="489"/>
                      <a:pt x="489" y="382"/>
                      <a:pt x="489" y="239"/>
                    </a:cubicBezTo>
                    <a:cubicBezTo>
                      <a:pt x="489" y="108"/>
                      <a:pt x="370" y="1"/>
                      <a:pt x="2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37"/>
              <p:cNvSpPr/>
              <p:nvPr/>
            </p:nvSpPr>
            <p:spPr>
              <a:xfrm>
                <a:off x="746500" y="3140100"/>
                <a:ext cx="2057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822" extrusionOk="0">
                    <a:moveTo>
                      <a:pt x="1" y="0"/>
                    </a:moveTo>
                    <a:lnTo>
                      <a:pt x="1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37"/>
              <p:cNvSpPr/>
              <p:nvPr/>
            </p:nvSpPr>
            <p:spPr>
              <a:xfrm>
                <a:off x="777775" y="314010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37"/>
              <p:cNvSpPr/>
              <p:nvPr/>
            </p:nvSpPr>
            <p:spPr>
              <a:xfrm>
                <a:off x="809325" y="314010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37"/>
              <p:cNvSpPr/>
              <p:nvPr/>
            </p:nvSpPr>
            <p:spPr>
              <a:xfrm>
                <a:off x="840575" y="314010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37"/>
              <p:cNvSpPr/>
              <p:nvPr/>
            </p:nvSpPr>
            <p:spPr>
              <a:xfrm>
                <a:off x="871825" y="314010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37"/>
              <p:cNvSpPr/>
              <p:nvPr/>
            </p:nvSpPr>
            <p:spPr>
              <a:xfrm>
                <a:off x="746500" y="3173150"/>
                <a:ext cx="2057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822" extrusionOk="0">
                    <a:moveTo>
                      <a:pt x="1" y="0"/>
                    </a:moveTo>
                    <a:lnTo>
                      <a:pt x="1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37"/>
              <p:cNvSpPr/>
              <p:nvPr/>
            </p:nvSpPr>
            <p:spPr>
              <a:xfrm>
                <a:off x="777775" y="317315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37"/>
              <p:cNvSpPr/>
              <p:nvPr/>
            </p:nvSpPr>
            <p:spPr>
              <a:xfrm>
                <a:off x="809325" y="317315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37"/>
              <p:cNvSpPr/>
              <p:nvPr/>
            </p:nvSpPr>
            <p:spPr>
              <a:xfrm>
                <a:off x="840575" y="317315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37"/>
              <p:cNvSpPr/>
              <p:nvPr/>
            </p:nvSpPr>
            <p:spPr>
              <a:xfrm>
                <a:off x="871825" y="317315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37"/>
              <p:cNvSpPr/>
              <p:nvPr/>
            </p:nvSpPr>
            <p:spPr>
              <a:xfrm>
                <a:off x="746500" y="3206175"/>
                <a:ext cx="20575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823" h="823" extrusionOk="0">
                    <a:moveTo>
                      <a:pt x="1" y="1"/>
                    </a:moveTo>
                    <a:lnTo>
                      <a:pt x="1" y="822"/>
                    </a:lnTo>
                    <a:lnTo>
                      <a:pt x="822" y="822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37"/>
              <p:cNvSpPr/>
              <p:nvPr/>
            </p:nvSpPr>
            <p:spPr>
              <a:xfrm>
                <a:off x="777775" y="3206175"/>
                <a:ext cx="20550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3" extrusionOk="0">
                    <a:moveTo>
                      <a:pt x="0" y="1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37"/>
              <p:cNvSpPr/>
              <p:nvPr/>
            </p:nvSpPr>
            <p:spPr>
              <a:xfrm>
                <a:off x="809325" y="3206175"/>
                <a:ext cx="20550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3" extrusionOk="0">
                    <a:moveTo>
                      <a:pt x="0" y="1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37"/>
              <p:cNvSpPr/>
              <p:nvPr/>
            </p:nvSpPr>
            <p:spPr>
              <a:xfrm>
                <a:off x="840575" y="3206175"/>
                <a:ext cx="20550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3" extrusionOk="0">
                    <a:moveTo>
                      <a:pt x="0" y="1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37"/>
              <p:cNvSpPr/>
              <p:nvPr/>
            </p:nvSpPr>
            <p:spPr>
              <a:xfrm>
                <a:off x="871825" y="3206175"/>
                <a:ext cx="20550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3" extrusionOk="0">
                    <a:moveTo>
                      <a:pt x="0" y="1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37"/>
              <p:cNvSpPr/>
              <p:nvPr/>
            </p:nvSpPr>
            <p:spPr>
              <a:xfrm>
                <a:off x="746500" y="3239225"/>
                <a:ext cx="2057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822" extrusionOk="0">
                    <a:moveTo>
                      <a:pt x="1" y="0"/>
                    </a:moveTo>
                    <a:lnTo>
                      <a:pt x="1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37"/>
              <p:cNvSpPr/>
              <p:nvPr/>
            </p:nvSpPr>
            <p:spPr>
              <a:xfrm>
                <a:off x="777775" y="3239225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37"/>
              <p:cNvSpPr/>
              <p:nvPr/>
            </p:nvSpPr>
            <p:spPr>
              <a:xfrm>
                <a:off x="809325" y="3239225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37"/>
              <p:cNvSpPr/>
              <p:nvPr/>
            </p:nvSpPr>
            <p:spPr>
              <a:xfrm>
                <a:off x="840575" y="3239225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37"/>
              <p:cNvSpPr/>
              <p:nvPr/>
            </p:nvSpPr>
            <p:spPr>
              <a:xfrm>
                <a:off x="871825" y="3239225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86" name="Google Shape;1486;p37"/>
          <p:cNvGrpSpPr/>
          <p:nvPr/>
        </p:nvGrpSpPr>
        <p:grpSpPr>
          <a:xfrm rot="-1214228">
            <a:off x="6802556" y="3497715"/>
            <a:ext cx="1142081" cy="979326"/>
            <a:chOff x="4041575" y="1574875"/>
            <a:chExt cx="296475" cy="254225"/>
          </a:xfrm>
        </p:grpSpPr>
        <p:sp>
          <p:nvSpPr>
            <p:cNvPr id="1487" name="Google Shape;1487;p37"/>
            <p:cNvSpPr/>
            <p:nvPr/>
          </p:nvSpPr>
          <p:spPr>
            <a:xfrm>
              <a:off x="4041575" y="1574875"/>
              <a:ext cx="296475" cy="254225"/>
            </a:xfrm>
            <a:custGeom>
              <a:avLst/>
              <a:gdLst/>
              <a:ahLst/>
              <a:cxnLst/>
              <a:rect l="l" t="t" r="r" b="b"/>
              <a:pathLst>
                <a:path w="11859" h="10169" extrusionOk="0">
                  <a:moveTo>
                    <a:pt x="655" y="0"/>
                  </a:moveTo>
                  <a:cubicBezTo>
                    <a:pt x="286" y="0"/>
                    <a:pt x="0" y="298"/>
                    <a:pt x="0" y="655"/>
                  </a:cubicBezTo>
                  <a:cubicBezTo>
                    <a:pt x="0" y="941"/>
                    <a:pt x="179" y="1179"/>
                    <a:pt x="429" y="1274"/>
                  </a:cubicBezTo>
                  <a:lnTo>
                    <a:pt x="429" y="4561"/>
                  </a:lnTo>
                  <a:cubicBezTo>
                    <a:pt x="238" y="4739"/>
                    <a:pt x="119" y="5001"/>
                    <a:pt x="119" y="5275"/>
                  </a:cubicBezTo>
                  <a:cubicBezTo>
                    <a:pt x="119" y="5811"/>
                    <a:pt x="548" y="6251"/>
                    <a:pt x="1084" y="6251"/>
                  </a:cubicBezTo>
                  <a:cubicBezTo>
                    <a:pt x="1095" y="6251"/>
                    <a:pt x="1119" y="6239"/>
                    <a:pt x="1131" y="6239"/>
                  </a:cubicBezTo>
                  <a:cubicBezTo>
                    <a:pt x="1584" y="8478"/>
                    <a:pt x="3560" y="10168"/>
                    <a:pt x="5929" y="10168"/>
                  </a:cubicBezTo>
                  <a:cubicBezTo>
                    <a:pt x="8299" y="10168"/>
                    <a:pt x="10275" y="8478"/>
                    <a:pt x="10716" y="6239"/>
                  </a:cubicBezTo>
                  <a:cubicBezTo>
                    <a:pt x="10728" y="6239"/>
                    <a:pt x="10751" y="6251"/>
                    <a:pt x="10763" y="6251"/>
                  </a:cubicBezTo>
                  <a:cubicBezTo>
                    <a:pt x="11299" y="6251"/>
                    <a:pt x="11728" y="5811"/>
                    <a:pt x="11728" y="5275"/>
                  </a:cubicBezTo>
                  <a:cubicBezTo>
                    <a:pt x="11728" y="5001"/>
                    <a:pt x="11609" y="4739"/>
                    <a:pt x="11418" y="4561"/>
                  </a:cubicBezTo>
                  <a:lnTo>
                    <a:pt x="11418" y="1274"/>
                  </a:lnTo>
                  <a:cubicBezTo>
                    <a:pt x="11668" y="1179"/>
                    <a:pt x="11859" y="941"/>
                    <a:pt x="11859" y="655"/>
                  </a:cubicBezTo>
                  <a:cubicBezTo>
                    <a:pt x="11859" y="298"/>
                    <a:pt x="11561" y="0"/>
                    <a:pt x="11192" y="0"/>
                  </a:cubicBezTo>
                  <a:cubicBezTo>
                    <a:pt x="10835" y="0"/>
                    <a:pt x="10537" y="298"/>
                    <a:pt x="10537" y="655"/>
                  </a:cubicBezTo>
                  <a:cubicBezTo>
                    <a:pt x="10537" y="941"/>
                    <a:pt x="10728" y="1179"/>
                    <a:pt x="10978" y="1274"/>
                  </a:cubicBezTo>
                  <a:lnTo>
                    <a:pt x="10978" y="4334"/>
                  </a:lnTo>
                  <a:cubicBezTo>
                    <a:pt x="10906" y="4311"/>
                    <a:pt x="10835" y="4311"/>
                    <a:pt x="10763" y="4311"/>
                  </a:cubicBezTo>
                  <a:lnTo>
                    <a:pt x="10716" y="4311"/>
                  </a:lnTo>
                  <a:cubicBezTo>
                    <a:pt x="10275" y="2072"/>
                    <a:pt x="8299" y="381"/>
                    <a:pt x="5929" y="381"/>
                  </a:cubicBezTo>
                  <a:cubicBezTo>
                    <a:pt x="3560" y="381"/>
                    <a:pt x="1584" y="2072"/>
                    <a:pt x="1131" y="4311"/>
                  </a:cubicBezTo>
                  <a:lnTo>
                    <a:pt x="1084" y="4311"/>
                  </a:lnTo>
                  <a:cubicBezTo>
                    <a:pt x="1012" y="4311"/>
                    <a:pt x="941" y="4311"/>
                    <a:pt x="881" y="4334"/>
                  </a:cubicBezTo>
                  <a:lnTo>
                    <a:pt x="881" y="1274"/>
                  </a:lnTo>
                  <a:cubicBezTo>
                    <a:pt x="1131" y="1179"/>
                    <a:pt x="1310" y="941"/>
                    <a:pt x="1310" y="655"/>
                  </a:cubicBezTo>
                  <a:cubicBezTo>
                    <a:pt x="1310" y="298"/>
                    <a:pt x="1012" y="0"/>
                    <a:pt x="655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88" name="Google Shape;1488;p37"/>
            <p:cNvGrpSpPr/>
            <p:nvPr/>
          </p:nvGrpSpPr>
          <p:grpSpPr>
            <a:xfrm>
              <a:off x="4041575" y="1575025"/>
              <a:ext cx="296475" cy="253925"/>
              <a:chOff x="4041575" y="-114775"/>
              <a:chExt cx="296475" cy="253925"/>
            </a:xfrm>
          </p:grpSpPr>
          <p:sp>
            <p:nvSpPr>
              <p:cNvPr id="1489" name="Google Shape;1489;p37"/>
              <p:cNvSpPr/>
              <p:nvPr/>
            </p:nvSpPr>
            <p:spPr>
              <a:xfrm>
                <a:off x="4052275" y="-104050"/>
                <a:ext cx="11050" cy="12592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037" extrusionOk="0">
                    <a:moveTo>
                      <a:pt x="227" y="1"/>
                    </a:moveTo>
                    <a:cubicBezTo>
                      <a:pt x="96" y="1"/>
                      <a:pt x="1" y="96"/>
                      <a:pt x="1" y="227"/>
                    </a:cubicBezTo>
                    <a:lnTo>
                      <a:pt x="1" y="4823"/>
                    </a:lnTo>
                    <a:cubicBezTo>
                      <a:pt x="1" y="4942"/>
                      <a:pt x="96" y="5037"/>
                      <a:pt x="227" y="5037"/>
                    </a:cubicBezTo>
                    <a:cubicBezTo>
                      <a:pt x="346" y="5037"/>
                      <a:pt x="441" y="4942"/>
                      <a:pt x="441" y="4823"/>
                    </a:cubicBezTo>
                    <a:lnTo>
                      <a:pt x="441" y="227"/>
                    </a:lnTo>
                    <a:cubicBezTo>
                      <a:pt x="441" y="96"/>
                      <a:pt x="346" y="1"/>
                      <a:pt x="2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7"/>
              <p:cNvSpPr/>
              <p:nvPr/>
            </p:nvSpPr>
            <p:spPr>
              <a:xfrm>
                <a:off x="4041575" y="-114775"/>
                <a:ext cx="32750" cy="32775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311" extrusionOk="0">
                    <a:moveTo>
                      <a:pt x="655" y="1"/>
                    </a:moveTo>
                    <a:cubicBezTo>
                      <a:pt x="286" y="1"/>
                      <a:pt x="0" y="287"/>
                      <a:pt x="0" y="656"/>
                    </a:cubicBezTo>
                    <a:cubicBezTo>
                      <a:pt x="0" y="1013"/>
                      <a:pt x="286" y="1311"/>
                      <a:pt x="655" y="1311"/>
                    </a:cubicBezTo>
                    <a:cubicBezTo>
                      <a:pt x="1012" y="1311"/>
                      <a:pt x="1310" y="1013"/>
                      <a:pt x="1310" y="656"/>
                    </a:cubicBezTo>
                    <a:cubicBezTo>
                      <a:pt x="1310" y="287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7"/>
              <p:cNvSpPr/>
              <p:nvPr/>
            </p:nvSpPr>
            <p:spPr>
              <a:xfrm>
                <a:off x="4316000" y="-104050"/>
                <a:ext cx="11050" cy="12592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037" extrusionOk="0">
                    <a:moveTo>
                      <a:pt x="215" y="1"/>
                    </a:moveTo>
                    <a:cubicBezTo>
                      <a:pt x="96" y="1"/>
                      <a:pt x="1" y="96"/>
                      <a:pt x="1" y="227"/>
                    </a:cubicBezTo>
                    <a:lnTo>
                      <a:pt x="1" y="4823"/>
                    </a:lnTo>
                    <a:cubicBezTo>
                      <a:pt x="1" y="4942"/>
                      <a:pt x="96" y="5037"/>
                      <a:pt x="215" y="5037"/>
                    </a:cubicBezTo>
                    <a:cubicBezTo>
                      <a:pt x="346" y="5037"/>
                      <a:pt x="441" y="4942"/>
                      <a:pt x="441" y="4823"/>
                    </a:cubicBezTo>
                    <a:lnTo>
                      <a:pt x="441" y="227"/>
                    </a:lnTo>
                    <a:cubicBezTo>
                      <a:pt x="441" y="96"/>
                      <a:pt x="346" y="1"/>
                      <a:pt x="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37"/>
              <p:cNvSpPr/>
              <p:nvPr/>
            </p:nvSpPr>
            <p:spPr>
              <a:xfrm>
                <a:off x="4305000" y="-114775"/>
                <a:ext cx="33050" cy="32775"/>
              </a:xfrm>
              <a:custGeom>
                <a:avLst/>
                <a:gdLst/>
                <a:ahLst/>
                <a:cxnLst/>
                <a:rect l="l" t="t" r="r" b="b"/>
                <a:pathLst>
                  <a:path w="1322" h="1311" extrusionOk="0">
                    <a:moveTo>
                      <a:pt x="655" y="1"/>
                    </a:moveTo>
                    <a:cubicBezTo>
                      <a:pt x="298" y="1"/>
                      <a:pt x="0" y="287"/>
                      <a:pt x="0" y="656"/>
                    </a:cubicBezTo>
                    <a:cubicBezTo>
                      <a:pt x="0" y="1013"/>
                      <a:pt x="298" y="1311"/>
                      <a:pt x="655" y="1311"/>
                    </a:cubicBezTo>
                    <a:cubicBezTo>
                      <a:pt x="1024" y="1311"/>
                      <a:pt x="1322" y="1013"/>
                      <a:pt x="1322" y="656"/>
                    </a:cubicBezTo>
                    <a:cubicBezTo>
                      <a:pt x="1322" y="287"/>
                      <a:pt x="1024" y="1"/>
                      <a:pt x="65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7"/>
              <p:cNvSpPr/>
              <p:nvPr/>
            </p:nvSpPr>
            <p:spPr>
              <a:xfrm>
                <a:off x="4286525" y="-7300"/>
                <a:ext cx="48250" cy="48525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1941" extrusionOk="0">
                    <a:moveTo>
                      <a:pt x="965" y="0"/>
                    </a:moveTo>
                    <a:cubicBezTo>
                      <a:pt x="430" y="0"/>
                      <a:pt x="1" y="441"/>
                      <a:pt x="1" y="976"/>
                    </a:cubicBezTo>
                    <a:cubicBezTo>
                      <a:pt x="1" y="1512"/>
                      <a:pt x="430" y="1941"/>
                      <a:pt x="965" y="1941"/>
                    </a:cubicBezTo>
                    <a:cubicBezTo>
                      <a:pt x="1501" y="1941"/>
                      <a:pt x="1930" y="1512"/>
                      <a:pt x="1930" y="976"/>
                    </a:cubicBezTo>
                    <a:cubicBezTo>
                      <a:pt x="1930" y="441"/>
                      <a:pt x="1501" y="0"/>
                      <a:pt x="9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7"/>
              <p:cNvSpPr/>
              <p:nvPr/>
            </p:nvSpPr>
            <p:spPr>
              <a:xfrm>
                <a:off x="4044550" y="-7300"/>
                <a:ext cx="48525" cy="48525"/>
              </a:xfrm>
              <a:custGeom>
                <a:avLst/>
                <a:gdLst/>
                <a:ahLst/>
                <a:cxnLst/>
                <a:rect l="l" t="t" r="r" b="b"/>
                <a:pathLst>
                  <a:path w="1941" h="1941" extrusionOk="0">
                    <a:moveTo>
                      <a:pt x="965" y="0"/>
                    </a:moveTo>
                    <a:cubicBezTo>
                      <a:pt x="429" y="0"/>
                      <a:pt x="0" y="441"/>
                      <a:pt x="0" y="976"/>
                    </a:cubicBezTo>
                    <a:cubicBezTo>
                      <a:pt x="0" y="1512"/>
                      <a:pt x="429" y="1941"/>
                      <a:pt x="965" y="1941"/>
                    </a:cubicBezTo>
                    <a:cubicBezTo>
                      <a:pt x="1500" y="1941"/>
                      <a:pt x="1941" y="1512"/>
                      <a:pt x="1941" y="976"/>
                    </a:cubicBezTo>
                    <a:cubicBezTo>
                      <a:pt x="1941" y="441"/>
                      <a:pt x="1500" y="0"/>
                      <a:pt x="9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7"/>
              <p:cNvSpPr/>
              <p:nvPr/>
            </p:nvSpPr>
            <p:spPr>
              <a:xfrm>
                <a:off x="4067450" y="-105250"/>
                <a:ext cx="244400" cy="244400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9776" extrusionOk="0">
                    <a:moveTo>
                      <a:pt x="4894" y="1"/>
                    </a:moveTo>
                    <a:cubicBezTo>
                      <a:pt x="2192" y="1"/>
                      <a:pt x="1" y="2192"/>
                      <a:pt x="1" y="4894"/>
                    </a:cubicBezTo>
                    <a:cubicBezTo>
                      <a:pt x="1" y="7597"/>
                      <a:pt x="2192" y="9776"/>
                      <a:pt x="4894" y="9776"/>
                    </a:cubicBezTo>
                    <a:cubicBezTo>
                      <a:pt x="7585" y="9776"/>
                      <a:pt x="9776" y="7597"/>
                      <a:pt x="9776" y="4894"/>
                    </a:cubicBezTo>
                    <a:cubicBezTo>
                      <a:pt x="9776" y="2192"/>
                      <a:pt x="7585" y="1"/>
                      <a:pt x="48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37"/>
              <p:cNvSpPr/>
              <p:nvPr/>
            </p:nvSpPr>
            <p:spPr>
              <a:xfrm>
                <a:off x="4090375" y="-18625"/>
                <a:ext cx="198575" cy="69975"/>
              </a:xfrm>
              <a:custGeom>
                <a:avLst/>
                <a:gdLst/>
                <a:ahLst/>
                <a:cxnLst/>
                <a:rect l="l" t="t" r="r" b="b"/>
                <a:pathLst>
                  <a:path w="7943" h="2799" extrusionOk="0">
                    <a:moveTo>
                      <a:pt x="679" y="1"/>
                    </a:moveTo>
                    <a:cubicBezTo>
                      <a:pt x="298" y="1"/>
                      <a:pt x="1" y="310"/>
                      <a:pt x="1" y="679"/>
                    </a:cubicBezTo>
                    <a:lnTo>
                      <a:pt x="1" y="2120"/>
                    </a:lnTo>
                    <a:cubicBezTo>
                      <a:pt x="1" y="2501"/>
                      <a:pt x="298" y="2799"/>
                      <a:pt x="679" y="2799"/>
                    </a:cubicBezTo>
                    <a:lnTo>
                      <a:pt x="7275" y="2799"/>
                    </a:lnTo>
                    <a:cubicBezTo>
                      <a:pt x="7645" y="2799"/>
                      <a:pt x="7942" y="2501"/>
                      <a:pt x="7942" y="2120"/>
                    </a:cubicBezTo>
                    <a:lnTo>
                      <a:pt x="7942" y="679"/>
                    </a:lnTo>
                    <a:cubicBezTo>
                      <a:pt x="7942" y="310"/>
                      <a:pt x="7645" y="1"/>
                      <a:pt x="72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37"/>
              <p:cNvSpPr/>
              <p:nvPr/>
            </p:nvSpPr>
            <p:spPr>
              <a:xfrm>
                <a:off x="4119550" y="4600"/>
                <a:ext cx="247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989" h="989" extrusionOk="0">
                    <a:moveTo>
                      <a:pt x="489" y="0"/>
                    </a:moveTo>
                    <a:cubicBezTo>
                      <a:pt x="215" y="0"/>
                      <a:pt x="1" y="227"/>
                      <a:pt x="1" y="500"/>
                    </a:cubicBezTo>
                    <a:cubicBezTo>
                      <a:pt x="1" y="774"/>
                      <a:pt x="215" y="989"/>
                      <a:pt x="489" y="989"/>
                    </a:cubicBezTo>
                    <a:cubicBezTo>
                      <a:pt x="763" y="989"/>
                      <a:pt x="989" y="774"/>
                      <a:pt x="989" y="500"/>
                    </a:cubicBezTo>
                    <a:cubicBezTo>
                      <a:pt x="989" y="227"/>
                      <a:pt x="763" y="0"/>
                      <a:pt x="4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7"/>
              <p:cNvSpPr/>
              <p:nvPr/>
            </p:nvSpPr>
            <p:spPr>
              <a:xfrm>
                <a:off x="4235050" y="4600"/>
                <a:ext cx="250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989" extrusionOk="0">
                    <a:moveTo>
                      <a:pt x="500" y="0"/>
                    </a:moveTo>
                    <a:cubicBezTo>
                      <a:pt x="226" y="0"/>
                      <a:pt x="0" y="227"/>
                      <a:pt x="0" y="500"/>
                    </a:cubicBezTo>
                    <a:cubicBezTo>
                      <a:pt x="0" y="774"/>
                      <a:pt x="226" y="989"/>
                      <a:pt x="500" y="989"/>
                    </a:cubicBezTo>
                    <a:cubicBezTo>
                      <a:pt x="774" y="989"/>
                      <a:pt x="1000" y="774"/>
                      <a:pt x="1000" y="500"/>
                    </a:cubicBezTo>
                    <a:cubicBezTo>
                      <a:pt x="1000" y="227"/>
                      <a:pt x="774" y="0"/>
                      <a:pt x="5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99" name="Google Shape;1499;p37"/>
          <p:cNvGrpSpPr/>
          <p:nvPr/>
        </p:nvGrpSpPr>
        <p:grpSpPr>
          <a:xfrm rot="-603175">
            <a:off x="737506" y="715848"/>
            <a:ext cx="812360" cy="950133"/>
            <a:chOff x="1550475" y="1522188"/>
            <a:chExt cx="307200" cy="359300"/>
          </a:xfrm>
        </p:grpSpPr>
        <p:sp>
          <p:nvSpPr>
            <p:cNvPr id="1500" name="Google Shape;1500;p37"/>
            <p:cNvSpPr/>
            <p:nvPr/>
          </p:nvSpPr>
          <p:spPr>
            <a:xfrm>
              <a:off x="1550475" y="1522350"/>
              <a:ext cx="307200" cy="358975"/>
            </a:xfrm>
            <a:custGeom>
              <a:avLst/>
              <a:gdLst/>
              <a:ahLst/>
              <a:cxnLst/>
              <a:rect l="l" t="t" r="r" b="b"/>
              <a:pathLst>
                <a:path w="12288" h="14359" extrusionOk="0">
                  <a:moveTo>
                    <a:pt x="5561" y="0"/>
                  </a:moveTo>
                  <a:cubicBezTo>
                    <a:pt x="4775" y="0"/>
                    <a:pt x="4144" y="631"/>
                    <a:pt x="4144" y="1405"/>
                  </a:cubicBezTo>
                  <a:lnTo>
                    <a:pt x="4144" y="1417"/>
                  </a:lnTo>
                  <a:cubicBezTo>
                    <a:pt x="2108" y="2215"/>
                    <a:pt x="667" y="4191"/>
                    <a:pt x="667" y="6501"/>
                  </a:cubicBezTo>
                  <a:lnTo>
                    <a:pt x="667" y="9870"/>
                  </a:lnTo>
                  <a:cubicBezTo>
                    <a:pt x="275" y="10025"/>
                    <a:pt x="1" y="10406"/>
                    <a:pt x="1" y="10847"/>
                  </a:cubicBezTo>
                  <a:lnTo>
                    <a:pt x="1" y="12692"/>
                  </a:lnTo>
                  <a:cubicBezTo>
                    <a:pt x="1" y="12942"/>
                    <a:pt x="84" y="13168"/>
                    <a:pt x="239" y="13359"/>
                  </a:cubicBezTo>
                  <a:lnTo>
                    <a:pt x="239" y="14359"/>
                  </a:lnTo>
                  <a:lnTo>
                    <a:pt x="12109" y="14359"/>
                  </a:lnTo>
                  <a:lnTo>
                    <a:pt x="12109" y="13335"/>
                  </a:lnTo>
                  <a:lnTo>
                    <a:pt x="12062" y="13335"/>
                  </a:lnTo>
                  <a:cubicBezTo>
                    <a:pt x="12205" y="13156"/>
                    <a:pt x="12288" y="12930"/>
                    <a:pt x="12288" y="12692"/>
                  </a:cubicBezTo>
                  <a:lnTo>
                    <a:pt x="12288" y="10847"/>
                  </a:lnTo>
                  <a:cubicBezTo>
                    <a:pt x="12288" y="10394"/>
                    <a:pt x="12014" y="10025"/>
                    <a:pt x="11621" y="9870"/>
                  </a:cubicBezTo>
                  <a:lnTo>
                    <a:pt x="11621" y="6501"/>
                  </a:lnTo>
                  <a:cubicBezTo>
                    <a:pt x="11621" y="4131"/>
                    <a:pt x="10109" y="2119"/>
                    <a:pt x="8002" y="1357"/>
                  </a:cubicBezTo>
                  <a:cubicBezTo>
                    <a:pt x="7966" y="595"/>
                    <a:pt x="7347" y="0"/>
                    <a:pt x="6585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01" name="Google Shape;1501;p37"/>
            <p:cNvGrpSpPr/>
            <p:nvPr/>
          </p:nvGrpSpPr>
          <p:grpSpPr>
            <a:xfrm>
              <a:off x="1550475" y="1522188"/>
              <a:ext cx="307200" cy="359300"/>
              <a:chOff x="1550475" y="-167450"/>
              <a:chExt cx="307200" cy="359300"/>
            </a:xfrm>
          </p:grpSpPr>
          <p:sp>
            <p:nvSpPr>
              <p:cNvPr id="1502" name="Google Shape;1502;p37"/>
              <p:cNvSpPr/>
              <p:nvPr/>
            </p:nvSpPr>
            <p:spPr>
              <a:xfrm>
                <a:off x="1654075" y="-167450"/>
                <a:ext cx="96450" cy="70575"/>
              </a:xfrm>
              <a:custGeom>
                <a:avLst/>
                <a:gdLst/>
                <a:ahLst/>
                <a:cxnLst/>
                <a:rect l="l" t="t" r="r" b="b"/>
                <a:pathLst>
                  <a:path w="3858" h="2823" extrusionOk="0">
                    <a:moveTo>
                      <a:pt x="1417" y="0"/>
                    </a:moveTo>
                    <a:cubicBezTo>
                      <a:pt x="631" y="0"/>
                      <a:pt x="0" y="632"/>
                      <a:pt x="0" y="1417"/>
                    </a:cubicBezTo>
                    <a:cubicBezTo>
                      <a:pt x="0" y="2191"/>
                      <a:pt x="631" y="2822"/>
                      <a:pt x="1417" y="2822"/>
                    </a:cubicBezTo>
                    <a:lnTo>
                      <a:pt x="2441" y="2822"/>
                    </a:lnTo>
                    <a:cubicBezTo>
                      <a:pt x="3227" y="2822"/>
                      <a:pt x="3858" y="2191"/>
                      <a:pt x="3858" y="1417"/>
                    </a:cubicBezTo>
                    <a:cubicBezTo>
                      <a:pt x="3858" y="632"/>
                      <a:pt x="3227" y="0"/>
                      <a:pt x="24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7"/>
              <p:cNvSpPr/>
              <p:nvPr/>
            </p:nvSpPr>
            <p:spPr>
              <a:xfrm>
                <a:off x="1704675" y="67975"/>
                <a:ext cx="152700" cy="64625"/>
              </a:xfrm>
              <a:custGeom>
                <a:avLst/>
                <a:gdLst/>
                <a:ahLst/>
                <a:cxnLst/>
                <a:rect l="l" t="t" r="r" b="b"/>
                <a:pathLst>
                  <a:path w="6108" h="2585" extrusionOk="0">
                    <a:moveTo>
                      <a:pt x="201" y="0"/>
                    </a:moveTo>
                    <a:cubicBezTo>
                      <a:pt x="134" y="0"/>
                      <a:pt x="67" y="1"/>
                      <a:pt x="0" y="1"/>
                    </a:cubicBezTo>
                    <a:lnTo>
                      <a:pt x="393" y="1"/>
                    </a:lnTo>
                    <a:cubicBezTo>
                      <a:pt x="1048" y="25"/>
                      <a:pt x="1084" y="990"/>
                      <a:pt x="500" y="1073"/>
                    </a:cubicBezTo>
                    <a:cubicBezTo>
                      <a:pt x="2298" y="1097"/>
                      <a:pt x="4096" y="1442"/>
                      <a:pt x="5513" y="2585"/>
                    </a:cubicBezTo>
                    <a:lnTo>
                      <a:pt x="6108" y="1680"/>
                    </a:lnTo>
                    <a:cubicBezTo>
                      <a:pt x="4470" y="365"/>
                      <a:pt x="2274" y="0"/>
                      <a:pt x="201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7"/>
              <p:cNvSpPr/>
              <p:nvPr/>
            </p:nvSpPr>
            <p:spPr>
              <a:xfrm>
                <a:off x="1692175" y="94475"/>
                <a:ext cx="125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3" extrusionOk="0">
                    <a:moveTo>
                      <a:pt x="500" y="1"/>
                    </a:moveTo>
                    <a:cubicBezTo>
                      <a:pt x="333" y="1"/>
                      <a:pt x="167" y="1"/>
                      <a:pt x="0" y="13"/>
                    </a:cubicBezTo>
                    <a:lnTo>
                      <a:pt x="107" y="13"/>
                    </a:lnTo>
                    <a:cubicBezTo>
                      <a:pt x="238" y="13"/>
                      <a:pt x="369" y="13"/>
                      <a:pt x="500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7"/>
              <p:cNvSpPr/>
              <p:nvPr/>
            </p:nvSpPr>
            <p:spPr>
              <a:xfrm>
                <a:off x="1704675" y="94550"/>
                <a:ext cx="12525" cy="25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0" extrusionOk="0">
                    <a:moveTo>
                      <a:pt x="250" y="1"/>
                    </a:moveTo>
                    <a:cubicBezTo>
                      <a:pt x="167" y="1"/>
                      <a:pt x="83" y="4"/>
                      <a:pt x="0" y="10"/>
                    </a:cubicBezTo>
                    <a:lnTo>
                      <a:pt x="500" y="10"/>
                    </a:lnTo>
                    <a:cubicBezTo>
                      <a:pt x="417" y="4"/>
                      <a:pt x="333" y="1"/>
                      <a:pt x="250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7"/>
              <p:cNvSpPr/>
              <p:nvPr/>
            </p:nvSpPr>
            <p:spPr>
              <a:xfrm>
                <a:off x="1552275" y="67975"/>
                <a:ext cx="152425" cy="64350"/>
              </a:xfrm>
              <a:custGeom>
                <a:avLst/>
                <a:gdLst/>
                <a:ahLst/>
                <a:cxnLst/>
                <a:rect l="l" t="t" r="r" b="b"/>
                <a:pathLst>
                  <a:path w="6097" h="2574" extrusionOk="0">
                    <a:moveTo>
                      <a:pt x="5902" y="0"/>
                    </a:moveTo>
                    <a:cubicBezTo>
                      <a:pt x="5839" y="0"/>
                      <a:pt x="5775" y="1"/>
                      <a:pt x="5711" y="1"/>
                    </a:cubicBezTo>
                    <a:lnTo>
                      <a:pt x="6096" y="1"/>
                    </a:lnTo>
                    <a:cubicBezTo>
                      <a:pt x="6031" y="1"/>
                      <a:pt x="5967" y="0"/>
                      <a:pt x="5902" y="0"/>
                    </a:cubicBezTo>
                    <a:close/>
                    <a:moveTo>
                      <a:pt x="5703" y="1"/>
                    </a:moveTo>
                    <a:cubicBezTo>
                      <a:pt x="5702" y="1"/>
                      <a:pt x="5701" y="1"/>
                      <a:pt x="5700" y="1"/>
                    </a:cubicBezTo>
                    <a:lnTo>
                      <a:pt x="5700" y="1"/>
                    </a:lnTo>
                    <a:cubicBezTo>
                      <a:pt x="5704" y="1"/>
                      <a:pt x="5707" y="1"/>
                      <a:pt x="5711" y="1"/>
                    </a:cubicBezTo>
                    <a:close/>
                    <a:moveTo>
                      <a:pt x="5700" y="1"/>
                    </a:moveTo>
                    <a:lnTo>
                      <a:pt x="5700" y="1"/>
                    </a:lnTo>
                    <a:cubicBezTo>
                      <a:pt x="3652" y="26"/>
                      <a:pt x="1611" y="428"/>
                      <a:pt x="0" y="1692"/>
                    </a:cubicBezTo>
                    <a:lnTo>
                      <a:pt x="584" y="2573"/>
                    </a:lnTo>
                    <a:cubicBezTo>
                      <a:pt x="1965" y="1430"/>
                      <a:pt x="3810" y="1097"/>
                      <a:pt x="5596" y="1073"/>
                    </a:cubicBezTo>
                    <a:cubicBezTo>
                      <a:pt x="5014" y="978"/>
                      <a:pt x="5048" y="28"/>
                      <a:pt x="5700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7"/>
              <p:cNvSpPr/>
              <p:nvPr/>
            </p:nvSpPr>
            <p:spPr>
              <a:xfrm>
                <a:off x="1677575" y="68000"/>
                <a:ext cx="54200" cy="26800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1072" extrusionOk="0">
                    <a:moveTo>
                      <a:pt x="691" y="0"/>
                    </a:moveTo>
                    <a:cubicBezTo>
                      <a:pt x="36" y="24"/>
                      <a:pt x="1" y="989"/>
                      <a:pt x="584" y="1072"/>
                    </a:cubicBezTo>
                    <a:cubicBezTo>
                      <a:pt x="667" y="1066"/>
                      <a:pt x="751" y="1063"/>
                      <a:pt x="834" y="1063"/>
                    </a:cubicBezTo>
                    <a:cubicBezTo>
                      <a:pt x="917" y="1063"/>
                      <a:pt x="1001" y="1066"/>
                      <a:pt x="1084" y="1072"/>
                    </a:cubicBezTo>
                    <a:cubicBezTo>
                      <a:pt x="1167" y="1066"/>
                      <a:pt x="1251" y="1063"/>
                      <a:pt x="1334" y="1063"/>
                    </a:cubicBezTo>
                    <a:cubicBezTo>
                      <a:pt x="1417" y="1063"/>
                      <a:pt x="1501" y="1066"/>
                      <a:pt x="1584" y="1072"/>
                    </a:cubicBezTo>
                    <a:cubicBezTo>
                      <a:pt x="2168" y="989"/>
                      <a:pt x="2132" y="24"/>
                      <a:pt x="1477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37"/>
              <p:cNvSpPr/>
              <p:nvPr/>
            </p:nvSpPr>
            <p:spPr>
              <a:xfrm>
                <a:off x="1550475" y="77825"/>
                <a:ext cx="51825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3918" extrusionOk="0">
                    <a:moveTo>
                      <a:pt x="1037" y="0"/>
                    </a:moveTo>
                    <a:cubicBezTo>
                      <a:pt x="465" y="0"/>
                      <a:pt x="1" y="465"/>
                      <a:pt x="1" y="1036"/>
                    </a:cubicBezTo>
                    <a:lnTo>
                      <a:pt x="1" y="2882"/>
                    </a:lnTo>
                    <a:cubicBezTo>
                      <a:pt x="1" y="3453"/>
                      <a:pt x="465" y="3917"/>
                      <a:pt x="1037" y="3917"/>
                    </a:cubicBezTo>
                    <a:cubicBezTo>
                      <a:pt x="1608" y="3917"/>
                      <a:pt x="2072" y="3453"/>
                      <a:pt x="2072" y="2882"/>
                    </a:cubicBezTo>
                    <a:lnTo>
                      <a:pt x="2072" y="1036"/>
                    </a:lnTo>
                    <a:cubicBezTo>
                      <a:pt x="2072" y="465"/>
                      <a:pt x="1608" y="0"/>
                      <a:pt x="10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7"/>
              <p:cNvSpPr/>
              <p:nvPr/>
            </p:nvSpPr>
            <p:spPr>
              <a:xfrm>
                <a:off x="1805875" y="77825"/>
                <a:ext cx="51800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3918" extrusionOk="0">
                    <a:moveTo>
                      <a:pt x="1036" y="0"/>
                    </a:moveTo>
                    <a:cubicBezTo>
                      <a:pt x="465" y="0"/>
                      <a:pt x="0" y="465"/>
                      <a:pt x="0" y="1036"/>
                    </a:cubicBezTo>
                    <a:lnTo>
                      <a:pt x="0" y="2882"/>
                    </a:lnTo>
                    <a:cubicBezTo>
                      <a:pt x="0" y="3453"/>
                      <a:pt x="465" y="3917"/>
                      <a:pt x="1036" y="3917"/>
                    </a:cubicBezTo>
                    <a:cubicBezTo>
                      <a:pt x="1608" y="3917"/>
                      <a:pt x="2072" y="3453"/>
                      <a:pt x="2072" y="2882"/>
                    </a:cubicBezTo>
                    <a:lnTo>
                      <a:pt x="2072" y="1036"/>
                    </a:lnTo>
                    <a:cubicBezTo>
                      <a:pt x="2072" y="465"/>
                      <a:pt x="1608" y="0"/>
                      <a:pt x="10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7"/>
              <p:cNvSpPr/>
              <p:nvPr/>
            </p:nvSpPr>
            <p:spPr>
              <a:xfrm>
                <a:off x="1567450" y="-141550"/>
                <a:ext cx="273575" cy="307800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12312" extrusionOk="0">
                    <a:moveTo>
                      <a:pt x="5465" y="0"/>
                    </a:moveTo>
                    <a:cubicBezTo>
                      <a:pt x="2441" y="0"/>
                      <a:pt x="0" y="2453"/>
                      <a:pt x="0" y="5477"/>
                    </a:cubicBezTo>
                    <a:lnTo>
                      <a:pt x="0" y="12311"/>
                    </a:lnTo>
                    <a:lnTo>
                      <a:pt x="10942" y="12311"/>
                    </a:lnTo>
                    <a:lnTo>
                      <a:pt x="10942" y="5477"/>
                    </a:lnTo>
                    <a:cubicBezTo>
                      <a:pt x="10942" y="2453"/>
                      <a:pt x="8489" y="0"/>
                      <a:pt x="546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7"/>
              <p:cNvSpPr/>
              <p:nvPr/>
            </p:nvSpPr>
            <p:spPr>
              <a:xfrm>
                <a:off x="1556425" y="166225"/>
                <a:ext cx="10750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1025" extrusionOk="0">
                    <a:moveTo>
                      <a:pt x="1" y="0"/>
                    </a:moveTo>
                    <a:lnTo>
                      <a:pt x="1" y="1024"/>
                    </a:lnTo>
                    <a:lnTo>
                      <a:pt x="429" y="1024"/>
                    </a:lnTo>
                    <a:lnTo>
                      <a:pt x="42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7"/>
              <p:cNvSpPr/>
              <p:nvPr/>
            </p:nvSpPr>
            <p:spPr>
              <a:xfrm>
                <a:off x="1841000" y="166225"/>
                <a:ext cx="12225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1025" extrusionOk="0">
                    <a:moveTo>
                      <a:pt x="0" y="0"/>
                    </a:moveTo>
                    <a:lnTo>
                      <a:pt x="0" y="1024"/>
                    </a:lnTo>
                    <a:lnTo>
                      <a:pt x="488" y="1024"/>
                    </a:lnTo>
                    <a:lnTo>
                      <a:pt x="48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7"/>
              <p:cNvSpPr/>
              <p:nvPr/>
            </p:nvSpPr>
            <p:spPr>
              <a:xfrm>
                <a:off x="1567150" y="166225"/>
                <a:ext cx="273875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1025" extrusionOk="0">
                    <a:moveTo>
                      <a:pt x="0" y="0"/>
                    </a:moveTo>
                    <a:lnTo>
                      <a:pt x="0" y="1024"/>
                    </a:lnTo>
                    <a:lnTo>
                      <a:pt x="10954" y="1024"/>
                    </a:lnTo>
                    <a:lnTo>
                      <a:pt x="1095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7"/>
              <p:cNvSpPr/>
              <p:nvPr/>
            </p:nvSpPr>
            <p:spPr>
              <a:xfrm>
                <a:off x="1629950" y="80800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1" y="0"/>
                    </a:moveTo>
                    <a:lnTo>
                      <a:pt x="1001" y="0"/>
                    </a:lnTo>
                    <a:lnTo>
                      <a:pt x="1001" y="1000"/>
                    </a:lnTo>
                    <a:lnTo>
                      <a:pt x="1" y="100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7"/>
              <p:cNvSpPr/>
              <p:nvPr/>
            </p:nvSpPr>
            <p:spPr>
              <a:xfrm>
                <a:off x="1660600" y="80800"/>
                <a:ext cx="253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01" extrusionOk="0">
                    <a:moveTo>
                      <a:pt x="1" y="0"/>
                    </a:moveTo>
                    <a:lnTo>
                      <a:pt x="1" y="1000"/>
                    </a:lnTo>
                    <a:lnTo>
                      <a:pt x="1013" y="1000"/>
                    </a:lnTo>
                    <a:lnTo>
                      <a:pt x="101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37"/>
              <p:cNvSpPr/>
              <p:nvPr/>
            </p:nvSpPr>
            <p:spPr>
              <a:xfrm>
                <a:off x="1691575" y="80800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0"/>
                    </a:moveTo>
                    <a:lnTo>
                      <a:pt x="1000" y="0"/>
                    </a:lnTo>
                    <a:lnTo>
                      <a:pt x="1000" y="1000"/>
                    </a:lnTo>
                    <a:lnTo>
                      <a:pt x="0" y="100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7"/>
              <p:cNvSpPr/>
              <p:nvPr/>
            </p:nvSpPr>
            <p:spPr>
              <a:xfrm>
                <a:off x="1722225" y="80800"/>
                <a:ext cx="253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01" extrusionOk="0">
                    <a:moveTo>
                      <a:pt x="1" y="0"/>
                    </a:moveTo>
                    <a:lnTo>
                      <a:pt x="1" y="1000"/>
                    </a:lnTo>
                    <a:lnTo>
                      <a:pt x="1013" y="1000"/>
                    </a:lnTo>
                    <a:lnTo>
                      <a:pt x="101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7"/>
              <p:cNvSpPr/>
              <p:nvPr/>
            </p:nvSpPr>
            <p:spPr>
              <a:xfrm>
                <a:off x="1753175" y="80800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1" y="0"/>
                    </a:moveTo>
                    <a:lnTo>
                      <a:pt x="1001" y="0"/>
                    </a:lnTo>
                    <a:lnTo>
                      <a:pt x="1001" y="1000"/>
                    </a:lnTo>
                    <a:lnTo>
                      <a:pt x="1" y="100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7"/>
              <p:cNvSpPr/>
              <p:nvPr/>
            </p:nvSpPr>
            <p:spPr>
              <a:xfrm>
                <a:off x="1607025" y="-36475"/>
                <a:ext cx="82175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3287" h="3287" extrusionOk="0">
                    <a:moveTo>
                      <a:pt x="3287" y="1643"/>
                    </a:moveTo>
                    <a:cubicBezTo>
                      <a:pt x="3287" y="2548"/>
                      <a:pt x="2549" y="3286"/>
                      <a:pt x="1644" y="3286"/>
                    </a:cubicBezTo>
                    <a:cubicBezTo>
                      <a:pt x="739" y="3286"/>
                      <a:pt x="1" y="2548"/>
                      <a:pt x="1" y="1643"/>
                    </a:cubicBezTo>
                    <a:cubicBezTo>
                      <a:pt x="1" y="738"/>
                      <a:pt x="739" y="0"/>
                      <a:pt x="1644" y="0"/>
                    </a:cubicBezTo>
                    <a:cubicBezTo>
                      <a:pt x="2549" y="0"/>
                      <a:pt x="3287" y="738"/>
                      <a:pt x="3287" y="164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7"/>
              <p:cNvSpPr/>
              <p:nvPr/>
            </p:nvSpPr>
            <p:spPr>
              <a:xfrm>
                <a:off x="1638575" y="-4925"/>
                <a:ext cx="19075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775" extrusionOk="0">
                    <a:moveTo>
                      <a:pt x="382" y="0"/>
                    </a:moveTo>
                    <a:cubicBezTo>
                      <a:pt x="168" y="0"/>
                      <a:pt x="1" y="179"/>
                      <a:pt x="1" y="381"/>
                    </a:cubicBezTo>
                    <a:cubicBezTo>
                      <a:pt x="1" y="596"/>
                      <a:pt x="168" y="774"/>
                      <a:pt x="382" y="774"/>
                    </a:cubicBezTo>
                    <a:cubicBezTo>
                      <a:pt x="596" y="774"/>
                      <a:pt x="763" y="596"/>
                      <a:pt x="763" y="381"/>
                    </a:cubicBezTo>
                    <a:cubicBezTo>
                      <a:pt x="763" y="179"/>
                      <a:pt x="596" y="0"/>
                      <a:pt x="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7"/>
              <p:cNvSpPr/>
              <p:nvPr/>
            </p:nvSpPr>
            <p:spPr>
              <a:xfrm>
                <a:off x="1718950" y="-36475"/>
                <a:ext cx="82175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3287" h="3287" extrusionOk="0">
                    <a:moveTo>
                      <a:pt x="3287" y="1643"/>
                    </a:moveTo>
                    <a:cubicBezTo>
                      <a:pt x="3287" y="2548"/>
                      <a:pt x="2549" y="3286"/>
                      <a:pt x="1644" y="3286"/>
                    </a:cubicBezTo>
                    <a:cubicBezTo>
                      <a:pt x="739" y="3286"/>
                      <a:pt x="1" y="2548"/>
                      <a:pt x="1" y="1643"/>
                    </a:cubicBezTo>
                    <a:cubicBezTo>
                      <a:pt x="1" y="738"/>
                      <a:pt x="739" y="0"/>
                      <a:pt x="1644" y="0"/>
                    </a:cubicBezTo>
                    <a:cubicBezTo>
                      <a:pt x="2549" y="0"/>
                      <a:pt x="3287" y="738"/>
                      <a:pt x="3287" y="164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37"/>
              <p:cNvSpPr/>
              <p:nvPr/>
            </p:nvSpPr>
            <p:spPr>
              <a:xfrm>
                <a:off x="1750500" y="-4925"/>
                <a:ext cx="19075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775" extrusionOk="0">
                    <a:moveTo>
                      <a:pt x="382" y="0"/>
                    </a:moveTo>
                    <a:cubicBezTo>
                      <a:pt x="167" y="0"/>
                      <a:pt x="1" y="179"/>
                      <a:pt x="1" y="381"/>
                    </a:cubicBezTo>
                    <a:cubicBezTo>
                      <a:pt x="1" y="596"/>
                      <a:pt x="167" y="774"/>
                      <a:pt x="382" y="774"/>
                    </a:cubicBezTo>
                    <a:cubicBezTo>
                      <a:pt x="596" y="774"/>
                      <a:pt x="763" y="596"/>
                      <a:pt x="763" y="381"/>
                    </a:cubicBezTo>
                    <a:cubicBezTo>
                      <a:pt x="763" y="179"/>
                      <a:pt x="596" y="0"/>
                      <a:pt x="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23" name="Google Shape;1523;p37"/>
          <p:cNvGrpSpPr/>
          <p:nvPr/>
        </p:nvGrpSpPr>
        <p:grpSpPr>
          <a:xfrm>
            <a:off x="6845691" y="2335025"/>
            <a:ext cx="234762" cy="218290"/>
            <a:chOff x="8652775" y="883650"/>
            <a:chExt cx="38125" cy="35450"/>
          </a:xfrm>
        </p:grpSpPr>
        <p:sp>
          <p:nvSpPr>
            <p:cNvPr id="1524" name="Google Shape;1524;p37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7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7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7" name="Google Shape;1527;p37"/>
          <p:cNvGrpSpPr/>
          <p:nvPr/>
        </p:nvGrpSpPr>
        <p:grpSpPr>
          <a:xfrm>
            <a:off x="5925668" y="4280769"/>
            <a:ext cx="430885" cy="203666"/>
            <a:chOff x="8703675" y="886625"/>
            <a:chExt cx="69975" cy="33075"/>
          </a:xfrm>
        </p:grpSpPr>
        <p:sp>
          <p:nvSpPr>
            <p:cNvPr id="1528" name="Google Shape;1528;p37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7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0" name="Google Shape;1530;p37"/>
          <p:cNvGrpSpPr/>
          <p:nvPr/>
        </p:nvGrpSpPr>
        <p:grpSpPr>
          <a:xfrm rot="1192132">
            <a:off x="5993344" y="220180"/>
            <a:ext cx="752083" cy="1129251"/>
            <a:chOff x="6630575" y="1482600"/>
            <a:chExt cx="292025" cy="438475"/>
          </a:xfrm>
        </p:grpSpPr>
        <p:sp>
          <p:nvSpPr>
            <p:cNvPr id="1531" name="Google Shape;1531;p37"/>
            <p:cNvSpPr/>
            <p:nvPr/>
          </p:nvSpPr>
          <p:spPr>
            <a:xfrm>
              <a:off x="6630575" y="1482750"/>
              <a:ext cx="292025" cy="438175"/>
            </a:xfrm>
            <a:custGeom>
              <a:avLst/>
              <a:gdLst/>
              <a:ahLst/>
              <a:cxnLst/>
              <a:rect l="l" t="t" r="r" b="b"/>
              <a:pathLst>
                <a:path w="11681" h="17527" extrusionOk="0">
                  <a:moveTo>
                    <a:pt x="5847" y="0"/>
                  </a:moveTo>
                  <a:cubicBezTo>
                    <a:pt x="2620" y="0"/>
                    <a:pt x="1" y="2608"/>
                    <a:pt x="1" y="5835"/>
                  </a:cubicBezTo>
                  <a:lnTo>
                    <a:pt x="1" y="9633"/>
                  </a:lnTo>
                  <a:lnTo>
                    <a:pt x="1" y="14586"/>
                  </a:lnTo>
                  <a:lnTo>
                    <a:pt x="1" y="14990"/>
                  </a:lnTo>
                  <a:lnTo>
                    <a:pt x="1" y="15395"/>
                  </a:lnTo>
                  <a:lnTo>
                    <a:pt x="1" y="16538"/>
                  </a:lnTo>
                  <a:lnTo>
                    <a:pt x="1" y="16788"/>
                  </a:lnTo>
                  <a:cubicBezTo>
                    <a:pt x="1" y="16836"/>
                    <a:pt x="13" y="16872"/>
                    <a:pt x="13" y="16919"/>
                  </a:cubicBezTo>
                  <a:lnTo>
                    <a:pt x="24" y="16955"/>
                  </a:lnTo>
                  <a:cubicBezTo>
                    <a:pt x="36" y="16991"/>
                    <a:pt x="36" y="17026"/>
                    <a:pt x="48" y="17050"/>
                  </a:cubicBezTo>
                  <a:cubicBezTo>
                    <a:pt x="60" y="17062"/>
                    <a:pt x="60" y="17074"/>
                    <a:pt x="72" y="17086"/>
                  </a:cubicBezTo>
                  <a:cubicBezTo>
                    <a:pt x="84" y="17122"/>
                    <a:pt x="96" y="17145"/>
                    <a:pt x="120" y="17181"/>
                  </a:cubicBezTo>
                  <a:cubicBezTo>
                    <a:pt x="120" y="17193"/>
                    <a:pt x="132" y="17193"/>
                    <a:pt x="132" y="17205"/>
                  </a:cubicBezTo>
                  <a:cubicBezTo>
                    <a:pt x="155" y="17241"/>
                    <a:pt x="179" y="17265"/>
                    <a:pt x="215" y="17300"/>
                  </a:cubicBezTo>
                  <a:cubicBezTo>
                    <a:pt x="227" y="17312"/>
                    <a:pt x="239" y="17324"/>
                    <a:pt x="239" y="17324"/>
                  </a:cubicBezTo>
                  <a:cubicBezTo>
                    <a:pt x="263" y="17348"/>
                    <a:pt x="286" y="17372"/>
                    <a:pt x="310" y="17384"/>
                  </a:cubicBezTo>
                  <a:cubicBezTo>
                    <a:pt x="322" y="17395"/>
                    <a:pt x="334" y="17407"/>
                    <a:pt x="346" y="17407"/>
                  </a:cubicBezTo>
                  <a:cubicBezTo>
                    <a:pt x="370" y="17431"/>
                    <a:pt x="394" y="17443"/>
                    <a:pt x="429" y="17455"/>
                  </a:cubicBezTo>
                  <a:cubicBezTo>
                    <a:pt x="441" y="17455"/>
                    <a:pt x="453" y="17467"/>
                    <a:pt x="465" y="17467"/>
                  </a:cubicBezTo>
                  <a:cubicBezTo>
                    <a:pt x="465" y="17479"/>
                    <a:pt x="477" y="17479"/>
                    <a:pt x="477" y="17479"/>
                  </a:cubicBezTo>
                  <a:cubicBezTo>
                    <a:pt x="560" y="17503"/>
                    <a:pt x="655" y="17526"/>
                    <a:pt x="751" y="17526"/>
                  </a:cubicBezTo>
                  <a:lnTo>
                    <a:pt x="10931" y="17526"/>
                  </a:lnTo>
                  <a:cubicBezTo>
                    <a:pt x="11347" y="17526"/>
                    <a:pt x="11681" y="17193"/>
                    <a:pt x="11681" y="16788"/>
                  </a:cubicBezTo>
                  <a:lnTo>
                    <a:pt x="11681" y="16133"/>
                  </a:lnTo>
                  <a:lnTo>
                    <a:pt x="11681" y="15383"/>
                  </a:lnTo>
                  <a:lnTo>
                    <a:pt x="11681" y="14979"/>
                  </a:lnTo>
                  <a:lnTo>
                    <a:pt x="11681" y="14574"/>
                  </a:lnTo>
                  <a:lnTo>
                    <a:pt x="11681" y="9633"/>
                  </a:lnTo>
                  <a:lnTo>
                    <a:pt x="11681" y="5835"/>
                  </a:lnTo>
                  <a:cubicBezTo>
                    <a:pt x="11681" y="2608"/>
                    <a:pt x="9061" y="0"/>
                    <a:pt x="5847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2" name="Google Shape;1532;p37"/>
            <p:cNvGrpSpPr/>
            <p:nvPr/>
          </p:nvGrpSpPr>
          <p:grpSpPr>
            <a:xfrm>
              <a:off x="6630575" y="1482600"/>
              <a:ext cx="292025" cy="438475"/>
              <a:chOff x="6630575" y="-207050"/>
              <a:chExt cx="292025" cy="438475"/>
            </a:xfrm>
          </p:grpSpPr>
          <p:sp>
            <p:nvSpPr>
              <p:cNvPr id="1533" name="Google Shape;1533;p37"/>
              <p:cNvSpPr/>
              <p:nvPr/>
            </p:nvSpPr>
            <p:spPr>
              <a:xfrm>
                <a:off x="6630575" y="-207050"/>
                <a:ext cx="292025" cy="4384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7539" extrusionOk="0">
                    <a:moveTo>
                      <a:pt x="5847" y="1"/>
                    </a:moveTo>
                    <a:cubicBezTo>
                      <a:pt x="2620" y="1"/>
                      <a:pt x="1" y="2620"/>
                      <a:pt x="1" y="5847"/>
                    </a:cubicBezTo>
                    <a:lnTo>
                      <a:pt x="1" y="9645"/>
                    </a:lnTo>
                    <a:lnTo>
                      <a:pt x="1" y="16789"/>
                    </a:lnTo>
                    <a:cubicBezTo>
                      <a:pt x="1" y="17205"/>
                      <a:pt x="334" y="17539"/>
                      <a:pt x="751" y="17539"/>
                    </a:cubicBezTo>
                    <a:lnTo>
                      <a:pt x="10931" y="17539"/>
                    </a:lnTo>
                    <a:cubicBezTo>
                      <a:pt x="11347" y="17539"/>
                      <a:pt x="11681" y="17205"/>
                      <a:pt x="11681" y="16789"/>
                    </a:cubicBezTo>
                    <a:lnTo>
                      <a:pt x="11681" y="9645"/>
                    </a:lnTo>
                    <a:lnTo>
                      <a:pt x="11681" y="5847"/>
                    </a:lnTo>
                    <a:cubicBezTo>
                      <a:pt x="11681" y="2620"/>
                      <a:pt x="9061" y="1"/>
                      <a:pt x="58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37"/>
              <p:cNvSpPr/>
              <p:nvPr/>
            </p:nvSpPr>
            <p:spPr>
              <a:xfrm>
                <a:off x="6630575" y="167700"/>
                <a:ext cx="292025" cy="6372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2549" extrusionOk="0">
                    <a:moveTo>
                      <a:pt x="1" y="1"/>
                    </a:moveTo>
                    <a:lnTo>
                      <a:pt x="1" y="1799"/>
                    </a:lnTo>
                    <a:cubicBezTo>
                      <a:pt x="1" y="2215"/>
                      <a:pt x="334" y="2549"/>
                      <a:pt x="751" y="2549"/>
                    </a:cubicBezTo>
                    <a:lnTo>
                      <a:pt x="10931" y="2549"/>
                    </a:lnTo>
                    <a:cubicBezTo>
                      <a:pt x="11347" y="2549"/>
                      <a:pt x="11681" y="2215"/>
                      <a:pt x="11681" y="1799"/>
                    </a:cubicBezTo>
                    <a:lnTo>
                      <a:pt x="116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37"/>
              <p:cNvSpPr/>
              <p:nvPr/>
            </p:nvSpPr>
            <p:spPr>
              <a:xfrm>
                <a:off x="6669275" y="45675"/>
                <a:ext cx="214325" cy="67300"/>
              </a:xfrm>
              <a:custGeom>
                <a:avLst/>
                <a:gdLst/>
                <a:ahLst/>
                <a:cxnLst/>
                <a:rect l="l" t="t" r="r" b="b"/>
                <a:pathLst>
                  <a:path w="8573" h="2692" extrusionOk="0">
                    <a:moveTo>
                      <a:pt x="1346" y="0"/>
                    </a:moveTo>
                    <a:cubicBezTo>
                      <a:pt x="608" y="0"/>
                      <a:pt x="0" y="608"/>
                      <a:pt x="0" y="1346"/>
                    </a:cubicBezTo>
                    <a:cubicBezTo>
                      <a:pt x="0" y="2084"/>
                      <a:pt x="608" y="2691"/>
                      <a:pt x="1346" y="2691"/>
                    </a:cubicBezTo>
                    <a:lnTo>
                      <a:pt x="7228" y="2691"/>
                    </a:lnTo>
                    <a:cubicBezTo>
                      <a:pt x="7978" y="2691"/>
                      <a:pt x="8573" y="2084"/>
                      <a:pt x="8573" y="1346"/>
                    </a:cubicBezTo>
                    <a:cubicBezTo>
                      <a:pt x="8573" y="608"/>
                      <a:pt x="7978" y="0"/>
                      <a:pt x="722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7"/>
              <p:cNvSpPr/>
              <p:nvPr/>
            </p:nvSpPr>
            <p:spPr>
              <a:xfrm>
                <a:off x="6663025" y="39425"/>
                <a:ext cx="227125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085" h="3192" extrusionOk="0">
                    <a:moveTo>
                      <a:pt x="7489" y="500"/>
                    </a:moveTo>
                    <a:cubicBezTo>
                      <a:pt x="8085" y="500"/>
                      <a:pt x="8573" y="989"/>
                      <a:pt x="8573" y="1596"/>
                    </a:cubicBezTo>
                    <a:cubicBezTo>
                      <a:pt x="8573" y="2203"/>
                      <a:pt x="8085" y="2691"/>
                      <a:pt x="7489" y="2691"/>
                    </a:cubicBezTo>
                    <a:lnTo>
                      <a:pt x="1608" y="2691"/>
                    </a:lnTo>
                    <a:cubicBezTo>
                      <a:pt x="1001" y="2691"/>
                      <a:pt x="512" y="2203"/>
                      <a:pt x="512" y="1596"/>
                    </a:cubicBezTo>
                    <a:cubicBezTo>
                      <a:pt x="512" y="989"/>
                      <a:pt x="1001" y="500"/>
                      <a:pt x="1608" y="500"/>
                    </a:cubicBezTo>
                    <a:close/>
                    <a:moveTo>
                      <a:pt x="1608" y="0"/>
                    </a:moveTo>
                    <a:cubicBezTo>
                      <a:pt x="715" y="0"/>
                      <a:pt x="0" y="715"/>
                      <a:pt x="0" y="1596"/>
                    </a:cubicBezTo>
                    <a:cubicBezTo>
                      <a:pt x="0" y="2477"/>
                      <a:pt x="715" y="3191"/>
                      <a:pt x="1608" y="3191"/>
                    </a:cubicBezTo>
                    <a:lnTo>
                      <a:pt x="7489" y="3191"/>
                    </a:lnTo>
                    <a:cubicBezTo>
                      <a:pt x="8371" y="3191"/>
                      <a:pt x="9085" y="2477"/>
                      <a:pt x="9085" y="1596"/>
                    </a:cubicBezTo>
                    <a:cubicBezTo>
                      <a:pt x="9085" y="715"/>
                      <a:pt x="8371" y="0"/>
                      <a:pt x="74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7"/>
              <p:cNvSpPr/>
              <p:nvPr/>
            </p:nvSpPr>
            <p:spPr>
              <a:xfrm>
                <a:off x="6700225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37"/>
              <p:cNvSpPr/>
              <p:nvPr/>
            </p:nvSpPr>
            <p:spPr>
              <a:xfrm>
                <a:off x="6735350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37"/>
              <p:cNvSpPr/>
              <p:nvPr/>
            </p:nvSpPr>
            <p:spPr>
              <a:xfrm>
                <a:off x="6770175" y="44775"/>
                <a:ext cx="128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13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13" y="2727"/>
                    </a:lnTo>
                    <a:lnTo>
                      <a:pt x="5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7"/>
              <p:cNvSpPr/>
              <p:nvPr/>
            </p:nvSpPr>
            <p:spPr>
              <a:xfrm>
                <a:off x="6805300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7"/>
              <p:cNvSpPr/>
              <p:nvPr/>
            </p:nvSpPr>
            <p:spPr>
              <a:xfrm>
                <a:off x="6840425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37"/>
              <p:cNvSpPr/>
              <p:nvPr/>
            </p:nvSpPr>
            <p:spPr>
              <a:xfrm>
                <a:off x="6630575" y="157600"/>
                <a:ext cx="292025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810" extrusionOk="0">
                    <a:moveTo>
                      <a:pt x="1" y="0"/>
                    </a:moveTo>
                    <a:lnTo>
                      <a:pt x="1" y="810"/>
                    </a:lnTo>
                    <a:lnTo>
                      <a:pt x="11681" y="810"/>
                    </a:lnTo>
                    <a:lnTo>
                      <a:pt x="1168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37"/>
              <p:cNvSpPr/>
              <p:nvPr/>
            </p:nvSpPr>
            <p:spPr>
              <a:xfrm>
                <a:off x="6707675" y="-125775"/>
                <a:ext cx="137825" cy="137825"/>
              </a:xfrm>
              <a:custGeom>
                <a:avLst/>
                <a:gdLst/>
                <a:ahLst/>
                <a:cxnLst/>
                <a:rect l="l" t="t" r="r" b="b"/>
                <a:pathLst>
                  <a:path w="5513" h="5513" extrusionOk="0">
                    <a:moveTo>
                      <a:pt x="2751" y="0"/>
                    </a:moveTo>
                    <a:cubicBezTo>
                      <a:pt x="1227" y="0"/>
                      <a:pt x="0" y="1239"/>
                      <a:pt x="0" y="2763"/>
                    </a:cubicBezTo>
                    <a:cubicBezTo>
                      <a:pt x="0" y="4287"/>
                      <a:pt x="1227" y="5513"/>
                      <a:pt x="2751" y="5513"/>
                    </a:cubicBezTo>
                    <a:cubicBezTo>
                      <a:pt x="4287" y="5513"/>
                      <a:pt x="5513" y="4287"/>
                      <a:pt x="5513" y="2763"/>
                    </a:cubicBezTo>
                    <a:cubicBezTo>
                      <a:pt x="5513" y="1239"/>
                      <a:pt x="4287" y="0"/>
                      <a:pt x="27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7"/>
              <p:cNvSpPr/>
              <p:nvPr/>
            </p:nvSpPr>
            <p:spPr>
              <a:xfrm>
                <a:off x="6723450" y="-110000"/>
                <a:ext cx="106275" cy="106275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4251" extrusionOk="0">
                    <a:moveTo>
                      <a:pt x="2120" y="0"/>
                    </a:moveTo>
                    <a:cubicBezTo>
                      <a:pt x="953" y="0"/>
                      <a:pt x="0" y="953"/>
                      <a:pt x="0" y="2132"/>
                    </a:cubicBezTo>
                    <a:cubicBezTo>
                      <a:pt x="0" y="3298"/>
                      <a:pt x="953" y="4251"/>
                      <a:pt x="2120" y="4251"/>
                    </a:cubicBezTo>
                    <a:cubicBezTo>
                      <a:pt x="3298" y="4251"/>
                      <a:pt x="4251" y="3298"/>
                      <a:pt x="4251" y="2132"/>
                    </a:cubicBezTo>
                    <a:cubicBezTo>
                      <a:pt x="4251" y="953"/>
                      <a:pt x="3298" y="0"/>
                      <a:pt x="21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7"/>
              <p:cNvSpPr/>
              <p:nvPr/>
            </p:nvSpPr>
            <p:spPr>
              <a:xfrm>
                <a:off x="6723450" y="-71900"/>
                <a:ext cx="106275" cy="68175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2727" extrusionOk="0">
                    <a:moveTo>
                      <a:pt x="96" y="0"/>
                    </a:moveTo>
                    <a:cubicBezTo>
                      <a:pt x="36" y="191"/>
                      <a:pt x="0" y="393"/>
                      <a:pt x="0" y="608"/>
                    </a:cubicBezTo>
                    <a:cubicBezTo>
                      <a:pt x="0" y="1774"/>
                      <a:pt x="953" y="2727"/>
                      <a:pt x="2132" y="2727"/>
                    </a:cubicBezTo>
                    <a:cubicBezTo>
                      <a:pt x="3298" y="2727"/>
                      <a:pt x="4251" y="1774"/>
                      <a:pt x="4251" y="608"/>
                    </a:cubicBezTo>
                    <a:cubicBezTo>
                      <a:pt x="4251" y="393"/>
                      <a:pt x="4227" y="191"/>
                      <a:pt x="4168" y="0"/>
                    </a:cubicBezTo>
                    <a:cubicBezTo>
                      <a:pt x="3906" y="881"/>
                      <a:pt x="3084" y="1524"/>
                      <a:pt x="2132" y="1524"/>
                    </a:cubicBezTo>
                    <a:cubicBezTo>
                      <a:pt x="1167" y="1524"/>
                      <a:pt x="346" y="881"/>
                      <a:pt x="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37"/>
              <p:cNvSpPr/>
              <p:nvPr/>
            </p:nvSpPr>
            <p:spPr>
              <a:xfrm>
                <a:off x="6630575" y="167700"/>
                <a:ext cx="67600" cy="62250"/>
              </a:xfrm>
              <a:custGeom>
                <a:avLst/>
                <a:gdLst/>
                <a:ahLst/>
                <a:cxnLst/>
                <a:rect l="l" t="t" r="r" b="b"/>
                <a:pathLst>
                  <a:path w="2704" h="2490" extrusionOk="0">
                    <a:moveTo>
                      <a:pt x="1394" y="1"/>
                    </a:moveTo>
                    <a:lnTo>
                      <a:pt x="1" y="1561"/>
                    </a:lnTo>
                    <a:lnTo>
                      <a:pt x="1" y="1799"/>
                    </a:lnTo>
                    <a:cubicBezTo>
                      <a:pt x="1" y="2108"/>
                      <a:pt x="203" y="2382"/>
                      <a:pt x="477" y="2489"/>
                    </a:cubicBez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37"/>
              <p:cNvSpPr/>
              <p:nvPr/>
            </p:nvSpPr>
            <p:spPr>
              <a:xfrm>
                <a:off x="6658550" y="167700"/>
                <a:ext cx="896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2537" extrusionOk="0">
                    <a:moveTo>
                      <a:pt x="2275" y="1"/>
                    </a:moveTo>
                    <a:lnTo>
                      <a:pt x="1" y="2537"/>
                    </a:lnTo>
                    <a:lnTo>
                      <a:pt x="1311" y="2537"/>
                    </a:lnTo>
                    <a:lnTo>
                      <a:pt x="358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37"/>
              <p:cNvSpPr/>
              <p:nvPr/>
            </p:nvSpPr>
            <p:spPr>
              <a:xfrm>
                <a:off x="6708575" y="167700"/>
                <a:ext cx="89600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4" h="2537" extrusionOk="0">
                    <a:moveTo>
                      <a:pt x="2274" y="1"/>
                    </a:moveTo>
                    <a:lnTo>
                      <a:pt x="0" y="2537"/>
                    </a:lnTo>
                    <a:lnTo>
                      <a:pt x="1310" y="2537"/>
                    </a:lnTo>
                    <a:lnTo>
                      <a:pt x="358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37"/>
              <p:cNvSpPr/>
              <p:nvPr/>
            </p:nvSpPr>
            <p:spPr>
              <a:xfrm>
                <a:off x="6858275" y="167700"/>
                <a:ext cx="643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2537" extrusionOk="0">
                    <a:moveTo>
                      <a:pt x="2287" y="1"/>
                    </a:moveTo>
                    <a:lnTo>
                      <a:pt x="1" y="2537"/>
                    </a:lnTo>
                    <a:lnTo>
                      <a:pt x="1311" y="2537"/>
                    </a:lnTo>
                    <a:lnTo>
                      <a:pt x="2573" y="1144"/>
                    </a:lnTo>
                    <a:lnTo>
                      <a:pt x="257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37"/>
              <p:cNvSpPr/>
              <p:nvPr/>
            </p:nvSpPr>
            <p:spPr>
              <a:xfrm>
                <a:off x="6758575" y="167700"/>
                <a:ext cx="896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2537" extrusionOk="0">
                    <a:moveTo>
                      <a:pt x="2274" y="1"/>
                    </a:moveTo>
                    <a:lnTo>
                      <a:pt x="0" y="2537"/>
                    </a:lnTo>
                    <a:lnTo>
                      <a:pt x="1310" y="2537"/>
                    </a:lnTo>
                    <a:lnTo>
                      <a:pt x="358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37"/>
              <p:cNvSpPr/>
              <p:nvPr/>
            </p:nvSpPr>
            <p:spPr>
              <a:xfrm>
                <a:off x="6808275" y="167700"/>
                <a:ext cx="899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97" h="2537" extrusionOk="0">
                    <a:moveTo>
                      <a:pt x="2287" y="1"/>
                    </a:moveTo>
                    <a:lnTo>
                      <a:pt x="1" y="2537"/>
                    </a:lnTo>
                    <a:lnTo>
                      <a:pt x="1322" y="2537"/>
                    </a:lnTo>
                    <a:lnTo>
                      <a:pt x="359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12683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7" name="Google Shape;2307;p44"/>
          <p:cNvSpPr txBox="1">
            <a:spLocks noGrp="1"/>
          </p:cNvSpPr>
          <p:nvPr>
            <p:ph type="title"/>
          </p:nvPr>
        </p:nvSpPr>
        <p:spPr>
          <a:xfrm>
            <a:off x="1993571" y="371887"/>
            <a:ext cx="5082004" cy="8910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dirty="0" err="1">
                <a:solidFill>
                  <a:srgbClr val="FFFFFF"/>
                </a:solidFill>
                <a:effectLst/>
                <a:latin typeface="-apple-system"/>
              </a:rPr>
              <a:t>Áp</a:t>
            </a:r>
            <a:r>
              <a:rPr lang="en-US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sz="2400" b="1" i="0" dirty="0" err="1">
                <a:solidFill>
                  <a:srgbClr val="FFFFFF"/>
                </a:solidFill>
                <a:effectLst/>
                <a:latin typeface="-apple-system"/>
              </a:rPr>
              <a:t>dụng</a:t>
            </a:r>
            <a:r>
              <a:rPr lang="en-US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vi-VN" sz="2400" b="1" i="0" dirty="0" err="1">
                <a:solidFill>
                  <a:srgbClr val="FFFFFF"/>
                </a:solidFill>
                <a:effectLst/>
                <a:latin typeface="-apple-system"/>
              </a:rPr>
              <a:t>Gradient</a:t>
            </a:r>
            <a:r>
              <a:rPr lang="vi-VN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vi-VN" sz="2400" b="1" i="0" dirty="0" err="1">
                <a:solidFill>
                  <a:srgbClr val="FFFFFF"/>
                </a:solidFill>
                <a:effectLst/>
                <a:latin typeface="-apple-system"/>
              </a:rPr>
              <a:t>Boosting</a:t>
            </a:r>
            <a:r>
              <a:rPr lang="vi-VN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-apple-system"/>
              </a:rPr>
              <a:t>sử</a:t>
            </a:r>
            <a:r>
              <a:rPr lang="en-US" sz="2400" dirty="0">
                <a:solidFill>
                  <a:srgbClr val="FFFFFF"/>
                </a:solidFill>
                <a:latin typeface="-apple-system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-apple-system"/>
              </a:rPr>
              <a:t>dụng</a:t>
            </a:r>
            <a:r>
              <a:rPr lang="en-US" sz="2400" dirty="0">
                <a:solidFill>
                  <a:srgbClr val="FFFFFF"/>
                </a:solidFill>
                <a:latin typeface="-apple-system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-apple-system"/>
              </a:rPr>
              <a:t>trong</a:t>
            </a:r>
            <a:r>
              <a:rPr lang="en-US" sz="2400" dirty="0">
                <a:solidFill>
                  <a:srgbClr val="FFFFFF"/>
                </a:solidFill>
                <a:latin typeface="-apple-system"/>
              </a:rPr>
              <a:t> </a:t>
            </a:r>
            <a:r>
              <a:rPr lang="vi-VN" sz="2400" b="1" i="0" dirty="0" err="1">
                <a:solidFill>
                  <a:srgbClr val="FFFFFF"/>
                </a:solidFill>
                <a:effectLst/>
                <a:latin typeface="-apple-system"/>
              </a:rPr>
              <a:t>Classification</a:t>
            </a:r>
            <a:endParaRPr sz="2400" dirty="0"/>
          </a:p>
        </p:txBody>
      </p:sp>
      <p:sp>
        <p:nvSpPr>
          <p:cNvPr id="2308" name="Google Shape;2308;p44"/>
          <p:cNvSpPr txBox="1">
            <a:spLocks noGrp="1"/>
          </p:cNvSpPr>
          <p:nvPr>
            <p:ph type="body" idx="1"/>
          </p:nvPr>
        </p:nvSpPr>
        <p:spPr>
          <a:xfrm>
            <a:off x="2014466" y="1315568"/>
            <a:ext cx="5133709" cy="7126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chemeClr val="accent6"/>
                </a:solidFill>
              </a:rPr>
              <a:t>Ví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dụ</a:t>
            </a:r>
            <a:r>
              <a:rPr lang="en-US" dirty="0">
                <a:solidFill>
                  <a:schemeClr val="accent6"/>
                </a:solidFill>
              </a:rPr>
              <a:t>: Cho </a:t>
            </a:r>
            <a:r>
              <a:rPr lang="en-US" dirty="0" err="1">
                <a:solidFill>
                  <a:schemeClr val="accent6"/>
                </a:solidFill>
              </a:rPr>
              <a:t>một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bảng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có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tham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số</a:t>
            </a:r>
            <a:r>
              <a:rPr lang="en-US" dirty="0">
                <a:solidFill>
                  <a:schemeClr val="accent6"/>
                </a:solidFill>
              </a:rPr>
              <a:t> x1, x2, x3, x4 </a:t>
            </a:r>
            <a:r>
              <a:rPr lang="en-US" dirty="0" err="1">
                <a:solidFill>
                  <a:schemeClr val="accent6"/>
                </a:solidFill>
              </a:rPr>
              <a:t>và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thử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dự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đoán</a:t>
            </a:r>
            <a:r>
              <a:rPr lang="en-US" dirty="0">
                <a:solidFill>
                  <a:schemeClr val="accent6"/>
                </a:solidFill>
              </a:rPr>
              <a:t> 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(</a:t>
            </a:r>
            <a:r>
              <a:rPr lang="en-US" dirty="0" err="1">
                <a:solidFill>
                  <a:schemeClr val="accent6"/>
                </a:solidFill>
              </a:rPr>
              <a:t>với</a:t>
            </a:r>
            <a:r>
              <a:rPr lang="en-US" dirty="0">
                <a:solidFill>
                  <a:schemeClr val="accent6"/>
                </a:solidFill>
              </a:rPr>
              <a:t> y </a:t>
            </a:r>
            <a:r>
              <a:rPr lang="en-US" dirty="0" err="1">
                <a:solidFill>
                  <a:schemeClr val="accent6"/>
                </a:solidFill>
              </a:rPr>
              <a:t>có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giá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trị</a:t>
            </a:r>
            <a:r>
              <a:rPr lang="en-US" dirty="0">
                <a:solidFill>
                  <a:schemeClr val="accent6"/>
                </a:solidFill>
              </a:rPr>
              <a:t> binary).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2309" name="Google Shape;2309;p44"/>
          <p:cNvGrpSpPr/>
          <p:nvPr/>
        </p:nvGrpSpPr>
        <p:grpSpPr>
          <a:xfrm rot="866130">
            <a:off x="249590" y="-264931"/>
            <a:ext cx="1498719" cy="2192273"/>
            <a:chOff x="1463275" y="2373500"/>
            <a:chExt cx="484900" cy="711125"/>
          </a:xfrm>
        </p:grpSpPr>
        <p:sp>
          <p:nvSpPr>
            <p:cNvPr id="2310" name="Google Shape;2310;p44"/>
            <p:cNvSpPr/>
            <p:nvPr/>
          </p:nvSpPr>
          <p:spPr>
            <a:xfrm>
              <a:off x="1463275" y="2373650"/>
              <a:ext cx="484300" cy="710825"/>
            </a:xfrm>
            <a:custGeom>
              <a:avLst/>
              <a:gdLst/>
              <a:ahLst/>
              <a:cxnLst/>
              <a:rect l="l" t="t" r="r" b="b"/>
              <a:pathLst>
                <a:path w="19372" h="28433" extrusionOk="0">
                  <a:moveTo>
                    <a:pt x="9049" y="0"/>
                  </a:moveTo>
                  <a:cubicBezTo>
                    <a:pt x="8263" y="0"/>
                    <a:pt x="7632" y="631"/>
                    <a:pt x="7632" y="1405"/>
                  </a:cubicBezTo>
                  <a:lnTo>
                    <a:pt x="7632" y="1417"/>
                  </a:lnTo>
                  <a:cubicBezTo>
                    <a:pt x="5596" y="2215"/>
                    <a:pt x="4155" y="4191"/>
                    <a:pt x="4155" y="6501"/>
                  </a:cubicBezTo>
                  <a:lnTo>
                    <a:pt x="4155" y="9870"/>
                  </a:lnTo>
                  <a:cubicBezTo>
                    <a:pt x="3763" y="10025"/>
                    <a:pt x="3489" y="10406"/>
                    <a:pt x="3489" y="10847"/>
                  </a:cubicBezTo>
                  <a:lnTo>
                    <a:pt x="3489" y="11156"/>
                  </a:lnTo>
                  <a:cubicBezTo>
                    <a:pt x="3298" y="11299"/>
                    <a:pt x="3120" y="11454"/>
                    <a:pt x="2953" y="11621"/>
                  </a:cubicBezTo>
                  <a:cubicBezTo>
                    <a:pt x="2786" y="11799"/>
                    <a:pt x="2631" y="11978"/>
                    <a:pt x="2477" y="12156"/>
                  </a:cubicBezTo>
                  <a:cubicBezTo>
                    <a:pt x="2143" y="12597"/>
                    <a:pt x="1869" y="13061"/>
                    <a:pt x="1655" y="13549"/>
                  </a:cubicBezTo>
                  <a:cubicBezTo>
                    <a:pt x="1441" y="14038"/>
                    <a:pt x="1286" y="14561"/>
                    <a:pt x="1167" y="15097"/>
                  </a:cubicBezTo>
                  <a:cubicBezTo>
                    <a:pt x="1048" y="15681"/>
                    <a:pt x="976" y="16276"/>
                    <a:pt x="941" y="16871"/>
                  </a:cubicBezTo>
                  <a:cubicBezTo>
                    <a:pt x="905" y="17324"/>
                    <a:pt x="893" y="17764"/>
                    <a:pt x="881" y="18217"/>
                  </a:cubicBezTo>
                  <a:cubicBezTo>
                    <a:pt x="0" y="18669"/>
                    <a:pt x="0" y="20264"/>
                    <a:pt x="0" y="20943"/>
                  </a:cubicBezTo>
                  <a:lnTo>
                    <a:pt x="2834" y="20943"/>
                  </a:lnTo>
                  <a:cubicBezTo>
                    <a:pt x="2834" y="20264"/>
                    <a:pt x="2917" y="18645"/>
                    <a:pt x="1953" y="18205"/>
                  </a:cubicBezTo>
                  <a:cubicBezTo>
                    <a:pt x="1965" y="17800"/>
                    <a:pt x="1977" y="17383"/>
                    <a:pt x="2000" y="16978"/>
                  </a:cubicBezTo>
                  <a:cubicBezTo>
                    <a:pt x="2036" y="16454"/>
                    <a:pt x="2096" y="15943"/>
                    <a:pt x="2191" y="15442"/>
                  </a:cubicBezTo>
                  <a:cubicBezTo>
                    <a:pt x="2298" y="14919"/>
                    <a:pt x="2453" y="14419"/>
                    <a:pt x="2667" y="13930"/>
                  </a:cubicBezTo>
                  <a:cubicBezTo>
                    <a:pt x="2846" y="13537"/>
                    <a:pt x="3072" y="13156"/>
                    <a:pt x="3346" y="12799"/>
                  </a:cubicBezTo>
                  <a:cubicBezTo>
                    <a:pt x="3393" y="12752"/>
                    <a:pt x="3441" y="12692"/>
                    <a:pt x="3489" y="12644"/>
                  </a:cubicBezTo>
                  <a:lnTo>
                    <a:pt x="3489" y="12692"/>
                  </a:lnTo>
                  <a:cubicBezTo>
                    <a:pt x="3489" y="12942"/>
                    <a:pt x="3572" y="13168"/>
                    <a:pt x="3727" y="13347"/>
                  </a:cubicBezTo>
                  <a:lnTo>
                    <a:pt x="3727" y="14359"/>
                  </a:lnTo>
                  <a:lnTo>
                    <a:pt x="4155" y="14359"/>
                  </a:lnTo>
                  <a:lnTo>
                    <a:pt x="4155" y="19169"/>
                  </a:lnTo>
                  <a:lnTo>
                    <a:pt x="3727" y="19169"/>
                  </a:lnTo>
                  <a:lnTo>
                    <a:pt x="3727" y="20193"/>
                  </a:lnTo>
                  <a:lnTo>
                    <a:pt x="8954" y="20193"/>
                  </a:lnTo>
                  <a:lnTo>
                    <a:pt x="8954" y="20205"/>
                  </a:lnTo>
                  <a:lnTo>
                    <a:pt x="8954" y="20943"/>
                  </a:lnTo>
                  <a:lnTo>
                    <a:pt x="8954" y="21562"/>
                  </a:lnTo>
                  <a:lnTo>
                    <a:pt x="8954" y="22300"/>
                  </a:lnTo>
                  <a:lnTo>
                    <a:pt x="8954" y="22931"/>
                  </a:lnTo>
                  <a:lnTo>
                    <a:pt x="8954" y="23670"/>
                  </a:lnTo>
                  <a:lnTo>
                    <a:pt x="7823" y="23670"/>
                  </a:lnTo>
                  <a:cubicBezTo>
                    <a:pt x="7573" y="23670"/>
                    <a:pt x="7382" y="23908"/>
                    <a:pt x="7382" y="24194"/>
                  </a:cubicBezTo>
                  <a:cubicBezTo>
                    <a:pt x="7382" y="24491"/>
                    <a:pt x="7573" y="24717"/>
                    <a:pt x="7823" y="24717"/>
                  </a:cubicBezTo>
                  <a:lnTo>
                    <a:pt x="8418" y="24717"/>
                  </a:lnTo>
                  <a:lnTo>
                    <a:pt x="8418" y="28432"/>
                  </a:lnTo>
                  <a:lnTo>
                    <a:pt x="10894" y="28432"/>
                  </a:lnTo>
                  <a:lnTo>
                    <a:pt x="10894" y="24729"/>
                  </a:lnTo>
                  <a:lnTo>
                    <a:pt x="11490" y="24729"/>
                  </a:lnTo>
                  <a:cubicBezTo>
                    <a:pt x="11728" y="24729"/>
                    <a:pt x="11930" y="24491"/>
                    <a:pt x="11930" y="24194"/>
                  </a:cubicBezTo>
                  <a:cubicBezTo>
                    <a:pt x="11930" y="23908"/>
                    <a:pt x="11728" y="23670"/>
                    <a:pt x="11490" y="23670"/>
                  </a:cubicBezTo>
                  <a:lnTo>
                    <a:pt x="10370" y="23670"/>
                  </a:lnTo>
                  <a:lnTo>
                    <a:pt x="10370" y="22931"/>
                  </a:lnTo>
                  <a:lnTo>
                    <a:pt x="10370" y="22312"/>
                  </a:lnTo>
                  <a:lnTo>
                    <a:pt x="10370" y="21574"/>
                  </a:lnTo>
                  <a:lnTo>
                    <a:pt x="10370" y="20943"/>
                  </a:lnTo>
                  <a:lnTo>
                    <a:pt x="10370" y="20205"/>
                  </a:lnTo>
                  <a:lnTo>
                    <a:pt x="10370" y="20193"/>
                  </a:lnTo>
                  <a:lnTo>
                    <a:pt x="15597" y="20193"/>
                  </a:lnTo>
                  <a:lnTo>
                    <a:pt x="15597" y="19169"/>
                  </a:lnTo>
                  <a:lnTo>
                    <a:pt x="15097" y="19169"/>
                  </a:lnTo>
                  <a:lnTo>
                    <a:pt x="15097" y="14371"/>
                  </a:lnTo>
                  <a:lnTo>
                    <a:pt x="15597" y="14371"/>
                  </a:lnTo>
                  <a:lnTo>
                    <a:pt x="15597" y="13335"/>
                  </a:lnTo>
                  <a:lnTo>
                    <a:pt x="15550" y="13335"/>
                  </a:lnTo>
                  <a:cubicBezTo>
                    <a:pt x="15693" y="13168"/>
                    <a:pt x="15776" y="12942"/>
                    <a:pt x="15776" y="12692"/>
                  </a:cubicBezTo>
                  <a:lnTo>
                    <a:pt x="15776" y="12573"/>
                  </a:lnTo>
                  <a:cubicBezTo>
                    <a:pt x="15835" y="12644"/>
                    <a:pt x="15907" y="12728"/>
                    <a:pt x="15966" y="12799"/>
                  </a:cubicBezTo>
                  <a:cubicBezTo>
                    <a:pt x="16252" y="13156"/>
                    <a:pt x="16478" y="13526"/>
                    <a:pt x="16657" y="13930"/>
                  </a:cubicBezTo>
                  <a:cubicBezTo>
                    <a:pt x="16871" y="14407"/>
                    <a:pt x="17026" y="14919"/>
                    <a:pt x="17121" y="15442"/>
                  </a:cubicBezTo>
                  <a:cubicBezTo>
                    <a:pt x="17228" y="15943"/>
                    <a:pt x="17276" y="16454"/>
                    <a:pt x="17312" y="16978"/>
                  </a:cubicBezTo>
                  <a:cubicBezTo>
                    <a:pt x="17336" y="17383"/>
                    <a:pt x="17348" y="17800"/>
                    <a:pt x="17348" y="18217"/>
                  </a:cubicBezTo>
                  <a:cubicBezTo>
                    <a:pt x="16443" y="18657"/>
                    <a:pt x="16443" y="20264"/>
                    <a:pt x="16443" y="20943"/>
                  </a:cubicBezTo>
                  <a:lnTo>
                    <a:pt x="19288" y="20943"/>
                  </a:lnTo>
                  <a:cubicBezTo>
                    <a:pt x="19288" y="20264"/>
                    <a:pt x="19372" y="18657"/>
                    <a:pt x="18419" y="18217"/>
                  </a:cubicBezTo>
                  <a:cubicBezTo>
                    <a:pt x="18419" y="17764"/>
                    <a:pt x="18395" y="17312"/>
                    <a:pt x="18371" y="16871"/>
                  </a:cubicBezTo>
                  <a:cubicBezTo>
                    <a:pt x="18324" y="16264"/>
                    <a:pt x="18252" y="15681"/>
                    <a:pt x="18121" y="15097"/>
                  </a:cubicBezTo>
                  <a:cubicBezTo>
                    <a:pt x="18014" y="14573"/>
                    <a:pt x="17848" y="14049"/>
                    <a:pt x="17633" y="13549"/>
                  </a:cubicBezTo>
                  <a:cubicBezTo>
                    <a:pt x="17419" y="13073"/>
                    <a:pt x="17157" y="12609"/>
                    <a:pt x="16824" y="12168"/>
                  </a:cubicBezTo>
                  <a:cubicBezTo>
                    <a:pt x="16681" y="11978"/>
                    <a:pt x="16526" y="11799"/>
                    <a:pt x="16359" y="11621"/>
                  </a:cubicBezTo>
                  <a:cubicBezTo>
                    <a:pt x="16169" y="11430"/>
                    <a:pt x="15978" y="11251"/>
                    <a:pt x="15776" y="11097"/>
                  </a:cubicBezTo>
                  <a:lnTo>
                    <a:pt x="15776" y="10847"/>
                  </a:lnTo>
                  <a:cubicBezTo>
                    <a:pt x="15776" y="10394"/>
                    <a:pt x="15502" y="10025"/>
                    <a:pt x="15109" y="9870"/>
                  </a:cubicBezTo>
                  <a:lnTo>
                    <a:pt x="15109" y="6501"/>
                  </a:lnTo>
                  <a:cubicBezTo>
                    <a:pt x="15109" y="4132"/>
                    <a:pt x="13597" y="2119"/>
                    <a:pt x="11490" y="1357"/>
                  </a:cubicBezTo>
                  <a:cubicBezTo>
                    <a:pt x="11454" y="595"/>
                    <a:pt x="10835" y="0"/>
                    <a:pt x="10073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11" name="Google Shape;2311;p44"/>
            <p:cNvGrpSpPr/>
            <p:nvPr/>
          </p:nvGrpSpPr>
          <p:grpSpPr>
            <a:xfrm>
              <a:off x="1463275" y="2373500"/>
              <a:ext cx="484900" cy="711125"/>
              <a:chOff x="1463275" y="1021100"/>
              <a:chExt cx="484900" cy="711125"/>
            </a:xfrm>
          </p:grpSpPr>
          <p:sp>
            <p:nvSpPr>
              <p:cNvPr id="2312" name="Google Shape;2312;p44"/>
              <p:cNvSpPr/>
              <p:nvPr/>
            </p:nvSpPr>
            <p:spPr>
              <a:xfrm>
                <a:off x="1654075" y="1021100"/>
                <a:ext cx="96450" cy="70850"/>
              </a:xfrm>
              <a:custGeom>
                <a:avLst/>
                <a:gdLst/>
                <a:ahLst/>
                <a:cxnLst/>
                <a:rect l="l" t="t" r="r" b="b"/>
                <a:pathLst>
                  <a:path w="3858" h="2834" extrusionOk="0">
                    <a:moveTo>
                      <a:pt x="1417" y="0"/>
                    </a:moveTo>
                    <a:cubicBezTo>
                      <a:pt x="631" y="0"/>
                      <a:pt x="0" y="643"/>
                      <a:pt x="0" y="1417"/>
                    </a:cubicBezTo>
                    <a:cubicBezTo>
                      <a:pt x="0" y="2203"/>
                      <a:pt x="631" y="2834"/>
                      <a:pt x="1417" y="2834"/>
                    </a:cubicBezTo>
                    <a:lnTo>
                      <a:pt x="2441" y="2834"/>
                    </a:lnTo>
                    <a:cubicBezTo>
                      <a:pt x="3227" y="2834"/>
                      <a:pt x="3858" y="2203"/>
                      <a:pt x="3858" y="1417"/>
                    </a:cubicBezTo>
                    <a:cubicBezTo>
                      <a:pt x="3858" y="643"/>
                      <a:pt x="3227" y="12"/>
                      <a:pt x="24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44"/>
              <p:cNvSpPr/>
              <p:nvPr/>
            </p:nvSpPr>
            <p:spPr>
              <a:xfrm>
                <a:off x="1687100" y="1476800"/>
                <a:ext cx="35450" cy="1539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156" extrusionOk="0">
                    <a:moveTo>
                      <a:pt x="1" y="0"/>
                    </a:moveTo>
                    <a:lnTo>
                      <a:pt x="1" y="6156"/>
                    </a:lnTo>
                    <a:lnTo>
                      <a:pt x="1417" y="6156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44"/>
              <p:cNvSpPr/>
              <p:nvPr/>
            </p:nvSpPr>
            <p:spPr>
              <a:xfrm>
                <a:off x="1687100" y="1476800"/>
                <a:ext cx="354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32" extrusionOk="0">
                    <a:moveTo>
                      <a:pt x="1" y="0"/>
                    </a:moveTo>
                    <a:lnTo>
                      <a:pt x="1" y="632"/>
                    </a:lnTo>
                    <a:lnTo>
                      <a:pt x="1417" y="632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44"/>
              <p:cNvSpPr/>
              <p:nvPr/>
            </p:nvSpPr>
            <p:spPr>
              <a:xfrm>
                <a:off x="1687100" y="1511025"/>
                <a:ext cx="3545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20" extrusionOk="0">
                    <a:moveTo>
                      <a:pt x="1" y="1"/>
                    </a:moveTo>
                    <a:lnTo>
                      <a:pt x="1" y="620"/>
                    </a:lnTo>
                    <a:lnTo>
                      <a:pt x="1417" y="620"/>
                    </a:lnTo>
                    <a:lnTo>
                      <a:pt x="1417" y="1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44"/>
              <p:cNvSpPr/>
              <p:nvPr/>
            </p:nvSpPr>
            <p:spPr>
              <a:xfrm>
                <a:off x="1687100" y="1544975"/>
                <a:ext cx="354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32" extrusionOk="0">
                    <a:moveTo>
                      <a:pt x="1" y="0"/>
                    </a:moveTo>
                    <a:lnTo>
                      <a:pt x="1" y="631"/>
                    </a:lnTo>
                    <a:lnTo>
                      <a:pt x="1417" y="631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44"/>
              <p:cNvSpPr/>
              <p:nvPr/>
            </p:nvSpPr>
            <p:spPr>
              <a:xfrm>
                <a:off x="1687100" y="1578900"/>
                <a:ext cx="354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32" extrusionOk="0">
                    <a:moveTo>
                      <a:pt x="1" y="0"/>
                    </a:moveTo>
                    <a:lnTo>
                      <a:pt x="1" y="631"/>
                    </a:lnTo>
                    <a:lnTo>
                      <a:pt x="1417" y="631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44"/>
              <p:cNvSpPr/>
              <p:nvPr/>
            </p:nvSpPr>
            <p:spPr>
              <a:xfrm>
                <a:off x="1687100" y="1613125"/>
                <a:ext cx="3545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20" extrusionOk="0">
                    <a:moveTo>
                      <a:pt x="1" y="1"/>
                    </a:moveTo>
                    <a:lnTo>
                      <a:pt x="1" y="620"/>
                    </a:lnTo>
                    <a:lnTo>
                      <a:pt x="1417" y="620"/>
                    </a:lnTo>
                    <a:lnTo>
                      <a:pt x="1417" y="1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44"/>
              <p:cNvSpPr/>
              <p:nvPr/>
            </p:nvSpPr>
            <p:spPr>
              <a:xfrm>
                <a:off x="1673700" y="1619675"/>
                <a:ext cx="61950" cy="112550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4502" extrusionOk="0">
                    <a:moveTo>
                      <a:pt x="1" y="0"/>
                    </a:moveTo>
                    <a:lnTo>
                      <a:pt x="1" y="4501"/>
                    </a:lnTo>
                    <a:lnTo>
                      <a:pt x="2477" y="4501"/>
                    </a:lnTo>
                    <a:lnTo>
                      <a:pt x="24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44"/>
              <p:cNvSpPr/>
              <p:nvPr/>
            </p:nvSpPr>
            <p:spPr>
              <a:xfrm>
                <a:off x="1647825" y="1613125"/>
                <a:ext cx="113725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4549" h="1061" extrusionOk="0">
                    <a:moveTo>
                      <a:pt x="441" y="1"/>
                    </a:moveTo>
                    <a:cubicBezTo>
                      <a:pt x="202" y="1"/>
                      <a:pt x="0" y="239"/>
                      <a:pt x="0" y="524"/>
                    </a:cubicBezTo>
                    <a:cubicBezTo>
                      <a:pt x="0" y="822"/>
                      <a:pt x="202" y="1060"/>
                      <a:pt x="441" y="1060"/>
                    </a:cubicBezTo>
                    <a:lnTo>
                      <a:pt x="4108" y="1060"/>
                    </a:lnTo>
                    <a:cubicBezTo>
                      <a:pt x="4358" y="1060"/>
                      <a:pt x="4548" y="822"/>
                      <a:pt x="4548" y="524"/>
                    </a:cubicBezTo>
                    <a:cubicBezTo>
                      <a:pt x="4548" y="239"/>
                      <a:pt x="4358" y="1"/>
                      <a:pt x="410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44"/>
              <p:cNvSpPr/>
              <p:nvPr/>
            </p:nvSpPr>
            <p:spPr>
              <a:xfrm>
                <a:off x="1704675" y="1256500"/>
                <a:ext cx="152700" cy="64650"/>
              </a:xfrm>
              <a:custGeom>
                <a:avLst/>
                <a:gdLst/>
                <a:ahLst/>
                <a:cxnLst/>
                <a:rect l="l" t="t" r="r" b="b"/>
                <a:pathLst>
                  <a:path w="6108" h="2586" extrusionOk="0">
                    <a:moveTo>
                      <a:pt x="201" y="1"/>
                    </a:moveTo>
                    <a:cubicBezTo>
                      <a:pt x="134" y="1"/>
                      <a:pt x="67" y="1"/>
                      <a:pt x="0" y="2"/>
                    </a:cubicBezTo>
                    <a:cubicBezTo>
                      <a:pt x="131" y="2"/>
                      <a:pt x="262" y="2"/>
                      <a:pt x="393" y="14"/>
                    </a:cubicBezTo>
                    <a:cubicBezTo>
                      <a:pt x="1048" y="26"/>
                      <a:pt x="1084" y="990"/>
                      <a:pt x="500" y="1073"/>
                    </a:cubicBezTo>
                    <a:cubicBezTo>
                      <a:pt x="2298" y="1109"/>
                      <a:pt x="4096" y="1443"/>
                      <a:pt x="5513" y="2586"/>
                    </a:cubicBezTo>
                    <a:lnTo>
                      <a:pt x="6108" y="1681"/>
                    </a:lnTo>
                    <a:cubicBezTo>
                      <a:pt x="4470" y="366"/>
                      <a:pt x="2274" y="1"/>
                      <a:pt x="201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44"/>
              <p:cNvSpPr/>
              <p:nvPr/>
            </p:nvSpPr>
            <p:spPr>
              <a:xfrm>
                <a:off x="1842475" y="1298500"/>
                <a:ext cx="41100" cy="42900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1716" extrusionOk="0">
                    <a:moveTo>
                      <a:pt x="596" y="1"/>
                    </a:moveTo>
                    <a:lnTo>
                      <a:pt x="1" y="906"/>
                    </a:lnTo>
                    <a:cubicBezTo>
                      <a:pt x="144" y="1025"/>
                      <a:pt x="286" y="1156"/>
                      <a:pt x="429" y="1298"/>
                    </a:cubicBezTo>
                    <a:cubicBezTo>
                      <a:pt x="560" y="1429"/>
                      <a:pt x="691" y="1572"/>
                      <a:pt x="798" y="1715"/>
                    </a:cubicBezTo>
                    <a:lnTo>
                      <a:pt x="1644" y="1084"/>
                    </a:lnTo>
                    <a:cubicBezTo>
                      <a:pt x="1513" y="894"/>
                      <a:pt x="1358" y="715"/>
                      <a:pt x="1191" y="536"/>
                    </a:cubicBezTo>
                    <a:cubicBezTo>
                      <a:pt x="1001" y="346"/>
                      <a:pt x="798" y="167"/>
                      <a:pt x="5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44"/>
              <p:cNvSpPr/>
              <p:nvPr/>
            </p:nvSpPr>
            <p:spPr>
              <a:xfrm>
                <a:off x="1862425" y="1325600"/>
                <a:ext cx="41700" cy="43775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751" extrusionOk="0">
                    <a:moveTo>
                      <a:pt x="846" y="0"/>
                    </a:moveTo>
                    <a:lnTo>
                      <a:pt x="0" y="631"/>
                    </a:lnTo>
                    <a:cubicBezTo>
                      <a:pt x="286" y="988"/>
                      <a:pt x="512" y="1357"/>
                      <a:pt x="691" y="1750"/>
                    </a:cubicBezTo>
                    <a:lnTo>
                      <a:pt x="1667" y="1381"/>
                    </a:lnTo>
                    <a:cubicBezTo>
                      <a:pt x="1453" y="905"/>
                      <a:pt x="1191" y="441"/>
                      <a:pt x="8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44"/>
              <p:cNvSpPr/>
              <p:nvPr/>
            </p:nvSpPr>
            <p:spPr>
              <a:xfrm>
                <a:off x="1692175" y="1283325"/>
                <a:ext cx="125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3" extrusionOk="0">
                    <a:moveTo>
                      <a:pt x="0" y="0"/>
                    </a:moveTo>
                    <a:cubicBezTo>
                      <a:pt x="36" y="12"/>
                      <a:pt x="71" y="12"/>
                      <a:pt x="107" y="12"/>
                    </a:cubicBezTo>
                    <a:cubicBezTo>
                      <a:pt x="238" y="0"/>
                      <a:pt x="369" y="0"/>
                      <a:pt x="500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325;p44"/>
              <p:cNvSpPr/>
              <p:nvPr/>
            </p:nvSpPr>
            <p:spPr>
              <a:xfrm>
                <a:off x="1879675" y="1360125"/>
                <a:ext cx="36650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882" extrusionOk="0">
                    <a:moveTo>
                      <a:pt x="977" y="0"/>
                    </a:moveTo>
                    <a:lnTo>
                      <a:pt x="1" y="369"/>
                    </a:lnTo>
                    <a:cubicBezTo>
                      <a:pt x="227" y="857"/>
                      <a:pt x="370" y="1369"/>
                      <a:pt x="477" y="1881"/>
                    </a:cubicBezTo>
                    <a:lnTo>
                      <a:pt x="1465" y="1548"/>
                    </a:lnTo>
                    <a:cubicBezTo>
                      <a:pt x="1358" y="1024"/>
                      <a:pt x="1204" y="500"/>
                      <a:pt x="9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326;p44"/>
              <p:cNvSpPr/>
              <p:nvPr/>
            </p:nvSpPr>
            <p:spPr>
              <a:xfrm>
                <a:off x="1897250" y="1486325"/>
                <a:ext cx="26800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1162" extrusionOk="0">
                    <a:moveTo>
                      <a:pt x="0" y="0"/>
                    </a:moveTo>
                    <a:lnTo>
                      <a:pt x="0" y="643"/>
                    </a:lnTo>
                    <a:cubicBezTo>
                      <a:pt x="0" y="989"/>
                      <a:pt x="268" y="1161"/>
                      <a:pt x="536" y="1161"/>
                    </a:cubicBezTo>
                    <a:cubicBezTo>
                      <a:pt x="804" y="1161"/>
                      <a:pt x="1072" y="989"/>
                      <a:pt x="1072" y="643"/>
                    </a:cubicBezTo>
                    <a:cubicBezTo>
                      <a:pt x="1072" y="429"/>
                      <a:pt x="1072" y="215"/>
                      <a:pt x="1072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44"/>
              <p:cNvSpPr/>
              <p:nvPr/>
            </p:nvSpPr>
            <p:spPr>
              <a:xfrm>
                <a:off x="1896350" y="1443175"/>
                <a:ext cx="277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108" h="1727" extrusionOk="0">
                    <a:moveTo>
                      <a:pt x="1048" y="0"/>
                    </a:moveTo>
                    <a:lnTo>
                      <a:pt x="1" y="107"/>
                    </a:lnTo>
                    <a:cubicBezTo>
                      <a:pt x="25" y="643"/>
                      <a:pt x="36" y="1191"/>
                      <a:pt x="36" y="1726"/>
                    </a:cubicBezTo>
                    <a:lnTo>
                      <a:pt x="1108" y="1726"/>
                    </a:lnTo>
                    <a:cubicBezTo>
                      <a:pt x="1096" y="1143"/>
                      <a:pt x="1084" y="572"/>
                      <a:pt x="10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" name="Google Shape;2328;p44"/>
              <p:cNvSpPr/>
              <p:nvPr/>
            </p:nvSpPr>
            <p:spPr>
              <a:xfrm>
                <a:off x="1891600" y="1398825"/>
                <a:ext cx="309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39" h="1882" extrusionOk="0">
                    <a:moveTo>
                      <a:pt x="988" y="0"/>
                    </a:moveTo>
                    <a:lnTo>
                      <a:pt x="0" y="345"/>
                    </a:lnTo>
                    <a:cubicBezTo>
                      <a:pt x="95" y="845"/>
                      <a:pt x="155" y="1357"/>
                      <a:pt x="191" y="1881"/>
                    </a:cubicBezTo>
                    <a:lnTo>
                      <a:pt x="1238" y="1774"/>
                    </a:lnTo>
                    <a:cubicBezTo>
                      <a:pt x="1191" y="1167"/>
                      <a:pt x="1119" y="583"/>
                      <a:pt x="9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" name="Google Shape;2329;p44"/>
              <p:cNvSpPr/>
              <p:nvPr/>
            </p:nvSpPr>
            <p:spPr>
              <a:xfrm>
                <a:off x="1486775" y="1398825"/>
                <a:ext cx="312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1882" extrusionOk="0">
                    <a:moveTo>
                      <a:pt x="239" y="0"/>
                    </a:moveTo>
                    <a:cubicBezTo>
                      <a:pt x="108" y="583"/>
                      <a:pt x="36" y="1179"/>
                      <a:pt x="1" y="1774"/>
                    </a:cubicBezTo>
                    <a:lnTo>
                      <a:pt x="1060" y="1881"/>
                    </a:lnTo>
                    <a:cubicBezTo>
                      <a:pt x="1096" y="1357"/>
                      <a:pt x="1156" y="845"/>
                      <a:pt x="1251" y="345"/>
                    </a:cubicBezTo>
                    <a:lnTo>
                      <a:pt x="23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44"/>
              <p:cNvSpPr/>
              <p:nvPr/>
            </p:nvSpPr>
            <p:spPr>
              <a:xfrm>
                <a:off x="1485300" y="1443175"/>
                <a:ext cx="280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1727" extrusionOk="0">
                    <a:moveTo>
                      <a:pt x="60" y="0"/>
                    </a:moveTo>
                    <a:cubicBezTo>
                      <a:pt x="24" y="572"/>
                      <a:pt x="12" y="1155"/>
                      <a:pt x="0" y="1726"/>
                    </a:cubicBezTo>
                    <a:lnTo>
                      <a:pt x="1072" y="1726"/>
                    </a:lnTo>
                    <a:cubicBezTo>
                      <a:pt x="1072" y="1179"/>
                      <a:pt x="1084" y="643"/>
                      <a:pt x="1119" y="107"/>
                    </a:cubicBez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44"/>
              <p:cNvSpPr/>
              <p:nvPr/>
            </p:nvSpPr>
            <p:spPr>
              <a:xfrm>
                <a:off x="1492725" y="1360125"/>
                <a:ext cx="37250" cy="47350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1894" extrusionOk="0">
                    <a:moveTo>
                      <a:pt x="477" y="0"/>
                    </a:moveTo>
                    <a:cubicBezTo>
                      <a:pt x="263" y="488"/>
                      <a:pt x="108" y="1012"/>
                      <a:pt x="1" y="1548"/>
                    </a:cubicBezTo>
                    <a:lnTo>
                      <a:pt x="1013" y="1893"/>
                    </a:lnTo>
                    <a:cubicBezTo>
                      <a:pt x="1120" y="1369"/>
                      <a:pt x="1275" y="869"/>
                      <a:pt x="1489" y="381"/>
                    </a:cubicBezTo>
                    <a:lnTo>
                      <a:pt x="47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44"/>
              <p:cNvSpPr/>
              <p:nvPr/>
            </p:nvSpPr>
            <p:spPr>
              <a:xfrm>
                <a:off x="1485300" y="1486325"/>
                <a:ext cx="26800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1162" extrusionOk="0">
                    <a:moveTo>
                      <a:pt x="0" y="0"/>
                    </a:moveTo>
                    <a:lnTo>
                      <a:pt x="0" y="643"/>
                    </a:lnTo>
                    <a:cubicBezTo>
                      <a:pt x="0" y="989"/>
                      <a:pt x="268" y="1161"/>
                      <a:pt x="536" y="1161"/>
                    </a:cubicBezTo>
                    <a:cubicBezTo>
                      <a:pt x="804" y="1161"/>
                      <a:pt x="1072" y="989"/>
                      <a:pt x="1072" y="643"/>
                    </a:cubicBezTo>
                    <a:lnTo>
                      <a:pt x="1072" y="0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44"/>
              <p:cNvSpPr/>
              <p:nvPr/>
            </p:nvSpPr>
            <p:spPr>
              <a:xfrm>
                <a:off x="1525475" y="1298800"/>
                <a:ext cx="41400" cy="42900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1716" extrusionOk="0">
                    <a:moveTo>
                      <a:pt x="1072" y="1"/>
                    </a:moveTo>
                    <a:cubicBezTo>
                      <a:pt x="858" y="167"/>
                      <a:pt x="655" y="334"/>
                      <a:pt x="465" y="524"/>
                    </a:cubicBezTo>
                    <a:cubicBezTo>
                      <a:pt x="298" y="703"/>
                      <a:pt x="143" y="882"/>
                      <a:pt x="1" y="1060"/>
                    </a:cubicBezTo>
                    <a:lnTo>
                      <a:pt x="870" y="1715"/>
                    </a:lnTo>
                    <a:cubicBezTo>
                      <a:pt x="977" y="1572"/>
                      <a:pt x="1096" y="1429"/>
                      <a:pt x="1227" y="1286"/>
                    </a:cubicBezTo>
                    <a:cubicBezTo>
                      <a:pt x="1370" y="1144"/>
                      <a:pt x="1513" y="1013"/>
                      <a:pt x="1656" y="894"/>
                    </a:cubicBezTo>
                    <a:lnTo>
                      <a:pt x="107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44"/>
              <p:cNvSpPr/>
              <p:nvPr/>
            </p:nvSpPr>
            <p:spPr>
              <a:xfrm>
                <a:off x="1704675" y="1283325"/>
                <a:ext cx="125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3" extrusionOk="0">
                    <a:moveTo>
                      <a:pt x="0" y="0"/>
                    </a:moveTo>
                    <a:cubicBezTo>
                      <a:pt x="131" y="0"/>
                      <a:pt x="274" y="0"/>
                      <a:pt x="393" y="12"/>
                    </a:cubicBezTo>
                    <a:cubicBezTo>
                      <a:pt x="429" y="12"/>
                      <a:pt x="464" y="12"/>
                      <a:pt x="500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44"/>
              <p:cNvSpPr/>
              <p:nvPr/>
            </p:nvSpPr>
            <p:spPr>
              <a:xfrm>
                <a:off x="1504650" y="1325300"/>
                <a:ext cx="42575" cy="4437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775" extrusionOk="0">
                    <a:moveTo>
                      <a:pt x="834" y="0"/>
                    </a:moveTo>
                    <a:cubicBezTo>
                      <a:pt x="488" y="441"/>
                      <a:pt x="214" y="905"/>
                      <a:pt x="0" y="1393"/>
                    </a:cubicBezTo>
                    <a:lnTo>
                      <a:pt x="1012" y="1774"/>
                    </a:lnTo>
                    <a:cubicBezTo>
                      <a:pt x="1191" y="1381"/>
                      <a:pt x="1417" y="1012"/>
                      <a:pt x="1703" y="643"/>
                    </a:cubicBezTo>
                    <a:lnTo>
                      <a:pt x="83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44"/>
              <p:cNvSpPr/>
              <p:nvPr/>
            </p:nvSpPr>
            <p:spPr>
              <a:xfrm>
                <a:off x="1552275" y="1256500"/>
                <a:ext cx="152425" cy="64650"/>
              </a:xfrm>
              <a:custGeom>
                <a:avLst/>
                <a:gdLst/>
                <a:ahLst/>
                <a:cxnLst/>
                <a:rect l="l" t="t" r="r" b="b"/>
                <a:pathLst>
                  <a:path w="6097" h="2586" extrusionOk="0">
                    <a:moveTo>
                      <a:pt x="5902" y="1"/>
                    </a:moveTo>
                    <a:cubicBezTo>
                      <a:pt x="3787" y="1"/>
                      <a:pt x="1664" y="387"/>
                      <a:pt x="0" y="1693"/>
                    </a:cubicBezTo>
                    <a:lnTo>
                      <a:pt x="584" y="2586"/>
                    </a:lnTo>
                    <a:cubicBezTo>
                      <a:pt x="1965" y="1431"/>
                      <a:pt x="3810" y="1109"/>
                      <a:pt x="5596" y="1073"/>
                    </a:cubicBezTo>
                    <a:cubicBezTo>
                      <a:pt x="5013" y="990"/>
                      <a:pt x="5048" y="26"/>
                      <a:pt x="5703" y="14"/>
                    </a:cubicBezTo>
                    <a:cubicBezTo>
                      <a:pt x="5834" y="2"/>
                      <a:pt x="5965" y="2"/>
                      <a:pt x="6096" y="2"/>
                    </a:cubicBezTo>
                    <a:cubicBezTo>
                      <a:pt x="6031" y="1"/>
                      <a:pt x="5967" y="1"/>
                      <a:pt x="5902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44"/>
              <p:cNvSpPr/>
              <p:nvPr/>
            </p:nvSpPr>
            <p:spPr>
              <a:xfrm>
                <a:off x="1677575" y="1256525"/>
                <a:ext cx="54200" cy="26825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1073" extrusionOk="0">
                    <a:moveTo>
                      <a:pt x="1084" y="1"/>
                    </a:moveTo>
                    <a:cubicBezTo>
                      <a:pt x="953" y="1"/>
                      <a:pt x="822" y="13"/>
                      <a:pt x="691" y="13"/>
                    </a:cubicBezTo>
                    <a:cubicBezTo>
                      <a:pt x="36" y="37"/>
                      <a:pt x="1" y="989"/>
                      <a:pt x="584" y="1072"/>
                    </a:cubicBezTo>
                    <a:lnTo>
                      <a:pt x="1584" y="1072"/>
                    </a:lnTo>
                    <a:cubicBezTo>
                      <a:pt x="2168" y="1001"/>
                      <a:pt x="2132" y="25"/>
                      <a:pt x="1477" y="13"/>
                    </a:cubicBezTo>
                    <a:cubicBezTo>
                      <a:pt x="1346" y="1"/>
                      <a:pt x="1215" y="1"/>
                      <a:pt x="1084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44"/>
              <p:cNvSpPr/>
              <p:nvPr/>
            </p:nvSpPr>
            <p:spPr>
              <a:xfrm>
                <a:off x="1463275" y="1473825"/>
                <a:ext cx="73525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941" h="2847" extrusionOk="0">
                    <a:moveTo>
                      <a:pt x="1417" y="0"/>
                    </a:moveTo>
                    <a:cubicBezTo>
                      <a:pt x="0" y="0"/>
                      <a:pt x="0" y="2060"/>
                      <a:pt x="0" y="2846"/>
                    </a:cubicBezTo>
                    <a:lnTo>
                      <a:pt x="2834" y="2846"/>
                    </a:lnTo>
                    <a:cubicBezTo>
                      <a:pt x="2834" y="2060"/>
                      <a:pt x="2941" y="0"/>
                      <a:pt x="14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44"/>
              <p:cNvSpPr/>
              <p:nvPr/>
            </p:nvSpPr>
            <p:spPr>
              <a:xfrm>
                <a:off x="1874625" y="1473825"/>
                <a:ext cx="73550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942" h="2847" extrusionOk="0">
                    <a:moveTo>
                      <a:pt x="1417" y="0"/>
                    </a:moveTo>
                    <a:cubicBezTo>
                      <a:pt x="1" y="0"/>
                      <a:pt x="1" y="2060"/>
                      <a:pt x="1" y="2846"/>
                    </a:cubicBezTo>
                    <a:lnTo>
                      <a:pt x="2834" y="2846"/>
                    </a:lnTo>
                    <a:cubicBezTo>
                      <a:pt x="2834" y="2060"/>
                      <a:pt x="2941" y="0"/>
                      <a:pt x="14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44"/>
              <p:cNvSpPr/>
              <p:nvPr/>
            </p:nvSpPr>
            <p:spPr>
              <a:xfrm>
                <a:off x="1550475" y="1266650"/>
                <a:ext cx="51825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3918" extrusionOk="0">
                    <a:moveTo>
                      <a:pt x="1037" y="1"/>
                    </a:moveTo>
                    <a:cubicBezTo>
                      <a:pt x="465" y="1"/>
                      <a:pt x="1" y="465"/>
                      <a:pt x="1" y="1037"/>
                    </a:cubicBezTo>
                    <a:lnTo>
                      <a:pt x="1" y="2882"/>
                    </a:lnTo>
                    <a:cubicBezTo>
                      <a:pt x="1" y="3453"/>
                      <a:pt x="465" y="3918"/>
                      <a:pt x="1037" y="3918"/>
                    </a:cubicBezTo>
                    <a:cubicBezTo>
                      <a:pt x="1608" y="3918"/>
                      <a:pt x="2072" y="3453"/>
                      <a:pt x="2072" y="2882"/>
                    </a:cubicBezTo>
                    <a:lnTo>
                      <a:pt x="2072" y="1037"/>
                    </a:lnTo>
                    <a:cubicBezTo>
                      <a:pt x="2072" y="465"/>
                      <a:pt x="1608" y="1"/>
                      <a:pt x="10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44"/>
              <p:cNvSpPr/>
              <p:nvPr/>
            </p:nvSpPr>
            <p:spPr>
              <a:xfrm>
                <a:off x="1805875" y="1266650"/>
                <a:ext cx="51800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3918" extrusionOk="0">
                    <a:moveTo>
                      <a:pt x="1036" y="1"/>
                    </a:moveTo>
                    <a:cubicBezTo>
                      <a:pt x="465" y="1"/>
                      <a:pt x="0" y="465"/>
                      <a:pt x="0" y="1037"/>
                    </a:cubicBezTo>
                    <a:lnTo>
                      <a:pt x="0" y="2882"/>
                    </a:lnTo>
                    <a:cubicBezTo>
                      <a:pt x="0" y="3453"/>
                      <a:pt x="465" y="3918"/>
                      <a:pt x="1036" y="3918"/>
                    </a:cubicBezTo>
                    <a:cubicBezTo>
                      <a:pt x="1608" y="3918"/>
                      <a:pt x="2072" y="3453"/>
                      <a:pt x="2072" y="2882"/>
                    </a:cubicBezTo>
                    <a:lnTo>
                      <a:pt x="2072" y="1037"/>
                    </a:lnTo>
                    <a:cubicBezTo>
                      <a:pt x="2072" y="465"/>
                      <a:pt x="1608" y="1"/>
                      <a:pt x="103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44"/>
              <p:cNvSpPr/>
              <p:nvPr/>
            </p:nvSpPr>
            <p:spPr>
              <a:xfrm>
                <a:off x="1567450" y="1047275"/>
                <a:ext cx="273575" cy="307500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12300" extrusionOk="0">
                    <a:moveTo>
                      <a:pt x="5465" y="1"/>
                    </a:moveTo>
                    <a:cubicBezTo>
                      <a:pt x="2441" y="1"/>
                      <a:pt x="0" y="2442"/>
                      <a:pt x="0" y="5466"/>
                    </a:cubicBezTo>
                    <a:lnTo>
                      <a:pt x="0" y="12300"/>
                    </a:lnTo>
                    <a:lnTo>
                      <a:pt x="10942" y="12300"/>
                    </a:lnTo>
                    <a:lnTo>
                      <a:pt x="10942" y="5466"/>
                    </a:lnTo>
                    <a:cubicBezTo>
                      <a:pt x="10942" y="2442"/>
                      <a:pt x="8489" y="1"/>
                      <a:pt x="54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44"/>
              <p:cNvSpPr/>
              <p:nvPr/>
            </p:nvSpPr>
            <p:spPr>
              <a:xfrm>
                <a:off x="1567150" y="1380350"/>
                <a:ext cx="273875" cy="12027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4811" extrusionOk="0">
                    <a:moveTo>
                      <a:pt x="0" y="1"/>
                    </a:moveTo>
                    <a:lnTo>
                      <a:pt x="0" y="4811"/>
                    </a:lnTo>
                    <a:lnTo>
                      <a:pt x="10954" y="4811"/>
                    </a:lnTo>
                    <a:lnTo>
                      <a:pt x="109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44"/>
              <p:cNvSpPr/>
              <p:nvPr/>
            </p:nvSpPr>
            <p:spPr>
              <a:xfrm>
                <a:off x="1556425" y="1354750"/>
                <a:ext cx="10750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1037" extrusionOk="0">
                    <a:moveTo>
                      <a:pt x="1" y="1"/>
                    </a:moveTo>
                    <a:lnTo>
                      <a:pt x="1" y="1037"/>
                    </a:lnTo>
                    <a:lnTo>
                      <a:pt x="429" y="1037"/>
                    </a:lnTo>
                    <a:lnTo>
                      <a:pt x="4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44"/>
              <p:cNvSpPr/>
              <p:nvPr/>
            </p:nvSpPr>
            <p:spPr>
              <a:xfrm>
                <a:off x="1841000" y="1354750"/>
                <a:ext cx="1222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1037" extrusionOk="0">
                    <a:moveTo>
                      <a:pt x="0" y="1"/>
                    </a:moveTo>
                    <a:lnTo>
                      <a:pt x="0" y="1037"/>
                    </a:lnTo>
                    <a:lnTo>
                      <a:pt x="488" y="1037"/>
                    </a:lnTo>
                    <a:lnTo>
                      <a:pt x="48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44"/>
              <p:cNvSpPr/>
              <p:nvPr/>
            </p:nvSpPr>
            <p:spPr>
              <a:xfrm>
                <a:off x="1567150" y="1354750"/>
                <a:ext cx="2738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1037" extrusionOk="0">
                    <a:moveTo>
                      <a:pt x="0" y="1"/>
                    </a:moveTo>
                    <a:lnTo>
                      <a:pt x="0" y="1037"/>
                    </a:lnTo>
                    <a:lnTo>
                      <a:pt x="10954" y="1037"/>
                    </a:lnTo>
                    <a:lnTo>
                      <a:pt x="1095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44"/>
              <p:cNvSpPr/>
              <p:nvPr/>
            </p:nvSpPr>
            <p:spPr>
              <a:xfrm>
                <a:off x="1556425" y="1500600"/>
                <a:ext cx="296800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1872" h="1025" extrusionOk="0">
                    <a:moveTo>
                      <a:pt x="1" y="1"/>
                    </a:moveTo>
                    <a:lnTo>
                      <a:pt x="1" y="1025"/>
                    </a:lnTo>
                    <a:lnTo>
                      <a:pt x="441" y="1025"/>
                    </a:lnTo>
                    <a:lnTo>
                      <a:pt x="441" y="1"/>
                    </a:lnTo>
                    <a:close/>
                    <a:moveTo>
                      <a:pt x="11383" y="1"/>
                    </a:moveTo>
                    <a:lnTo>
                      <a:pt x="11383" y="1025"/>
                    </a:lnTo>
                    <a:lnTo>
                      <a:pt x="11871" y="1025"/>
                    </a:lnTo>
                    <a:lnTo>
                      <a:pt x="118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44"/>
              <p:cNvSpPr/>
              <p:nvPr/>
            </p:nvSpPr>
            <p:spPr>
              <a:xfrm>
                <a:off x="1567150" y="1500600"/>
                <a:ext cx="273875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1025" extrusionOk="0">
                    <a:moveTo>
                      <a:pt x="0" y="1"/>
                    </a:moveTo>
                    <a:lnTo>
                      <a:pt x="0" y="1025"/>
                    </a:lnTo>
                    <a:lnTo>
                      <a:pt x="10954" y="1025"/>
                    </a:lnTo>
                    <a:lnTo>
                      <a:pt x="1095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44"/>
              <p:cNvSpPr/>
              <p:nvPr/>
            </p:nvSpPr>
            <p:spPr>
              <a:xfrm>
                <a:off x="1629950" y="1269325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1" y="1"/>
                    </a:moveTo>
                    <a:lnTo>
                      <a:pt x="1001" y="1"/>
                    </a:lnTo>
                    <a:lnTo>
                      <a:pt x="1001" y="1001"/>
                    </a:lnTo>
                    <a:lnTo>
                      <a:pt x="1" y="100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44"/>
              <p:cNvSpPr/>
              <p:nvPr/>
            </p:nvSpPr>
            <p:spPr>
              <a:xfrm>
                <a:off x="1660600" y="1269325"/>
                <a:ext cx="253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01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13" y="1001"/>
                    </a:lnTo>
                    <a:lnTo>
                      <a:pt x="10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44"/>
              <p:cNvSpPr/>
              <p:nvPr/>
            </p:nvSpPr>
            <p:spPr>
              <a:xfrm>
                <a:off x="1691575" y="1269325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1"/>
                    </a:moveTo>
                    <a:lnTo>
                      <a:pt x="1000" y="1"/>
                    </a:lnTo>
                    <a:lnTo>
                      <a:pt x="1000" y="1001"/>
                    </a:lnTo>
                    <a:lnTo>
                      <a:pt x="0" y="100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44"/>
              <p:cNvSpPr/>
              <p:nvPr/>
            </p:nvSpPr>
            <p:spPr>
              <a:xfrm>
                <a:off x="1722225" y="1269325"/>
                <a:ext cx="253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01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13" y="1001"/>
                    </a:lnTo>
                    <a:lnTo>
                      <a:pt x="10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44"/>
              <p:cNvSpPr/>
              <p:nvPr/>
            </p:nvSpPr>
            <p:spPr>
              <a:xfrm>
                <a:off x="1753175" y="1269325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1" y="1"/>
                    </a:moveTo>
                    <a:lnTo>
                      <a:pt x="1001" y="1"/>
                    </a:lnTo>
                    <a:lnTo>
                      <a:pt x="1001" y="1001"/>
                    </a:lnTo>
                    <a:lnTo>
                      <a:pt x="1" y="100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44"/>
              <p:cNvSpPr/>
              <p:nvPr/>
            </p:nvSpPr>
            <p:spPr>
              <a:xfrm>
                <a:off x="1607025" y="1152350"/>
                <a:ext cx="82175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3287" h="3287" extrusionOk="0">
                    <a:moveTo>
                      <a:pt x="3287" y="1644"/>
                    </a:moveTo>
                    <a:cubicBezTo>
                      <a:pt x="3287" y="2549"/>
                      <a:pt x="2549" y="3287"/>
                      <a:pt x="1644" y="3287"/>
                    </a:cubicBezTo>
                    <a:cubicBezTo>
                      <a:pt x="739" y="3287"/>
                      <a:pt x="1" y="2549"/>
                      <a:pt x="1" y="1644"/>
                    </a:cubicBezTo>
                    <a:cubicBezTo>
                      <a:pt x="1" y="739"/>
                      <a:pt x="739" y="1"/>
                      <a:pt x="1644" y="1"/>
                    </a:cubicBezTo>
                    <a:cubicBezTo>
                      <a:pt x="2549" y="1"/>
                      <a:pt x="3287" y="739"/>
                      <a:pt x="3287" y="16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44"/>
              <p:cNvSpPr/>
              <p:nvPr/>
            </p:nvSpPr>
            <p:spPr>
              <a:xfrm>
                <a:off x="1638575" y="1183900"/>
                <a:ext cx="19075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763" extrusionOk="0">
                    <a:moveTo>
                      <a:pt x="382" y="1"/>
                    </a:moveTo>
                    <a:cubicBezTo>
                      <a:pt x="168" y="1"/>
                      <a:pt x="1" y="167"/>
                      <a:pt x="1" y="382"/>
                    </a:cubicBezTo>
                    <a:cubicBezTo>
                      <a:pt x="1" y="596"/>
                      <a:pt x="168" y="763"/>
                      <a:pt x="382" y="763"/>
                    </a:cubicBezTo>
                    <a:cubicBezTo>
                      <a:pt x="596" y="763"/>
                      <a:pt x="763" y="596"/>
                      <a:pt x="763" y="382"/>
                    </a:cubicBezTo>
                    <a:cubicBezTo>
                      <a:pt x="763" y="167"/>
                      <a:pt x="596" y="1"/>
                      <a:pt x="3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44"/>
              <p:cNvSpPr/>
              <p:nvPr/>
            </p:nvSpPr>
            <p:spPr>
              <a:xfrm>
                <a:off x="1718950" y="1152350"/>
                <a:ext cx="82175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3287" h="3287" extrusionOk="0">
                    <a:moveTo>
                      <a:pt x="3287" y="1644"/>
                    </a:moveTo>
                    <a:cubicBezTo>
                      <a:pt x="3287" y="2549"/>
                      <a:pt x="2549" y="3287"/>
                      <a:pt x="1644" y="3287"/>
                    </a:cubicBezTo>
                    <a:cubicBezTo>
                      <a:pt x="739" y="3287"/>
                      <a:pt x="1" y="2549"/>
                      <a:pt x="1" y="1644"/>
                    </a:cubicBezTo>
                    <a:cubicBezTo>
                      <a:pt x="1" y="739"/>
                      <a:pt x="739" y="1"/>
                      <a:pt x="1644" y="1"/>
                    </a:cubicBezTo>
                    <a:cubicBezTo>
                      <a:pt x="2549" y="1"/>
                      <a:pt x="3287" y="739"/>
                      <a:pt x="3287" y="16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44"/>
              <p:cNvSpPr/>
              <p:nvPr/>
            </p:nvSpPr>
            <p:spPr>
              <a:xfrm>
                <a:off x="1750500" y="1183900"/>
                <a:ext cx="19075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763" extrusionOk="0">
                    <a:moveTo>
                      <a:pt x="382" y="1"/>
                    </a:moveTo>
                    <a:cubicBezTo>
                      <a:pt x="167" y="1"/>
                      <a:pt x="1" y="167"/>
                      <a:pt x="1" y="382"/>
                    </a:cubicBezTo>
                    <a:cubicBezTo>
                      <a:pt x="1" y="596"/>
                      <a:pt x="167" y="763"/>
                      <a:pt x="382" y="763"/>
                    </a:cubicBezTo>
                    <a:cubicBezTo>
                      <a:pt x="596" y="763"/>
                      <a:pt x="763" y="596"/>
                      <a:pt x="763" y="382"/>
                    </a:cubicBezTo>
                    <a:cubicBezTo>
                      <a:pt x="763" y="167"/>
                      <a:pt x="596" y="1"/>
                      <a:pt x="3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44"/>
              <p:cNvSpPr/>
              <p:nvPr/>
            </p:nvSpPr>
            <p:spPr>
              <a:xfrm>
                <a:off x="1589175" y="1403575"/>
                <a:ext cx="20850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4" extrusionOk="0">
                    <a:moveTo>
                      <a:pt x="834" y="417"/>
                    </a:moveTo>
                    <a:cubicBezTo>
                      <a:pt x="834" y="655"/>
                      <a:pt x="643" y="834"/>
                      <a:pt x="417" y="834"/>
                    </a:cubicBezTo>
                    <a:cubicBezTo>
                      <a:pt x="179" y="834"/>
                      <a:pt x="0" y="655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43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44"/>
              <p:cNvSpPr/>
              <p:nvPr/>
            </p:nvSpPr>
            <p:spPr>
              <a:xfrm>
                <a:off x="1799625" y="1403575"/>
                <a:ext cx="20850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4" extrusionOk="0">
                    <a:moveTo>
                      <a:pt x="834" y="417"/>
                    </a:moveTo>
                    <a:cubicBezTo>
                      <a:pt x="834" y="655"/>
                      <a:pt x="655" y="834"/>
                      <a:pt x="417" y="834"/>
                    </a:cubicBezTo>
                    <a:cubicBezTo>
                      <a:pt x="191" y="834"/>
                      <a:pt x="0" y="655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55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44"/>
              <p:cNvSpPr/>
              <p:nvPr/>
            </p:nvSpPr>
            <p:spPr>
              <a:xfrm>
                <a:off x="1589175" y="1457150"/>
                <a:ext cx="2085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5" extrusionOk="0">
                    <a:moveTo>
                      <a:pt x="834" y="417"/>
                    </a:moveTo>
                    <a:cubicBezTo>
                      <a:pt x="834" y="656"/>
                      <a:pt x="643" y="834"/>
                      <a:pt x="417" y="834"/>
                    </a:cubicBezTo>
                    <a:cubicBezTo>
                      <a:pt x="179" y="834"/>
                      <a:pt x="0" y="656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43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44"/>
              <p:cNvSpPr/>
              <p:nvPr/>
            </p:nvSpPr>
            <p:spPr>
              <a:xfrm>
                <a:off x="1799625" y="1457150"/>
                <a:ext cx="2085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5" extrusionOk="0">
                    <a:moveTo>
                      <a:pt x="834" y="417"/>
                    </a:moveTo>
                    <a:cubicBezTo>
                      <a:pt x="834" y="656"/>
                      <a:pt x="655" y="834"/>
                      <a:pt x="417" y="834"/>
                    </a:cubicBezTo>
                    <a:cubicBezTo>
                      <a:pt x="191" y="834"/>
                      <a:pt x="0" y="656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55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44"/>
              <p:cNvSpPr/>
              <p:nvPr/>
            </p:nvSpPr>
            <p:spPr>
              <a:xfrm>
                <a:off x="1626975" y="1404475"/>
                <a:ext cx="155700" cy="72650"/>
              </a:xfrm>
              <a:custGeom>
                <a:avLst/>
                <a:gdLst/>
                <a:ahLst/>
                <a:cxnLst/>
                <a:rect l="l" t="t" r="r" b="b"/>
                <a:pathLst>
                  <a:path w="6228" h="2906" extrusionOk="0">
                    <a:moveTo>
                      <a:pt x="1" y="0"/>
                    </a:moveTo>
                    <a:lnTo>
                      <a:pt x="1" y="2905"/>
                    </a:lnTo>
                    <a:lnTo>
                      <a:pt x="6228" y="2905"/>
                    </a:lnTo>
                    <a:lnTo>
                      <a:pt x="622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63" name="Google Shape;2363;p44"/>
          <p:cNvGrpSpPr/>
          <p:nvPr/>
        </p:nvGrpSpPr>
        <p:grpSpPr>
          <a:xfrm rot="-463991">
            <a:off x="7279872" y="2477592"/>
            <a:ext cx="1747157" cy="2313435"/>
            <a:chOff x="3079550" y="2361275"/>
            <a:chExt cx="565275" cy="750425"/>
          </a:xfrm>
        </p:grpSpPr>
        <p:sp>
          <p:nvSpPr>
            <p:cNvPr id="2364" name="Google Shape;2364;p44"/>
            <p:cNvSpPr/>
            <p:nvPr/>
          </p:nvSpPr>
          <p:spPr>
            <a:xfrm>
              <a:off x="3079550" y="2361288"/>
              <a:ext cx="565275" cy="750400"/>
            </a:xfrm>
            <a:custGeom>
              <a:avLst/>
              <a:gdLst/>
              <a:ahLst/>
              <a:cxnLst/>
              <a:rect l="l" t="t" r="r" b="b"/>
              <a:pathLst>
                <a:path w="22611" h="30016" extrusionOk="0">
                  <a:moveTo>
                    <a:pt x="11061" y="0"/>
                  </a:moveTo>
                  <a:cubicBezTo>
                    <a:pt x="10692" y="0"/>
                    <a:pt x="10382" y="298"/>
                    <a:pt x="10382" y="679"/>
                  </a:cubicBezTo>
                  <a:cubicBezTo>
                    <a:pt x="10382" y="964"/>
                    <a:pt x="10573" y="1214"/>
                    <a:pt x="10835" y="1310"/>
                  </a:cubicBezTo>
                  <a:lnTo>
                    <a:pt x="10835" y="2917"/>
                  </a:lnTo>
                  <a:lnTo>
                    <a:pt x="9108" y="2917"/>
                  </a:lnTo>
                  <a:lnTo>
                    <a:pt x="9108" y="4596"/>
                  </a:lnTo>
                  <a:lnTo>
                    <a:pt x="7299" y="4596"/>
                  </a:lnTo>
                  <a:lnTo>
                    <a:pt x="7299" y="5417"/>
                  </a:lnTo>
                  <a:lnTo>
                    <a:pt x="6001" y="5417"/>
                  </a:lnTo>
                  <a:lnTo>
                    <a:pt x="6001" y="12823"/>
                  </a:lnTo>
                  <a:lnTo>
                    <a:pt x="4834" y="12823"/>
                  </a:lnTo>
                  <a:lnTo>
                    <a:pt x="4834" y="14859"/>
                  </a:lnTo>
                  <a:lnTo>
                    <a:pt x="4834" y="14907"/>
                  </a:lnTo>
                  <a:lnTo>
                    <a:pt x="4834" y="16883"/>
                  </a:lnTo>
                  <a:lnTo>
                    <a:pt x="4834" y="16943"/>
                  </a:lnTo>
                  <a:lnTo>
                    <a:pt x="4834" y="18919"/>
                  </a:lnTo>
                  <a:lnTo>
                    <a:pt x="4834" y="18979"/>
                  </a:lnTo>
                  <a:lnTo>
                    <a:pt x="4834" y="19705"/>
                  </a:lnTo>
                  <a:cubicBezTo>
                    <a:pt x="2798" y="21515"/>
                    <a:pt x="1512" y="24158"/>
                    <a:pt x="1512" y="27099"/>
                  </a:cubicBezTo>
                  <a:lnTo>
                    <a:pt x="1512" y="28087"/>
                  </a:lnTo>
                  <a:lnTo>
                    <a:pt x="0" y="28087"/>
                  </a:lnTo>
                  <a:lnTo>
                    <a:pt x="0" y="30016"/>
                  </a:lnTo>
                  <a:lnTo>
                    <a:pt x="4012" y="30016"/>
                  </a:lnTo>
                  <a:lnTo>
                    <a:pt x="4012" y="28087"/>
                  </a:lnTo>
                  <a:lnTo>
                    <a:pt x="2477" y="28087"/>
                  </a:lnTo>
                  <a:lnTo>
                    <a:pt x="2477" y="27099"/>
                  </a:lnTo>
                  <a:cubicBezTo>
                    <a:pt x="2477" y="24765"/>
                    <a:pt x="3370" y="22646"/>
                    <a:pt x="4834" y="21050"/>
                  </a:cubicBezTo>
                  <a:lnTo>
                    <a:pt x="4834" y="22991"/>
                  </a:lnTo>
                  <a:lnTo>
                    <a:pt x="4834" y="23039"/>
                  </a:lnTo>
                  <a:lnTo>
                    <a:pt x="4834" y="25075"/>
                  </a:lnTo>
                  <a:lnTo>
                    <a:pt x="6560" y="25075"/>
                  </a:lnTo>
                  <a:cubicBezTo>
                    <a:pt x="6549" y="25217"/>
                    <a:pt x="6549" y="25360"/>
                    <a:pt x="6549" y="25491"/>
                  </a:cubicBezTo>
                  <a:cubicBezTo>
                    <a:pt x="6549" y="27992"/>
                    <a:pt x="8573" y="30016"/>
                    <a:pt x="11061" y="30016"/>
                  </a:cubicBezTo>
                  <a:cubicBezTo>
                    <a:pt x="13561" y="30016"/>
                    <a:pt x="15585" y="27992"/>
                    <a:pt x="15585" y="25491"/>
                  </a:cubicBezTo>
                  <a:cubicBezTo>
                    <a:pt x="15585" y="25360"/>
                    <a:pt x="15573" y="25217"/>
                    <a:pt x="15562" y="25075"/>
                  </a:cubicBezTo>
                  <a:lnTo>
                    <a:pt x="17264" y="25075"/>
                  </a:lnTo>
                  <a:lnTo>
                    <a:pt x="17264" y="23039"/>
                  </a:lnTo>
                  <a:lnTo>
                    <a:pt x="17264" y="22991"/>
                  </a:lnTo>
                  <a:lnTo>
                    <a:pt x="17264" y="21015"/>
                  </a:lnTo>
                  <a:lnTo>
                    <a:pt x="17264" y="20955"/>
                  </a:lnTo>
                  <a:lnTo>
                    <a:pt x="17264" y="20562"/>
                  </a:lnTo>
                  <a:cubicBezTo>
                    <a:pt x="19014" y="22181"/>
                    <a:pt x="20122" y="24515"/>
                    <a:pt x="20122" y="27099"/>
                  </a:cubicBezTo>
                  <a:lnTo>
                    <a:pt x="20122" y="28087"/>
                  </a:lnTo>
                  <a:lnTo>
                    <a:pt x="18598" y="28087"/>
                  </a:lnTo>
                  <a:lnTo>
                    <a:pt x="18598" y="30016"/>
                  </a:lnTo>
                  <a:lnTo>
                    <a:pt x="22610" y="30016"/>
                  </a:lnTo>
                  <a:lnTo>
                    <a:pt x="22610" y="28087"/>
                  </a:lnTo>
                  <a:lnTo>
                    <a:pt x="21086" y="28087"/>
                  </a:lnTo>
                  <a:lnTo>
                    <a:pt x="21086" y="27099"/>
                  </a:lnTo>
                  <a:cubicBezTo>
                    <a:pt x="21086" y="23920"/>
                    <a:pt x="19586" y="21098"/>
                    <a:pt x="17264" y="19300"/>
                  </a:cubicBezTo>
                  <a:lnTo>
                    <a:pt x="17264" y="18979"/>
                  </a:lnTo>
                  <a:lnTo>
                    <a:pt x="17264" y="18919"/>
                  </a:lnTo>
                  <a:lnTo>
                    <a:pt x="17264" y="16943"/>
                  </a:lnTo>
                  <a:lnTo>
                    <a:pt x="17264" y="16883"/>
                  </a:lnTo>
                  <a:lnTo>
                    <a:pt x="17264" y="14907"/>
                  </a:lnTo>
                  <a:lnTo>
                    <a:pt x="17264" y="14859"/>
                  </a:lnTo>
                  <a:lnTo>
                    <a:pt x="17264" y="12823"/>
                  </a:lnTo>
                  <a:lnTo>
                    <a:pt x="16121" y="12823"/>
                  </a:lnTo>
                  <a:lnTo>
                    <a:pt x="16121" y="5417"/>
                  </a:lnTo>
                  <a:lnTo>
                    <a:pt x="14823" y="5417"/>
                  </a:lnTo>
                  <a:lnTo>
                    <a:pt x="14823" y="4596"/>
                  </a:lnTo>
                  <a:lnTo>
                    <a:pt x="13014" y="4596"/>
                  </a:lnTo>
                  <a:lnTo>
                    <a:pt x="13014" y="2917"/>
                  </a:lnTo>
                  <a:lnTo>
                    <a:pt x="11287" y="2917"/>
                  </a:lnTo>
                  <a:lnTo>
                    <a:pt x="11287" y="1310"/>
                  </a:lnTo>
                  <a:cubicBezTo>
                    <a:pt x="11549" y="1214"/>
                    <a:pt x="11740" y="964"/>
                    <a:pt x="11740" y="679"/>
                  </a:cubicBezTo>
                  <a:cubicBezTo>
                    <a:pt x="11740" y="310"/>
                    <a:pt x="11430" y="0"/>
                    <a:pt x="11061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65" name="Google Shape;2365;p44"/>
            <p:cNvGrpSpPr/>
            <p:nvPr/>
          </p:nvGrpSpPr>
          <p:grpSpPr>
            <a:xfrm>
              <a:off x="3079550" y="2361275"/>
              <a:ext cx="565275" cy="750425"/>
              <a:chOff x="3079550" y="1008875"/>
              <a:chExt cx="565275" cy="750425"/>
            </a:xfrm>
          </p:grpSpPr>
          <p:sp>
            <p:nvSpPr>
              <p:cNvPr id="2366" name="Google Shape;2366;p44"/>
              <p:cNvSpPr/>
              <p:nvPr/>
            </p:nvSpPr>
            <p:spPr>
              <a:xfrm>
                <a:off x="3350400" y="1025850"/>
                <a:ext cx="11350" cy="872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490" extrusionOk="0">
                    <a:moveTo>
                      <a:pt x="1" y="1"/>
                    </a:moveTo>
                    <a:lnTo>
                      <a:pt x="1" y="3489"/>
                    </a:lnTo>
                    <a:lnTo>
                      <a:pt x="453" y="3489"/>
                    </a:lnTo>
                    <a:lnTo>
                      <a:pt x="45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44"/>
              <p:cNvSpPr/>
              <p:nvPr/>
            </p:nvSpPr>
            <p:spPr>
              <a:xfrm>
                <a:off x="3339100" y="1008875"/>
                <a:ext cx="33950" cy="33975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1359" extrusionOk="0">
                    <a:moveTo>
                      <a:pt x="679" y="1"/>
                    </a:moveTo>
                    <a:cubicBezTo>
                      <a:pt x="298" y="1"/>
                      <a:pt x="0" y="310"/>
                      <a:pt x="0" y="680"/>
                    </a:cubicBezTo>
                    <a:cubicBezTo>
                      <a:pt x="0" y="1061"/>
                      <a:pt x="310" y="1358"/>
                      <a:pt x="679" y="1358"/>
                    </a:cubicBezTo>
                    <a:cubicBezTo>
                      <a:pt x="1048" y="1358"/>
                      <a:pt x="1358" y="1049"/>
                      <a:pt x="1358" y="680"/>
                    </a:cubicBezTo>
                    <a:cubicBezTo>
                      <a:pt x="1358" y="310"/>
                      <a:pt x="1048" y="1"/>
                      <a:pt x="67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44"/>
              <p:cNvSpPr/>
              <p:nvPr/>
            </p:nvSpPr>
            <p:spPr>
              <a:xfrm>
                <a:off x="3229550" y="1144325"/>
                <a:ext cx="253050" cy="347375"/>
              </a:xfrm>
              <a:custGeom>
                <a:avLst/>
                <a:gdLst/>
                <a:ahLst/>
                <a:cxnLst/>
                <a:rect l="l" t="t" r="r" b="b"/>
                <a:pathLst>
                  <a:path w="10122" h="13895" extrusionOk="0">
                    <a:moveTo>
                      <a:pt x="1" y="0"/>
                    </a:moveTo>
                    <a:lnTo>
                      <a:pt x="1" y="8835"/>
                    </a:lnTo>
                    <a:cubicBezTo>
                      <a:pt x="1" y="11633"/>
                      <a:pt x="2263" y="13895"/>
                      <a:pt x="5061" y="13895"/>
                    </a:cubicBezTo>
                    <a:cubicBezTo>
                      <a:pt x="7859" y="13895"/>
                      <a:pt x="10121" y="11633"/>
                      <a:pt x="10121" y="8835"/>
                    </a:cubicBezTo>
                    <a:lnTo>
                      <a:pt x="1012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44"/>
              <p:cNvSpPr/>
              <p:nvPr/>
            </p:nvSpPr>
            <p:spPr>
              <a:xfrm>
                <a:off x="3242950" y="1533350"/>
                <a:ext cx="226250" cy="225950"/>
              </a:xfrm>
              <a:custGeom>
                <a:avLst/>
                <a:gdLst/>
                <a:ahLst/>
                <a:cxnLst/>
                <a:rect l="l" t="t" r="r" b="b"/>
                <a:pathLst>
                  <a:path w="9050" h="9038" extrusionOk="0">
                    <a:moveTo>
                      <a:pt x="4525" y="1"/>
                    </a:moveTo>
                    <a:cubicBezTo>
                      <a:pt x="2025" y="1"/>
                      <a:pt x="1" y="2025"/>
                      <a:pt x="1" y="4513"/>
                    </a:cubicBezTo>
                    <a:cubicBezTo>
                      <a:pt x="1" y="7013"/>
                      <a:pt x="2037" y="9037"/>
                      <a:pt x="4525" y="9037"/>
                    </a:cubicBezTo>
                    <a:cubicBezTo>
                      <a:pt x="7025" y="9037"/>
                      <a:pt x="9049" y="7013"/>
                      <a:pt x="9049" y="4513"/>
                    </a:cubicBezTo>
                    <a:cubicBezTo>
                      <a:pt x="9049" y="2025"/>
                      <a:pt x="7025" y="1"/>
                      <a:pt x="45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44"/>
              <p:cNvSpPr/>
              <p:nvPr/>
            </p:nvSpPr>
            <p:spPr>
              <a:xfrm>
                <a:off x="3312300" y="1602700"/>
                <a:ext cx="87550" cy="87250"/>
              </a:xfrm>
              <a:custGeom>
                <a:avLst/>
                <a:gdLst/>
                <a:ahLst/>
                <a:cxnLst/>
                <a:rect l="l" t="t" r="r" b="b"/>
                <a:pathLst>
                  <a:path w="3502" h="3490" extrusionOk="0">
                    <a:moveTo>
                      <a:pt x="1751" y="1"/>
                    </a:moveTo>
                    <a:cubicBezTo>
                      <a:pt x="787" y="1"/>
                      <a:pt x="1" y="775"/>
                      <a:pt x="1" y="1739"/>
                    </a:cubicBezTo>
                    <a:cubicBezTo>
                      <a:pt x="1" y="2715"/>
                      <a:pt x="787" y="3489"/>
                      <a:pt x="1751" y="3489"/>
                    </a:cubicBezTo>
                    <a:cubicBezTo>
                      <a:pt x="2715" y="3489"/>
                      <a:pt x="3501" y="2715"/>
                      <a:pt x="3501" y="1739"/>
                    </a:cubicBezTo>
                    <a:cubicBezTo>
                      <a:pt x="3501" y="775"/>
                      <a:pt x="2715" y="1"/>
                      <a:pt x="17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44"/>
              <p:cNvSpPr/>
              <p:nvPr/>
            </p:nvSpPr>
            <p:spPr>
              <a:xfrm>
                <a:off x="3272125" y="1262200"/>
                <a:ext cx="1679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6716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6716" y="4143"/>
                    </a:lnTo>
                    <a:lnTo>
                      <a:pt x="67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44"/>
              <p:cNvSpPr/>
              <p:nvPr/>
            </p:nvSpPr>
            <p:spPr>
              <a:xfrm>
                <a:off x="3117350" y="1440200"/>
                <a:ext cx="489375" cy="286050"/>
              </a:xfrm>
              <a:custGeom>
                <a:avLst/>
                <a:gdLst/>
                <a:ahLst/>
                <a:cxnLst/>
                <a:rect l="l" t="t" r="r" b="b"/>
                <a:pathLst>
                  <a:path w="19575" h="11442" extrusionOk="0">
                    <a:moveTo>
                      <a:pt x="9775" y="0"/>
                    </a:moveTo>
                    <a:cubicBezTo>
                      <a:pt x="4382" y="0"/>
                      <a:pt x="0" y="4417"/>
                      <a:pt x="0" y="9846"/>
                    </a:cubicBezTo>
                    <a:lnTo>
                      <a:pt x="0" y="11442"/>
                    </a:lnTo>
                    <a:lnTo>
                      <a:pt x="965" y="11442"/>
                    </a:lnTo>
                    <a:lnTo>
                      <a:pt x="965" y="9846"/>
                    </a:lnTo>
                    <a:cubicBezTo>
                      <a:pt x="965" y="4941"/>
                      <a:pt x="4917" y="964"/>
                      <a:pt x="9775" y="964"/>
                    </a:cubicBezTo>
                    <a:lnTo>
                      <a:pt x="9799" y="964"/>
                    </a:lnTo>
                    <a:cubicBezTo>
                      <a:pt x="14657" y="964"/>
                      <a:pt x="18610" y="4941"/>
                      <a:pt x="18610" y="9846"/>
                    </a:cubicBezTo>
                    <a:lnTo>
                      <a:pt x="18610" y="11442"/>
                    </a:lnTo>
                    <a:lnTo>
                      <a:pt x="19574" y="11442"/>
                    </a:lnTo>
                    <a:lnTo>
                      <a:pt x="19574" y="9846"/>
                    </a:lnTo>
                    <a:cubicBezTo>
                      <a:pt x="19574" y="4417"/>
                      <a:pt x="15181" y="0"/>
                      <a:pt x="97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44"/>
              <p:cNvSpPr/>
              <p:nvPr/>
            </p:nvSpPr>
            <p:spPr>
              <a:xfrm>
                <a:off x="3200400" y="15836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44"/>
              <p:cNvSpPr/>
              <p:nvPr/>
            </p:nvSpPr>
            <p:spPr>
              <a:xfrm>
                <a:off x="3252175" y="15836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44"/>
              <p:cNvSpPr/>
              <p:nvPr/>
            </p:nvSpPr>
            <p:spPr>
              <a:xfrm>
                <a:off x="3303975" y="15836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44"/>
              <p:cNvSpPr/>
              <p:nvPr/>
            </p:nvSpPr>
            <p:spPr>
              <a:xfrm>
                <a:off x="3355475" y="15836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44"/>
              <p:cNvSpPr/>
              <p:nvPr/>
            </p:nvSpPr>
            <p:spPr>
              <a:xfrm>
                <a:off x="3407250" y="15836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44"/>
              <p:cNvSpPr/>
              <p:nvPr/>
            </p:nvSpPr>
            <p:spPr>
              <a:xfrm>
                <a:off x="3459050" y="15836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44"/>
              <p:cNvSpPr/>
              <p:nvPr/>
            </p:nvSpPr>
            <p:spPr>
              <a:xfrm>
                <a:off x="3200400" y="15327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44"/>
              <p:cNvSpPr/>
              <p:nvPr/>
            </p:nvSpPr>
            <p:spPr>
              <a:xfrm>
                <a:off x="3252175" y="15327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44"/>
              <p:cNvSpPr/>
              <p:nvPr/>
            </p:nvSpPr>
            <p:spPr>
              <a:xfrm>
                <a:off x="3303975" y="15327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44"/>
              <p:cNvSpPr/>
              <p:nvPr/>
            </p:nvSpPr>
            <p:spPr>
              <a:xfrm>
                <a:off x="3355475" y="15327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44"/>
              <p:cNvSpPr/>
              <p:nvPr/>
            </p:nvSpPr>
            <p:spPr>
              <a:xfrm>
                <a:off x="3407250" y="15327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44"/>
              <p:cNvSpPr/>
              <p:nvPr/>
            </p:nvSpPr>
            <p:spPr>
              <a:xfrm>
                <a:off x="3459050" y="15327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44"/>
              <p:cNvSpPr/>
              <p:nvPr/>
            </p:nvSpPr>
            <p:spPr>
              <a:xfrm>
                <a:off x="3200400" y="1481850"/>
                <a:ext cx="52100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97" extrusionOk="0">
                    <a:moveTo>
                      <a:pt x="0" y="1"/>
                    </a:moveTo>
                    <a:lnTo>
                      <a:pt x="0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44"/>
              <p:cNvSpPr/>
              <p:nvPr/>
            </p:nvSpPr>
            <p:spPr>
              <a:xfrm>
                <a:off x="3252175" y="1481850"/>
                <a:ext cx="5212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97" extrusionOk="0">
                    <a:moveTo>
                      <a:pt x="1" y="1"/>
                    </a:moveTo>
                    <a:lnTo>
                      <a:pt x="1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44"/>
              <p:cNvSpPr/>
              <p:nvPr/>
            </p:nvSpPr>
            <p:spPr>
              <a:xfrm>
                <a:off x="3303975" y="1481850"/>
                <a:ext cx="52100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97" extrusionOk="0">
                    <a:moveTo>
                      <a:pt x="0" y="1"/>
                    </a:moveTo>
                    <a:lnTo>
                      <a:pt x="0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44"/>
              <p:cNvSpPr/>
              <p:nvPr/>
            </p:nvSpPr>
            <p:spPr>
              <a:xfrm>
                <a:off x="3355475" y="1481850"/>
                <a:ext cx="52100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97" extrusionOk="0">
                    <a:moveTo>
                      <a:pt x="0" y="1"/>
                    </a:moveTo>
                    <a:lnTo>
                      <a:pt x="0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44"/>
              <p:cNvSpPr/>
              <p:nvPr/>
            </p:nvSpPr>
            <p:spPr>
              <a:xfrm>
                <a:off x="3407250" y="1481850"/>
                <a:ext cx="5212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97" extrusionOk="0">
                    <a:moveTo>
                      <a:pt x="1" y="1"/>
                    </a:moveTo>
                    <a:lnTo>
                      <a:pt x="1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44"/>
              <p:cNvSpPr/>
              <p:nvPr/>
            </p:nvSpPr>
            <p:spPr>
              <a:xfrm>
                <a:off x="3459050" y="1481850"/>
                <a:ext cx="5212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97" extrusionOk="0">
                    <a:moveTo>
                      <a:pt x="1" y="1"/>
                    </a:moveTo>
                    <a:lnTo>
                      <a:pt x="1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44"/>
              <p:cNvSpPr/>
              <p:nvPr/>
            </p:nvSpPr>
            <p:spPr>
              <a:xfrm>
                <a:off x="3200400" y="14312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44"/>
              <p:cNvSpPr/>
              <p:nvPr/>
            </p:nvSpPr>
            <p:spPr>
              <a:xfrm>
                <a:off x="3252175" y="14312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" name="Google Shape;2393;p44"/>
              <p:cNvSpPr/>
              <p:nvPr/>
            </p:nvSpPr>
            <p:spPr>
              <a:xfrm>
                <a:off x="3303975" y="14312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44"/>
              <p:cNvSpPr/>
              <p:nvPr/>
            </p:nvSpPr>
            <p:spPr>
              <a:xfrm>
                <a:off x="3355475" y="14312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44"/>
              <p:cNvSpPr/>
              <p:nvPr/>
            </p:nvSpPr>
            <p:spPr>
              <a:xfrm>
                <a:off x="3407250" y="14312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44"/>
              <p:cNvSpPr/>
              <p:nvPr/>
            </p:nvSpPr>
            <p:spPr>
              <a:xfrm>
                <a:off x="3459050" y="14312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44"/>
              <p:cNvSpPr/>
              <p:nvPr/>
            </p:nvSpPr>
            <p:spPr>
              <a:xfrm>
                <a:off x="3200400" y="13803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44"/>
              <p:cNvSpPr/>
              <p:nvPr/>
            </p:nvSpPr>
            <p:spPr>
              <a:xfrm>
                <a:off x="3252175" y="13803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44"/>
              <p:cNvSpPr/>
              <p:nvPr/>
            </p:nvSpPr>
            <p:spPr>
              <a:xfrm>
                <a:off x="3303975" y="13803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44"/>
              <p:cNvSpPr/>
              <p:nvPr/>
            </p:nvSpPr>
            <p:spPr>
              <a:xfrm>
                <a:off x="3355475" y="13803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44"/>
              <p:cNvSpPr/>
              <p:nvPr/>
            </p:nvSpPr>
            <p:spPr>
              <a:xfrm>
                <a:off x="3407250" y="13803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44"/>
              <p:cNvSpPr/>
              <p:nvPr/>
            </p:nvSpPr>
            <p:spPr>
              <a:xfrm>
                <a:off x="3459050" y="13803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44"/>
              <p:cNvSpPr/>
              <p:nvPr/>
            </p:nvSpPr>
            <p:spPr>
              <a:xfrm>
                <a:off x="3200400" y="13294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44"/>
              <p:cNvSpPr/>
              <p:nvPr/>
            </p:nvSpPr>
            <p:spPr>
              <a:xfrm>
                <a:off x="3252175" y="13294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44"/>
              <p:cNvSpPr/>
              <p:nvPr/>
            </p:nvSpPr>
            <p:spPr>
              <a:xfrm>
                <a:off x="3303975" y="13294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44"/>
              <p:cNvSpPr/>
              <p:nvPr/>
            </p:nvSpPr>
            <p:spPr>
              <a:xfrm>
                <a:off x="3355475" y="13294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44"/>
              <p:cNvSpPr/>
              <p:nvPr/>
            </p:nvSpPr>
            <p:spPr>
              <a:xfrm>
                <a:off x="3407250" y="13294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44"/>
              <p:cNvSpPr/>
              <p:nvPr/>
            </p:nvSpPr>
            <p:spPr>
              <a:xfrm>
                <a:off x="3459050" y="13294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44"/>
              <p:cNvSpPr/>
              <p:nvPr/>
            </p:nvSpPr>
            <p:spPr>
              <a:xfrm>
                <a:off x="3079550" y="1711050"/>
                <a:ext cx="100325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4013" h="1930" extrusionOk="0">
                    <a:moveTo>
                      <a:pt x="0" y="1"/>
                    </a:moveTo>
                    <a:lnTo>
                      <a:pt x="0" y="1929"/>
                    </a:lnTo>
                    <a:lnTo>
                      <a:pt x="4012" y="1929"/>
                    </a:lnTo>
                    <a:lnTo>
                      <a:pt x="401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44"/>
              <p:cNvSpPr/>
              <p:nvPr/>
            </p:nvSpPr>
            <p:spPr>
              <a:xfrm>
                <a:off x="3544475" y="1711050"/>
                <a:ext cx="100350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4014" h="1930" extrusionOk="0">
                    <a:moveTo>
                      <a:pt x="1" y="1"/>
                    </a:moveTo>
                    <a:lnTo>
                      <a:pt x="1" y="1929"/>
                    </a:lnTo>
                    <a:lnTo>
                      <a:pt x="4013" y="1929"/>
                    </a:lnTo>
                    <a:lnTo>
                      <a:pt x="401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44"/>
              <p:cNvSpPr/>
              <p:nvPr/>
            </p:nvSpPr>
            <p:spPr>
              <a:xfrm>
                <a:off x="3272125" y="12008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0" y="0"/>
                    </a:moveTo>
                    <a:lnTo>
                      <a:pt x="0" y="1465"/>
                    </a:lnTo>
                    <a:lnTo>
                      <a:pt x="929" y="1465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" name="Google Shape;2412;p44"/>
              <p:cNvSpPr/>
              <p:nvPr/>
            </p:nvSpPr>
            <p:spPr>
              <a:xfrm>
                <a:off x="3344450" y="12008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1" y="0"/>
                    </a:moveTo>
                    <a:lnTo>
                      <a:pt x="1" y="1465"/>
                    </a:lnTo>
                    <a:lnTo>
                      <a:pt x="929" y="1465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" name="Google Shape;2413;p44"/>
              <p:cNvSpPr/>
              <p:nvPr/>
            </p:nvSpPr>
            <p:spPr>
              <a:xfrm>
                <a:off x="3344450" y="12008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1" y="0"/>
                    </a:moveTo>
                    <a:lnTo>
                      <a:pt x="1" y="1465"/>
                    </a:lnTo>
                    <a:lnTo>
                      <a:pt x="929" y="1465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" name="Google Shape;2414;p44"/>
              <p:cNvSpPr/>
              <p:nvPr/>
            </p:nvSpPr>
            <p:spPr>
              <a:xfrm>
                <a:off x="3417075" y="1200875"/>
                <a:ext cx="229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465" extrusionOk="0">
                    <a:moveTo>
                      <a:pt x="1" y="0"/>
                    </a:moveTo>
                    <a:lnTo>
                      <a:pt x="1" y="1465"/>
                    </a:lnTo>
                    <a:lnTo>
                      <a:pt x="918" y="1465"/>
                    </a:lnTo>
                    <a:lnTo>
                      <a:pt x="9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" name="Google Shape;2415;p44"/>
              <p:cNvSpPr/>
              <p:nvPr/>
            </p:nvSpPr>
            <p:spPr>
              <a:xfrm>
                <a:off x="3262000" y="1123775"/>
                <a:ext cx="188150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7526" h="823" extrusionOk="0">
                    <a:moveTo>
                      <a:pt x="1" y="1"/>
                    </a:moveTo>
                    <a:lnTo>
                      <a:pt x="1" y="822"/>
                    </a:lnTo>
                    <a:lnTo>
                      <a:pt x="7525" y="822"/>
                    </a:lnTo>
                    <a:lnTo>
                      <a:pt x="752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44"/>
              <p:cNvSpPr/>
              <p:nvPr/>
            </p:nvSpPr>
            <p:spPr>
              <a:xfrm>
                <a:off x="3307250" y="1081800"/>
                <a:ext cx="97350" cy="42000"/>
              </a:xfrm>
              <a:custGeom>
                <a:avLst/>
                <a:gdLst/>
                <a:ahLst/>
                <a:cxnLst/>
                <a:rect l="l" t="t" r="r" b="b"/>
                <a:pathLst>
                  <a:path w="3894" h="1680" extrusionOk="0">
                    <a:moveTo>
                      <a:pt x="0" y="1"/>
                    </a:moveTo>
                    <a:lnTo>
                      <a:pt x="0" y="1680"/>
                    </a:lnTo>
                    <a:lnTo>
                      <a:pt x="3894" y="1680"/>
                    </a:lnTo>
                    <a:lnTo>
                      <a:pt x="389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17" name="Google Shape;2417;p44"/>
          <p:cNvGrpSpPr/>
          <p:nvPr/>
        </p:nvGrpSpPr>
        <p:grpSpPr>
          <a:xfrm rot="914391">
            <a:off x="7949111" y="379269"/>
            <a:ext cx="836213" cy="1254211"/>
            <a:chOff x="6630575" y="1482600"/>
            <a:chExt cx="292025" cy="438475"/>
          </a:xfrm>
        </p:grpSpPr>
        <p:sp>
          <p:nvSpPr>
            <p:cNvPr id="2418" name="Google Shape;2418;p44"/>
            <p:cNvSpPr/>
            <p:nvPr/>
          </p:nvSpPr>
          <p:spPr>
            <a:xfrm>
              <a:off x="6630575" y="1482750"/>
              <a:ext cx="292025" cy="438175"/>
            </a:xfrm>
            <a:custGeom>
              <a:avLst/>
              <a:gdLst/>
              <a:ahLst/>
              <a:cxnLst/>
              <a:rect l="l" t="t" r="r" b="b"/>
              <a:pathLst>
                <a:path w="11681" h="17527" extrusionOk="0">
                  <a:moveTo>
                    <a:pt x="5847" y="0"/>
                  </a:moveTo>
                  <a:cubicBezTo>
                    <a:pt x="2620" y="0"/>
                    <a:pt x="1" y="2608"/>
                    <a:pt x="1" y="5835"/>
                  </a:cubicBezTo>
                  <a:lnTo>
                    <a:pt x="1" y="9633"/>
                  </a:lnTo>
                  <a:lnTo>
                    <a:pt x="1" y="14586"/>
                  </a:lnTo>
                  <a:lnTo>
                    <a:pt x="1" y="14990"/>
                  </a:lnTo>
                  <a:lnTo>
                    <a:pt x="1" y="15395"/>
                  </a:lnTo>
                  <a:lnTo>
                    <a:pt x="1" y="16538"/>
                  </a:lnTo>
                  <a:lnTo>
                    <a:pt x="1" y="16788"/>
                  </a:lnTo>
                  <a:cubicBezTo>
                    <a:pt x="1" y="16836"/>
                    <a:pt x="13" y="16872"/>
                    <a:pt x="13" y="16919"/>
                  </a:cubicBezTo>
                  <a:lnTo>
                    <a:pt x="24" y="16955"/>
                  </a:lnTo>
                  <a:cubicBezTo>
                    <a:pt x="36" y="16991"/>
                    <a:pt x="36" y="17026"/>
                    <a:pt x="48" y="17050"/>
                  </a:cubicBezTo>
                  <a:cubicBezTo>
                    <a:pt x="60" y="17062"/>
                    <a:pt x="60" y="17074"/>
                    <a:pt x="72" y="17086"/>
                  </a:cubicBezTo>
                  <a:cubicBezTo>
                    <a:pt x="84" y="17122"/>
                    <a:pt x="96" y="17145"/>
                    <a:pt x="120" y="17181"/>
                  </a:cubicBezTo>
                  <a:cubicBezTo>
                    <a:pt x="120" y="17193"/>
                    <a:pt x="132" y="17193"/>
                    <a:pt x="132" y="17205"/>
                  </a:cubicBezTo>
                  <a:cubicBezTo>
                    <a:pt x="155" y="17241"/>
                    <a:pt x="179" y="17265"/>
                    <a:pt x="215" y="17300"/>
                  </a:cubicBezTo>
                  <a:cubicBezTo>
                    <a:pt x="227" y="17312"/>
                    <a:pt x="239" y="17324"/>
                    <a:pt x="239" y="17324"/>
                  </a:cubicBezTo>
                  <a:cubicBezTo>
                    <a:pt x="263" y="17348"/>
                    <a:pt x="286" y="17372"/>
                    <a:pt x="310" y="17384"/>
                  </a:cubicBezTo>
                  <a:cubicBezTo>
                    <a:pt x="322" y="17395"/>
                    <a:pt x="334" y="17407"/>
                    <a:pt x="346" y="17407"/>
                  </a:cubicBezTo>
                  <a:cubicBezTo>
                    <a:pt x="370" y="17431"/>
                    <a:pt x="394" y="17443"/>
                    <a:pt x="429" y="17455"/>
                  </a:cubicBezTo>
                  <a:cubicBezTo>
                    <a:pt x="441" y="17455"/>
                    <a:pt x="453" y="17467"/>
                    <a:pt x="465" y="17467"/>
                  </a:cubicBezTo>
                  <a:cubicBezTo>
                    <a:pt x="465" y="17479"/>
                    <a:pt x="477" y="17479"/>
                    <a:pt x="477" y="17479"/>
                  </a:cubicBezTo>
                  <a:cubicBezTo>
                    <a:pt x="560" y="17503"/>
                    <a:pt x="655" y="17526"/>
                    <a:pt x="751" y="17526"/>
                  </a:cubicBezTo>
                  <a:lnTo>
                    <a:pt x="10931" y="17526"/>
                  </a:lnTo>
                  <a:cubicBezTo>
                    <a:pt x="11347" y="17526"/>
                    <a:pt x="11681" y="17193"/>
                    <a:pt x="11681" y="16788"/>
                  </a:cubicBezTo>
                  <a:lnTo>
                    <a:pt x="11681" y="16133"/>
                  </a:lnTo>
                  <a:lnTo>
                    <a:pt x="11681" y="15383"/>
                  </a:lnTo>
                  <a:lnTo>
                    <a:pt x="11681" y="14979"/>
                  </a:lnTo>
                  <a:lnTo>
                    <a:pt x="11681" y="14574"/>
                  </a:lnTo>
                  <a:lnTo>
                    <a:pt x="11681" y="9633"/>
                  </a:lnTo>
                  <a:lnTo>
                    <a:pt x="11681" y="5835"/>
                  </a:lnTo>
                  <a:cubicBezTo>
                    <a:pt x="11681" y="2608"/>
                    <a:pt x="9061" y="0"/>
                    <a:pt x="5847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19" name="Google Shape;2419;p44"/>
            <p:cNvGrpSpPr/>
            <p:nvPr/>
          </p:nvGrpSpPr>
          <p:grpSpPr>
            <a:xfrm>
              <a:off x="6630575" y="1482600"/>
              <a:ext cx="292025" cy="438475"/>
              <a:chOff x="6630575" y="-207050"/>
              <a:chExt cx="292025" cy="438475"/>
            </a:xfrm>
          </p:grpSpPr>
          <p:sp>
            <p:nvSpPr>
              <p:cNvPr id="2420" name="Google Shape;2420;p44"/>
              <p:cNvSpPr/>
              <p:nvPr/>
            </p:nvSpPr>
            <p:spPr>
              <a:xfrm>
                <a:off x="6630575" y="-207050"/>
                <a:ext cx="292025" cy="4384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7539" extrusionOk="0">
                    <a:moveTo>
                      <a:pt x="5847" y="1"/>
                    </a:moveTo>
                    <a:cubicBezTo>
                      <a:pt x="2620" y="1"/>
                      <a:pt x="1" y="2620"/>
                      <a:pt x="1" y="5847"/>
                    </a:cubicBezTo>
                    <a:lnTo>
                      <a:pt x="1" y="9645"/>
                    </a:lnTo>
                    <a:lnTo>
                      <a:pt x="1" y="16789"/>
                    </a:lnTo>
                    <a:cubicBezTo>
                      <a:pt x="1" y="17205"/>
                      <a:pt x="334" y="17539"/>
                      <a:pt x="751" y="17539"/>
                    </a:cubicBezTo>
                    <a:lnTo>
                      <a:pt x="10931" y="17539"/>
                    </a:lnTo>
                    <a:cubicBezTo>
                      <a:pt x="11347" y="17539"/>
                      <a:pt x="11681" y="17205"/>
                      <a:pt x="11681" y="16789"/>
                    </a:cubicBezTo>
                    <a:lnTo>
                      <a:pt x="11681" y="9645"/>
                    </a:lnTo>
                    <a:lnTo>
                      <a:pt x="11681" y="5847"/>
                    </a:lnTo>
                    <a:cubicBezTo>
                      <a:pt x="11681" y="2620"/>
                      <a:pt x="9061" y="1"/>
                      <a:pt x="58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44"/>
              <p:cNvSpPr/>
              <p:nvPr/>
            </p:nvSpPr>
            <p:spPr>
              <a:xfrm>
                <a:off x="6630575" y="167700"/>
                <a:ext cx="292025" cy="6372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2549" extrusionOk="0">
                    <a:moveTo>
                      <a:pt x="1" y="1"/>
                    </a:moveTo>
                    <a:lnTo>
                      <a:pt x="1" y="1799"/>
                    </a:lnTo>
                    <a:cubicBezTo>
                      <a:pt x="1" y="2215"/>
                      <a:pt x="334" y="2549"/>
                      <a:pt x="751" y="2549"/>
                    </a:cubicBezTo>
                    <a:lnTo>
                      <a:pt x="10931" y="2549"/>
                    </a:lnTo>
                    <a:cubicBezTo>
                      <a:pt x="11347" y="2549"/>
                      <a:pt x="11681" y="2215"/>
                      <a:pt x="11681" y="1799"/>
                    </a:cubicBezTo>
                    <a:lnTo>
                      <a:pt x="1168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44"/>
              <p:cNvSpPr/>
              <p:nvPr/>
            </p:nvSpPr>
            <p:spPr>
              <a:xfrm>
                <a:off x="6669275" y="45675"/>
                <a:ext cx="214325" cy="67300"/>
              </a:xfrm>
              <a:custGeom>
                <a:avLst/>
                <a:gdLst/>
                <a:ahLst/>
                <a:cxnLst/>
                <a:rect l="l" t="t" r="r" b="b"/>
                <a:pathLst>
                  <a:path w="8573" h="2692" extrusionOk="0">
                    <a:moveTo>
                      <a:pt x="1346" y="0"/>
                    </a:moveTo>
                    <a:cubicBezTo>
                      <a:pt x="608" y="0"/>
                      <a:pt x="0" y="608"/>
                      <a:pt x="0" y="1346"/>
                    </a:cubicBezTo>
                    <a:cubicBezTo>
                      <a:pt x="0" y="2084"/>
                      <a:pt x="608" y="2691"/>
                      <a:pt x="1346" y="2691"/>
                    </a:cubicBezTo>
                    <a:lnTo>
                      <a:pt x="7228" y="2691"/>
                    </a:lnTo>
                    <a:cubicBezTo>
                      <a:pt x="7978" y="2691"/>
                      <a:pt x="8573" y="2084"/>
                      <a:pt x="8573" y="1346"/>
                    </a:cubicBezTo>
                    <a:cubicBezTo>
                      <a:pt x="8573" y="608"/>
                      <a:pt x="7978" y="0"/>
                      <a:pt x="722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44"/>
              <p:cNvSpPr/>
              <p:nvPr/>
            </p:nvSpPr>
            <p:spPr>
              <a:xfrm>
                <a:off x="6663025" y="39425"/>
                <a:ext cx="227125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085" h="3192" extrusionOk="0">
                    <a:moveTo>
                      <a:pt x="7489" y="500"/>
                    </a:moveTo>
                    <a:cubicBezTo>
                      <a:pt x="8085" y="500"/>
                      <a:pt x="8573" y="989"/>
                      <a:pt x="8573" y="1596"/>
                    </a:cubicBezTo>
                    <a:cubicBezTo>
                      <a:pt x="8573" y="2203"/>
                      <a:pt x="8085" y="2691"/>
                      <a:pt x="7489" y="2691"/>
                    </a:cubicBezTo>
                    <a:lnTo>
                      <a:pt x="1608" y="2691"/>
                    </a:lnTo>
                    <a:cubicBezTo>
                      <a:pt x="1001" y="2691"/>
                      <a:pt x="512" y="2203"/>
                      <a:pt x="512" y="1596"/>
                    </a:cubicBezTo>
                    <a:cubicBezTo>
                      <a:pt x="512" y="989"/>
                      <a:pt x="1001" y="500"/>
                      <a:pt x="1608" y="500"/>
                    </a:cubicBezTo>
                    <a:close/>
                    <a:moveTo>
                      <a:pt x="1608" y="0"/>
                    </a:moveTo>
                    <a:cubicBezTo>
                      <a:pt x="715" y="0"/>
                      <a:pt x="0" y="715"/>
                      <a:pt x="0" y="1596"/>
                    </a:cubicBezTo>
                    <a:cubicBezTo>
                      <a:pt x="0" y="2477"/>
                      <a:pt x="715" y="3191"/>
                      <a:pt x="1608" y="3191"/>
                    </a:cubicBezTo>
                    <a:lnTo>
                      <a:pt x="7489" y="3191"/>
                    </a:lnTo>
                    <a:cubicBezTo>
                      <a:pt x="8371" y="3191"/>
                      <a:pt x="9085" y="2477"/>
                      <a:pt x="9085" y="1596"/>
                    </a:cubicBezTo>
                    <a:cubicBezTo>
                      <a:pt x="9085" y="715"/>
                      <a:pt x="8371" y="0"/>
                      <a:pt x="74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44"/>
              <p:cNvSpPr/>
              <p:nvPr/>
            </p:nvSpPr>
            <p:spPr>
              <a:xfrm>
                <a:off x="6700225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44"/>
              <p:cNvSpPr/>
              <p:nvPr/>
            </p:nvSpPr>
            <p:spPr>
              <a:xfrm>
                <a:off x="6735350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44"/>
              <p:cNvSpPr/>
              <p:nvPr/>
            </p:nvSpPr>
            <p:spPr>
              <a:xfrm>
                <a:off x="6770175" y="44775"/>
                <a:ext cx="128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13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13" y="2727"/>
                    </a:lnTo>
                    <a:lnTo>
                      <a:pt x="5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44"/>
              <p:cNvSpPr/>
              <p:nvPr/>
            </p:nvSpPr>
            <p:spPr>
              <a:xfrm>
                <a:off x="6805300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44"/>
              <p:cNvSpPr/>
              <p:nvPr/>
            </p:nvSpPr>
            <p:spPr>
              <a:xfrm>
                <a:off x="6840425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44"/>
              <p:cNvSpPr/>
              <p:nvPr/>
            </p:nvSpPr>
            <p:spPr>
              <a:xfrm>
                <a:off x="6630575" y="157600"/>
                <a:ext cx="292025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810" extrusionOk="0">
                    <a:moveTo>
                      <a:pt x="1" y="0"/>
                    </a:moveTo>
                    <a:lnTo>
                      <a:pt x="1" y="810"/>
                    </a:lnTo>
                    <a:lnTo>
                      <a:pt x="11681" y="810"/>
                    </a:lnTo>
                    <a:lnTo>
                      <a:pt x="116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44"/>
              <p:cNvSpPr/>
              <p:nvPr/>
            </p:nvSpPr>
            <p:spPr>
              <a:xfrm>
                <a:off x="6707675" y="-125775"/>
                <a:ext cx="137825" cy="137825"/>
              </a:xfrm>
              <a:custGeom>
                <a:avLst/>
                <a:gdLst/>
                <a:ahLst/>
                <a:cxnLst/>
                <a:rect l="l" t="t" r="r" b="b"/>
                <a:pathLst>
                  <a:path w="5513" h="5513" extrusionOk="0">
                    <a:moveTo>
                      <a:pt x="2751" y="0"/>
                    </a:moveTo>
                    <a:cubicBezTo>
                      <a:pt x="1227" y="0"/>
                      <a:pt x="0" y="1239"/>
                      <a:pt x="0" y="2763"/>
                    </a:cubicBezTo>
                    <a:cubicBezTo>
                      <a:pt x="0" y="4287"/>
                      <a:pt x="1227" y="5513"/>
                      <a:pt x="2751" y="5513"/>
                    </a:cubicBezTo>
                    <a:cubicBezTo>
                      <a:pt x="4287" y="5513"/>
                      <a:pt x="5513" y="4287"/>
                      <a:pt x="5513" y="2763"/>
                    </a:cubicBezTo>
                    <a:cubicBezTo>
                      <a:pt x="5513" y="1239"/>
                      <a:pt x="4287" y="0"/>
                      <a:pt x="27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2431;p44"/>
              <p:cNvSpPr/>
              <p:nvPr/>
            </p:nvSpPr>
            <p:spPr>
              <a:xfrm>
                <a:off x="6723450" y="-110000"/>
                <a:ext cx="106275" cy="106275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4251" extrusionOk="0">
                    <a:moveTo>
                      <a:pt x="2120" y="0"/>
                    </a:moveTo>
                    <a:cubicBezTo>
                      <a:pt x="953" y="0"/>
                      <a:pt x="0" y="953"/>
                      <a:pt x="0" y="2132"/>
                    </a:cubicBezTo>
                    <a:cubicBezTo>
                      <a:pt x="0" y="3298"/>
                      <a:pt x="953" y="4251"/>
                      <a:pt x="2120" y="4251"/>
                    </a:cubicBezTo>
                    <a:cubicBezTo>
                      <a:pt x="3298" y="4251"/>
                      <a:pt x="4251" y="3298"/>
                      <a:pt x="4251" y="2132"/>
                    </a:cubicBezTo>
                    <a:cubicBezTo>
                      <a:pt x="4251" y="953"/>
                      <a:pt x="3298" y="0"/>
                      <a:pt x="212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44"/>
              <p:cNvSpPr/>
              <p:nvPr/>
            </p:nvSpPr>
            <p:spPr>
              <a:xfrm>
                <a:off x="6723450" y="-71900"/>
                <a:ext cx="106275" cy="68175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2727" extrusionOk="0">
                    <a:moveTo>
                      <a:pt x="96" y="0"/>
                    </a:moveTo>
                    <a:cubicBezTo>
                      <a:pt x="36" y="191"/>
                      <a:pt x="0" y="393"/>
                      <a:pt x="0" y="608"/>
                    </a:cubicBezTo>
                    <a:cubicBezTo>
                      <a:pt x="0" y="1774"/>
                      <a:pt x="953" y="2727"/>
                      <a:pt x="2132" y="2727"/>
                    </a:cubicBezTo>
                    <a:cubicBezTo>
                      <a:pt x="3298" y="2727"/>
                      <a:pt x="4251" y="1774"/>
                      <a:pt x="4251" y="608"/>
                    </a:cubicBezTo>
                    <a:cubicBezTo>
                      <a:pt x="4251" y="393"/>
                      <a:pt x="4227" y="191"/>
                      <a:pt x="4168" y="0"/>
                    </a:cubicBezTo>
                    <a:cubicBezTo>
                      <a:pt x="3906" y="881"/>
                      <a:pt x="3084" y="1524"/>
                      <a:pt x="2132" y="1524"/>
                    </a:cubicBezTo>
                    <a:cubicBezTo>
                      <a:pt x="1167" y="1524"/>
                      <a:pt x="346" y="881"/>
                      <a:pt x="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2433;p44"/>
              <p:cNvSpPr/>
              <p:nvPr/>
            </p:nvSpPr>
            <p:spPr>
              <a:xfrm>
                <a:off x="6630575" y="167700"/>
                <a:ext cx="67600" cy="62250"/>
              </a:xfrm>
              <a:custGeom>
                <a:avLst/>
                <a:gdLst/>
                <a:ahLst/>
                <a:cxnLst/>
                <a:rect l="l" t="t" r="r" b="b"/>
                <a:pathLst>
                  <a:path w="2704" h="2490" extrusionOk="0">
                    <a:moveTo>
                      <a:pt x="1394" y="1"/>
                    </a:moveTo>
                    <a:lnTo>
                      <a:pt x="1" y="1561"/>
                    </a:lnTo>
                    <a:lnTo>
                      <a:pt x="1" y="1799"/>
                    </a:lnTo>
                    <a:cubicBezTo>
                      <a:pt x="1" y="2108"/>
                      <a:pt x="203" y="2382"/>
                      <a:pt x="477" y="2489"/>
                    </a:cubicBez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" name="Google Shape;2434;p44"/>
              <p:cNvSpPr/>
              <p:nvPr/>
            </p:nvSpPr>
            <p:spPr>
              <a:xfrm>
                <a:off x="6658550" y="167700"/>
                <a:ext cx="896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2537" extrusionOk="0">
                    <a:moveTo>
                      <a:pt x="2275" y="1"/>
                    </a:moveTo>
                    <a:lnTo>
                      <a:pt x="1" y="2537"/>
                    </a:lnTo>
                    <a:lnTo>
                      <a:pt x="1311" y="2537"/>
                    </a:lnTo>
                    <a:lnTo>
                      <a:pt x="35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" name="Google Shape;2435;p44"/>
              <p:cNvSpPr/>
              <p:nvPr/>
            </p:nvSpPr>
            <p:spPr>
              <a:xfrm>
                <a:off x="6708575" y="167700"/>
                <a:ext cx="89600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4" h="2537" extrusionOk="0">
                    <a:moveTo>
                      <a:pt x="2274" y="1"/>
                    </a:moveTo>
                    <a:lnTo>
                      <a:pt x="0" y="2537"/>
                    </a:lnTo>
                    <a:lnTo>
                      <a:pt x="1310" y="2537"/>
                    </a:lnTo>
                    <a:lnTo>
                      <a:pt x="35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" name="Google Shape;2436;p44"/>
              <p:cNvSpPr/>
              <p:nvPr/>
            </p:nvSpPr>
            <p:spPr>
              <a:xfrm>
                <a:off x="6858275" y="167700"/>
                <a:ext cx="643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2537" extrusionOk="0">
                    <a:moveTo>
                      <a:pt x="2287" y="1"/>
                    </a:moveTo>
                    <a:lnTo>
                      <a:pt x="1" y="2537"/>
                    </a:lnTo>
                    <a:lnTo>
                      <a:pt x="1311" y="2537"/>
                    </a:lnTo>
                    <a:lnTo>
                      <a:pt x="2573" y="1144"/>
                    </a:lnTo>
                    <a:lnTo>
                      <a:pt x="257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" name="Google Shape;2437;p44"/>
              <p:cNvSpPr/>
              <p:nvPr/>
            </p:nvSpPr>
            <p:spPr>
              <a:xfrm>
                <a:off x="6758575" y="167700"/>
                <a:ext cx="896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2537" extrusionOk="0">
                    <a:moveTo>
                      <a:pt x="2274" y="1"/>
                    </a:moveTo>
                    <a:lnTo>
                      <a:pt x="0" y="2537"/>
                    </a:lnTo>
                    <a:lnTo>
                      <a:pt x="1310" y="2537"/>
                    </a:lnTo>
                    <a:lnTo>
                      <a:pt x="35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44"/>
              <p:cNvSpPr/>
              <p:nvPr/>
            </p:nvSpPr>
            <p:spPr>
              <a:xfrm>
                <a:off x="6808275" y="167700"/>
                <a:ext cx="899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97" h="2537" extrusionOk="0">
                    <a:moveTo>
                      <a:pt x="2287" y="1"/>
                    </a:moveTo>
                    <a:lnTo>
                      <a:pt x="1" y="2537"/>
                    </a:lnTo>
                    <a:lnTo>
                      <a:pt x="1322" y="2537"/>
                    </a:lnTo>
                    <a:lnTo>
                      <a:pt x="35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9" name="Google Shape;2439;p44"/>
          <p:cNvGrpSpPr/>
          <p:nvPr/>
        </p:nvGrpSpPr>
        <p:grpSpPr>
          <a:xfrm>
            <a:off x="1495179" y="2021000"/>
            <a:ext cx="234762" cy="218290"/>
            <a:chOff x="8652775" y="883650"/>
            <a:chExt cx="38125" cy="35450"/>
          </a:xfrm>
        </p:grpSpPr>
        <p:sp>
          <p:nvSpPr>
            <p:cNvPr id="2440" name="Google Shape;2440;p44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44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44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44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4" name="Google Shape;2444;p44"/>
          <p:cNvGrpSpPr/>
          <p:nvPr/>
        </p:nvGrpSpPr>
        <p:grpSpPr>
          <a:xfrm>
            <a:off x="7410016" y="2370538"/>
            <a:ext cx="234762" cy="218290"/>
            <a:chOff x="8652775" y="883650"/>
            <a:chExt cx="38125" cy="35450"/>
          </a:xfrm>
        </p:grpSpPr>
        <p:sp>
          <p:nvSpPr>
            <p:cNvPr id="2445" name="Google Shape;2445;p44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44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44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8" name="Google Shape;2448;p44"/>
          <p:cNvGrpSpPr/>
          <p:nvPr/>
        </p:nvGrpSpPr>
        <p:grpSpPr>
          <a:xfrm rot="-807566">
            <a:off x="-107205" y="2647553"/>
            <a:ext cx="1827102" cy="2315108"/>
            <a:chOff x="4700075" y="3262363"/>
            <a:chExt cx="560525" cy="710238"/>
          </a:xfrm>
        </p:grpSpPr>
        <p:sp>
          <p:nvSpPr>
            <p:cNvPr id="2449" name="Google Shape;2449;p44"/>
            <p:cNvSpPr/>
            <p:nvPr/>
          </p:nvSpPr>
          <p:spPr>
            <a:xfrm>
              <a:off x="4700075" y="3262375"/>
              <a:ext cx="560525" cy="710225"/>
            </a:xfrm>
            <a:custGeom>
              <a:avLst/>
              <a:gdLst/>
              <a:ahLst/>
              <a:cxnLst/>
              <a:rect l="l" t="t" r="r" b="b"/>
              <a:pathLst>
                <a:path w="22421" h="28409" extrusionOk="0">
                  <a:moveTo>
                    <a:pt x="6728" y="0"/>
                  </a:moveTo>
                  <a:cubicBezTo>
                    <a:pt x="6121" y="0"/>
                    <a:pt x="5632" y="488"/>
                    <a:pt x="5632" y="1084"/>
                  </a:cubicBezTo>
                  <a:lnTo>
                    <a:pt x="5632" y="3000"/>
                  </a:lnTo>
                  <a:cubicBezTo>
                    <a:pt x="5394" y="3012"/>
                    <a:pt x="5204" y="3215"/>
                    <a:pt x="5204" y="3465"/>
                  </a:cubicBezTo>
                  <a:lnTo>
                    <a:pt x="5204" y="3953"/>
                  </a:lnTo>
                  <a:lnTo>
                    <a:pt x="4716" y="3953"/>
                  </a:lnTo>
                  <a:lnTo>
                    <a:pt x="4716" y="4286"/>
                  </a:lnTo>
                  <a:lnTo>
                    <a:pt x="3263" y="4286"/>
                  </a:lnTo>
                  <a:cubicBezTo>
                    <a:pt x="3120" y="3834"/>
                    <a:pt x="2692" y="3501"/>
                    <a:pt x="2192" y="3501"/>
                  </a:cubicBezTo>
                  <a:cubicBezTo>
                    <a:pt x="1584" y="3501"/>
                    <a:pt x="1084" y="4001"/>
                    <a:pt x="1084" y="4608"/>
                  </a:cubicBezTo>
                  <a:cubicBezTo>
                    <a:pt x="1084" y="5227"/>
                    <a:pt x="1572" y="5727"/>
                    <a:pt x="2192" y="5727"/>
                  </a:cubicBezTo>
                  <a:cubicBezTo>
                    <a:pt x="2692" y="5727"/>
                    <a:pt x="3108" y="5406"/>
                    <a:pt x="3251" y="4953"/>
                  </a:cubicBezTo>
                  <a:lnTo>
                    <a:pt x="4716" y="4953"/>
                  </a:lnTo>
                  <a:lnTo>
                    <a:pt x="4716" y="5298"/>
                  </a:lnTo>
                  <a:lnTo>
                    <a:pt x="5192" y="5298"/>
                  </a:lnTo>
                  <a:lnTo>
                    <a:pt x="5192" y="5727"/>
                  </a:lnTo>
                  <a:cubicBezTo>
                    <a:pt x="5192" y="5977"/>
                    <a:pt x="5394" y="6179"/>
                    <a:pt x="5632" y="6191"/>
                  </a:cubicBezTo>
                  <a:lnTo>
                    <a:pt x="5632" y="8394"/>
                  </a:lnTo>
                  <a:cubicBezTo>
                    <a:pt x="5632" y="8989"/>
                    <a:pt x="6121" y="9477"/>
                    <a:pt x="6728" y="9477"/>
                  </a:cubicBezTo>
                  <a:lnTo>
                    <a:pt x="9300" y="9477"/>
                  </a:lnTo>
                  <a:lnTo>
                    <a:pt x="9300" y="10323"/>
                  </a:lnTo>
                  <a:lnTo>
                    <a:pt x="4442" y="10323"/>
                  </a:lnTo>
                  <a:lnTo>
                    <a:pt x="4442" y="11216"/>
                  </a:lnTo>
                  <a:lnTo>
                    <a:pt x="4442" y="11966"/>
                  </a:lnTo>
                  <a:lnTo>
                    <a:pt x="4442" y="12013"/>
                  </a:lnTo>
                  <a:lnTo>
                    <a:pt x="5609" y="12013"/>
                  </a:lnTo>
                  <a:cubicBezTo>
                    <a:pt x="5251" y="12204"/>
                    <a:pt x="4906" y="12430"/>
                    <a:pt x="4585" y="12692"/>
                  </a:cubicBezTo>
                  <a:cubicBezTo>
                    <a:pt x="4358" y="12871"/>
                    <a:pt x="4132" y="13061"/>
                    <a:pt x="3930" y="13264"/>
                  </a:cubicBezTo>
                  <a:cubicBezTo>
                    <a:pt x="3739" y="13454"/>
                    <a:pt x="3573" y="13645"/>
                    <a:pt x="3418" y="13847"/>
                  </a:cubicBezTo>
                  <a:cubicBezTo>
                    <a:pt x="3037" y="14323"/>
                    <a:pt x="2739" y="14823"/>
                    <a:pt x="2513" y="15359"/>
                  </a:cubicBezTo>
                  <a:cubicBezTo>
                    <a:pt x="2275" y="15895"/>
                    <a:pt x="2108" y="16466"/>
                    <a:pt x="1977" y="17050"/>
                  </a:cubicBezTo>
                  <a:cubicBezTo>
                    <a:pt x="1846" y="17681"/>
                    <a:pt x="1775" y="18324"/>
                    <a:pt x="1727" y="18979"/>
                  </a:cubicBezTo>
                  <a:cubicBezTo>
                    <a:pt x="1680" y="19610"/>
                    <a:pt x="1668" y="20241"/>
                    <a:pt x="1668" y="20872"/>
                  </a:cubicBezTo>
                  <a:cubicBezTo>
                    <a:pt x="1668" y="20979"/>
                    <a:pt x="1668" y="21098"/>
                    <a:pt x="1668" y="21205"/>
                  </a:cubicBezTo>
                  <a:cubicBezTo>
                    <a:pt x="715" y="21443"/>
                    <a:pt x="1" y="22300"/>
                    <a:pt x="1" y="23336"/>
                  </a:cubicBezTo>
                  <a:lnTo>
                    <a:pt x="1" y="24848"/>
                  </a:lnTo>
                  <a:lnTo>
                    <a:pt x="1168" y="24848"/>
                  </a:lnTo>
                  <a:lnTo>
                    <a:pt x="1168" y="23324"/>
                  </a:lnTo>
                  <a:cubicBezTo>
                    <a:pt x="1168" y="22765"/>
                    <a:pt x="1632" y="22300"/>
                    <a:pt x="2192" y="22300"/>
                  </a:cubicBezTo>
                  <a:cubicBezTo>
                    <a:pt x="2763" y="22300"/>
                    <a:pt x="3227" y="22765"/>
                    <a:pt x="3227" y="23324"/>
                  </a:cubicBezTo>
                  <a:lnTo>
                    <a:pt x="3227" y="24836"/>
                  </a:lnTo>
                  <a:lnTo>
                    <a:pt x="4394" y="24836"/>
                  </a:lnTo>
                  <a:lnTo>
                    <a:pt x="4394" y="23324"/>
                  </a:lnTo>
                  <a:cubicBezTo>
                    <a:pt x="4394" y="22336"/>
                    <a:pt x="3739" y="21503"/>
                    <a:pt x="2834" y="21229"/>
                  </a:cubicBezTo>
                  <a:lnTo>
                    <a:pt x="2834" y="20860"/>
                  </a:lnTo>
                  <a:cubicBezTo>
                    <a:pt x="2834" y="20276"/>
                    <a:pt x="2846" y="19681"/>
                    <a:pt x="2882" y="19098"/>
                  </a:cubicBezTo>
                  <a:cubicBezTo>
                    <a:pt x="2918" y="18526"/>
                    <a:pt x="2989" y="17967"/>
                    <a:pt x="3096" y="17419"/>
                  </a:cubicBezTo>
                  <a:cubicBezTo>
                    <a:pt x="3215" y="16859"/>
                    <a:pt x="3382" y="16300"/>
                    <a:pt x="3620" y="15776"/>
                  </a:cubicBezTo>
                  <a:cubicBezTo>
                    <a:pt x="3811" y="15347"/>
                    <a:pt x="4061" y="14942"/>
                    <a:pt x="4358" y="14549"/>
                  </a:cubicBezTo>
                  <a:cubicBezTo>
                    <a:pt x="4478" y="14395"/>
                    <a:pt x="4609" y="14240"/>
                    <a:pt x="4751" y="14085"/>
                  </a:cubicBezTo>
                  <a:cubicBezTo>
                    <a:pt x="4906" y="13930"/>
                    <a:pt x="5061" y="13787"/>
                    <a:pt x="5228" y="13657"/>
                  </a:cubicBezTo>
                  <a:cubicBezTo>
                    <a:pt x="5430" y="13478"/>
                    <a:pt x="5656" y="13323"/>
                    <a:pt x="5882" y="13180"/>
                  </a:cubicBezTo>
                  <a:lnTo>
                    <a:pt x="5882" y="20872"/>
                  </a:lnTo>
                  <a:lnTo>
                    <a:pt x="7406" y="20872"/>
                  </a:lnTo>
                  <a:cubicBezTo>
                    <a:pt x="7335" y="21015"/>
                    <a:pt x="7276" y="21169"/>
                    <a:pt x="7216" y="21324"/>
                  </a:cubicBezTo>
                  <a:cubicBezTo>
                    <a:pt x="7014" y="21872"/>
                    <a:pt x="6883" y="22455"/>
                    <a:pt x="6811" y="23062"/>
                  </a:cubicBezTo>
                  <a:cubicBezTo>
                    <a:pt x="6740" y="23562"/>
                    <a:pt x="6704" y="24074"/>
                    <a:pt x="6704" y="24575"/>
                  </a:cubicBezTo>
                  <a:cubicBezTo>
                    <a:pt x="6692" y="25086"/>
                    <a:pt x="6716" y="25587"/>
                    <a:pt x="6752" y="26051"/>
                  </a:cubicBezTo>
                  <a:cubicBezTo>
                    <a:pt x="6573" y="26229"/>
                    <a:pt x="6454" y="26480"/>
                    <a:pt x="6454" y="26753"/>
                  </a:cubicBezTo>
                  <a:lnTo>
                    <a:pt x="6454" y="26968"/>
                  </a:lnTo>
                  <a:lnTo>
                    <a:pt x="4132" y="26968"/>
                  </a:lnTo>
                  <a:lnTo>
                    <a:pt x="4132" y="27682"/>
                  </a:lnTo>
                  <a:lnTo>
                    <a:pt x="4132" y="28396"/>
                  </a:lnTo>
                  <a:lnTo>
                    <a:pt x="4132" y="28408"/>
                  </a:lnTo>
                  <a:lnTo>
                    <a:pt x="8776" y="28408"/>
                  </a:lnTo>
                  <a:lnTo>
                    <a:pt x="8776" y="28396"/>
                  </a:lnTo>
                  <a:lnTo>
                    <a:pt x="8776" y="27682"/>
                  </a:lnTo>
                  <a:lnTo>
                    <a:pt x="8776" y="26968"/>
                  </a:lnTo>
                  <a:lnTo>
                    <a:pt x="8395" y="26968"/>
                  </a:lnTo>
                  <a:lnTo>
                    <a:pt x="8395" y="26753"/>
                  </a:lnTo>
                  <a:cubicBezTo>
                    <a:pt x="8395" y="26432"/>
                    <a:pt x="8240" y="26146"/>
                    <a:pt x="8002" y="25968"/>
                  </a:cubicBezTo>
                  <a:cubicBezTo>
                    <a:pt x="8002" y="25944"/>
                    <a:pt x="7990" y="25920"/>
                    <a:pt x="7990" y="25896"/>
                  </a:cubicBezTo>
                  <a:cubicBezTo>
                    <a:pt x="7954" y="25456"/>
                    <a:pt x="7942" y="25015"/>
                    <a:pt x="7954" y="24586"/>
                  </a:cubicBezTo>
                  <a:cubicBezTo>
                    <a:pt x="7966" y="24051"/>
                    <a:pt x="8014" y="23515"/>
                    <a:pt x="8109" y="22991"/>
                  </a:cubicBezTo>
                  <a:cubicBezTo>
                    <a:pt x="8121" y="22908"/>
                    <a:pt x="8133" y="22824"/>
                    <a:pt x="8157" y="22741"/>
                  </a:cubicBezTo>
                  <a:cubicBezTo>
                    <a:pt x="8228" y="22360"/>
                    <a:pt x="8335" y="21979"/>
                    <a:pt x="8478" y="21610"/>
                  </a:cubicBezTo>
                  <a:cubicBezTo>
                    <a:pt x="8585" y="21348"/>
                    <a:pt x="8704" y="21098"/>
                    <a:pt x="8859" y="20872"/>
                  </a:cubicBezTo>
                  <a:lnTo>
                    <a:pt x="13443" y="20872"/>
                  </a:lnTo>
                  <a:cubicBezTo>
                    <a:pt x="13633" y="21098"/>
                    <a:pt x="13788" y="21348"/>
                    <a:pt x="13919" y="21610"/>
                  </a:cubicBezTo>
                  <a:cubicBezTo>
                    <a:pt x="13979" y="21717"/>
                    <a:pt x="14038" y="21836"/>
                    <a:pt x="14086" y="21955"/>
                  </a:cubicBezTo>
                  <a:cubicBezTo>
                    <a:pt x="14205" y="22289"/>
                    <a:pt x="14312" y="22646"/>
                    <a:pt x="14384" y="22991"/>
                  </a:cubicBezTo>
                  <a:cubicBezTo>
                    <a:pt x="14491" y="23515"/>
                    <a:pt x="14550" y="24051"/>
                    <a:pt x="14550" y="24586"/>
                  </a:cubicBezTo>
                  <a:cubicBezTo>
                    <a:pt x="14562" y="25027"/>
                    <a:pt x="14526" y="25479"/>
                    <a:pt x="14467" y="25908"/>
                  </a:cubicBezTo>
                  <a:cubicBezTo>
                    <a:pt x="14467" y="25920"/>
                    <a:pt x="14455" y="25932"/>
                    <a:pt x="14455" y="25944"/>
                  </a:cubicBezTo>
                  <a:cubicBezTo>
                    <a:pt x="14205" y="26122"/>
                    <a:pt x="14026" y="26420"/>
                    <a:pt x="14026" y="26753"/>
                  </a:cubicBezTo>
                  <a:lnTo>
                    <a:pt x="14026" y="26980"/>
                  </a:lnTo>
                  <a:lnTo>
                    <a:pt x="13693" y="26980"/>
                  </a:lnTo>
                  <a:lnTo>
                    <a:pt x="13693" y="27694"/>
                  </a:lnTo>
                  <a:lnTo>
                    <a:pt x="13693" y="28408"/>
                  </a:lnTo>
                  <a:lnTo>
                    <a:pt x="18336" y="28408"/>
                  </a:lnTo>
                  <a:lnTo>
                    <a:pt x="18336" y="27694"/>
                  </a:lnTo>
                  <a:lnTo>
                    <a:pt x="18336" y="26980"/>
                  </a:lnTo>
                  <a:lnTo>
                    <a:pt x="15967" y="26980"/>
                  </a:lnTo>
                  <a:lnTo>
                    <a:pt x="15967" y="26753"/>
                  </a:lnTo>
                  <a:cubicBezTo>
                    <a:pt x="15967" y="26491"/>
                    <a:pt x="15860" y="26253"/>
                    <a:pt x="15693" y="26075"/>
                  </a:cubicBezTo>
                  <a:cubicBezTo>
                    <a:pt x="15753" y="25598"/>
                    <a:pt x="15777" y="25098"/>
                    <a:pt x="15765" y="24586"/>
                  </a:cubicBezTo>
                  <a:cubicBezTo>
                    <a:pt x="15753" y="24074"/>
                    <a:pt x="15705" y="23562"/>
                    <a:pt x="15622" y="23062"/>
                  </a:cubicBezTo>
                  <a:cubicBezTo>
                    <a:pt x="15515" y="22467"/>
                    <a:pt x="15360" y="21884"/>
                    <a:pt x="15134" y="21336"/>
                  </a:cubicBezTo>
                  <a:cubicBezTo>
                    <a:pt x="15062" y="21181"/>
                    <a:pt x="14991" y="21026"/>
                    <a:pt x="14907" y="20872"/>
                  </a:cubicBezTo>
                  <a:lnTo>
                    <a:pt x="16586" y="20872"/>
                  </a:lnTo>
                  <a:lnTo>
                    <a:pt x="16586" y="13204"/>
                  </a:lnTo>
                  <a:cubicBezTo>
                    <a:pt x="16812" y="13347"/>
                    <a:pt x="17027" y="13502"/>
                    <a:pt x="17241" y="13668"/>
                  </a:cubicBezTo>
                  <a:cubicBezTo>
                    <a:pt x="17408" y="13799"/>
                    <a:pt x="17563" y="13942"/>
                    <a:pt x="17717" y="14097"/>
                  </a:cubicBezTo>
                  <a:cubicBezTo>
                    <a:pt x="17860" y="14240"/>
                    <a:pt x="17991" y="14395"/>
                    <a:pt x="18122" y="14549"/>
                  </a:cubicBezTo>
                  <a:cubicBezTo>
                    <a:pt x="18432" y="14930"/>
                    <a:pt x="18682" y="15347"/>
                    <a:pt x="18872" y="15776"/>
                  </a:cubicBezTo>
                  <a:cubicBezTo>
                    <a:pt x="19110" y="16300"/>
                    <a:pt x="19277" y="16847"/>
                    <a:pt x="19384" y="17419"/>
                  </a:cubicBezTo>
                  <a:cubicBezTo>
                    <a:pt x="19491" y="17967"/>
                    <a:pt x="19551" y="18538"/>
                    <a:pt x="19587" y="19098"/>
                  </a:cubicBezTo>
                  <a:cubicBezTo>
                    <a:pt x="19622" y="19693"/>
                    <a:pt x="19634" y="20288"/>
                    <a:pt x="19634" y="20872"/>
                  </a:cubicBezTo>
                  <a:lnTo>
                    <a:pt x="19634" y="21217"/>
                  </a:lnTo>
                  <a:cubicBezTo>
                    <a:pt x="18706" y="21479"/>
                    <a:pt x="18027" y="22324"/>
                    <a:pt x="18027" y="23336"/>
                  </a:cubicBezTo>
                  <a:lnTo>
                    <a:pt x="18027" y="24848"/>
                  </a:lnTo>
                  <a:lnTo>
                    <a:pt x="19194" y="24848"/>
                  </a:lnTo>
                  <a:lnTo>
                    <a:pt x="19194" y="23324"/>
                  </a:lnTo>
                  <a:cubicBezTo>
                    <a:pt x="19194" y="22765"/>
                    <a:pt x="19658" y="22300"/>
                    <a:pt x="20218" y="22300"/>
                  </a:cubicBezTo>
                  <a:cubicBezTo>
                    <a:pt x="20789" y="22300"/>
                    <a:pt x="21242" y="22765"/>
                    <a:pt x="21242" y="23324"/>
                  </a:cubicBezTo>
                  <a:lnTo>
                    <a:pt x="21242" y="24836"/>
                  </a:lnTo>
                  <a:lnTo>
                    <a:pt x="22420" y="24836"/>
                  </a:lnTo>
                  <a:lnTo>
                    <a:pt x="22420" y="23324"/>
                  </a:lnTo>
                  <a:cubicBezTo>
                    <a:pt x="22408" y="22324"/>
                    <a:pt x="21730" y="21467"/>
                    <a:pt x="20801" y="21217"/>
                  </a:cubicBezTo>
                  <a:cubicBezTo>
                    <a:pt x="20801" y="21098"/>
                    <a:pt x="20801" y="20979"/>
                    <a:pt x="20801" y="20860"/>
                  </a:cubicBezTo>
                  <a:cubicBezTo>
                    <a:pt x="20801" y="20229"/>
                    <a:pt x="20777" y="19598"/>
                    <a:pt x="20730" y="18979"/>
                  </a:cubicBezTo>
                  <a:cubicBezTo>
                    <a:pt x="20682" y="18324"/>
                    <a:pt x="20611" y="17681"/>
                    <a:pt x="20468" y="17050"/>
                  </a:cubicBezTo>
                  <a:cubicBezTo>
                    <a:pt x="20349" y="16478"/>
                    <a:pt x="20170" y="15907"/>
                    <a:pt x="19932" y="15359"/>
                  </a:cubicBezTo>
                  <a:cubicBezTo>
                    <a:pt x="19706" y="14835"/>
                    <a:pt x="19408" y="14335"/>
                    <a:pt x="19039" y="13847"/>
                  </a:cubicBezTo>
                  <a:cubicBezTo>
                    <a:pt x="18884" y="13657"/>
                    <a:pt x="18717" y="13454"/>
                    <a:pt x="18539" y="13264"/>
                  </a:cubicBezTo>
                  <a:cubicBezTo>
                    <a:pt x="18336" y="13049"/>
                    <a:pt x="18122" y="12859"/>
                    <a:pt x="17896" y="12668"/>
                  </a:cubicBezTo>
                  <a:cubicBezTo>
                    <a:pt x="17574" y="12418"/>
                    <a:pt x="17241" y="12204"/>
                    <a:pt x="16896" y="12013"/>
                  </a:cubicBezTo>
                  <a:lnTo>
                    <a:pt x="18027" y="12013"/>
                  </a:lnTo>
                  <a:lnTo>
                    <a:pt x="18027" y="11966"/>
                  </a:lnTo>
                  <a:lnTo>
                    <a:pt x="18027" y="11216"/>
                  </a:lnTo>
                  <a:lnTo>
                    <a:pt x="18027" y="10323"/>
                  </a:lnTo>
                  <a:lnTo>
                    <a:pt x="13169" y="10323"/>
                  </a:lnTo>
                  <a:lnTo>
                    <a:pt x="13169" y="9477"/>
                  </a:lnTo>
                  <a:lnTo>
                    <a:pt x="15741" y="9477"/>
                  </a:lnTo>
                  <a:cubicBezTo>
                    <a:pt x="16336" y="9477"/>
                    <a:pt x="16824" y="8989"/>
                    <a:pt x="16824" y="8394"/>
                  </a:cubicBezTo>
                  <a:lnTo>
                    <a:pt x="16824" y="6191"/>
                  </a:lnTo>
                  <a:cubicBezTo>
                    <a:pt x="17086" y="6191"/>
                    <a:pt x="17289" y="5989"/>
                    <a:pt x="17289" y="5727"/>
                  </a:cubicBezTo>
                  <a:lnTo>
                    <a:pt x="17289" y="5227"/>
                  </a:lnTo>
                  <a:lnTo>
                    <a:pt x="17765" y="5227"/>
                  </a:lnTo>
                  <a:lnTo>
                    <a:pt x="17765" y="4894"/>
                  </a:lnTo>
                  <a:lnTo>
                    <a:pt x="19229" y="4894"/>
                  </a:lnTo>
                  <a:cubicBezTo>
                    <a:pt x="19360" y="5358"/>
                    <a:pt x="19789" y="5691"/>
                    <a:pt x="20289" y="5691"/>
                  </a:cubicBezTo>
                  <a:cubicBezTo>
                    <a:pt x="20908" y="5691"/>
                    <a:pt x="21408" y="5191"/>
                    <a:pt x="21408" y="4572"/>
                  </a:cubicBezTo>
                  <a:cubicBezTo>
                    <a:pt x="21408" y="3965"/>
                    <a:pt x="20908" y="3465"/>
                    <a:pt x="20289" y="3465"/>
                  </a:cubicBezTo>
                  <a:cubicBezTo>
                    <a:pt x="19801" y="3465"/>
                    <a:pt x="19372" y="3786"/>
                    <a:pt x="19229" y="4239"/>
                  </a:cubicBezTo>
                  <a:lnTo>
                    <a:pt x="17765" y="4239"/>
                  </a:lnTo>
                  <a:lnTo>
                    <a:pt x="17765" y="3893"/>
                  </a:lnTo>
                  <a:lnTo>
                    <a:pt x="17289" y="3893"/>
                  </a:lnTo>
                  <a:lnTo>
                    <a:pt x="17289" y="3465"/>
                  </a:lnTo>
                  <a:cubicBezTo>
                    <a:pt x="17289" y="3203"/>
                    <a:pt x="17086" y="3000"/>
                    <a:pt x="16824" y="3000"/>
                  </a:cubicBezTo>
                  <a:lnTo>
                    <a:pt x="16824" y="1084"/>
                  </a:lnTo>
                  <a:cubicBezTo>
                    <a:pt x="16824" y="488"/>
                    <a:pt x="16336" y="0"/>
                    <a:pt x="15741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50" name="Google Shape;2450;p44"/>
            <p:cNvGrpSpPr/>
            <p:nvPr/>
          </p:nvGrpSpPr>
          <p:grpSpPr>
            <a:xfrm>
              <a:off x="4700075" y="3262363"/>
              <a:ext cx="560225" cy="709950"/>
              <a:chOff x="556300" y="1021375"/>
              <a:chExt cx="560225" cy="709950"/>
            </a:xfrm>
          </p:grpSpPr>
          <p:sp>
            <p:nvSpPr>
              <p:cNvPr id="2451" name="Google Shape;2451;p44"/>
              <p:cNvSpPr/>
              <p:nvPr/>
            </p:nvSpPr>
            <p:spPr>
              <a:xfrm>
                <a:off x="837000" y="1292525"/>
                <a:ext cx="166700" cy="70600"/>
              </a:xfrm>
              <a:custGeom>
                <a:avLst/>
                <a:gdLst/>
                <a:ahLst/>
                <a:cxnLst/>
                <a:rect l="l" t="t" r="r" b="b"/>
                <a:pathLst>
                  <a:path w="6668" h="2824" extrusionOk="0">
                    <a:moveTo>
                      <a:pt x="207" y="0"/>
                    </a:moveTo>
                    <a:cubicBezTo>
                      <a:pt x="138" y="0"/>
                      <a:pt x="69" y="1"/>
                      <a:pt x="0" y="2"/>
                    </a:cubicBezTo>
                    <a:lnTo>
                      <a:pt x="412" y="2"/>
                    </a:lnTo>
                    <a:cubicBezTo>
                      <a:pt x="343" y="1"/>
                      <a:pt x="275" y="0"/>
                      <a:pt x="207" y="0"/>
                    </a:cubicBezTo>
                    <a:close/>
                    <a:moveTo>
                      <a:pt x="412" y="2"/>
                    </a:moveTo>
                    <a:cubicBezTo>
                      <a:pt x="425" y="2"/>
                      <a:pt x="439" y="2"/>
                      <a:pt x="452" y="2"/>
                    </a:cubicBezTo>
                    <a:lnTo>
                      <a:pt x="452" y="2"/>
                    </a:lnTo>
                    <a:cubicBezTo>
                      <a:pt x="449" y="2"/>
                      <a:pt x="445" y="2"/>
                      <a:pt x="441" y="2"/>
                    </a:cubicBezTo>
                    <a:close/>
                    <a:moveTo>
                      <a:pt x="452" y="2"/>
                    </a:moveTo>
                    <a:cubicBezTo>
                      <a:pt x="1156" y="37"/>
                      <a:pt x="1188" y="1085"/>
                      <a:pt x="548" y="1168"/>
                    </a:cubicBezTo>
                    <a:cubicBezTo>
                      <a:pt x="2513" y="1204"/>
                      <a:pt x="4477" y="1573"/>
                      <a:pt x="6013" y="2823"/>
                    </a:cubicBezTo>
                    <a:lnTo>
                      <a:pt x="6668" y="1823"/>
                    </a:lnTo>
                    <a:cubicBezTo>
                      <a:pt x="4941" y="442"/>
                      <a:pt x="2651" y="30"/>
                      <a:pt x="452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" name="Google Shape;2452;p44"/>
              <p:cNvSpPr/>
              <p:nvPr/>
            </p:nvSpPr>
            <p:spPr>
              <a:xfrm>
                <a:off x="987325" y="1338100"/>
                <a:ext cx="449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798" h="1870" extrusionOk="0">
                    <a:moveTo>
                      <a:pt x="655" y="0"/>
                    </a:moveTo>
                    <a:lnTo>
                      <a:pt x="0" y="988"/>
                    </a:lnTo>
                    <a:cubicBezTo>
                      <a:pt x="167" y="1119"/>
                      <a:pt x="322" y="1262"/>
                      <a:pt x="476" y="1417"/>
                    </a:cubicBezTo>
                    <a:cubicBezTo>
                      <a:pt x="619" y="1560"/>
                      <a:pt x="750" y="1715"/>
                      <a:pt x="881" y="1869"/>
                    </a:cubicBezTo>
                    <a:lnTo>
                      <a:pt x="1798" y="1179"/>
                    </a:lnTo>
                    <a:cubicBezTo>
                      <a:pt x="1643" y="988"/>
                      <a:pt x="1476" y="786"/>
                      <a:pt x="1298" y="595"/>
                    </a:cubicBezTo>
                    <a:cubicBezTo>
                      <a:pt x="1095" y="381"/>
                      <a:pt x="881" y="179"/>
                      <a:pt x="6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" name="Google Shape;2453;p44"/>
              <p:cNvSpPr/>
              <p:nvPr/>
            </p:nvSpPr>
            <p:spPr>
              <a:xfrm>
                <a:off x="1009350" y="1367550"/>
                <a:ext cx="45250" cy="47950"/>
              </a:xfrm>
              <a:custGeom>
                <a:avLst/>
                <a:gdLst/>
                <a:ahLst/>
                <a:cxnLst/>
                <a:rect l="l" t="t" r="r" b="b"/>
                <a:pathLst>
                  <a:path w="1810" h="1918" extrusionOk="0">
                    <a:moveTo>
                      <a:pt x="917" y="1"/>
                    </a:moveTo>
                    <a:lnTo>
                      <a:pt x="0" y="691"/>
                    </a:lnTo>
                    <a:cubicBezTo>
                      <a:pt x="310" y="1084"/>
                      <a:pt x="548" y="1489"/>
                      <a:pt x="750" y="1918"/>
                    </a:cubicBezTo>
                    <a:lnTo>
                      <a:pt x="1810" y="1513"/>
                    </a:lnTo>
                    <a:cubicBezTo>
                      <a:pt x="1584" y="989"/>
                      <a:pt x="1286" y="489"/>
                      <a:pt x="91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" name="Google Shape;2454;p44"/>
              <p:cNvSpPr/>
              <p:nvPr/>
            </p:nvSpPr>
            <p:spPr>
              <a:xfrm>
                <a:off x="823600" y="1321725"/>
                <a:ext cx="137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49" h="13" extrusionOk="0">
                    <a:moveTo>
                      <a:pt x="1" y="0"/>
                    </a:moveTo>
                    <a:cubicBezTo>
                      <a:pt x="36" y="0"/>
                      <a:pt x="72" y="12"/>
                      <a:pt x="108" y="12"/>
                    </a:cubicBezTo>
                    <a:cubicBezTo>
                      <a:pt x="251" y="0"/>
                      <a:pt x="405" y="0"/>
                      <a:pt x="548" y="0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" name="Google Shape;2455;p44"/>
              <p:cNvSpPr/>
              <p:nvPr/>
            </p:nvSpPr>
            <p:spPr>
              <a:xfrm>
                <a:off x="1028100" y="1405350"/>
                <a:ext cx="399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1596" h="2061" extrusionOk="0">
                    <a:moveTo>
                      <a:pt x="1060" y="1"/>
                    </a:moveTo>
                    <a:lnTo>
                      <a:pt x="0" y="406"/>
                    </a:lnTo>
                    <a:cubicBezTo>
                      <a:pt x="238" y="942"/>
                      <a:pt x="405" y="1489"/>
                      <a:pt x="512" y="2061"/>
                    </a:cubicBezTo>
                    <a:lnTo>
                      <a:pt x="1596" y="1692"/>
                    </a:lnTo>
                    <a:cubicBezTo>
                      <a:pt x="1477" y="1108"/>
                      <a:pt x="1298" y="549"/>
                      <a:pt x="106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" name="Google Shape;2456;p44"/>
              <p:cNvSpPr/>
              <p:nvPr/>
            </p:nvSpPr>
            <p:spPr>
              <a:xfrm>
                <a:off x="1047150" y="1542875"/>
                <a:ext cx="29175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167" h="1275" extrusionOk="0">
                    <a:moveTo>
                      <a:pt x="0" y="1"/>
                    </a:moveTo>
                    <a:lnTo>
                      <a:pt x="0" y="703"/>
                    </a:lnTo>
                    <a:cubicBezTo>
                      <a:pt x="0" y="1084"/>
                      <a:pt x="292" y="1275"/>
                      <a:pt x="584" y="1275"/>
                    </a:cubicBezTo>
                    <a:cubicBezTo>
                      <a:pt x="875" y="1275"/>
                      <a:pt x="1167" y="1084"/>
                      <a:pt x="1167" y="703"/>
                    </a:cubicBezTo>
                    <a:cubicBezTo>
                      <a:pt x="1167" y="477"/>
                      <a:pt x="1167" y="239"/>
                      <a:pt x="116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" name="Google Shape;2457;p44"/>
              <p:cNvSpPr/>
              <p:nvPr/>
            </p:nvSpPr>
            <p:spPr>
              <a:xfrm>
                <a:off x="1045950" y="1495850"/>
                <a:ext cx="303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1882" extrusionOk="0">
                    <a:moveTo>
                      <a:pt x="1155" y="0"/>
                    </a:moveTo>
                    <a:lnTo>
                      <a:pt x="1" y="120"/>
                    </a:lnTo>
                    <a:cubicBezTo>
                      <a:pt x="36" y="703"/>
                      <a:pt x="48" y="1298"/>
                      <a:pt x="48" y="1882"/>
                    </a:cubicBezTo>
                    <a:lnTo>
                      <a:pt x="1215" y="1882"/>
                    </a:lnTo>
                    <a:cubicBezTo>
                      <a:pt x="1215" y="1251"/>
                      <a:pt x="1191" y="620"/>
                      <a:pt x="11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" name="Google Shape;2458;p44"/>
              <p:cNvSpPr/>
              <p:nvPr/>
            </p:nvSpPr>
            <p:spPr>
              <a:xfrm>
                <a:off x="1040900" y="1447625"/>
                <a:ext cx="3365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2049" extrusionOk="0">
                    <a:moveTo>
                      <a:pt x="1084" y="1"/>
                    </a:moveTo>
                    <a:lnTo>
                      <a:pt x="0" y="370"/>
                    </a:lnTo>
                    <a:cubicBezTo>
                      <a:pt x="107" y="917"/>
                      <a:pt x="167" y="1477"/>
                      <a:pt x="203" y="2049"/>
                    </a:cubicBezTo>
                    <a:lnTo>
                      <a:pt x="1346" y="1929"/>
                    </a:lnTo>
                    <a:cubicBezTo>
                      <a:pt x="1310" y="1275"/>
                      <a:pt x="1227" y="632"/>
                      <a:pt x="10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" name="Google Shape;2459;p44"/>
              <p:cNvSpPr/>
              <p:nvPr/>
            </p:nvSpPr>
            <p:spPr>
              <a:xfrm>
                <a:off x="599475" y="1447625"/>
                <a:ext cx="3425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1370" h="2049" extrusionOk="0">
                    <a:moveTo>
                      <a:pt x="250" y="1"/>
                    </a:moveTo>
                    <a:cubicBezTo>
                      <a:pt x="119" y="632"/>
                      <a:pt x="48" y="1275"/>
                      <a:pt x="0" y="1929"/>
                    </a:cubicBezTo>
                    <a:lnTo>
                      <a:pt x="1155" y="2049"/>
                    </a:lnTo>
                    <a:cubicBezTo>
                      <a:pt x="1191" y="1477"/>
                      <a:pt x="1262" y="917"/>
                      <a:pt x="1369" y="370"/>
                    </a:cubicBezTo>
                    <a:lnTo>
                      <a:pt x="2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" name="Google Shape;2460;p44"/>
              <p:cNvSpPr/>
              <p:nvPr/>
            </p:nvSpPr>
            <p:spPr>
              <a:xfrm>
                <a:off x="597975" y="1495850"/>
                <a:ext cx="30400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1882" extrusionOk="0">
                    <a:moveTo>
                      <a:pt x="60" y="0"/>
                    </a:moveTo>
                    <a:cubicBezTo>
                      <a:pt x="13" y="632"/>
                      <a:pt x="1" y="1263"/>
                      <a:pt x="1" y="1882"/>
                    </a:cubicBezTo>
                    <a:lnTo>
                      <a:pt x="1167" y="1882"/>
                    </a:lnTo>
                    <a:cubicBezTo>
                      <a:pt x="1167" y="1298"/>
                      <a:pt x="1179" y="703"/>
                      <a:pt x="1215" y="120"/>
                    </a:cubicBez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" name="Google Shape;2461;p44"/>
              <p:cNvSpPr/>
              <p:nvPr/>
            </p:nvSpPr>
            <p:spPr>
              <a:xfrm>
                <a:off x="605725" y="1405350"/>
                <a:ext cx="411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2061" extrusionOk="0">
                    <a:moveTo>
                      <a:pt x="536" y="1"/>
                    </a:moveTo>
                    <a:cubicBezTo>
                      <a:pt x="298" y="537"/>
                      <a:pt x="131" y="1108"/>
                      <a:pt x="0" y="1692"/>
                    </a:cubicBezTo>
                    <a:lnTo>
                      <a:pt x="1119" y="2061"/>
                    </a:lnTo>
                    <a:cubicBezTo>
                      <a:pt x="1238" y="1501"/>
                      <a:pt x="1405" y="942"/>
                      <a:pt x="1643" y="418"/>
                    </a:cubicBezTo>
                    <a:lnTo>
                      <a:pt x="5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" name="Google Shape;2462;p44"/>
              <p:cNvSpPr/>
              <p:nvPr/>
            </p:nvSpPr>
            <p:spPr>
              <a:xfrm>
                <a:off x="597975" y="1542875"/>
                <a:ext cx="29200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168" h="1275" extrusionOk="0">
                    <a:moveTo>
                      <a:pt x="1" y="1"/>
                    </a:moveTo>
                    <a:cubicBezTo>
                      <a:pt x="1" y="239"/>
                      <a:pt x="1" y="477"/>
                      <a:pt x="1" y="703"/>
                    </a:cubicBezTo>
                    <a:cubicBezTo>
                      <a:pt x="1" y="1084"/>
                      <a:pt x="292" y="1275"/>
                      <a:pt x="584" y="1275"/>
                    </a:cubicBezTo>
                    <a:cubicBezTo>
                      <a:pt x="876" y="1275"/>
                      <a:pt x="1167" y="1084"/>
                      <a:pt x="1167" y="703"/>
                    </a:cubicBezTo>
                    <a:lnTo>
                      <a:pt x="116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" name="Google Shape;2463;p44"/>
              <p:cNvSpPr/>
              <p:nvPr/>
            </p:nvSpPr>
            <p:spPr>
              <a:xfrm>
                <a:off x="641725" y="1338400"/>
                <a:ext cx="452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1870" extrusionOk="0">
                    <a:moveTo>
                      <a:pt x="1168" y="0"/>
                    </a:moveTo>
                    <a:cubicBezTo>
                      <a:pt x="941" y="179"/>
                      <a:pt x="715" y="369"/>
                      <a:pt x="513" y="583"/>
                    </a:cubicBezTo>
                    <a:cubicBezTo>
                      <a:pt x="322" y="774"/>
                      <a:pt x="156" y="964"/>
                      <a:pt x="1" y="1167"/>
                    </a:cubicBezTo>
                    <a:lnTo>
                      <a:pt x="941" y="1869"/>
                    </a:lnTo>
                    <a:cubicBezTo>
                      <a:pt x="1061" y="1715"/>
                      <a:pt x="1192" y="1560"/>
                      <a:pt x="1334" y="1405"/>
                    </a:cubicBezTo>
                    <a:cubicBezTo>
                      <a:pt x="1489" y="1250"/>
                      <a:pt x="1644" y="1107"/>
                      <a:pt x="1811" y="976"/>
                    </a:cubicBez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" name="Google Shape;2464;p44"/>
              <p:cNvSpPr/>
              <p:nvPr/>
            </p:nvSpPr>
            <p:spPr>
              <a:xfrm>
                <a:off x="837300" y="1321725"/>
                <a:ext cx="134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37" h="13" extrusionOk="0">
                    <a:moveTo>
                      <a:pt x="0" y="0"/>
                    </a:moveTo>
                    <a:cubicBezTo>
                      <a:pt x="143" y="0"/>
                      <a:pt x="286" y="0"/>
                      <a:pt x="429" y="12"/>
                    </a:cubicBezTo>
                    <a:cubicBezTo>
                      <a:pt x="465" y="12"/>
                      <a:pt x="500" y="0"/>
                      <a:pt x="536" y="0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" name="Google Shape;2465;p44"/>
              <p:cNvSpPr/>
              <p:nvPr/>
            </p:nvSpPr>
            <p:spPr>
              <a:xfrm>
                <a:off x="619125" y="1367550"/>
                <a:ext cx="46150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930" extrusionOk="0">
                    <a:moveTo>
                      <a:pt x="905" y="1"/>
                    </a:moveTo>
                    <a:cubicBezTo>
                      <a:pt x="524" y="465"/>
                      <a:pt x="226" y="977"/>
                      <a:pt x="0" y="1513"/>
                    </a:cubicBezTo>
                    <a:lnTo>
                      <a:pt x="1107" y="1930"/>
                    </a:lnTo>
                    <a:cubicBezTo>
                      <a:pt x="1298" y="1501"/>
                      <a:pt x="1548" y="1096"/>
                      <a:pt x="1845" y="703"/>
                    </a:cubicBezTo>
                    <a:lnTo>
                      <a:pt x="90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" name="Google Shape;2466;p44"/>
              <p:cNvSpPr/>
              <p:nvPr/>
            </p:nvSpPr>
            <p:spPr>
              <a:xfrm>
                <a:off x="670900" y="1292525"/>
                <a:ext cx="166125" cy="70300"/>
              </a:xfrm>
              <a:custGeom>
                <a:avLst/>
                <a:gdLst/>
                <a:ahLst/>
                <a:cxnLst/>
                <a:rect l="l" t="t" r="r" b="b"/>
                <a:pathLst>
                  <a:path w="6645" h="2812" extrusionOk="0">
                    <a:moveTo>
                      <a:pt x="6446" y="1"/>
                    </a:moveTo>
                    <a:cubicBezTo>
                      <a:pt x="6380" y="1"/>
                      <a:pt x="6315" y="1"/>
                      <a:pt x="6249" y="2"/>
                    </a:cubicBezTo>
                    <a:lnTo>
                      <a:pt x="6644" y="2"/>
                    </a:lnTo>
                    <a:cubicBezTo>
                      <a:pt x="6578" y="1"/>
                      <a:pt x="6512" y="1"/>
                      <a:pt x="6446" y="1"/>
                    </a:cubicBezTo>
                    <a:close/>
                    <a:moveTo>
                      <a:pt x="6216" y="2"/>
                    </a:moveTo>
                    <a:cubicBezTo>
                      <a:pt x="6211" y="2"/>
                      <a:pt x="6207" y="2"/>
                      <a:pt x="6203" y="2"/>
                    </a:cubicBezTo>
                    <a:lnTo>
                      <a:pt x="6203" y="2"/>
                    </a:lnTo>
                    <a:cubicBezTo>
                      <a:pt x="6218" y="2"/>
                      <a:pt x="6234" y="2"/>
                      <a:pt x="6249" y="2"/>
                    </a:cubicBezTo>
                    <a:close/>
                    <a:moveTo>
                      <a:pt x="6203" y="2"/>
                    </a:moveTo>
                    <a:lnTo>
                      <a:pt x="6203" y="2"/>
                    </a:lnTo>
                    <a:cubicBezTo>
                      <a:pt x="3979" y="31"/>
                      <a:pt x="1754" y="462"/>
                      <a:pt x="1" y="1835"/>
                    </a:cubicBezTo>
                    <a:lnTo>
                      <a:pt x="644" y="2811"/>
                    </a:lnTo>
                    <a:cubicBezTo>
                      <a:pt x="2144" y="1549"/>
                      <a:pt x="4156" y="1204"/>
                      <a:pt x="6109" y="1168"/>
                    </a:cubicBezTo>
                    <a:cubicBezTo>
                      <a:pt x="5470" y="1074"/>
                      <a:pt x="5501" y="38"/>
                      <a:pt x="6203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" name="Google Shape;2467;p44"/>
              <p:cNvSpPr/>
              <p:nvPr/>
            </p:nvSpPr>
            <p:spPr>
              <a:xfrm>
                <a:off x="807525" y="1292550"/>
                <a:ext cx="59250" cy="29200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1168" extrusionOk="0">
                    <a:moveTo>
                      <a:pt x="751" y="1"/>
                    </a:moveTo>
                    <a:cubicBezTo>
                      <a:pt x="36" y="24"/>
                      <a:pt x="1" y="1072"/>
                      <a:pt x="644" y="1167"/>
                    </a:cubicBezTo>
                    <a:lnTo>
                      <a:pt x="1191" y="1167"/>
                    </a:lnTo>
                    <a:cubicBezTo>
                      <a:pt x="1281" y="1161"/>
                      <a:pt x="1370" y="1158"/>
                      <a:pt x="1459" y="1158"/>
                    </a:cubicBezTo>
                    <a:cubicBezTo>
                      <a:pt x="1548" y="1158"/>
                      <a:pt x="1638" y="1161"/>
                      <a:pt x="1727" y="1167"/>
                    </a:cubicBezTo>
                    <a:cubicBezTo>
                      <a:pt x="2370" y="1084"/>
                      <a:pt x="2334" y="24"/>
                      <a:pt x="1620" y="1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" name="Google Shape;2468;p44"/>
              <p:cNvSpPr/>
              <p:nvPr/>
            </p:nvSpPr>
            <p:spPr>
              <a:xfrm>
                <a:off x="917950" y="1635750"/>
                <a:ext cx="32775" cy="40500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1620" extrusionOk="0">
                    <a:moveTo>
                      <a:pt x="84" y="0"/>
                    </a:moveTo>
                    <a:cubicBezTo>
                      <a:pt x="96" y="453"/>
                      <a:pt x="60" y="893"/>
                      <a:pt x="1" y="1334"/>
                    </a:cubicBezTo>
                    <a:lnTo>
                      <a:pt x="1215" y="1620"/>
                    </a:lnTo>
                    <a:cubicBezTo>
                      <a:pt x="1287" y="1108"/>
                      <a:pt x="1311" y="560"/>
                      <a:pt x="12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" name="Google Shape;2469;p44"/>
              <p:cNvSpPr/>
              <p:nvPr/>
            </p:nvSpPr>
            <p:spPr>
              <a:xfrm>
                <a:off x="723600" y="1635750"/>
                <a:ext cx="32450" cy="40200"/>
              </a:xfrm>
              <a:custGeom>
                <a:avLst/>
                <a:gdLst/>
                <a:ahLst/>
                <a:cxnLst/>
                <a:rect l="l" t="t" r="r" b="b"/>
                <a:pathLst>
                  <a:path w="1298" h="1608" extrusionOk="0">
                    <a:moveTo>
                      <a:pt x="12" y="0"/>
                    </a:moveTo>
                    <a:cubicBezTo>
                      <a:pt x="0" y="560"/>
                      <a:pt x="36" y="1108"/>
                      <a:pt x="83" y="1608"/>
                    </a:cubicBezTo>
                    <a:lnTo>
                      <a:pt x="1298" y="1322"/>
                    </a:lnTo>
                    <a:cubicBezTo>
                      <a:pt x="1262" y="881"/>
                      <a:pt x="1250" y="441"/>
                      <a:pt x="126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" name="Google Shape;2470;p44"/>
              <p:cNvSpPr/>
              <p:nvPr/>
            </p:nvSpPr>
            <p:spPr>
              <a:xfrm>
                <a:off x="904275" y="1554775"/>
                <a:ext cx="42575" cy="4320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728" extrusionOk="0">
                    <a:moveTo>
                      <a:pt x="1215" y="1"/>
                    </a:moveTo>
                    <a:lnTo>
                      <a:pt x="0" y="263"/>
                    </a:lnTo>
                    <a:cubicBezTo>
                      <a:pt x="60" y="382"/>
                      <a:pt x="119" y="501"/>
                      <a:pt x="167" y="620"/>
                    </a:cubicBezTo>
                    <a:cubicBezTo>
                      <a:pt x="298" y="953"/>
                      <a:pt x="393" y="1299"/>
                      <a:pt x="465" y="1656"/>
                    </a:cubicBezTo>
                    <a:lnTo>
                      <a:pt x="1703" y="1727"/>
                    </a:lnTo>
                    <a:cubicBezTo>
                      <a:pt x="1596" y="1120"/>
                      <a:pt x="1441" y="537"/>
                      <a:pt x="12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" name="Google Shape;2471;p44"/>
              <p:cNvSpPr/>
              <p:nvPr/>
            </p:nvSpPr>
            <p:spPr>
              <a:xfrm>
                <a:off x="726575" y="1554500"/>
                <a:ext cx="417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727" extrusionOk="0">
                    <a:moveTo>
                      <a:pt x="405" y="0"/>
                    </a:moveTo>
                    <a:cubicBezTo>
                      <a:pt x="214" y="548"/>
                      <a:pt x="84" y="1131"/>
                      <a:pt x="0" y="1726"/>
                    </a:cubicBezTo>
                    <a:lnTo>
                      <a:pt x="1298" y="1667"/>
                    </a:lnTo>
                    <a:cubicBezTo>
                      <a:pt x="1310" y="1584"/>
                      <a:pt x="1322" y="1488"/>
                      <a:pt x="1346" y="1405"/>
                    </a:cubicBezTo>
                    <a:cubicBezTo>
                      <a:pt x="1417" y="1036"/>
                      <a:pt x="1524" y="655"/>
                      <a:pt x="1667" y="274"/>
                    </a:cubicBezTo>
                    <a:lnTo>
                      <a:pt x="40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" name="Google Shape;2472;p44"/>
              <p:cNvSpPr/>
              <p:nvPr/>
            </p:nvSpPr>
            <p:spPr>
              <a:xfrm>
                <a:off x="725675" y="1668775"/>
                <a:ext cx="34075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1363" h="1484" extrusionOk="0">
                    <a:moveTo>
                      <a:pt x="1215" y="1"/>
                    </a:moveTo>
                    <a:lnTo>
                      <a:pt x="0" y="287"/>
                    </a:lnTo>
                    <a:cubicBezTo>
                      <a:pt x="24" y="561"/>
                      <a:pt x="48" y="823"/>
                      <a:pt x="84" y="1061"/>
                    </a:cubicBezTo>
                    <a:cubicBezTo>
                      <a:pt x="127" y="1355"/>
                      <a:pt x="346" y="1483"/>
                      <a:pt x="587" y="1483"/>
                    </a:cubicBezTo>
                    <a:cubicBezTo>
                      <a:pt x="950" y="1483"/>
                      <a:pt x="1363" y="1194"/>
                      <a:pt x="1298" y="751"/>
                    </a:cubicBezTo>
                    <a:cubicBezTo>
                      <a:pt x="1263" y="501"/>
                      <a:pt x="1239" y="251"/>
                      <a:pt x="1215" y="1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" name="Google Shape;2473;p44"/>
              <p:cNvSpPr/>
              <p:nvPr/>
            </p:nvSpPr>
            <p:spPr>
              <a:xfrm>
                <a:off x="912350" y="1669075"/>
                <a:ext cx="36000" cy="36800"/>
              </a:xfrm>
              <a:custGeom>
                <a:avLst/>
                <a:gdLst/>
                <a:ahLst/>
                <a:cxnLst/>
                <a:rect l="l" t="t" r="r" b="b"/>
                <a:pathLst>
                  <a:path w="1440" h="1472" extrusionOk="0">
                    <a:moveTo>
                      <a:pt x="225" y="1"/>
                    </a:moveTo>
                    <a:cubicBezTo>
                      <a:pt x="189" y="251"/>
                      <a:pt x="142" y="501"/>
                      <a:pt x="94" y="739"/>
                    </a:cubicBezTo>
                    <a:cubicBezTo>
                      <a:pt x="1" y="1182"/>
                      <a:pt x="398" y="1471"/>
                      <a:pt x="765" y="1471"/>
                    </a:cubicBezTo>
                    <a:cubicBezTo>
                      <a:pt x="1010" y="1471"/>
                      <a:pt x="1242" y="1343"/>
                      <a:pt x="1308" y="1049"/>
                    </a:cubicBezTo>
                    <a:cubicBezTo>
                      <a:pt x="1356" y="811"/>
                      <a:pt x="1404" y="549"/>
                      <a:pt x="1439" y="287"/>
                    </a:cubicBezTo>
                    <a:lnTo>
                      <a:pt x="225" y="1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4" name="Google Shape;2474;p44"/>
              <p:cNvSpPr/>
              <p:nvPr/>
            </p:nvSpPr>
            <p:spPr>
              <a:xfrm>
                <a:off x="915875" y="1596150"/>
                <a:ext cx="34550" cy="39625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158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8" y="525"/>
                      <a:pt x="167" y="1061"/>
                      <a:pt x="167" y="1584"/>
                    </a:cubicBezTo>
                    <a:lnTo>
                      <a:pt x="1382" y="1584"/>
                    </a:lnTo>
                    <a:cubicBezTo>
                      <a:pt x="1370" y="1084"/>
                      <a:pt x="1322" y="572"/>
                      <a:pt x="1239" y="7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" name="Google Shape;2475;p44"/>
              <p:cNvSpPr/>
              <p:nvPr/>
            </p:nvSpPr>
            <p:spPr>
              <a:xfrm>
                <a:off x="723900" y="1596150"/>
                <a:ext cx="35125" cy="39625"/>
              </a:xfrm>
              <a:custGeom>
                <a:avLst/>
                <a:gdLst/>
                <a:ahLst/>
                <a:cxnLst/>
                <a:rect l="l" t="t" r="r" b="b"/>
                <a:pathLst>
                  <a:path w="1405" h="1585" extrusionOk="0">
                    <a:moveTo>
                      <a:pt x="1405" y="1"/>
                    </a:moveTo>
                    <a:lnTo>
                      <a:pt x="107" y="72"/>
                    </a:lnTo>
                    <a:cubicBezTo>
                      <a:pt x="36" y="572"/>
                      <a:pt x="0" y="1084"/>
                      <a:pt x="0" y="1584"/>
                    </a:cubicBezTo>
                    <a:lnTo>
                      <a:pt x="1250" y="1584"/>
                    </a:lnTo>
                    <a:cubicBezTo>
                      <a:pt x="1262" y="1049"/>
                      <a:pt x="1322" y="525"/>
                      <a:pt x="140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" name="Google Shape;2476;p44"/>
              <p:cNvSpPr/>
              <p:nvPr/>
            </p:nvSpPr>
            <p:spPr>
              <a:xfrm>
                <a:off x="736675" y="1484225"/>
                <a:ext cx="197975" cy="77425"/>
              </a:xfrm>
              <a:custGeom>
                <a:avLst/>
                <a:gdLst/>
                <a:ahLst/>
                <a:cxnLst/>
                <a:rect l="l" t="t" r="r" b="b"/>
                <a:pathLst>
                  <a:path w="7919" h="3097" extrusionOk="0">
                    <a:moveTo>
                      <a:pt x="3934" y="0"/>
                    </a:moveTo>
                    <a:cubicBezTo>
                      <a:pt x="3730" y="0"/>
                      <a:pt x="3519" y="12"/>
                      <a:pt x="3299" y="37"/>
                    </a:cubicBezTo>
                    <a:cubicBezTo>
                      <a:pt x="1525" y="227"/>
                      <a:pt x="525" y="1370"/>
                      <a:pt x="1" y="2811"/>
                    </a:cubicBezTo>
                    <a:lnTo>
                      <a:pt x="1263" y="3097"/>
                    </a:lnTo>
                    <a:cubicBezTo>
                      <a:pt x="1608" y="2228"/>
                      <a:pt x="2180" y="1466"/>
                      <a:pt x="3204" y="1227"/>
                    </a:cubicBezTo>
                    <a:cubicBezTo>
                      <a:pt x="3434" y="1174"/>
                      <a:pt x="3658" y="1149"/>
                      <a:pt x="3875" y="1149"/>
                    </a:cubicBezTo>
                    <a:cubicBezTo>
                      <a:pt x="5157" y="1149"/>
                      <a:pt x="6175" y="2026"/>
                      <a:pt x="6704" y="3085"/>
                    </a:cubicBezTo>
                    <a:lnTo>
                      <a:pt x="7919" y="2823"/>
                    </a:lnTo>
                    <a:cubicBezTo>
                      <a:pt x="7247" y="1219"/>
                      <a:pt x="5993" y="0"/>
                      <a:pt x="39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" name="Google Shape;2477;p44"/>
              <p:cNvSpPr/>
              <p:nvPr/>
            </p:nvSpPr>
            <p:spPr>
              <a:xfrm>
                <a:off x="703350" y="1279450"/>
                <a:ext cx="267625" cy="263450"/>
              </a:xfrm>
              <a:custGeom>
                <a:avLst/>
                <a:gdLst/>
                <a:ahLst/>
                <a:cxnLst/>
                <a:rect l="l" t="t" r="r" b="b"/>
                <a:pathLst>
                  <a:path w="10705" h="10538" extrusionOk="0">
                    <a:moveTo>
                      <a:pt x="0" y="1"/>
                    </a:moveTo>
                    <a:lnTo>
                      <a:pt x="0" y="10538"/>
                    </a:lnTo>
                    <a:lnTo>
                      <a:pt x="10704" y="10538"/>
                    </a:lnTo>
                    <a:lnTo>
                      <a:pt x="1070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" name="Google Shape;2478;p44"/>
              <p:cNvSpPr/>
              <p:nvPr/>
            </p:nvSpPr>
            <p:spPr>
              <a:xfrm>
                <a:off x="788775" y="1237775"/>
                <a:ext cx="96775" cy="64025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2561" extrusionOk="0">
                    <a:moveTo>
                      <a:pt x="1" y="1"/>
                    </a:moveTo>
                    <a:lnTo>
                      <a:pt x="1" y="2561"/>
                    </a:lnTo>
                    <a:lnTo>
                      <a:pt x="3870" y="2561"/>
                    </a:lnTo>
                    <a:lnTo>
                      <a:pt x="38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" name="Google Shape;2479;p44"/>
              <p:cNvSpPr/>
              <p:nvPr/>
            </p:nvSpPr>
            <p:spPr>
              <a:xfrm>
                <a:off x="988500" y="1127350"/>
                <a:ext cx="75325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644" extrusionOk="0">
                    <a:moveTo>
                      <a:pt x="1" y="1"/>
                    </a:moveTo>
                    <a:lnTo>
                      <a:pt x="1" y="644"/>
                    </a:lnTo>
                    <a:lnTo>
                      <a:pt x="3013" y="644"/>
                    </a:lnTo>
                    <a:lnTo>
                      <a:pt x="30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" name="Google Shape;2480;p44"/>
              <p:cNvSpPr/>
              <p:nvPr/>
            </p:nvSpPr>
            <p:spPr>
              <a:xfrm>
                <a:off x="976900" y="1118725"/>
                <a:ext cx="23825" cy="33350"/>
              </a:xfrm>
              <a:custGeom>
                <a:avLst/>
                <a:gdLst/>
                <a:ahLst/>
                <a:cxnLst/>
                <a:rect l="l" t="t" r="r" b="b"/>
                <a:pathLst>
                  <a:path w="953" h="1334" extrusionOk="0">
                    <a:moveTo>
                      <a:pt x="0" y="0"/>
                    </a:moveTo>
                    <a:lnTo>
                      <a:pt x="0" y="1334"/>
                    </a:lnTo>
                    <a:lnTo>
                      <a:pt x="953" y="1334"/>
                    </a:lnTo>
                    <a:lnTo>
                      <a:pt x="95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" name="Google Shape;2481;p44"/>
              <p:cNvSpPr/>
              <p:nvPr/>
            </p:nvSpPr>
            <p:spPr>
              <a:xfrm>
                <a:off x="965275" y="1096400"/>
                <a:ext cx="23250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3192" extrusionOk="0">
                    <a:moveTo>
                      <a:pt x="465" y="0"/>
                    </a:moveTo>
                    <a:cubicBezTo>
                      <a:pt x="215" y="0"/>
                      <a:pt x="1" y="203"/>
                      <a:pt x="1" y="465"/>
                    </a:cubicBezTo>
                    <a:lnTo>
                      <a:pt x="1" y="2727"/>
                    </a:lnTo>
                    <a:cubicBezTo>
                      <a:pt x="1" y="2977"/>
                      <a:pt x="215" y="3191"/>
                      <a:pt x="465" y="3191"/>
                    </a:cubicBezTo>
                    <a:cubicBezTo>
                      <a:pt x="727" y="3191"/>
                      <a:pt x="930" y="2977"/>
                      <a:pt x="930" y="2727"/>
                    </a:cubicBezTo>
                    <a:lnTo>
                      <a:pt x="930" y="465"/>
                    </a:lnTo>
                    <a:cubicBezTo>
                      <a:pt x="930" y="203"/>
                      <a:pt x="727" y="0"/>
                      <a:pt x="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4"/>
              <p:cNvSpPr/>
              <p:nvPr/>
            </p:nvSpPr>
            <p:spPr>
              <a:xfrm>
                <a:off x="1035825" y="1108000"/>
                <a:ext cx="55700" cy="55700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2228" extrusionOk="0">
                    <a:moveTo>
                      <a:pt x="1120" y="1"/>
                    </a:moveTo>
                    <a:cubicBezTo>
                      <a:pt x="501" y="1"/>
                      <a:pt x="1" y="501"/>
                      <a:pt x="1" y="1108"/>
                    </a:cubicBezTo>
                    <a:cubicBezTo>
                      <a:pt x="1" y="1727"/>
                      <a:pt x="501" y="2227"/>
                      <a:pt x="1120" y="2227"/>
                    </a:cubicBezTo>
                    <a:cubicBezTo>
                      <a:pt x="1727" y="2227"/>
                      <a:pt x="2227" y="1727"/>
                      <a:pt x="2227" y="1108"/>
                    </a:cubicBezTo>
                    <a:cubicBezTo>
                      <a:pt x="2227" y="501"/>
                      <a:pt x="1727" y="1"/>
                      <a:pt x="11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3" name="Google Shape;2483;p44"/>
              <p:cNvSpPr/>
              <p:nvPr/>
            </p:nvSpPr>
            <p:spPr>
              <a:xfrm>
                <a:off x="1063800" y="1108000"/>
                <a:ext cx="27725" cy="55700"/>
              </a:xfrm>
              <a:custGeom>
                <a:avLst/>
                <a:gdLst/>
                <a:ahLst/>
                <a:cxnLst/>
                <a:rect l="l" t="t" r="r" b="b"/>
                <a:pathLst>
                  <a:path w="1109" h="2228" extrusionOk="0">
                    <a:moveTo>
                      <a:pt x="1" y="1"/>
                    </a:moveTo>
                    <a:lnTo>
                      <a:pt x="1" y="2227"/>
                    </a:lnTo>
                    <a:cubicBezTo>
                      <a:pt x="608" y="2227"/>
                      <a:pt x="1108" y="1727"/>
                      <a:pt x="1108" y="1108"/>
                    </a:cubicBezTo>
                    <a:cubicBezTo>
                      <a:pt x="1108" y="489"/>
                      <a:pt x="608" y="1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4" name="Google Shape;2484;p44"/>
              <p:cNvSpPr/>
              <p:nvPr/>
            </p:nvSpPr>
            <p:spPr>
              <a:xfrm>
                <a:off x="611075" y="1128850"/>
                <a:ext cx="75325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655" extrusionOk="0">
                    <a:moveTo>
                      <a:pt x="1" y="0"/>
                    </a:moveTo>
                    <a:lnTo>
                      <a:pt x="1" y="655"/>
                    </a:lnTo>
                    <a:lnTo>
                      <a:pt x="3013" y="655"/>
                    </a:lnTo>
                    <a:lnTo>
                      <a:pt x="301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" name="Google Shape;2485;p44"/>
              <p:cNvSpPr/>
              <p:nvPr/>
            </p:nvSpPr>
            <p:spPr>
              <a:xfrm>
                <a:off x="674175" y="1120200"/>
                <a:ext cx="23850" cy="33675"/>
              </a:xfrm>
              <a:custGeom>
                <a:avLst/>
                <a:gdLst/>
                <a:ahLst/>
                <a:cxnLst/>
                <a:rect l="l" t="t" r="r" b="b"/>
                <a:pathLst>
                  <a:path w="954" h="1347" extrusionOk="0">
                    <a:moveTo>
                      <a:pt x="1" y="1"/>
                    </a:moveTo>
                    <a:lnTo>
                      <a:pt x="1" y="1346"/>
                    </a:lnTo>
                    <a:lnTo>
                      <a:pt x="953" y="1346"/>
                    </a:lnTo>
                    <a:lnTo>
                      <a:pt x="95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6" name="Google Shape;2486;p44"/>
              <p:cNvSpPr/>
              <p:nvPr/>
            </p:nvSpPr>
            <p:spPr>
              <a:xfrm>
                <a:off x="686375" y="1096400"/>
                <a:ext cx="23250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3192" extrusionOk="0">
                    <a:moveTo>
                      <a:pt x="465" y="0"/>
                    </a:moveTo>
                    <a:cubicBezTo>
                      <a:pt x="203" y="0"/>
                      <a:pt x="1" y="203"/>
                      <a:pt x="1" y="465"/>
                    </a:cubicBezTo>
                    <a:lnTo>
                      <a:pt x="1" y="2727"/>
                    </a:lnTo>
                    <a:cubicBezTo>
                      <a:pt x="1" y="2977"/>
                      <a:pt x="203" y="3191"/>
                      <a:pt x="465" y="3191"/>
                    </a:cubicBezTo>
                    <a:cubicBezTo>
                      <a:pt x="715" y="3191"/>
                      <a:pt x="930" y="2977"/>
                      <a:pt x="930" y="2727"/>
                    </a:cubicBezTo>
                    <a:lnTo>
                      <a:pt x="930" y="465"/>
                    </a:lnTo>
                    <a:cubicBezTo>
                      <a:pt x="930" y="203"/>
                      <a:pt x="715" y="0"/>
                      <a:pt x="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" name="Google Shape;2487;p44"/>
              <p:cNvSpPr/>
              <p:nvPr/>
            </p:nvSpPr>
            <p:spPr>
              <a:xfrm>
                <a:off x="583400" y="1108900"/>
                <a:ext cx="55675" cy="55675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2227" extrusionOk="0">
                    <a:moveTo>
                      <a:pt x="1119" y="0"/>
                    </a:moveTo>
                    <a:cubicBezTo>
                      <a:pt x="500" y="0"/>
                      <a:pt x="0" y="500"/>
                      <a:pt x="0" y="1108"/>
                    </a:cubicBezTo>
                    <a:cubicBezTo>
                      <a:pt x="0" y="1727"/>
                      <a:pt x="500" y="2227"/>
                      <a:pt x="1119" y="2227"/>
                    </a:cubicBezTo>
                    <a:cubicBezTo>
                      <a:pt x="1727" y="2227"/>
                      <a:pt x="2227" y="1727"/>
                      <a:pt x="2227" y="1108"/>
                    </a:cubicBezTo>
                    <a:cubicBezTo>
                      <a:pt x="2227" y="500"/>
                      <a:pt x="1727" y="0"/>
                      <a:pt x="111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" name="Google Shape;2488;p44"/>
              <p:cNvSpPr/>
              <p:nvPr/>
            </p:nvSpPr>
            <p:spPr>
              <a:xfrm>
                <a:off x="583400" y="1108900"/>
                <a:ext cx="28000" cy="5567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227" extrusionOk="0">
                    <a:moveTo>
                      <a:pt x="1119" y="0"/>
                    </a:moveTo>
                    <a:cubicBezTo>
                      <a:pt x="500" y="0"/>
                      <a:pt x="0" y="500"/>
                      <a:pt x="0" y="1108"/>
                    </a:cubicBezTo>
                    <a:cubicBezTo>
                      <a:pt x="0" y="1727"/>
                      <a:pt x="500" y="2227"/>
                      <a:pt x="1119" y="2227"/>
                    </a:cubicBez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" name="Google Shape;2489;p44"/>
              <p:cNvSpPr/>
              <p:nvPr/>
            </p:nvSpPr>
            <p:spPr>
              <a:xfrm>
                <a:off x="697400" y="1021375"/>
                <a:ext cx="279525" cy="236975"/>
              </a:xfrm>
              <a:custGeom>
                <a:avLst/>
                <a:gdLst/>
                <a:ahLst/>
                <a:cxnLst/>
                <a:rect l="l" t="t" r="r" b="b"/>
                <a:pathLst>
                  <a:path w="11181" h="9479" extrusionOk="0">
                    <a:moveTo>
                      <a:pt x="1084" y="1"/>
                    </a:moveTo>
                    <a:cubicBezTo>
                      <a:pt x="489" y="1"/>
                      <a:pt x="0" y="477"/>
                      <a:pt x="0" y="1084"/>
                    </a:cubicBezTo>
                    <a:lnTo>
                      <a:pt x="0" y="8395"/>
                    </a:lnTo>
                    <a:cubicBezTo>
                      <a:pt x="0" y="8990"/>
                      <a:pt x="489" y="9478"/>
                      <a:pt x="1084" y="9478"/>
                    </a:cubicBezTo>
                    <a:lnTo>
                      <a:pt x="10097" y="9478"/>
                    </a:lnTo>
                    <a:cubicBezTo>
                      <a:pt x="10692" y="9478"/>
                      <a:pt x="11180" y="8990"/>
                      <a:pt x="11180" y="8395"/>
                    </a:cubicBezTo>
                    <a:lnTo>
                      <a:pt x="11180" y="1084"/>
                    </a:lnTo>
                    <a:cubicBezTo>
                      <a:pt x="11180" y="477"/>
                      <a:pt x="10692" y="1"/>
                      <a:pt x="100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0" name="Google Shape;2490;p44"/>
              <p:cNvSpPr/>
              <p:nvPr/>
            </p:nvSpPr>
            <p:spPr>
              <a:xfrm>
                <a:off x="723000" y="1160975"/>
                <a:ext cx="228325" cy="72075"/>
              </a:xfrm>
              <a:custGeom>
                <a:avLst/>
                <a:gdLst/>
                <a:ahLst/>
                <a:cxnLst/>
                <a:rect l="l" t="t" r="r" b="b"/>
                <a:pathLst>
                  <a:path w="9133" h="2883" extrusionOk="0">
                    <a:moveTo>
                      <a:pt x="1381" y="1"/>
                    </a:moveTo>
                    <a:cubicBezTo>
                      <a:pt x="619" y="1"/>
                      <a:pt x="0" y="644"/>
                      <a:pt x="0" y="1442"/>
                    </a:cubicBezTo>
                    <a:cubicBezTo>
                      <a:pt x="0" y="2227"/>
                      <a:pt x="619" y="2882"/>
                      <a:pt x="1381" y="2882"/>
                    </a:cubicBezTo>
                    <a:lnTo>
                      <a:pt x="7739" y="2882"/>
                    </a:lnTo>
                    <a:cubicBezTo>
                      <a:pt x="8513" y="2882"/>
                      <a:pt x="9132" y="2227"/>
                      <a:pt x="9132" y="1442"/>
                    </a:cubicBezTo>
                    <a:cubicBezTo>
                      <a:pt x="9132" y="644"/>
                      <a:pt x="8513" y="1"/>
                      <a:pt x="77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1" name="Google Shape;2491;p44"/>
              <p:cNvSpPr/>
              <p:nvPr/>
            </p:nvSpPr>
            <p:spPr>
              <a:xfrm>
                <a:off x="750650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489" y="1"/>
                    </a:moveTo>
                    <a:cubicBezTo>
                      <a:pt x="230" y="1"/>
                      <a:pt x="1" y="339"/>
                      <a:pt x="240" y="577"/>
                    </a:cubicBezTo>
                    <a:cubicBezTo>
                      <a:pt x="787" y="1125"/>
                      <a:pt x="1335" y="1697"/>
                      <a:pt x="1895" y="2232"/>
                    </a:cubicBezTo>
                    <a:cubicBezTo>
                      <a:pt x="1966" y="2299"/>
                      <a:pt x="2046" y="2327"/>
                      <a:pt x="2122" y="2327"/>
                    </a:cubicBezTo>
                    <a:cubicBezTo>
                      <a:pt x="2389" y="2327"/>
                      <a:pt x="2621" y="1987"/>
                      <a:pt x="2371" y="1756"/>
                    </a:cubicBezTo>
                    <a:cubicBezTo>
                      <a:pt x="1811" y="1220"/>
                      <a:pt x="1264" y="649"/>
                      <a:pt x="716" y="101"/>
                    </a:cubicBezTo>
                    <a:cubicBezTo>
                      <a:pt x="645" y="30"/>
                      <a:pt x="566" y="1"/>
                      <a:pt x="4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2" name="Google Shape;2492;p44"/>
              <p:cNvSpPr/>
              <p:nvPr/>
            </p:nvSpPr>
            <p:spPr>
              <a:xfrm>
                <a:off x="750375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2133" y="1"/>
                    </a:moveTo>
                    <a:cubicBezTo>
                      <a:pt x="2056" y="1"/>
                      <a:pt x="1976" y="30"/>
                      <a:pt x="1906" y="101"/>
                    </a:cubicBezTo>
                    <a:cubicBezTo>
                      <a:pt x="1358" y="649"/>
                      <a:pt x="810" y="1220"/>
                      <a:pt x="251" y="1756"/>
                    </a:cubicBezTo>
                    <a:cubicBezTo>
                      <a:pt x="1" y="1987"/>
                      <a:pt x="240" y="2327"/>
                      <a:pt x="504" y="2327"/>
                    </a:cubicBezTo>
                    <a:cubicBezTo>
                      <a:pt x="580" y="2327"/>
                      <a:pt x="658" y="2299"/>
                      <a:pt x="727" y="2232"/>
                    </a:cubicBezTo>
                    <a:cubicBezTo>
                      <a:pt x="1287" y="1697"/>
                      <a:pt x="1834" y="1125"/>
                      <a:pt x="2382" y="577"/>
                    </a:cubicBezTo>
                    <a:cubicBezTo>
                      <a:pt x="2621" y="339"/>
                      <a:pt x="2392" y="1"/>
                      <a:pt x="21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3" name="Google Shape;2493;p44"/>
              <p:cNvSpPr/>
              <p:nvPr/>
            </p:nvSpPr>
            <p:spPr>
              <a:xfrm>
                <a:off x="854550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488" y="1"/>
                    </a:moveTo>
                    <a:cubicBezTo>
                      <a:pt x="229" y="1"/>
                      <a:pt x="0" y="339"/>
                      <a:pt x="239" y="577"/>
                    </a:cubicBezTo>
                    <a:cubicBezTo>
                      <a:pt x="787" y="1125"/>
                      <a:pt x="1334" y="1697"/>
                      <a:pt x="1894" y="2232"/>
                    </a:cubicBezTo>
                    <a:cubicBezTo>
                      <a:pt x="1963" y="2299"/>
                      <a:pt x="2041" y="2327"/>
                      <a:pt x="2117" y="2327"/>
                    </a:cubicBezTo>
                    <a:cubicBezTo>
                      <a:pt x="2381" y="2327"/>
                      <a:pt x="2620" y="1987"/>
                      <a:pt x="2370" y="1756"/>
                    </a:cubicBezTo>
                    <a:cubicBezTo>
                      <a:pt x="1811" y="1220"/>
                      <a:pt x="1263" y="649"/>
                      <a:pt x="715" y="101"/>
                    </a:cubicBezTo>
                    <a:cubicBezTo>
                      <a:pt x="644" y="30"/>
                      <a:pt x="565" y="1"/>
                      <a:pt x="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4" name="Google Shape;2494;p44"/>
              <p:cNvSpPr/>
              <p:nvPr/>
            </p:nvSpPr>
            <p:spPr>
              <a:xfrm>
                <a:off x="854275" y="1078700"/>
                <a:ext cx="65500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0" h="2327" extrusionOk="0">
                    <a:moveTo>
                      <a:pt x="2132" y="1"/>
                    </a:moveTo>
                    <a:cubicBezTo>
                      <a:pt x="2055" y="1"/>
                      <a:pt x="1976" y="30"/>
                      <a:pt x="1905" y="101"/>
                    </a:cubicBezTo>
                    <a:cubicBezTo>
                      <a:pt x="1357" y="649"/>
                      <a:pt x="810" y="1220"/>
                      <a:pt x="250" y="1756"/>
                    </a:cubicBezTo>
                    <a:cubicBezTo>
                      <a:pt x="0" y="1987"/>
                      <a:pt x="239" y="2327"/>
                      <a:pt x="504" y="2327"/>
                    </a:cubicBezTo>
                    <a:cubicBezTo>
                      <a:pt x="579" y="2327"/>
                      <a:pt x="657" y="2299"/>
                      <a:pt x="726" y="2232"/>
                    </a:cubicBezTo>
                    <a:cubicBezTo>
                      <a:pt x="1286" y="1697"/>
                      <a:pt x="1834" y="1125"/>
                      <a:pt x="2381" y="577"/>
                    </a:cubicBezTo>
                    <a:cubicBezTo>
                      <a:pt x="2620" y="339"/>
                      <a:pt x="2391" y="1"/>
                      <a:pt x="21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5" name="Google Shape;2495;p44"/>
              <p:cNvSpPr/>
              <p:nvPr/>
            </p:nvSpPr>
            <p:spPr>
              <a:xfrm>
                <a:off x="734900" y="1170500"/>
                <a:ext cx="28000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121" extrusionOk="0">
                    <a:moveTo>
                      <a:pt x="1060" y="1"/>
                    </a:moveTo>
                    <a:cubicBezTo>
                      <a:pt x="477" y="1"/>
                      <a:pt x="1" y="477"/>
                      <a:pt x="1" y="1061"/>
                    </a:cubicBezTo>
                    <a:cubicBezTo>
                      <a:pt x="1" y="1644"/>
                      <a:pt x="477" y="2120"/>
                      <a:pt x="1060" y="2120"/>
                    </a:cubicBezTo>
                    <a:lnTo>
                      <a:pt x="1120" y="2120"/>
                    </a:lnTo>
                    <a:lnTo>
                      <a:pt x="112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6" name="Google Shape;2496;p44"/>
              <p:cNvSpPr/>
              <p:nvPr/>
            </p:nvSpPr>
            <p:spPr>
              <a:xfrm>
                <a:off x="762875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1489" y="2120"/>
                    </a:lnTo>
                    <a:lnTo>
                      <a:pt x="14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7" name="Google Shape;2497;p44"/>
              <p:cNvSpPr/>
              <p:nvPr/>
            </p:nvSpPr>
            <p:spPr>
              <a:xfrm>
                <a:off x="800100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0" y="1"/>
                    </a:moveTo>
                    <a:lnTo>
                      <a:pt x="0" y="2120"/>
                    </a:lnTo>
                    <a:lnTo>
                      <a:pt x="1488" y="2120"/>
                    </a:lnTo>
                    <a:lnTo>
                      <a:pt x="14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8" name="Google Shape;2498;p44"/>
              <p:cNvSpPr/>
              <p:nvPr/>
            </p:nvSpPr>
            <p:spPr>
              <a:xfrm>
                <a:off x="874200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1489" y="2120"/>
                    </a:lnTo>
                    <a:lnTo>
                      <a:pt x="148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" name="Google Shape;2499;p44"/>
              <p:cNvSpPr/>
              <p:nvPr/>
            </p:nvSpPr>
            <p:spPr>
              <a:xfrm>
                <a:off x="911400" y="1170500"/>
                <a:ext cx="280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60" y="2120"/>
                    </a:lnTo>
                    <a:cubicBezTo>
                      <a:pt x="644" y="2120"/>
                      <a:pt x="1120" y="1644"/>
                      <a:pt x="1120" y="1061"/>
                    </a:cubicBezTo>
                    <a:cubicBezTo>
                      <a:pt x="1120" y="465"/>
                      <a:pt x="644" y="1"/>
                      <a:pt x="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" name="Google Shape;2500;p44"/>
              <p:cNvSpPr/>
              <p:nvPr/>
            </p:nvSpPr>
            <p:spPr>
              <a:xfrm>
                <a:off x="837300" y="1170500"/>
                <a:ext cx="369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77" h="2121" extrusionOk="0">
                    <a:moveTo>
                      <a:pt x="0" y="1"/>
                    </a:moveTo>
                    <a:lnTo>
                      <a:pt x="0" y="2120"/>
                    </a:lnTo>
                    <a:lnTo>
                      <a:pt x="1477" y="2120"/>
                    </a:lnTo>
                    <a:lnTo>
                      <a:pt x="14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" name="Google Shape;2501;p44"/>
              <p:cNvSpPr/>
              <p:nvPr/>
            </p:nvSpPr>
            <p:spPr>
              <a:xfrm>
                <a:off x="667025" y="1279450"/>
                <a:ext cx="339950" cy="42300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1692" extrusionOk="0">
                    <a:moveTo>
                      <a:pt x="1" y="1"/>
                    </a:moveTo>
                    <a:lnTo>
                      <a:pt x="1" y="1691"/>
                    </a:lnTo>
                    <a:lnTo>
                      <a:pt x="13598" y="1691"/>
                    </a:lnTo>
                    <a:lnTo>
                      <a:pt x="135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2" name="Google Shape;2502;p44"/>
              <p:cNvSpPr/>
              <p:nvPr/>
            </p:nvSpPr>
            <p:spPr>
              <a:xfrm>
                <a:off x="667025" y="1301775"/>
                <a:ext cx="339950" cy="18775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751" extrusionOk="0">
                    <a:moveTo>
                      <a:pt x="1" y="1"/>
                    </a:moveTo>
                    <a:lnTo>
                      <a:pt x="1" y="751"/>
                    </a:lnTo>
                    <a:lnTo>
                      <a:pt x="13598" y="751"/>
                    </a:lnTo>
                    <a:lnTo>
                      <a:pt x="135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" name="Google Shape;2503;p44"/>
              <p:cNvSpPr/>
              <p:nvPr/>
            </p:nvSpPr>
            <p:spPr>
              <a:xfrm>
                <a:off x="738175" y="1405350"/>
                <a:ext cx="197975" cy="112850"/>
              </a:xfrm>
              <a:custGeom>
                <a:avLst/>
                <a:gdLst/>
                <a:ahLst/>
                <a:cxnLst/>
                <a:rect l="l" t="t" r="r" b="b"/>
                <a:pathLst>
                  <a:path w="7919" h="4514" extrusionOk="0">
                    <a:moveTo>
                      <a:pt x="1477" y="1"/>
                    </a:moveTo>
                    <a:cubicBezTo>
                      <a:pt x="667" y="1"/>
                      <a:pt x="1" y="668"/>
                      <a:pt x="1" y="1477"/>
                    </a:cubicBezTo>
                    <a:lnTo>
                      <a:pt x="1" y="3037"/>
                    </a:lnTo>
                    <a:cubicBezTo>
                      <a:pt x="1" y="3847"/>
                      <a:pt x="667" y="4513"/>
                      <a:pt x="1477" y="4513"/>
                    </a:cubicBezTo>
                    <a:lnTo>
                      <a:pt x="6442" y="4513"/>
                    </a:lnTo>
                    <a:cubicBezTo>
                      <a:pt x="7251" y="4513"/>
                      <a:pt x="7918" y="3847"/>
                      <a:pt x="7918" y="3037"/>
                    </a:cubicBezTo>
                    <a:lnTo>
                      <a:pt x="7918" y="1477"/>
                    </a:lnTo>
                    <a:cubicBezTo>
                      <a:pt x="7918" y="668"/>
                      <a:pt x="7251" y="1"/>
                      <a:pt x="64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44"/>
              <p:cNvSpPr/>
              <p:nvPr/>
            </p:nvSpPr>
            <p:spPr>
              <a:xfrm>
                <a:off x="738175" y="1348200"/>
                <a:ext cx="37225" cy="36950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1478" extrusionOk="0">
                    <a:moveTo>
                      <a:pt x="739" y="1"/>
                    </a:moveTo>
                    <a:cubicBezTo>
                      <a:pt x="334" y="1"/>
                      <a:pt x="1" y="334"/>
                      <a:pt x="1" y="739"/>
                    </a:cubicBezTo>
                    <a:cubicBezTo>
                      <a:pt x="1" y="1144"/>
                      <a:pt x="334" y="1477"/>
                      <a:pt x="739" y="1477"/>
                    </a:cubicBezTo>
                    <a:cubicBezTo>
                      <a:pt x="1155" y="1477"/>
                      <a:pt x="1489" y="1144"/>
                      <a:pt x="1489" y="739"/>
                    </a:cubicBezTo>
                    <a:cubicBezTo>
                      <a:pt x="1489" y="334"/>
                      <a:pt x="1155" y="1"/>
                      <a:pt x="7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44"/>
              <p:cNvSpPr/>
              <p:nvPr/>
            </p:nvSpPr>
            <p:spPr>
              <a:xfrm>
                <a:off x="808425" y="1348200"/>
                <a:ext cx="127725" cy="36950"/>
              </a:xfrm>
              <a:custGeom>
                <a:avLst/>
                <a:gdLst/>
                <a:ahLst/>
                <a:cxnLst/>
                <a:rect l="l" t="t" r="r" b="b"/>
                <a:pathLst>
                  <a:path w="5109" h="1478" extrusionOk="0">
                    <a:moveTo>
                      <a:pt x="0" y="1"/>
                    </a:moveTo>
                    <a:lnTo>
                      <a:pt x="0" y="1477"/>
                    </a:lnTo>
                    <a:lnTo>
                      <a:pt x="5108" y="1477"/>
                    </a:lnTo>
                    <a:lnTo>
                      <a:pt x="510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44"/>
              <p:cNvSpPr/>
              <p:nvPr/>
            </p:nvSpPr>
            <p:spPr>
              <a:xfrm>
                <a:off x="907250" y="1665800"/>
                <a:ext cx="4825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2204" extrusionOk="0">
                    <a:moveTo>
                      <a:pt x="965" y="1"/>
                    </a:moveTo>
                    <a:cubicBezTo>
                      <a:pt x="429" y="1"/>
                      <a:pt x="0" y="441"/>
                      <a:pt x="0" y="977"/>
                    </a:cubicBezTo>
                    <a:lnTo>
                      <a:pt x="0" y="1239"/>
                    </a:lnTo>
                    <a:cubicBezTo>
                      <a:pt x="0" y="1775"/>
                      <a:pt x="429" y="2204"/>
                      <a:pt x="965" y="2204"/>
                    </a:cubicBezTo>
                    <a:cubicBezTo>
                      <a:pt x="1500" y="2204"/>
                      <a:pt x="1929" y="1775"/>
                      <a:pt x="1929" y="1239"/>
                    </a:cubicBezTo>
                    <a:lnTo>
                      <a:pt x="1929" y="977"/>
                    </a:lnTo>
                    <a:cubicBezTo>
                      <a:pt x="1929" y="441"/>
                      <a:pt x="1500" y="1"/>
                      <a:pt x="9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44"/>
              <p:cNvSpPr/>
              <p:nvPr/>
            </p:nvSpPr>
            <p:spPr>
              <a:xfrm>
                <a:off x="717625" y="1665800"/>
                <a:ext cx="4855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1942" h="2204" extrusionOk="0">
                    <a:moveTo>
                      <a:pt x="977" y="1"/>
                    </a:moveTo>
                    <a:cubicBezTo>
                      <a:pt x="442" y="1"/>
                      <a:pt x="1" y="441"/>
                      <a:pt x="1" y="977"/>
                    </a:cubicBezTo>
                    <a:lnTo>
                      <a:pt x="1" y="1239"/>
                    </a:lnTo>
                    <a:cubicBezTo>
                      <a:pt x="1" y="1775"/>
                      <a:pt x="442" y="2204"/>
                      <a:pt x="977" y="2204"/>
                    </a:cubicBezTo>
                    <a:cubicBezTo>
                      <a:pt x="1513" y="2204"/>
                      <a:pt x="1942" y="1775"/>
                      <a:pt x="1942" y="1239"/>
                    </a:cubicBezTo>
                    <a:lnTo>
                      <a:pt x="1942" y="977"/>
                    </a:lnTo>
                    <a:cubicBezTo>
                      <a:pt x="1942" y="441"/>
                      <a:pt x="1513" y="1"/>
                      <a:pt x="9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44"/>
              <p:cNvSpPr/>
              <p:nvPr/>
            </p:nvSpPr>
            <p:spPr>
              <a:xfrm>
                <a:off x="659600" y="1695575"/>
                <a:ext cx="116100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4644" h="1430" extrusionOk="0">
                    <a:moveTo>
                      <a:pt x="0" y="1"/>
                    </a:moveTo>
                    <a:lnTo>
                      <a:pt x="0" y="1429"/>
                    </a:lnTo>
                    <a:lnTo>
                      <a:pt x="4644" y="1429"/>
                    </a:lnTo>
                    <a:lnTo>
                      <a:pt x="464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44"/>
              <p:cNvSpPr/>
              <p:nvPr/>
            </p:nvSpPr>
            <p:spPr>
              <a:xfrm>
                <a:off x="898600" y="1695575"/>
                <a:ext cx="116125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1430" extrusionOk="0">
                    <a:moveTo>
                      <a:pt x="1" y="1"/>
                    </a:moveTo>
                    <a:lnTo>
                      <a:pt x="1" y="1429"/>
                    </a:lnTo>
                    <a:lnTo>
                      <a:pt x="4644" y="1429"/>
                    </a:lnTo>
                    <a:lnTo>
                      <a:pt x="464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44"/>
              <p:cNvSpPr/>
              <p:nvPr/>
            </p:nvSpPr>
            <p:spPr>
              <a:xfrm>
                <a:off x="556300" y="1549725"/>
                <a:ext cx="109875" cy="92900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3716" extrusionOk="0">
                    <a:moveTo>
                      <a:pt x="2192" y="1"/>
                    </a:moveTo>
                    <a:cubicBezTo>
                      <a:pt x="989" y="1"/>
                      <a:pt x="1" y="989"/>
                      <a:pt x="1" y="2191"/>
                    </a:cubicBezTo>
                    <a:lnTo>
                      <a:pt x="1" y="3703"/>
                    </a:lnTo>
                    <a:lnTo>
                      <a:pt x="1168" y="3703"/>
                    </a:lnTo>
                    <a:lnTo>
                      <a:pt x="1168" y="2191"/>
                    </a:lnTo>
                    <a:cubicBezTo>
                      <a:pt x="1168" y="1632"/>
                      <a:pt x="1632" y="1167"/>
                      <a:pt x="2192" y="1167"/>
                    </a:cubicBezTo>
                    <a:cubicBezTo>
                      <a:pt x="2763" y="1167"/>
                      <a:pt x="3227" y="1632"/>
                      <a:pt x="3227" y="2191"/>
                    </a:cubicBezTo>
                    <a:lnTo>
                      <a:pt x="3227" y="3715"/>
                    </a:lnTo>
                    <a:lnTo>
                      <a:pt x="4394" y="3715"/>
                    </a:lnTo>
                    <a:lnTo>
                      <a:pt x="4394" y="2191"/>
                    </a:lnTo>
                    <a:cubicBezTo>
                      <a:pt x="4394" y="989"/>
                      <a:pt x="3406" y="1"/>
                      <a:pt x="21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44"/>
              <p:cNvSpPr/>
              <p:nvPr/>
            </p:nvSpPr>
            <p:spPr>
              <a:xfrm>
                <a:off x="1006950" y="1549725"/>
                <a:ext cx="109575" cy="92900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3716" extrusionOk="0">
                    <a:moveTo>
                      <a:pt x="2192" y="1"/>
                    </a:moveTo>
                    <a:cubicBezTo>
                      <a:pt x="977" y="1"/>
                      <a:pt x="1" y="989"/>
                      <a:pt x="1" y="2191"/>
                    </a:cubicBezTo>
                    <a:lnTo>
                      <a:pt x="1" y="3703"/>
                    </a:lnTo>
                    <a:lnTo>
                      <a:pt x="1168" y="3703"/>
                    </a:lnTo>
                    <a:lnTo>
                      <a:pt x="1168" y="2191"/>
                    </a:lnTo>
                    <a:cubicBezTo>
                      <a:pt x="1168" y="1632"/>
                      <a:pt x="1632" y="1167"/>
                      <a:pt x="2192" y="1167"/>
                    </a:cubicBezTo>
                    <a:cubicBezTo>
                      <a:pt x="2763" y="1167"/>
                      <a:pt x="3216" y="1632"/>
                      <a:pt x="3216" y="2191"/>
                    </a:cubicBezTo>
                    <a:lnTo>
                      <a:pt x="3216" y="3715"/>
                    </a:lnTo>
                    <a:lnTo>
                      <a:pt x="4382" y="3715"/>
                    </a:lnTo>
                    <a:lnTo>
                      <a:pt x="4382" y="2191"/>
                    </a:lnTo>
                    <a:cubicBezTo>
                      <a:pt x="4382" y="989"/>
                      <a:pt x="3406" y="1"/>
                      <a:pt x="21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Picture 6">
            <a:extLst>
              <a:ext uri="{FF2B5EF4-FFF2-40B4-BE49-F238E27FC236}">
                <a16:creationId xmlns:a16="http://schemas.microsoft.com/office/drawing/2014/main" id="{896DE079-650A-6531-7730-061B33D1F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045" y="2346032"/>
            <a:ext cx="3929486" cy="1224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638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7"/>
          <p:cNvSpPr txBox="1">
            <a:spLocks noGrp="1"/>
          </p:cNvSpPr>
          <p:nvPr>
            <p:ph type="title"/>
          </p:nvPr>
        </p:nvSpPr>
        <p:spPr>
          <a:xfrm>
            <a:off x="800450" y="1803375"/>
            <a:ext cx="4093200" cy="16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3200" b="1" i="0" dirty="0" err="1">
                <a:solidFill>
                  <a:srgbClr val="FFFFFF"/>
                </a:solidFill>
                <a:effectLst/>
                <a:latin typeface="-apple-system"/>
              </a:rPr>
              <a:t>Giới</a:t>
            </a:r>
            <a:r>
              <a:rPr lang="en-US" sz="32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sz="3200" b="1" i="0" dirty="0" err="1">
                <a:solidFill>
                  <a:srgbClr val="FFFFFF"/>
                </a:solidFill>
                <a:effectLst/>
                <a:latin typeface="-apple-system"/>
              </a:rPr>
              <a:t>thiệu</a:t>
            </a:r>
            <a:r>
              <a:rPr lang="en-US" sz="32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sz="3200" b="1" i="0" dirty="0" err="1">
                <a:solidFill>
                  <a:srgbClr val="FFFFFF"/>
                </a:solidFill>
                <a:effectLst/>
                <a:latin typeface="-apple-system"/>
              </a:rPr>
              <a:t>thuật</a:t>
            </a:r>
            <a:r>
              <a:rPr lang="en-US" sz="32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sz="3200" b="1" i="0" dirty="0" err="1">
                <a:solidFill>
                  <a:srgbClr val="FFFFFF"/>
                </a:solidFill>
                <a:effectLst/>
                <a:latin typeface="-apple-system"/>
              </a:rPr>
              <a:t>toán</a:t>
            </a:r>
            <a:r>
              <a:rPr lang="en-US" sz="32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vi-VN" sz="3200" b="1" i="0" dirty="0" err="1">
                <a:solidFill>
                  <a:srgbClr val="FFFFFF"/>
                </a:solidFill>
                <a:effectLst/>
                <a:latin typeface="-apple-system"/>
              </a:rPr>
              <a:t>Gradient</a:t>
            </a:r>
            <a:r>
              <a:rPr lang="vi-VN" sz="32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vi-VN" sz="3200" b="1" i="0" dirty="0" err="1">
                <a:solidFill>
                  <a:srgbClr val="FFFFFF"/>
                </a:solidFill>
                <a:effectLst/>
                <a:latin typeface="-apple-system"/>
              </a:rPr>
              <a:t>Boosting</a:t>
            </a:r>
            <a:endParaRPr lang="vi-VN" sz="3200" b="1" i="0" dirty="0">
              <a:solidFill>
                <a:srgbClr val="FFFFFF"/>
              </a:solidFill>
              <a:effectLst/>
              <a:latin typeface="-apple-system"/>
            </a:endParaRPr>
          </a:p>
        </p:txBody>
      </p:sp>
      <p:sp>
        <p:nvSpPr>
          <p:cNvPr id="1339" name="Google Shape;1339;p37"/>
          <p:cNvSpPr txBox="1">
            <a:spLocks noGrp="1"/>
          </p:cNvSpPr>
          <p:nvPr>
            <p:ph type="title" idx="2"/>
          </p:nvPr>
        </p:nvSpPr>
        <p:spPr>
          <a:xfrm>
            <a:off x="3714375" y="652250"/>
            <a:ext cx="1248300" cy="6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340" name="Google Shape;1340;p37"/>
          <p:cNvSpPr txBox="1">
            <a:spLocks noGrp="1"/>
          </p:cNvSpPr>
          <p:nvPr>
            <p:ph type="subTitle" idx="1"/>
          </p:nvPr>
        </p:nvSpPr>
        <p:spPr>
          <a:xfrm>
            <a:off x="800449" y="3465688"/>
            <a:ext cx="30471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341" name="Google Shape;1341;p37"/>
          <p:cNvGrpSpPr/>
          <p:nvPr/>
        </p:nvGrpSpPr>
        <p:grpSpPr>
          <a:xfrm>
            <a:off x="3103241" y="864500"/>
            <a:ext cx="744312" cy="221985"/>
            <a:chOff x="8652775" y="883650"/>
            <a:chExt cx="120875" cy="36050"/>
          </a:xfrm>
        </p:grpSpPr>
        <p:sp>
          <p:nvSpPr>
            <p:cNvPr id="1342" name="Google Shape;1342;p37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7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7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7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7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7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37"/>
          <p:cNvGrpSpPr/>
          <p:nvPr/>
        </p:nvGrpSpPr>
        <p:grpSpPr>
          <a:xfrm>
            <a:off x="2235791" y="1381400"/>
            <a:ext cx="234762" cy="218290"/>
            <a:chOff x="8652775" y="883650"/>
            <a:chExt cx="38125" cy="35450"/>
          </a:xfrm>
        </p:grpSpPr>
        <p:sp>
          <p:nvSpPr>
            <p:cNvPr id="1349" name="Google Shape;1349;p37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7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7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2" name="Google Shape;1352;p37"/>
          <p:cNvGrpSpPr/>
          <p:nvPr/>
        </p:nvGrpSpPr>
        <p:grpSpPr>
          <a:xfrm>
            <a:off x="4658891" y="4179088"/>
            <a:ext cx="234762" cy="218290"/>
            <a:chOff x="8652775" y="883650"/>
            <a:chExt cx="38125" cy="35450"/>
          </a:xfrm>
        </p:grpSpPr>
        <p:sp>
          <p:nvSpPr>
            <p:cNvPr id="1353" name="Google Shape;1353;p37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37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37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37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7" name="Google Shape;1357;p37"/>
          <p:cNvGrpSpPr/>
          <p:nvPr/>
        </p:nvGrpSpPr>
        <p:grpSpPr>
          <a:xfrm rot="940696">
            <a:off x="4525208" y="1751943"/>
            <a:ext cx="1599617" cy="1935136"/>
            <a:chOff x="3922200" y="2432125"/>
            <a:chExt cx="534925" cy="647125"/>
          </a:xfrm>
        </p:grpSpPr>
        <p:sp>
          <p:nvSpPr>
            <p:cNvPr id="1358" name="Google Shape;1358;p37"/>
            <p:cNvSpPr/>
            <p:nvPr/>
          </p:nvSpPr>
          <p:spPr>
            <a:xfrm>
              <a:off x="3922200" y="2432125"/>
              <a:ext cx="534625" cy="647125"/>
            </a:xfrm>
            <a:custGeom>
              <a:avLst/>
              <a:gdLst/>
              <a:ahLst/>
              <a:cxnLst/>
              <a:rect l="l" t="t" r="r" b="b"/>
              <a:pathLst>
                <a:path w="21385" h="25885" extrusionOk="0">
                  <a:moveTo>
                    <a:pt x="5430" y="1"/>
                  </a:moveTo>
                  <a:cubicBezTo>
                    <a:pt x="5061" y="1"/>
                    <a:pt x="4775" y="298"/>
                    <a:pt x="4775" y="656"/>
                  </a:cubicBezTo>
                  <a:cubicBezTo>
                    <a:pt x="4775" y="941"/>
                    <a:pt x="4954" y="1179"/>
                    <a:pt x="5204" y="1275"/>
                  </a:cubicBezTo>
                  <a:lnTo>
                    <a:pt x="5204" y="4573"/>
                  </a:lnTo>
                  <a:cubicBezTo>
                    <a:pt x="5013" y="4751"/>
                    <a:pt x="4894" y="5001"/>
                    <a:pt x="4894" y="5275"/>
                  </a:cubicBezTo>
                  <a:cubicBezTo>
                    <a:pt x="4894" y="5811"/>
                    <a:pt x="5323" y="6251"/>
                    <a:pt x="5859" y="6251"/>
                  </a:cubicBezTo>
                  <a:cubicBezTo>
                    <a:pt x="5870" y="6251"/>
                    <a:pt x="5894" y="6251"/>
                    <a:pt x="5906" y="6240"/>
                  </a:cubicBezTo>
                  <a:cubicBezTo>
                    <a:pt x="6275" y="8133"/>
                    <a:pt x="7752" y="9621"/>
                    <a:pt x="9621" y="10050"/>
                  </a:cubicBezTo>
                  <a:lnTo>
                    <a:pt x="9621" y="11050"/>
                  </a:lnTo>
                  <a:lnTo>
                    <a:pt x="8633" y="11050"/>
                  </a:lnTo>
                  <a:cubicBezTo>
                    <a:pt x="8299" y="11050"/>
                    <a:pt x="8037" y="11300"/>
                    <a:pt x="7990" y="11621"/>
                  </a:cubicBezTo>
                  <a:lnTo>
                    <a:pt x="7597" y="11621"/>
                  </a:lnTo>
                  <a:cubicBezTo>
                    <a:pt x="7383" y="11621"/>
                    <a:pt x="7204" y="11776"/>
                    <a:pt x="7168" y="11990"/>
                  </a:cubicBezTo>
                  <a:lnTo>
                    <a:pt x="7049" y="12740"/>
                  </a:lnTo>
                  <a:lnTo>
                    <a:pt x="6954" y="12740"/>
                  </a:lnTo>
                  <a:cubicBezTo>
                    <a:pt x="6513" y="12740"/>
                    <a:pt x="6132" y="12955"/>
                    <a:pt x="5906" y="13300"/>
                  </a:cubicBezTo>
                  <a:lnTo>
                    <a:pt x="3465" y="13300"/>
                  </a:lnTo>
                  <a:cubicBezTo>
                    <a:pt x="3072" y="13300"/>
                    <a:pt x="2763" y="12978"/>
                    <a:pt x="2763" y="12586"/>
                  </a:cubicBezTo>
                  <a:lnTo>
                    <a:pt x="2763" y="10133"/>
                  </a:lnTo>
                  <a:cubicBezTo>
                    <a:pt x="3037" y="10133"/>
                    <a:pt x="3263" y="9907"/>
                    <a:pt x="3263" y="9633"/>
                  </a:cubicBezTo>
                  <a:cubicBezTo>
                    <a:pt x="3263" y="9359"/>
                    <a:pt x="3049" y="9145"/>
                    <a:pt x="2787" y="9133"/>
                  </a:cubicBezTo>
                  <a:lnTo>
                    <a:pt x="2787" y="8573"/>
                  </a:lnTo>
                  <a:cubicBezTo>
                    <a:pt x="3549" y="8287"/>
                    <a:pt x="4096" y="7537"/>
                    <a:pt x="4096" y="6668"/>
                  </a:cubicBezTo>
                  <a:lnTo>
                    <a:pt x="2953" y="6668"/>
                  </a:lnTo>
                  <a:cubicBezTo>
                    <a:pt x="2953" y="7180"/>
                    <a:pt x="2549" y="7585"/>
                    <a:pt x="2049" y="7585"/>
                  </a:cubicBezTo>
                  <a:cubicBezTo>
                    <a:pt x="1548" y="7585"/>
                    <a:pt x="1132" y="7180"/>
                    <a:pt x="1132" y="6668"/>
                  </a:cubicBezTo>
                  <a:lnTo>
                    <a:pt x="1" y="6668"/>
                  </a:lnTo>
                  <a:cubicBezTo>
                    <a:pt x="1" y="7537"/>
                    <a:pt x="548" y="8287"/>
                    <a:pt x="1310" y="8573"/>
                  </a:cubicBezTo>
                  <a:lnTo>
                    <a:pt x="1310" y="9133"/>
                  </a:lnTo>
                  <a:cubicBezTo>
                    <a:pt x="1048" y="9145"/>
                    <a:pt x="834" y="9359"/>
                    <a:pt x="834" y="9633"/>
                  </a:cubicBezTo>
                  <a:cubicBezTo>
                    <a:pt x="834" y="9907"/>
                    <a:pt x="1060" y="10133"/>
                    <a:pt x="1334" y="10133"/>
                  </a:cubicBezTo>
                  <a:lnTo>
                    <a:pt x="1334" y="12586"/>
                  </a:lnTo>
                  <a:cubicBezTo>
                    <a:pt x="1334" y="13764"/>
                    <a:pt x="2299" y="14705"/>
                    <a:pt x="3465" y="14705"/>
                  </a:cubicBezTo>
                  <a:lnTo>
                    <a:pt x="5906" y="14705"/>
                  </a:lnTo>
                  <a:cubicBezTo>
                    <a:pt x="6073" y="14979"/>
                    <a:pt x="6347" y="15169"/>
                    <a:pt x="6668" y="15241"/>
                  </a:cubicBezTo>
                  <a:lnTo>
                    <a:pt x="6335" y="17467"/>
                  </a:lnTo>
                  <a:lnTo>
                    <a:pt x="6299" y="17658"/>
                  </a:lnTo>
                  <a:lnTo>
                    <a:pt x="5859" y="20539"/>
                  </a:lnTo>
                  <a:lnTo>
                    <a:pt x="5632" y="22027"/>
                  </a:lnTo>
                  <a:lnTo>
                    <a:pt x="4835" y="22027"/>
                  </a:lnTo>
                  <a:lnTo>
                    <a:pt x="4835" y="21753"/>
                  </a:lnTo>
                  <a:lnTo>
                    <a:pt x="4835" y="21420"/>
                  </a:lnTo>
                  <a:lnTo>
                    <a:pt x="4835" y="21146"/>
                  </a:lnTo>
                  <a:lnTo>
                    <a:pt x="5287" y="21146"/>
                  </a:lnTo>
                  <a:lnTo>
                    <a:pt x="5287" y="19789"/>
                  </a:lnTo>
                  <a:lnTo>
                    <a:pt x="5287" y="17324"/>
                  </a:lnTo>
                  <a:cubicBezTo>
                    <a:pt x="5287" y="16550"/>
                    <a:pt x="4656" y="15907"/>
                    <a:pt x="3870" y="15907"/>
                  </a:cubicBezTo>
                  <a:lnTo>
                    <a:pt x="2013" y="15907"/>
                  </a:lnTo>
                  <a:cubicBezTo>
                    <a:pt x="1239" y="15907"/>
                    <a:pt x="596" y="16550"/>
                    <a:pt x="596" y="17324"/>
                  </a:cubicBezTo>
                  <a:lnTo>
                    <a:pt x="596" y="19789"/>
                  </a:lnTo>
                  <a:lnTo>
                    <a:pt x="596" y="21146"/>
                  </a:lnTo>
                  <a:lnTo>
                    <a:pt x="1060" y="21146"/>
                  </a:lnTo>
                  <a:lnTo>
                    <a:pt x="1060" y="21420"/>
                  </a:lnTo>
                  <a:lnTo>
                    <a:pt x="1060" y="21753"/>
                  </a:lnTo>
                  <a:lnTo>
                    <a:pt x="1060" y="22277"/>
                  </a:lnTo>
                  <a:lnTo>
                    <a:pt x="1060" y="22599"/>
                  </a:lnTo>
                  <a:lnTo>
                    <a:pt x="1060" y="23123"/>
                  </a:lnTo>
                  <a:lnTo>
                    <a:pt x="1060" y="23456"/>
                  </a:lnTo>
                  <a:lnTo>
                    <a:pt x="1060" y="23980"/>
                  </a:lnTo>
                  <a:lnTo>
                    <a:pt x="1060" y="24301"/>
                  </a:lnTo>
                  <a:lnTo>
                    <a:pt x="1060" y="24789"/>
                  </a:lnTo>
                  <a:cubicBezTo>
                    <a:pt x="1060" y="25397"/>
                    <a:pt x="1548" y="25885"/>
                    <a:pt x="2156" y="25885"/>
                  </a:cubicBezTo>
                  <a:lnTo>
                    <a:pt x="3739" y="25885"/>
                  </a:lnTo>
                  <a:cubicBezTo>
                    <a:pt x="4215" y="25885"/>
                    <a:pt x="4620" y="25575"/>
                    <a:pt x="4763" y="25159"/>
                  </a:cubicBezTo>
                  <a:cubicBezTo>
                    <a:pt x="4811" y="25039"/>
                    <a:pt x="4835" y="24920"/>
                    <a:pt x="4835" y="24789"/>
                  </a:cubicBezTo>
                  <a:lnTo>
                    <a:pt x="4835" y="24301"/>
                  </a:lnTo>
                  <a:lnTo>
                    <a:pt x="4835" y="23980"/>
                  </a:lnTo>
                  <a:lnTo>
                    <a:pt x="4835" y="23456"/>
                  </a:lnTo>
                  <a:lnTo>
                    <a:pt x="4835" y="23123"/>
                  </a:lnTo>
                  <a:lnTo>
                    <a:pt x="4835" y="22849"/>
                  </a:lnTo>
                  <a:lnTo>
                    <a:pt x="5513" y="22849"/>
                  </a:lnTo>
                  <a:cubicBezTo>
                    <a:pt x="5489" y="22980"/>
                    <a:pt x="5525" y="23099"/>
                    <a:pt x="5609" y="23206"/>
                  </a:cubicBezTo>
                  <a:cubicBezTo>
                    <a:pt x="5692" y="23301"/>
                    <a:pt x="5811" y="23349"/>
                    <a:pt x="5942" y="23349"/>
                  </a:cubicBezTo>
                  <a:lnTo>
                    <a:pt x="15443" y="23349"/>
                  </a:lnTo>
                  <a:cubicBezTo>
                    <a:pt x="15574" y="23349"/>
                    <a:pt x="15693" y="23301"/>
                    <a:pt x="15776" y="23206"/>
                  </a:cubicBezTo>
                  <a:cubicBezTo>
                    <a:pt x="15860" y="23099"/>
                    <a:pt x="15896" y="22980"/>
                    <a:pt x="15872" y="22849"/>
                  </a:cubicBezTo>
                  <a:lnTo>
                    <a:pt x="16550" y="22849"/>
                  </a:lnTo>
                  <a:lnTo>
                    <a:pt x="16550" y="23123"/>
                  </a:lnTo>
                  <a:lnTo>
                    <a:pt x="16550" y="23456"/>
                  </a:lnTo>
                  <a:lnTo>
                    <a:pt x="16550" y="23980"/>
                  </a:lnTo>
                  <a:lnTo>
                    <a:pt x="16550" y="24301"/>
                  </a:lnTo>
                  <a:lnTo>
                    <a:pt x="16550" y="24789"/>
                  </a:lnTo>
                  <a:cubicBezTo>
                    <a:pt x="16550" y="25397"/>
                    <a:pt x="17050" y="25885"/>
                    <a:pt x="17646" y="25885"/>
                  </a:cubicBezTo>
                  <a:lnTo>
                    <a:pt x="19229" y="25885"/>
                  </a:lnTo>
                  <a:cubicBezTo>
                    <a:pt x="19836" y="25885"/>
                    <a:pt x="20325" y="25397"/>
                    <a:pt x="20325" y="24789"/>
                  </a:cubicBezTo>
                  <a:lnTo>
                    <a:pt x="20325" y="24301"/>
                  </a:lnTo>
                  <a:lnTo>
                    <a:pt x="20325" y="23980"/>
                  </a:lnTo>
                  <a:lnTo>
                    <a:pt x="20325" y="23456"/>
                  </a:lnTo>
                  <a:lnTo>
                    <a:pt x="20325" y="23123"/>
                  </a:lnTo>
                  <a:lnTo>
                    <a:pt x="20325" y="22599"/>
                  </a:lnTo>
                  <a:lnTo>
                    <a:pt x="20325" y="22277"/>
                  </a:lnTo>
                  <a:lnTo>
                    <a:pt x="20325" y="21753"/>
                  </a:lnTo>
                  <a:lnTo>
                    <a:pt x="20325" y="21420"/>
                  </a:lnTo>
                  <a:lnTo>
                    <a:pt x="20325" y="21146"/>
                  </a:lnTo>
                  <a:lnTo>
                    <a:pt x="20789" y="21146"/>
                  </a:lnTo>
                  <a:lnTo>
                    <a:pt x="20789" y="19789"/>
                  </a:lnTo>
                  <a:lnTo>
                    <a:pt x="20789" y="17324"/>
                  </a:lnTo>
                  <a:cubicBezTo>
                    <a:pt x="20789" y="16550"/>
                    <a:pt x="20158" y="15907"/>
                    <a:pt x="19372" y="15907"/>
                  </a:cubicBezTo>
                  <a:lnTo>
                    <a:pt x="17515" y="15907"/>
                  </a:lnTo>
                  <a:cubicBezTo>
                    <a:pt x="16729" y="15907"/>
                    <a:pt x="16098" y="16550"/>
                    <a:pt x="16098" y="17324"/>
                  </a:cubicBezTo>
                  <a:lnTo>
                    <a:pt x="16098" y="19777"/>
                  </a:lnTo>
                  <a:lnTo>
                    <a:pt x="16098" y="21134"/>
                  </a:lnTo>
                  <a:lnTo>
                    <a:pt x="16562" y="21134"/>
                  </a:lnTo>
                  <a:lnTo>
                    <a:pt x="16562" y="21420"/>
                  </a:lnTo>
                  <a:lnTo>
                    <a:pt x="16562" y="21753"/>
                  </a:lnTo>
                  <a:lnTo>
                    <a:pt x="16562" y="22027"/>
                  </a:lnTo>
                  <a:lnTo>
                    <a:pt x="15753" y="22027"/>
                  </a:lnTo>
                  <a:lnTo>
                    <a:pt x="15526" y="20539"/>
                  </a:lnTo>
                  <a:lnTo>
                    <a:pt x="15086" y="17658"/>
                  </a:lnTo>
                  <a:lnTo>
                    <a:pt x="15014" y="17169"/>
                  </a:lnTo>
                  <a:lnTo>
                    <a:pt x="14717" y="15241"/>
                  </a:lnTo>
                  <a:cubicBezTo>
                    <a:pt x="15038" y="15169"/>
                    <a:pt x="15312" y="14979"/>
                    <a:pt x="15491" y="14705"/>
                  </a:cubicBezTo>
                  <a:lnTo>
                    <a:pt x="17931" y="14705"/>
                  </a:lnTo>
                  <a:cubicBezTo>
                    <a:pt x="19098" y="14705"/>
                    <a:pt x="20051" y="13752"/>
                    <a:pt x="20051" y="12586"/>
                  </a:cubicBezTo>
                  <a:lnTo>
                    <a:pt x="20051" y="10133"/>
                  </a:lnTo>
                  <a:lnTo>
                    <a:pt x="20063" y="10133"/>
                  </a:lnTo>
                  <a:cubicBezTo>
                    <a:pt x="20337" y="10133"/>
                    <a:pt x="20563" y="9907"/>
                    <a:pt x="20563" y="9633"/>
                  </a:cubicBezTo>
                  <a:cubicBezTo>
                    <a:pt x="20563" y="9359"/>
                    <a:pt x="20348" y="9145"/>
                    <a:pt x="20087" y="9133"/>
                  </a:cubicBezTo>
                  <a:lnTo>
                    <a:pt x="20087" y="8573"/>
                  </a:lnTo>
                  <a:cubicBezTo>
                    <a:pt x="20849" y="8287"/>
                    <a:pt x="21384" y="7537"/>
                    <a:pt x="21384" y="6668"/>
                  </a:cubicBezTo>
                  <a:lnTo>
                    <a:pt x="20253" y="6668"/>
                  </a:lnTo>
                  <a:cubicBezTo>
                    <a:pt x="20253" y="7180"/>
                    <a:pt x="19848" y="7585"/>
                    <a:pt x="19348" y="7585"/>
                  </a:cubicBezTo>
                  <a:cubicBezTo>
                    <a:pt x="18836" y="7585"/>
                    <a:pt x="18432" y="7180"/>
                    <a:pt x="18432" y="6668"/>
                  </a:cubicBezTo>
                  <a:lnTo>
                    <a:pt x="17300" y="6668"/>
                  </a:lnTo>
                  <a:cubicBezTo>
                    <a:pt x="17300" y="7537"/>
                    <a:pt x="17848" y="8287"/>
                    <a:pt x="18610" y="8573"/>
                  </a:cubicBezTo>
                  <a:lnTo>
                    <a:pt x="18610" y="9133"/>
                  </a:lnTo>
                  <a:cubicBezTo>
                    <a:pt x="18348" y="9145"/>
                    <a:pt x="18134" y="9359"/>
                    <a:pt x="18134" y="9633"/>
                  </a:cubicBezTo>
                  <a:cubicBezTo>
                    <a:pt x="18134" y="9907"/>
                    <a:pt x="18360" y="10133"/>
                    <a:pt x="18634" y="10133"/>
                  </a:cubicBezTo>
                  <a:lnTo>
                    <a:pt x="18634" y="12586"/>
                  </a:lnTo>
                  <a:cubicBezTo>
                    <a:pt x="18634" y="12978"/>
                    <a:pt x="18312" y="13300"/>
                    <a:pt x="17931" y="13300"/>
                  </a:cubicBezTo>
                  <a:lnTo>
                    <a:pt x="15491" y="13300"/>
                  </a:lnTo>
                  <a:cubicBezTo>
                    <a:pt x="15264" y="12955"/>
                    <a:pt x="14872" y="12740"/>
                    <a:pt x="14443" y="12740"/>
                  </a:cubicBezTo>
                  <a:lnTo>
                    <a:pt x="14336" y="12740"/>
                  </a:lnTo>
                  <a:lnTo>
                    <a:pt x="14229" y="11990"/>
                  </a:lnTo>
                  <a:cubicBezTo>
                    <a:pt x="14193" y="11776"/>
                    <a:pt x="14002" y="11621"/>
                    <a:pt x="13788" y="11621"/>
                  </a:cubicBezTo>
                  <a:lnTo>
                    <a:pt x="13407" y="11621"/>
                  </a:lnTo>
                  <a:cubicBezTo>
                    <a:pt x="13359" y="11300"/>
                    <a:pt x="13086" y="11050"/>
                    <a:pt x="12764" y="11050"/>
                  </a:cubicBezTo>
                  <a:lnTo>
                    <a:pt x="11776" y="11050"/>
                  </a:lnTo>
                  <a:lnTo>
                    <a:pt x="11776" y="10050"/>
                  </a:lnTo>
                  <a:cubicBezTo>
                    <a:pt x="13645" y="9633"/>
                    <a:pt x="15110" y="8133"/>
                    <a:pt x="15491" y="6240"/>
                  </a:cubicBezTo>
                  <a:cubicBezTo>
                    <a:pt x="15503" y="6240"/>
                    <a:pt x="15526" y="6251"/>
                    <a:pt x="15538" y="6251"/>
                  </a:cubicBezTo>
                  <a:cubicBezTo>
                    <a:pt x="16074" y="6251"/>
                    <a:pt x="16503" y="5811"/>
                    <a:pt x="16503" y="5275"/>
                  </a:cubicBezTo>
                  <a:cubicBezTo>
                    <a:pt x="16503" y="5001"/>
                    <a:pt x="16384" y="4751"/>
                    <a:pt x="16193" y="4573"/>
                  </a:cubicBezTo>
                  <a:lnTo>
                    <a:pt x="16193" y="1275"/>
                  </a:lnTo>
                  <a:cubicBezTo>
                    <a:pt x="16443" y="1179"/>
                    <a:pt x="16622" y="941"/>
                    <a:pt x="16622" y="656"/>
                  </a:cubicBezTo>
                  <a:cubicBezTo>
                    <a:pt x="16622" y="298"/>
                    <a:pt x="16336" y="1"/>
                    <a:pt x="15967" y="1"/>
                  </a:cubicBezTo>
                  <a:cubicBezTo>
                    <a:pt x="15610" y="1"/>
                    <a:pt x="15312" y="298"/>
                    <a:pt x="15312" y="656"/>
                  </a:cubicBezTo>
                  <a:cubicBezTo>
                    <a:pt x="15312" y="941"/>
                    <a:pt x="15491" y="1179"/>
                    <a:pt x="15741" y="1275"/>
                  </a:cubicBezTo>
                  <a:lnTo>
                    <a:pt x="15741" y="4335"/>
                  </a:lnTo>
                  <a:cubicBezTo>
                    <a:pt x="15681" y="4323"/>
                    <a:pt x="15610" y="4311"/>
                    <a:pt x="15538" y="4311"/>
                  </a:cubicBezTo>
                  <a:lnTo>
                    <a:pt x="15491" y="4311"/>
                  </a:lnTo>
                  <a:cubicBezTo>
                    <a:pt x="15038" y="2072"/>
                    <a:pt x="13062" y="394"/>
                    <a:pt x="10692" y="394"/>
                  </a:cubicBezTo>
                  <a:cubicBezTo>
                    <a:pt x="8323" y="394"/>
                    <a:pt x="6347" y="2072"/>
                    <a:pt x="5906" y="4311"/>
                  </a:cubicBezTo>
                  <a:lnTo>
                    <a:pt x="5859" y="4311"/>
                  </a:lnTo>
                  <a:cubicBezTo>
                    <a:pt x="5787" y="4311"/>
                    <a:pt x="5716" y="4323"/>
                    <a:pt x="5644" y="4335"/>
                  </a:cubicBezTo>
                  <a:lnTo>
                    <a:pt x="5644" y="1275"/>
                  </a:lnTo>
                  <a:cubicBezTo>
                    <a:pt x="5906" y="1179"/>
                    <a:pt x="6085" y="941"/>
                    <a:pt x="6085" y="656"/>
                  </a:cubicBezTo>
                  <a:cubicBezTo>
                    <a:pt x="6085" y="298"/>
                    <a:pt x="5787" y="1"/>
                    <a:pt x="5430" y="1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9" name="Google Shape;1359;p37"/>
            <p:cNvGrpSpPr/>
            <p:nvPr/>
          </p:nvGrpSpPr>
          <p:grpSpPr>
            <a:xfrm>
              <a:off x="3922500" y="2432125"/>
              <a:ext cx="534625" cy="647125"/>
              <a:chOff x="3922500" y="1079725"/>
              <a:chExt cx="534625" cy="647125"/>
            </a:xfrm>
          </p:grpSpPr>
          <p:sp>
            <p:nvSpPr>
              <p:cNvPr id="1360" name="Google Shape;1360;p37"/>
              <p:cNvSpPr/>
              <p:nvPr/>
            </p:nvSpPr>
            <p:spPr>
              <a:xfrm>
                <a:off x="3955250" y="1274400"/>
                <a:ext cx="36625" cy="54775"/>
              </a:xfrm>
              <a:custGeom>
                <a:avLst/>
                <a:gdLst/>
                <a:ahLst/>
                <a:cxnLst/>
                <a:rect l="l" t="t" r="r" b="b"/>
                <a:pathLst>
                  <a:path w="1465" h="2191" extrusionOk="0">
                    <a:moveTo>
                      <a:pt x="727" y="0"/>
                    </a:moveTo>
                    <a:cubicBezTo>
                      <a:pt x="322" y="0"/>
                      <a:pt x="0" y="322"/>
                      <a:pt x="0" y="727"/>
                    </a:cubicBezTo>
                    <a:lnTo>
                      <a:pt x="0" y="1465"/>
                    </a:lnTo>
                    <a:cubicBezTo>
                      <a:pt x="0" y="1870"/>
                      <a:pt x="322" y="2191"/>
                      <a:pt x="727" y="2191"/>
                    </a:cubicBezTo>
                    <a:cubicBezTo>
                      <a:pt x="1143" y="2191"/>
                      <a:pt x="1465" y="1870"/>
                      <a:pt x="1465" y="1465"/>
                    </a:cubicBezTo>
                    <a:lnTo>
                      <a:pt x="1465" y="727"/>
                    </a:lnTo>
                    <a:cubicBezTo>
                      <a:pt x="1465" y="322"/>
                      <a:pt x="1143" y="0"/>
                      <a:pt x="7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7"/>
              <p:cNvSpPr/>
              <p:nvPr/>
            </p:nvSpPr>
            <p:spPr>
              <a:xfrm>
                <a:off x="3955850" y="1308025"/>
                <a:ext cx="161050" cy="139325"/>
              </a:xfrm>
              <a:custGeom>
                <a:avLst/>
                <a:gdLst/>
                <a:ahLst/>
                <a:cxnLst/>
                <a:rect l="l" t="t" r="r" b="b"/>
                <a:pathLst>
                  <a:path w="6442" h="5573" extrusionOk="0">
                    <a:moveTo>
                      <a:pt x="0" y="1"/>
                    </a:moveTo>
                    <a:lnTo>
                      <a:pt x="0" y="3453"/>
                    </a:lnTo>
                    <a:cubicBezTo>
                      <a:pt x="0" y="4620"/>
                      <a:pt x="953" y="5573"/>
                      <a:pt x="2119" y="5573"/>
                    </a:cubicBezTo>
                    <a:lnTo>
                      <a:pt x="6441" y="5573"/>
                    </a:lnTo>
                    <a:lnTo>
                      <a:pt x="6441" y="4156"/>
                    </a:lnTo>
                    <a:lnTo>
                      <a:pt x="2119" y="4156"/>
                    </a:lnTo>
                    <a:cubicBezTo>
                      <a:pt x="1738" y="4156"/>
                      <a:pt x="1417" y="3846"/>
                      <a:pt x="1417" y="3453"/>
                    </a:cubicBezTo>
                    <a:lnTo>
                      <a:pt x="14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7"/>
              <p:cNvSpPr/>
              <p:nvPr/>
            </p:nvSpPr>
            <p:spPr>
              <a:xfrm>
                <a:off x="4064475" y="1397925"/>
                <a:ext cx="634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2537" h="2537" extrusionOk="0">
                    <a:moveTo>
                      <a:pt x="1263" y="0"/>
                    </a:moveTo>
                    <a:cubicBezTo>
                      <a:pt x="572" y="0"/>
                      <a:pt x="1" y="572"/>
                      <a:pt x="1" y="1274"/>
                    </a:cubicBezTo>
                    <a:cubicBezTo>
                      <a:pt x="1" y="1977"/>
                      <a:pt x="572" y="2536"/>
                      <a:pt x="1263" y="2536"/>
                    </a:cubicBezTo>
                    <a:cubicBezTo>
                      <a:pt x="1965" y="2536"/>
                      <a:pt x="2537" y="1977"/>
                      <a:pt x="2537" y="1274"/>
                    </a:cubicBezTo>
                    <a:cubicBezTo>
                      <a:pt x="2537" y="572"/>
                      <a:pt x="1965" y="0"/>
                      <a:pt x="12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7"/>
              <p:cNvSpPr/>
              <p:nvPr/>
            </p:nvSpPr>
            <p:spPr>
              <a:xfrm>
                <a:off x="3943350" y="1308025"/>
                <a:ext cx="604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2417" h="989" extrusionOk="0">
                    <a:moveTo>
                      <a:pt x="488" y="1"/>
                    </a:moveTo>
                    <a:cubicBezTo>
                      <a:pt x="214" y="1"/>
                      <a:pt x="0" y="215"/>
                      <a:pt x="0" y="501"/>
                    </a:cubicBezTo>
                    <a:cubicBezTo>
                      <a:pt x="0" y="775"/>
                      <a:pt x="214" y="989"/>
                      <a:pt x="488" y="989"/>
                    </a:cubicBezTo>
                    <a:lnTo>
                      <a:pt x="1917" y="989"/>
                    </a:lnTo>
                    <a:cubicBezTo>
                      <a:pt x="2191" y="989"/>
                      <a:pt x="2417" y="775"/>
                      <a:pt x="2417" y="501"/>
                    </a:cubicBezTo>
                    <a:cubicBezTo>
                      <a:pt x="2417" y="215"/>
                      <a:pt x="2191" y="1"/>
                      <a:pt x="191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7"/>
              <p:cNvSpPr/>
              <p:nvPr/>
            </p:nvSpPr>
            <p:spPr>
              <a:xfrm>
                <a:off x="3922500" y="1246425"/>
                <a:ext cx="102125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4085" h="2048" extrusionOk="0">
                    <a:moveTo>
                      <a:pt x="1" y="0"/>
                    </a:moveTo>
                    <a:cubicBezTo>
                      <a:pt x="1" y="1131"/>
                      <a:pt x="917" y="2048"/>
                      <a:pt x="2037" y="2048"/>
                    </a:cubicBezTo>
                    <a:cubicBezTo>
                      <a:pt x="3168" y="2048"/>
                      <a:pt x="4084" y="1131"/>
                      <a:pt x="4084" y="0"/>
                    </a:cubicBezTo>
                    <a:lnTo>
                      <a:pt x="2953" y="0"/>
                    </a:lnTo>
                    <a:cubicBezTo>
                      <a:pt x="2953" y="512"/>
                      <a:pt x="2549" y="917"/>
                      <a:pt x="2037" y="917"/>
                    </a:cubicBezTo>
                    <a:cubicBezTo>
                      <a:pt x="1536" y="917"/>
                      <a:pt x="1132" y="500"/>
                      <a:pt x="11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7"/>
              <p:cNvSpPr/>
              <p:nvPr/>
            </p:nvSpPr>
            <p:spPr>
              <a:xfrm>
                <a:off x="4387450" y="1274400"/>
                <a:ext cx="36925" cy="54775"/>
              </a:xfrm>
              <a:custGeom>
                <a:avLst/>
                <a:gdLst/>
                <a:ahLst/>
                <a:cxnLst/>
                <a:rect l="l" t="t" r="r" b="b"/>
                <a:pathLst>
                  <a:path w="1477" h="2191" extrusionOk="0">
                    <a:moveTo>
                      <a:pt x="738" y="0"/>
                    </a:moveTo>
                    <a:cubicBezTo>
                      <a:pt x="334" y="0"/>
                      <a:pt x="0" y="322"/>
                      <a:pt x="0" y="727"/>
                    </a:cubicBezTo>
                    <a:lnTo>
                      <a:pt x="0" y="1465"/>
                    </a:lnTo>
                    <a:cubicBezTo>
                      <a:pt x="0" y="1870"/>
                      <a:pt x="334" y="2191"/>
                      <a:pt x="738" y="2191"/>
                    </a:cubicBezTo>
                    <a:cubicBezTo>
                      <a:pt x="1143" y="2191"/>
                      <a:pt x="1477" y="1870"/>
                      <a:pt x="1477" y="1465"/>
                    </a:cubicBezTo>
                    <a:lnTo>
                      <a:pt x="1477" y="727"/>
                    </a:lnTo>
                    <a:cubicBezTo>
                      <a:pt x="1477" y="322"/>
                      <a:pt x="1143" y="0"/>
                      <a:pt x="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7"/>
              <p:cNvSpPr/>
              <p:nvPr/>
            </p:nvSpPr>
            <p:spPr>
              <a:xfrm>
                <a:off x="4262425" y="1308025"/>
                <a:ext cx="161050" cy="139325"/>
              </a:xfrm>
              <a:custGeom>
                <a:avLst/>
                <a:gdLst/>
                <a:ahLst/>
                <a:cxnLst/>
                <a:rect l="l" t="t" r="r" b="b"/>
                <a:pathLst>
                  <a:path w="6442" h="5573" extrusionOk="0">
                    <a:moveTo>
                      <a:pt x="5025" y="1"/>
                    </a:moveTo>
                    <a:lnTo>
                      <a:pt x="5025" y="3453"/>
                    </a:lnTo>
                    <a:cubicBezTo>
                      <a:pt x="5025" y="3846"/>
                      <a:pt x="4715" y="4156"/>
                      <a:pt x="4322" y="4156"/>
                    </a:cubicBezTo>
                    <a:lnTo>
                      <a:pt x="1" y="4156"/>
                    </a:lnTo>
                    <a:lnTo>
                      <a:pt x="1" y="5573"/>
                    </a:lnTo>
                    <a:lnTo>
                      <a:pt x="4322" y="5573"/>
                    </a:lnTo>
                    <a:cubicBezTo>
                      <a:pt x="5489" y="5573"/>
                      <a:pt x="6442" y="4620"/>
                      <a:pt x="6442" y="3453"/>
                    </a:cubicBezTo>
                    <a:lnTo>
                      <a:pt x="6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37"/>
              <p:cNvSpPr/>
              <p:nvPr/>
            </p:nvSpPr>
            <p:spPr>
              <a:xfrm>
                <a:off x="4251400" y="1397925"/>
                <a:ext cx="634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2537" h="2537" extrusionOk="0">
                    <a:moveTo>
                      <a:pt x="1275" y="0"/>
                    </a:moveTo>
                    <a:cubicBezTo>
                      <a:pt x="572" y="0"/>
                      <a:pt x="1" y="572"/>
                      <a:pt x="1" y="1274"/>
                    </a:cubicBezTo>
                    <a:cubicBezTo>
                      <a:pt x="1" y="1977"/>
                      <a:pt x="572" y="2536"/>
                      <a:pt x="1275" y="2536"/>
                    </a:cubicBezTo>
                    <a:cubicBezTo>
                      <a:pt x="1977" y="2536"/>
                      <a:pt x="2537" y="1977"/>
                      <a:pt x="2537" y="1274"/>
                    </a:cubicBezTo>
                    <a:cubicBezTo>
                      <a:pt x="2537" y="572"/>
                      <a:pt x="1977" y="0"/>
                      <a:pt x="127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37"/>
              <p:cNvSpPr/>
              <p:nvPr/>
            </p:nvSpPr>
            <p:spPr>
              <a:xfrm>
                <a:off x="4375525" y="1308025"/>
                <a:ext cx="60750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2430" h="989" extrusionOk="0">
                    <a:moveTo>
                      <a:pt x="501" y="1"/>
                    </a:moveTo>
                    <a:cubicBezTo>
                      <a:pt x="227" y="1"/>
                      <a:pt x="1" y="215"/>
                      <a:pt x="1" y="501"/>
                    </a:cubicBezTo>
                    <a:cubicBezTo>
                      <a:pt x="1" y="775"/>
                      <a:pt x="227" y="989"/>
                      <a:pt x="501" y="989"/>
                    </a:cubicBezTo>
                    <a:lnTo>
                      <a:pt x="1930" y="989"/>
                    </a:lnTo>
                    <a:cubicBezTo>
                      <a:pt x="2204" y="989"/>
                      <a:pt x="2430" y="775"/>
                      <a:pt x="2430" y="501"/>
                    </a:cubicBezTo>
                    <a:cubicBezTo>
                      <a:pt x="2430" y="215"/>
                      <a:pt x="2204" y="1"/>
                      <a:pt x="193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7"/>
              <p:cNvSpPr/>
              <p:nvPr/>
            </p:nvSpPr>
            <p:spPr>
              <a:xfrm>
                <a:off x="4354700" y="1246425"/>
                <a:ext cx="102425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4097" h="2048" extrusionOk="0">
                    <a:moveTo>
                      <a:pt x="0" y="0"/>
                    </a:moveTo>
                    <a:cubicBezTo>
                      <a:pt x="0" y="1131"/>
                      <a:pt x="917" y="2048"/>
                      <a:pt x="2048" y="2048"/>
                    </a:cubicBezTo>
                    <a:cubicBezTo>
                      <a:pt x="3179" y="2048"/>
                      <a:pt x="4096" y="1131"/>
                      <a:pt x="4096" y="0"/>
                    </a:cubicBezTo>
                    <a:lnTo>
                      <a:pt x="2953" y="0"/>
                    </a:lnTo>
                    <a:cubicBezTo>
                      <a:pt x="2953" y="500"/>
                      <a:pt x="2548" y="917"/>
                      <a:pt x="2048" y="917"/>
                    </a:cubicBezTo>
                    <a:cubicBezTo>
                      <a:pt x="1548" y="917"/>
                      <a:pt x="1132" y="512"/>
                      <a:pt x="11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7"/>
              <p:cNvSpPr/>
              <p:nvPr/>
            </p:nvSpPr>
            <p:spPr>
              <a:xfrm>
                <a:off x="4162700" y="1246125"/>
                <a:ext cx="539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2156" h="6621" extrusionOk="0">
                    <a:moveTo>
                      <a:pt x="1084" y="0"/>
                    </a:moveTo>
                    <a:cubicBezTo>
                      <a:pt x="489" y="0"/>
                      <a:pt x="1" y="476"/>
                      <a:pt x="1" y="1072"/>
                    </a:cubicBezTo>
                    <a:lnTo>
                      <a:pt x="1" y="5548"/>
                    </a:lnTo>
                    <a:cubicBezTo>
                      <a:pt x="1" y="6144"/>
                      <a:pt x="489" y="6620"/>
                      <a:pt x="1084" y="6620"/>
                    </a:cubicBezTo>
                    <a:cubicBezTo>
                      <a:pt x="1680" y="6620"/>
                      <a:pt x="2156" y="6144"/>
                      <a:pt x="2156" y="5548"/>
                    </a:cubicBezTo>
                    <a:lnTo>
                      <a:pt x="2156" y="1072"/>
                    </a:lnTo>
                    <a:cubicBezTo>
                      <a:pt x="2156" y="476"/>
                      <a:pt x="1680" y="0"/>
                      <a:pt x="108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7"/>
              <p:cNvSpPr/>
              <p:nvPr/>
            </p:nvSpPr>
            <p:spPr>
              <a:xfrm>
                <a:off x="4121625" y="1355950"/>
                <a:ext cx="136050" cy="33075"/>
              </a:xfrm>
              <a:custGeom>
                <a:avLst/>
                <a:gdLst/>
                <a:ahLst/>
                <a:cxnLst/>
                <a:rect l="l" t="t" r="r" b="b"/>
                <a:pathLst>
                  <a:path w="5442" h="1323" extrusionOk="0">
                    <a:moveTo>
                      <a:pt x="656" y="1"/>
                    </a:moveTo>
                    <a:cubicBezTo>
                      <a:pt x="299" y="1"/>
                      <a:pt x="1" y="298"/>
                      <a:pt x="1" y="667"/>
                    </a:cubicBezTo>
                    <a:cubicBezTo>
                      <a:pt x="1" y="1024"/>
                      <a:pt x="299" y="1322"/>
                      <a:pt x="656" y="1322"/>
                    </a:cubicBezTo>
                    <a:lnTo>
                      <a:pt x="4787" y="1322"/>
                    </a:lnTo>
                    <a:cubicBezTo>
                      <a:pt x="5144" y="1322"/>
                      <a:pt x="5442" y="1024"/>
                      <a:pt x="5442" y="667"/>
                    </a:cubicBezTo>
                    <a:cubicBezTo>
                      <a:pt x="5442" y="298"/>
                      <a:pt x="5144" y="1"/>
                      <a:pt x="47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7"/>
              <p:cNvSpPr/>
              <p:nvPr/>
            </p:nvSpPr>
            <p:spPr>
              <a:xfrm>
                <a:off x="4005250" y="1630400"/>
                <a:ext cx="12920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5168" h="822" extrusionOk="0">
                    <a:moveTo>
                      <a:pt x="1" y="0"/>
                    </a:moveTo>
                    <a:lnTo>
                      <a:pt x="1" y="822"/>
                    </a:lnTo>
                    <a:lnTo>
                      <a:pt x="5168" y="822"/>
                    </a:lnTo>
                    <a:lnTo>
                      <a:pt x="51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7"/>
              <p:cNvSpPr/>
              <p:nvPr/>
            </p:nvSpPr>
            <p:spPr>
              <a:xfrm>
                <a:off x="3949000" y="1490800"/>
                <a:ext cx="94075" cy="236050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9442" extrusionOk="0">
                    <a:moveTo>
                      <a:pt x="1096" y="0"/>
                    </a:moveTo>
                    <a:cubicBezTo>
                      <a:pt x="488" y="0"/>
                      <a:pt x="0" y="488"/>
                      <a:pt x="0" y="1095"/>
                    </a:cubicBezTo>
                    <a:lnTo>
                      <a:pt x="0" y="8346"/>
                    </a:lnTo>
                    <a:cubicBezTo>
                      <a:pt x="0" y="8942"/>
                      <a:pt x="488" y="9442"/>
                      <a:pt x="1096" y="9442"/>
                    </a:cubicBezTo>
                    <a:lnTo>
                      <a:pt x="2667" y="9442"/>
                    </a:lnTo>
                    <a:cubicBezTo>
                      <a:pt x="3274" y="9442"/>
                      <a:pt x="3763" y="8942"/>
                      <a:pt x="3763" y="8346"/>
                    </a:cubicBezTo>
                    <a:lnTo>
                      <a:pt x="3763" y="1095"/>
                    </a:lnTo>
                    <a:cubicBezTo>
                      <a:pt x="3763" y="488"/>
                      <a:pt x="3274" y="0"/>
                      <a:pt x="26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37"/>
              <p:cNvSpPr/>
              <p:nvPr/>
            </p:nvSpPr>
            <p:spPr>
              <a:xfrm>
                <a:off x="3949000" y="1551500"/>
                <a:ext cx="94075" cy="8075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323" extrusionOk="0">
                    <a:moveTo>
                      <a:pt x="0" y="1"/>
                    </a:moveTo>
                    <a:lnTo>
                      <a:pt x="0" y="322"/>
                    </a:lnTo>
                    <a:lnTo>
                      <a:pt x="3763" y="322"/>
                    </a:lnTo>
                    <a:lnTo>
                      <a:pt x="3763" y="1"/>
                    </a:lnTo>
                    <a:close/>
                  </a:path>
                </a:pathLst>
              </a:custGeom>
              <a:solidFill>
                <a:srgbClr val="0E8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37"/>
              <p:cNvSpPr/>
              <p:nvPr/>
            </p:nvSpPr>
            <p:spPr>
              <a:xfrm>
                <a:off x="3949000" y="1572650"/>
                <a:ext cx="94075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334" extrusionOk="0">
                    <a:moveTo>
                      <a:pt x="0" y="0"/>
                    </a:moveTo>
                    <a:lnTo>
                      <a:pt x="0" y="334"/>
                    </a:lnTo>
                    <a:lnTo>
                      <a:pt x="3763" y="334"/>
                    </a:lnTo>
                    <a:lnTo>
                      <a:pt x="3763" y="0"/>
                    </a:lnTo>
                    <a:close/>
                  </a:path>
                </a:pathLst>
              </a:custGeom>
              <a:solidFill>
                <a:srgbClr val="0E8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37"/>
              <p:cNvSpPr/>
              <p:nvPr/>
            </p:nvSpPr>
            <p:spPr>
              <a:xfrm>
                <a:off x="3949000" y="1678900"/>
                <a:ext cx="9407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335" extrusionOk="0">
                    <a:moveTo>
                      <a:pt x="0" y="1"/>
                    </a:moveTo>
                    <a:lnTo>
                      <a:pt x="0" y="334"/>
                    </a:lnTo>
                    <a:lnTo>
                      <a:pt x="3763" y="334"/>
                    </a:lnTo>
                    <a:lnTo>
                      <a:pt x="376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37"/>
              <p:cNvSpPr/>
              <p:nvPr/>
            </p:nvSpPr>
            <p:spPr>
              <a:xfrm>
                <a:off x="3949000" y="1530075"/>
                <a:ext cx="9407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335" extrusionOk="0">
                    <a:moveTo>
                      <a:pt x="0" y="1"/>
                    </a:moveTo>
                    <a:lnTo>
                      <a:pt x="0" y="334"/>
                    </a:lnTo>
                    <a:lnTo>
                      <a:pt x="3763" y="334"/>
                    </a:lnTo>
                    <a:lnTo>
                      <a:pt x="3763" y="1"/>
                    </a:lnTo>
                    <a:close/>
                  </a:path>
                </a:pathLst>
              </a:custGeom>
              <a:solidFill>
                <a:srgbClr val="0E8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37"/>
              <p:cNvSpPr/>
              <p:nvPr/>
            </p:nvSpPr>
            <p:spPr>
              <a:xfrm>
                <a:off x="3949000" y="1593775"/>
                <a:ext cx="94075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334" extrusionOk="0">
                    <a:moveTo>
                      <a:pt x="0" y="1"/>
                    </a:moveTo>
                    <a:lnTo>
                      <a:pt x="0" y="334"/>
                    </a:lnTo>
                    <a:lnTo>
                      <a:pt x="3763" y="334"/>
                    </a:lnTo>
                    <a:lnTo>
                      <a:pt x="3763" y="1"/>
                    </a:lnTo>
                    <a:close/>
                  </a:path>
                </a:pathLst>
              </a:custGeom>
              <a:solidFill>
                <a:srgbClr val="0E8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37"/>
              <p:cNvSpPr/>
              <p:nvPr/>
            </p:nvSpPr>
            <p:spPr>
              <a:xfrm>
                <a:off x="3949000" y="1700350"/>
                <a:ext cx="9407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322" extrusionOk="0">
                    <a:moveTo>
                      <a:pt x="0" y="0"/>
                    </a:moveTo>
                    <a:cubicBezTo>
                      <a:pt x="0" y="107"/>
                      <a:pt x="24" y="226"/>
                      <a:pt x="60" y="322"/>
                    </a:cubicBezTo>
                    <a:lnTo>
                      <a:pt x="3703" y="322"/>
                    </a:lnTo>
                    <a:cubicBezTo>
                      <a:pt x="3739" y="226"/>
                      <a:pt x="3763" y="107"/>
                      <a:pt x="37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37"/>
              <p:cNvSpPr/>
              <p:nvPr/>
            </p:nvSpPr>
            <p:spPr>
              <a:xfrm>
                <a:off x="3949000" y="1508950"/>
                <a:ext cx="9407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322" extrusionOk="0">
                    <a:moveTo>
                      <a:pt x="60" y="0"/>
                    </a:moveTo>
                    <a:cubicBezTo>
                      <a:pt x="24" y="108"/>
                      <a:pt x="0" y="215"/>
                      <a:pt x="0" y="322"/>
                    </a:cubicBezTo>
                    <a:lnTo>
                      <a:pt x="3763" y="322"/>
                    </a:lnTo>
                    <a:cubicBezTo>
                      <a:pt x="3763" y="215"/>
                      <a:pt x="3739" y="108"/>
                      <a:pt x="3703" y="0"/>
                    </a:cubicBezTo>
                    <a:close/>
                  </a:path>
                </a:pathLst>
              </a:custGeom>
              <a:solidFill>
                <a:srgbClr val="0E8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37"/>
              <p:cNvSpPr/>
              <p:nvPr/>
            </p:nvSpPr>
            <p:spPr>
              <a:xfrm>
                <a:off x="3949000" y="1657775"/>
                <a:ext cx="94075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334" extrusionOk="0">
                    <a:moveTo>
                      <a:pt x="0" y="0"/>
                    </a:moveTo>
                    <a:lnTo>
                      <a:pt x="0" y="334"/>
                    </a:lnTo>
                    <a:lnTo>
                      <a:pt x="3763" y="334"/>
                    </a:lnTo>
                    <a:lnTo>
                      <a:pt x="376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37"/>
              <p:cNvSpPr/>
              <p:nvPr/>
            </p:nvSpPr>
            <p:spPr>
              <a:xfrm>
                <a:off x="3949000" y="1636350"/>
                <a:ext cx="94075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334" extrusionOk="0">
                    <a:moveTo>
                      <a:pt x="0" y="0"/>
                    </a:moveTo>
                    <a:lnTo>
                      <a:pt x="0" y="334"/>
                    </a:lnTo>
                    <a:lnTo>
                      <a:pt x="3763" y="334"/>
                    </a:lnTo>
                    <a:lnTo>
                      <a:pt x="376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37"/>
              <p:cNvSpPr/>
              <p:nvPr/>
            </p:nvSpPr>
            <p:spPr>
              <a:xfrm>
                <a:off x="3949000" y="1615200"/>
                <a:ext cx="9407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335" extrusionOk="0">
                    <a:moveTo>
                      <a:pt x="0" y="1"/>
                    </a:moveTo>
                    <a:lnTo>
                      <a:pt x="0" y="334"/>
                    </a:lnTo>
                    <a:lnTo>
                      <a:pt x="3763" y="334"/>
                    </a:lnTo>
                    <a:lnTo>
                      <a:pt x="376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37"/>
              <p:cNvSpPr/>
              <p:nvPr/>
            </p:nvSpPr>
            <p:spPr>
              <a:xfrm>
                <a:off x="3937375" y="1477400"/>
                <a:ext cx="117300" cy="1307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5228" extrusionOk="0">
                    <a:moveTo>
                      <a:pt x="1418" y="0"/>
                    </a:moveTo>
                    <a:cubicBezTo>
                      <a:pt x="632" y="0"/>
                      <a:pt x="1" y="643"/>
                      <a:pt x="1" y="1417"/>
                    </a:cubicBezTo>
                    <a:lnTo>
                      <a:pt x="1" y="5227"/>
                    </a:lnTo>
                    <a:lnTo>
                      <a:pt x="4692" y="5227"/>
                    </a:lnTo>
                    <a:lnTo>
                      <a:pt x="4692" y="1417"/>
                    </a:lnTo>
                    <a:cubicBezTo>
                      <a:pt x="4692" y="643"/>
                      <a:pt x="4061" y="0"/>
                      <a:pt x="327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37"/>
              <p:cNvSpPr/>
              <p:nvPr/>
            </p:nvSpPr>
            <p:spPr>
              <a:xfrm>
                <a:off x="3937375" y="1574125"/>
                <a:ext cx="117300" cy="33975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1359" extrusionOk="0">
                    <a:moveTo>
                      <a:pt x="1" y="1"/>
                    </a:moveTo>
                    <a:lnTo>
                      <a:pt x="1" y="1358"/>
                    </a:lnTo>
                    <a:lnTo>
                      <a:pt x="4692" y="1358"/>
                    </a:lnTo>
                    <a:lnTo>
                      <a:pt x="4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37"/>
              <p:cNvSpPr/>
              <p:nvPr/>
            </p:nvSpPr>
            <p:spPr>
              <a:xfrm>
                <a:off x="4245150" y="1630400"/>
                <a:ext cx="1289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5157" h="822" extrusionOk="0">
                    <a:moveTo>
                      <a:pt x="1" y="0"/>
                    </a:moveTo>
                    <a:lnTo>
                      <a:pt x="1" y="822"/>
                    </a:lnTo>
                    <a:lnTo>
                      <a:pt x="5156" y="822"/>
                    </a:lnTo>
                    <a:lnTo>
                      <a:pt x="515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37"/>
              <p:cNvSpPr/>
              <p:nvPr/>
            </p:nvSpPr>
            <p:spPr>
              <a:xfrm>
                <a:off x="4336250" y="1490800"/>
                <a:ext cx="94375" cy="236050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9442" extrusionOk="0">
                    <a:moveTo>
                      <a:pt x="1096" y="0"/>
                    </a:moveTo>
                    <a:cubicBezTo>
                      <a:pt x="488" y="0"/>
                      <a:pt x="0" y="488"/>
                      <a:pt x="0" y="1095"/>
                    </a:cubicBezTo>
                    <a:lnTo>
                      <a:pt x="0" y="8346"/>
                    </a:lnTo>
                    <a:cubicBezTo>
                      <a:pt x="0" y="8942"/>
                      <a:pt x="488" y="9442"/>
                      <a:pt x="1096" y="9442"/>
                    </a:cubicBezTo>
                    <a:lnTo>
                      <a:pt x="2679" y="9442"/>
                    </a:lnTo>
                    <a:cubicBezTo>
                      <a:pt x="3274" y="9442"/>
                      <a:pt x="3775" y="8942"/>
                      <a:pt x="3775" y="8346"/>
                    </a:cubicBezTo>
                    <a:lnTo>
                      <a:pt x="3775" y="1095"/>
                    </a:lnTo>
                    <a:cubicBezTo>
                      <a:pt x="3775" y="488"/>
                      <a:pt x="3274" y="0"/>
                      <a:pt x="267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37"/>
              <p:cNvSpPr/>
              <p:nvPr/>
            </p:nvSpPr>
            <p:spPr>
              <a:xfrm>
                <a:off x="4336250" y="1551500"/>
                <a:ext cx="94375" cy="8075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323" extrusionOk="0">
                    <a:moveTo>
                      <a:pt x="0" y="1"/>
                    </a:moveTo>
                    <a:lnTo>
                      <a:pt x="0" y="322"/>
                    </a:lnTo>
                    <a:lnTo>
                      <a:pt x="3775" y="322"/>
                    </a:lnTo>
                    <a:lnTo>
                      <a:pt x="3775" y="1"/>
                    </a:lnTo>
                    <a:close/>
                  </a:path>
                </a:pathLst>
              </a:custGeom>
              <a:solidFill>
                <a:srgbClr val="0E8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37"/>
              <p:cNvSpPr/>
              <p:nvPr/>
            </p:nvSpPr>
            <p:spPr>
              <a:xfrm>
                <a:off x="4336250" y="1572650"/>
                <a:ext cx="94375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334" extrusionOk="0">
                    <a:moveTo>
                      <a:pt x="0" y="0"/>
                    </a:moveTo>
                    <a:lnTo>
                      <a:pt x="0" y="334"/>
                    </a:lnTo>
                    <a:lnTo>
                      <a:pt x="3775" y="334"/>
                    </a:lnTo>
                    <a:lnTo>
                      <a:pt x="3775" y="0"/>
                    </a:lnTo>
                    <a:close/>
                  </a:path>
                </a:pathLst>
              </a:custGeom>
              <a:solidFill>
                <a:srgbClr val="0E8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37"/>
              <p:cNvSpPr/>
              <p:nvPr/>
            </p:nvSpPr>
            <p:spPr>
              <a:xfrm>
                <a:off x="4336250" y="1678900"/>
                <a:ext cx="9437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335" extrusionOk="0">
                    <a:moveTo>
                      <a:pt x="0" y="1"/>
                    </a:moveTo>
                    <a:lnTo>
                      <a:pt x="0" y="334"/>
                    </a:lnTo>
                    <a:lnTo>
                      <a:pt x="3775" y="334"/>
                    </a:lnTo>
                    <a:lnTo>
                      <a:pt x="377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37"/>
              <p:cNvSpPr/>
              <p:nvPr/>
            </p:nvSpPr>
            <p:spPr>
              <a:xfrm>
                <a:off x="4336250" y="1530075"/>
                <a:ext cx="9437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335" extrusionOk="0">
                    <a:moveTo>
                      <a:pt x="0" y="1"/>
                    </a:moveTo>
                    <a:lnTo>
                      <a:pt x="0" y="334"/>
                    </a:lnTo>
                    <a:lnTo>
                      <a:pt x="3775" y="334"/>
                    </a:lnTo>
                    <a:lnTo>
                      <a:pt x="3775" y="1"/>
                    </a:lnTo>
                    <a:close/>
                  </a:path>
                </a:pathLst>
              </a:custGeom>
              <a:solidFill>
                <a:srgbClr val="0E8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37"/>
              <p:cNvSpPr/>
              <p:nvPr/>
            </p:nvSpPr>
            <p:spPr>
              <a:xfrm>
                <a:off x="4336250" y="1593775"/>
                <a:ext cx="94375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334" extrusionOk="0">
                    <a:moveTo>
                      <a:pt x="0" y="1"/>
                    </a:moveTo>
                    <a:lnTo>
                      <a:pt x="0" y="334"/>
                    </a:lnTo>
                    <a:lnTo>
                      <a:pt x="3775" y="334"/>
                    </a:lnTo>
                    <a:lnTo>
                      <a:pt x="3775" y="1"/>
                    </a:lnTo>
                    <a:close/>
                  </a:path>
                </a:pathLst>
              </a:custGeom>
              <a:solidFill>
                <a:srgbClr val="0E8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37"/>
              <p:cNvSpPr/>
              <p:nvPr/>
            </p:nvSpPr>
            <p:spPr>
              <a:xfrm>
                <a:off x="4336250" y="1700350"/>
                <a:ext cx="9407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322" extrusionOk="0">
                    <a:moveTo>
                      <a:pt x="0" y="0"/>
                    </a:moveTo>
                    <a:cubicBezTo>
                      <a:pt x="12" y="107"/>
                      <a:pt x="24" y="226"/>
                      <a:pt x="60" y="322"/>
                    </a:cubicBezTo>
                    <a:lnTo>
                      <a:pt x="3703" y="322"/>
                    </a:lnTo>
                    <a:cubicBezTo>
                      <a:pt x="3739" y="226"/>
                      <a:pt x="3763" y="107"/>
                      <a:pt x="37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37"/>
              <p:cNvSpPr/>
              <p:nvPr/>
            </p:nvSpPr>
            <p:spPr>
              <a:xfrm>
                <a:off x="4336250" y="1508950"/>
                <a:ext cx="9437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322" extrusionOk="0">
                    <a:moveTo>
                      <a:pt x="72" y="0"/>
                    </a:moveTo>
                    <a:cubicBezTo>
                      <a:pt x="24" y="108"/>
                      <a:pt x="12" y="215"/>
                      <a:pt x="0" y="322"/>
                    </a:cubicBezTo>
                    <a:lnTo>
                      <a:pt x="3775" y="322"/>
                    </a:lnTo>
                    <a:cubicBezTo>
                      <a:pt x="3763" y="215"/>
                      <a:pt x="3739" y="108"/>
                      <a:pt x="3703" y="0"/>
                    </a:cubicBezTo>
                    <a:close/>
                  </a:path>
                </a:pathLst>
              </a:custGeom>
              <a:solidFill>
                <a:srgbClr val="0E8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37"/>
              <p:cNvSpPr/>
              <p:nvPr/>
            </p:nvSpPr>
            <p:spPr>
              <a:xfrm>
                <a:off x="4336250" y="1657775"/>
                <a:ext cx="94375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334" extrusionOk="0">
                    <a:moveTo>
                      <a:pt x="0" y="0"/>
                    </a:moveTo>
                    <a:lnTo>
                      <a:pt x="0" y="334"/>
                    </a:lnTo>
                    <a:lnTo>
                      <a:pt x="3775" y="334"/>
                    </a:lnTo>
                    <a:lnTo>
                      <a:pt x="377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37"/>
              <p:cNvSpPr/>
              <p:nvPr/>
            </p:nvSpPr>
            <p:spPr>
              <a:xfrm>
                <a:off x="4336250" y="1636350"/>
                <a:ext cx="94375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334" extrusionOk="0">
                    <a:moveTo>
                      <a:pt x="0" y="0"/>
                    </a:moveTo>
                    <a:lnTo>
                      <a:pt x="0" y="334"/>
                    </a:lnTo>
                    <a:lnTo>
                      <a:pt x="3775" y="334"/>
                    </a:lnTo>
                    <a:lnTo>
                      <a:pt x="377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37"/>
              <p:cNvSpPr/>
              <p:nvPr/>
            </p:nvSpPr>
            <p:spPr>
              <a:xfrm>
                <a:off x="4336250" y="1615200"/>
                <a:ext cx="9437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335" extrusionOk="0">
                    <a:moveTo>
                      <a:pt x="0" y="1"/>
                    </a:moveTo>
                    <a:lnTo>
                      <a:pt x="0" y="334"/>
                    </a:lnTo>
                    <a:lnTo>
                      <a:pt x="3775" y="334"/>
                    </a:lnTo>
                    <a:lnTo>
                      <a:pt x="377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37"/>
              <p:cNvSpPr/>
              <p:nvPr/>
            </p:nvSpPr>
            <p:spPr>
              <a:xfrm>
                <a:off x="4324625" y="1477400"/>
                <a:ext cx="117300" cy="1307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5228" extrusionOk="0">
                    <a:moveTo>
                      <a:pt x="1418" y="0"/>
                    </a:moveTo>
                    <a:cubicBezTo>
                      <a:pt x="644" y="0"/>
                      <a:pt x="1" y="643"/>
                      <a:pt x="1" y="1417"/>
                    </a:cubicBezTo>
                    <a:lnTo>
                      <a:pt x="1" y="5227"/>
                    </a:lnTo>
                    <a:lnTo>
                      <a:pt x="4692" y="5227"/>
                    </a:lnTo>
                    <a:lnTo>
                      <a:pt x="4692" y="1417"/>
                    </a:lnTo>
                    <a:cubicBezTo>
                      <a:pt x="4692" y="643"/>
                      <a:pt x="4061" y="0"/>
                      <a:pt x="327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37"/>
              <p:cNvSpPr/>
              <p:nvPr/>
            </p:nvSpPr>
            <p:spPr>
              <a:xfrm>
                <a:off x="4324625" y="1574125"/>
                <a:ext cx="117300" cy="33975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1359" extrusionOk="0">
                    <a:moveTo>
                      <a:pt x="1" y="1"/>
                    </a:moveTo>
                    <a:lnTo>
                      <a:pt x="1" y="1358"/>
                    </a:lnTo>
                    <a:lnTo>
                      <a:pt x="4692" y="1358"/>
                    </a:lnTo>
                    <a:lnTo>
                      <a:pt x="4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37"/>
              <p:cNvSpPr/>
              <p:nvPr/>
            </p:nvSpPr>
            <p:spPr>
              <a:xfrm>
                <a:off x="4059425" y="1369950"/>
                <a:ext cx="260475" cy="293500"/>
              </a:xfrm>
              <a:custGeom>
                <a:avLst/>
                <a:gdLst/>
                <a:ahLst/>
                <a:cxnLst/>
                <a:rect l="l" t="t" r="r" b="b"/>
                <a:pathLst>
                  <a:path w="10419" h="11740" extrusionOk="0">
                    <a:moveTo>
                      <a:pt x="2120" y="0"/>
                    </a:moveTo>
                    <a:cubicBezTo>
                      <a:pt x="1905" y="0"/>
                      <a:pt x="1715" y="167"/>
                      <a:pt x="1679" y="381"/>
                    </a:cubicBezTo>
                    <a:lnTo>
                      <a:pt x="24" y="11240"/>
                    </a:lnTo>
                    <a:cubicBezTo>
                      <a:pt x="0" y="11359"/>
                      <a:pt x="48" y="11490"/>
                      <a:pt x="131" y="11585"/>
                    </a:cubicBezTo>
                    <a:cubicBezTo>
                      <a:pt x="215" y="11680"/>
                      <a:pt x="334" y="11740"/>
                      <a:pt x="453" y="11740"/>
                    </a:cubicBezTo>
                    <a:lnTo>
                      <a:pt x="9966" y="11740"/>
                    </a:lnTo>
                    <a:cubicBezTo>
                      <a:pt x="10085" y="11740"/>
                      <a:pt x="10204" y="11680"/>
                      <a:pt x="10287" y="11585"/>
                    </a:cubicBezTo>
                    <a:cubicBezTo>
                      <a:pt x="10383" y="11490"/>
                      <a:pt x="10418" y="11359"/>
                      <a:pt x="10395" y="11240"/>
                    </a:cubicBezTo>
                    <a:lnTo>
                      <a:pt x="8740" y="381"/>
                    </a:lnTo>
                    <a:cubicBezTo>
                      <a:pt x="8704" y="167"/>
                      <a:pt x="8525" y="0"/>
                      <a:pt x="82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37"/>
              <p:cNvSpPr/>
              <p:nvPr/>
            </p:nvSpPr>
            <p:spPr>
              <a:xfrm>
                <a:off x="4059725" y="1593175"/>
                <a:ext cx="260175" cy="70275"/>
              </a:xfrm>
              <a:custGeom>
                <a:avLst/>
                <a:gdLst/>
                <a:ahLst/>
                <a:cxnLst/>
                <a:rect l="l" t="t" r="r" b="b"/>
                <a:pathLst>
                  <a:path w="10407" h="2811" extrusionOk="0">
                    <a:moveTo>
                      <a:pt x="369" y="1"/>
                    </a:moveTo>
                    <a:lnTo>
                      <a:pt x="12" y="2311"/>
                    </a:lnTo>
                    <a:cubicBezTo>
                      <a:pt x="0" y="2430"/>
                      <a:pt x="36" y="2561"/>
                      <a:pt x="119" y="2656"/>
                    </a:cubicBezTo>
                    <a:cubicBezTo>
                      <a:pt x="203" y="2751"/>
                      <a:pt x="322" y="2811"/>
                      <a:pt x="453" y="2811"/>
                    </a:cubicBezTo>
                    <a:lnTo>
                      <a:pt x="9954" y="2811"/>
                    </a:lnTo>
                    <a:cubicBezTo>
                      <a:pt x="10073" y="2811"/>
                      <a:pt x="10204" y="2751"/>
                      <a:pt x="10287" y="2656"/>
                    </a:cubicBezTo>
                    <a:cubicBezTo>
                      <a:pt x="10371" y="2561"/>
                      <a:pt x="10406" y="2430"/>
                      <a:pt x="10383" y="2311"/>
                    </a:cubicBezTo>
                    <a:lnTo>
                      <a:pt x="10025" y="1"/>
                    </a:lnTo>
                    <a:cubicBezTo>
                      <a:pt x="10002" y="1"/>
                      <a:pt x="9978" y="13"/>
                      <a:pt x="9954" y="13"/>
                    </a:cubicBezTo>
                    <a:lnTo>
                      <a:pt x="453" y="13"/>
                    </a:lnTo>
                    <a:cubicBezTo>
                      <a:pt x="417" y="13"/>
                      <a:pt x="393" y="1"/>
                      <a:pt x="3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37"/>
              <p:cNvSpPr/>
              <p:nvPr/>
            </p:nvSpPr>
            <p:spPr>
              <a:xfrm>
                <a:off x="4052275" y="1090450"/>
                <a:ext cx="11050" cy="12622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049" extrusionOk="0">
                    <a:moveTo>
                      <a:pt x="227" y="0"/>
                    </a:moveTo>
                    <a:cubicBezTo>
                      <a:pt x="96" y="0"/>
                      <a:pt x="1" y="107"/>
                      <a:pt x="1" y="226"/>
                    </a:cubicBezTo>
                    <a:lnTo>
                      <a:pt x="1" y="4822"/>
                    </a:lnTo>
                    <a:cubicBezTo>
                      <a:pt x="1" y="4953"/>
                      <a:pt x="96" y="5048"/>
                      <a:pt x="227" y="5048"/>
                    </a:cubicBezTo>
                    <a:cubicBezTo>
                      <a:pt x="346" y="5048"/>
                      <a:pt x="441" y="4953"/>
                      <a:pt x="441" y="4822"/>
                    </a:cubicBezTo>
                    <a:lnTo>
                      <a:pt x="441" y="226"/>
                    </a:lnTo>
                    <a:cubicBezTo>
                      <a:pt x="441" y="107"/>
                      <a:pt x="346" y="0"/>
                      <a:pt x="2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37"/>
              <p:cNvSpPr/>
              <p:nvPr/>
            </p:nvSpPr>
            <p:spPr>
              <a:xfrm>
                <a:off x="4041575" y="1079725"/>
                <a:ext cx="32750" cy="32775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311" extrusionOk="0">
                    <a:moveTo>
                      <a:pt x="655" y="1"/>
                    </a:moveTo>
                    <a:cubicBezTo>
                      <a:pt x="286" y="1"/>
                      <a:pt x="0" y="298"/>
                      <a:pt x="0" y="655"/>
                    </a:cubicBezTo>
                    <a:cubicBezTo>
                      <a:pt x="0" y="1025"/>
                      <a:pt x="286" y="1310"/>
                      <a:pt x="655" y="1310"/>
                    </a:cubicBezTo>
                    <a:cubicBezTo>
                      <a:pt x="1012" y="1310"/>
                      <a:pt x="1310" y="1025"/>
                      <a:pt x="1310" y="655"/>
                    </a:cubicBezTo>
                    <a:cubicBezTo>
                      <a:pt x="1310" y="298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37"/>
              <p:cNvSpPr/>
              <p:nvPr/>
            </p:nvSpPr>
            <p:spPr>
              <a:xfrm>
                <a:off x="4316000" y="1090450"/>
                <a:ext cx="11050" cy="12622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049" extrusionOk="0">
                    <a:moveTo>
                      <a:pt x="215" y="0"/>
                    </a:moveTo>
                    <a:cubicBezTo>
                      <a:pt x="96" y="0"/>
                      <a:pt x="1" y="107"/>
                      <a:pt x="1" y="226"/>
                    </a:cubicBezTo>
                    <a:lnTo>
                      <a:pt x="1" y="4822"/>
                    </a:lnTo>
                    <a:cubicBezTo>
                      <a:pt x="1" y="4953"/>
                      <a:pt x="96" y="5048"/>
                      <a:pt x="215" y="5048"/>
                    </a:cubicBezTo>
                    <a:cubicBezTo>
                      <a:pt x="346" y="5048"/>
                      <a:pt x="441" y="4953"/>
                      <a:pt x="441" y="4822"/>
                    </a:cubicBezTo>
                    <a:lnTo>
                      <a:pt x="441" y="226"/>
                    </a:lnTo>
                    <a:cubicBezTo>
                      <a:pt x="441" y="107"/>
                      <a:pt x="346" y="0"/>
                      <a:pt x="2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37"/>
              <p:cNvSpPr/>
              <p:nvPr/>
            </p:nvSpPr>
            <p:spPr>
              <a:xfrm>
                <a:off x="4305000" y="1079725"/>
                <a:ext cx="33050" cy="32775"/>
              </a:xfrm>
              <a:custGeom>
                <a:avLst/>
                <a:gdLst/>
                <a:ahLst/>
                <a:cxnLst/>
                <a:rect l="l" t="t" r="r" b="b"/>
                <a:pathLst>
                  <a:path w="1322" h="1311" extrusionOk="0">
                    <a:moveTo>
                      <a:pt x="655" y="1"/>
                    </a:moveTo>
                    <a:cubicBezTo>
                      <a:pt x="298" y="1"/>
                      <a:pt x="0" y="298"/>
                      <a:pt x="0" y="655"/>
                    </a:cubicBezTo>
                    <a:cubicBezTo>
                      <a:pt x="0" y="1013"/>
                      <a:pt x="298" y="1310"/>
                      <a:pt x="655" y="1310"/>
                    </a:cubicBezTo>
                    <a:cubicBezTo>
                      <a:pt x="1024" y="1310"/>
                      <a:pt x="1322" y="1025"/>
                      <a:pt x="1322" y="655"/>
                    </a:cubicBezTo>
                    <a:cubicBezTo>
                      <a:pt x="1322" y="298"/>
                      <a:pt x="1024" y="1"/>
                      <a:pt x="65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37"/>
              <p:cNvSpPr/>
              <p:nvPr/>
            </p:nvSpPr>
            <p:spPr>
              <a:xfrm>
                <a:off x="4286525" y="1187475"/>
                <a:ext cx="48250" cy="48550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1942" extrusionOk="0">
                    <a:moveTo>
                      <a:pt x="965" y="1"/>
                    </a:moveTo>
                    <a:cubicBezTo>
                      <a:pt x="430" y="1"/>
                      <a:pt x="1" y="429"/>
                      <a:pt x="1" y="965"/>
                    </a:cubicBezTo>
                    <a:cubicBezTo>
                      <a:pt x="1" y="1501"/>
                      <a:pt x="430" y="1941"/>
                      <a:pt x="965" y="1941"/>
                    </a:cubicBezTo>
                    <a:cubicBezTo>
                      <a:pt x="1501" y="1941"/>
                      <a:pt x="1930" y="1501"/>
                      <a:pt x="1930" y="965"/>
                    </a:cubicBezTo>
                    <a:cubicBezTo>
                      <a:pt x="1930" y="429"/>
                      <a:pt x="1501" y="1"/>
                      <a:pt x="9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37"/>
              <p:cNvSpPr/>
              <p:nvPr/>
            </p:nvSpPr>
            <p:spPr>
              <a:xfrm>
                <a:off x="4044550" y="1187475"/>
                <a:ext cx="48525" cy="48550"/>
              </a:xfrm>
              <a:custGeom>
                <a:avLst/>
                <a:gdLst/>
                <a:ahLst/>
                <a:cxnLst/>
                <a:rect l="l" t="t" r="r" b="b"/>
                <a:pathLst>
                  <a:path w="1941" h="1942" extrusionOk="0">
                    <a:moveTo>
                      <a:pt x="965" y="1"/>
                    </a:moveTo>
                    <a:cubicBezTo>
                      <a:pt x="429" y="1"/>
                      <a:pt x="0" y="429"/>
                      <a:pt x="0" y="965"/>
                    </a:cubicBezTo>
                    <a:cubicBezTo>
                      <a:pt x="0" y="1501"/>
                      <a:pt x="429" y="1941"/>
                      <a:pt x="965" y="1941"/>
                    </a:cubicBezTo>
                    <a:cubicBezTo>
                      <a:pt x="1500" y="1941"/>
                      <a:pt x="1941" y="1501"/>
                      <a:pt x="1941" y="965"/>
                    </a:cubicBezTo>
                    <a:cubicBezTo>
                      <a:pt x="1941" y="429"/>
                      <a:pt x="1500" y="1"/>
                      <a:pt x="9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37"/>
              <p:cNvSpPr/>
              <p:nvPr/>
            </p:nvSpPr>
            <p:spPr>
              <a:xfrm>
                <a:off x="4067450" y="1089250"/>
                <a:ext cx="244400" cy="244700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9788" extrusionOk="0">
                    <a:moveTo>
                      <a:pt x="4894" y="1"/>
                    </a:moveTo>
                    <a:cubicBezTo>
                      <a:pt x="2192" y="1"/>
                      <a:pt x="1" y="2191"/>
                      <a:pt x="1" y="4894"/>
                    </a:cubicBezTo>
                    <a:cubicBezTo>
                      <a:pt x="1" y="7597"/>
                      <a:pt x="2192" y="9787"/>
                      <a:pt x="4894" y="9787"/>
                    </a:cubicBezTo>
                    <a:cubicBezTo>
                      <a:pt x="7585" y="9787"/>
                      <a:pt x="9776" y="7597"/>
                      <a:pt x="9776" y="4894"/>
                    </a:cubicBezTo>
                    <a:cubicBezTo>
                      <a:pt x="9776" y="2191"/>
                      <a:pt x="7585" y="1"/>
                      <a:pt x="489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37"/>
              <p:cNvSpPr/>
              <p:nvPr/>
            </p:nvSpPr>
            <p:spPr>
              <a:xfrm>
                <a:off x="4090375" y="1176175"/>
                <a:ext cx="198575" cy="69975"/>
              </a:xfrm>
              <a:custGeom>
                <a:avLst/>
                <a:gdLst/>
                <a:ahLst/>
                <a:cxnLst/>
                <a:rect l="l" t="t" r="r" b="b"/>
                <a:pathLst>
                  <a:path w="7943" h="2799" extrusionOk="0">
                    <a:moveTo>
                      <a:pt x="679" y="0"/>
                    </a:moveTo>
                    <a:cubicBezTo>
                      <a:pt x="298" y="0"/>
                      <a:pt x="1" y="298"/>
                      <a:pt x="1" y="679"/>
                    </a:cubicBezTo>
                    <a:lnTo>
                      <a:pt x="1" y="2120"/>
                    </a:lnTo>
                    <a:cubicBezTo>
                      <a:pt x="1" y="2489"/>
                      <a:pt x="298" y="2798"/>
                      <a:pt x="679" y="2798"/>
                    </a:cubicBezTo>
                    <a:lnTo>
                      <a:pt x="7275" y="2798"/>
                    </a:lnTo>
                    <a:cubicBezTo>
                      <a:pt x="7645" y="2798"/>
                      <a:pt x="7942" y="2489"/>
                      <a:pt x="7942" y="2120"/>
                    </a:cubicBezTo>
                    <a:lnTo>
                      <a:pt x="7942" y="679"/>
                    </a:lnTo>
                    <a:cubicBezTo>
                      <a:pt x="7942" y="298"/>
                      <a:pt x="7645" y="0"/>
                      <a:pt x="72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37"/>
              <p:cNvSpPr/>
              <p:nvPr/>
            </p:nvSpPr>
            <p:spPr>
              <a:xfrm>
                <a:off x="4119550" y="1199375"/>
                <a:ext cx="24725" cy="24750"/>
              </a:xfrm>
              <a:custGeom>
                <a:avLst/>
                <a:gdLst/>
                <a:ahLst/>
                <a:cxnLst/>
                <a:rect l="l" t="t" r="r" b="b"/>
                <a:pathLst>
                  <a:path w="989" h="990" extrusionOk="0">
                    <a:moveTo>
                      <a:pt x="489" y="1"/>
                    </a:moveTo>
                    <a:cubicBezTo>
                      <a:pt x="215" y="1"/>
                      <a:pt x="1" y="215"/>
                      <a:pt x="1" y="489"/>
                    </a:cubicBezTo>
                    <a:cubicBezTo>
                      <a:pt x="1" y="763"/>
                      <a:pt x="215" y="989"/>
                      <a:pt x="489" y="989"/>
                    </a:cubicBezTo>
                    <a:cubicBezTo>
                      <a:pt x="763" y="989"/>
                      <a:pt x="989" y="763"/>
                      <a:pt x="989" y="489"/>
                    </a:cubicBezTo>
                    <a:cubicBezTo>
                      <a:pt x="989" y="215"/>
                      <a:pt x="763" y="1"/>
                      <a:pt x="48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37"/>
              <p:cNvSpPr/>
              <p:nvPr/>
            </p:nvSpPr>
            <p:spPr>
              <a:xfrm>
                <a:off x="4235050" y="1199375"/>
                <a:ext cx="25025" cy="24750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990" extrusionOk="0">
                    <a:moveTo>
                      <a:pt x="500" y="1"/>
                    </a:moveTo>
                    <a:cubicBezTo>
                      <a:pt x="226" y="1"/>
                      <a:pt x="0" y="215"/>
                      <a:pt x="0" y="489"/>
                    </a:cubicBezTo>
                    <a:cubicBezTo>
                      <a:pt x="0" y="763"/>
                      <a:pt x="226" y="989"/>
                      <a:pt x="500" y="989"/>
                    </a:cubicBezTo>
                    <a:cubicBezTo>
                      <a:pt x="774" y="989"/>
                      <a:pt x="1000" y="763"/>
                      <a:pt x="1000" y="489"/>
                    </a:cubicBezTo>
                    <a:cubicBezTo>
                      <a:pt x="1000" y="215"/>
                      <a:pt x="774" y="1"/>
                      <a:pt x="50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37"/>
              <p:cNvSpPr/>
              <p:nvPr/>
            </p:nvSpPr>
            <p:spPr>
              <a:xfrm>
                <a:off x="4084125" y="1562525"/>
                <a:ext cx="20275" cy="20275"/>
              </a:xfrm>
              <a:custGeom>
                <a:avLst/>
                <a:gdLst/>
                <a:ahLst/>
                <a:cxnLst/>
                <a:rect l="l" t="t" r="r" b="b"/>
                <a:pathLst>
                  <a:path w="811" h="811" extrusionOk="0">
                    <a:moveTo>
                      <a:pt x="405" y="0"/>
                    </a:moveTo>
                    <a:cubicBezTo>
                      <a:pt x="179" y="0"/>
                      <a:pt x="1" y="191"/>
                      <a:pt x="1" y="405"/>
                    </a:cubicBezTo>
                    <a:cubicBezTo>
                      <a:pt x="1" y="632"/>
                      <a:pt x="179" y="810"/>
                      <a:pt x="405" y="810"/>
                    </a:cubicBezTo>
                    <a:cubicBezTo>
                      <a:pt x="620" y="810"/>
                      <a:pt x="810" y="632"/>
                      <a:pt x="810" y="405"/>
                    </a:cubicBezTo>
                    <a:cubicBezTo>
                      <a:pt x="810" y="179"/>
                      <a:pt x="620" y="0"/>
                      <a:pt x="4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37"/>
              <p:cNvSpPr/>
              <p:nvPr/>
            </p:nvSpPr>
            <p:spPr>
              <a:xfrm>
                <a:off x="4122225" y="1562525"/>
                <a:ext cx="20275" cy="20275"/>
              </a:xfrm>
              <a:custGeom>
                <a:avLst/>
                <a:gdLst/>
                <a:ahLst/>
                <a:cxnLst/>
                <a:rect l="l" t="t" r="r" b="b"/>
                <a:pathLst>
                  <a:path w="811" h="811" extrusionOk="0">
                    <a:moveTo>
                      <a:pt x="405" y="0"/>
                    </a:moveTo>
                    <a:cubicBezTo>
                      <a:pt x="179" y="0"/>
                      <a:pt x="1" y="191"/>
                      <a:pt x="1" y="405"/>
                    </a:cubicBezTo>
                    <a:cubicBezTo>
                      <a:pt x="1" y="632"/>
                      <a:pt x="179" y="810"/>
                      <a:pt x="405" y="810"/>
                    </a:cubicBezTo>
                    <a:cubicBezTo>
                      <a:pt x="632" y="810"/>
                      <a:pt x="810" y="632"/>
                      <a:pt x="810" y="405"/>
                    </a:cubicBezTo>
                    <a:cubicBezTo>
                      <a:pt x="810" y="179"/>
                      <a:pt x="632" y="0"/>
                      <a:pt x="4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37"/>
              <p:cNvSpPr/>
              <p:nvPr/>
            </p:nvSpPr>
            <p:spPr>
              <a:xfrm>
                <a:off x="4160625" y="1562525"/>
                <a:ext cx="19975" cy="20275"/>
              </a:xfrm>
              <a:custGeom>
                <a:avLst/>
                <a:gdLst/>
                <a:ahLst/>
                <a:cxnLst/>
                <a:rect l="l" t="t" r="r" b="b"/>
                <a:pathLst>
                  <a:path w="799" h="811" extrusionOk="0">
                    <a:moveTo>
                      <a:pt x="393" y="0"/>
                    </a:moveTo>
                    <a:cubicBezTo>
                      <a:pt x="179" y="0"/>
                      <a:pt x="1" y="191"/>
                      <a:pt x="1" y="405"/>
                    </a:cubicBezTo>
                    <a:cubicBezTo>
                      <a:pt x="1" y="632"/>
                      <a:pt x="179" y="810"/>
                      <a:pt x="393" y="810"/>
                    </a:cubicBezTo>
                    <a:cubicBezTo>
                      <a:pt x="620" y="810"/>
                      <a:pt x="798" y="632"/>
                      <a:pt x="798" y="405"/>
                    </a:cubicBezTo>
                    <a:cubicBezTo>
                      <a:pt x="798" y="179"/>
                      <a:pt x="620" y="0"/>
                      <a:pt x="39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37"/>
              <p:cNvSpPr/>
              <p:nvPr/>
            </p:nvSpPr>
            <p:spPr>
              <a:xfrm>
                <a:off x="4198725" y="1562525"/>
                <a:ext cx="20275" cy="20275"/>
              </a:xfrm>
              <a:custGeom>
                <a:avLst/>
                <a:gdLst/>
                <a:ahLst/>
                <a:cxnLst/>
                <a:rect l="l" t="t" r="r" b="b"/>
                <a:pathLst>
                  <a:path w="811" h="811" extrusionOk="0">
                    <a:moveTo>
                      <a:pt x="405" y="0"/>
                    </a:moveTo>
                    <a:cubicBezTo>
                      <a:pt x="179" y="0"/>
                      <a:pt x="1" y="191"/>
                      <a:pt x="1" y="405"/>
                    </a:cubicBezTo>
                    <a:cubicBezTo>
                      <a:pt x="1" y="632"/>
                      <a:pt x="179" y="810"/>
                      <a:pt x="405" y="810"/>
                    </a:cubicBezTo>
                    <a:cubicBezTo>
                      <a:pt x="620" y="810"/>
                      <a:pt x="810" y="632"/>
                      <a:pt x="810" y="405"/>
                    </a:cubicBezTo>
                    <a:cubicBezTo>
                      <a:pt x="810" y="179"/>
                      <a:pt x="620" y="0"/>
                      <a:pt x="4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37"/>
              <p:cNvSpPr/>
              <p:nvPr/>
            </p:nvSpPr>
            <p:spPr>
              <a:xfrm>
                <a:off x="4236825" y="1562525"/>
                <a:ext cx="20275" cy="20275"/>
              </a:xfrm>
              <a:custGeom>
                <a:avLst/>
                <a:gdLst/>
                <a:ahLst/>
                <a:cxnLst/>
                <a:rect l="l" t="t" r="r" b="b"/>
                <a:pathLst>
                  <a:path w="811" h="811" extrusionOk="0">
                    <a:moveTo>
                      <a:pt x="405" y="0"/>
                    </a:moveTo>
                    <a:cubicBezTo>
                      <a:pt x="179" y="0"/>
                      <a:pt x="1" y="191"/>
                      <a:pt x="1" y="405"/>
                    </a:cubicBezTo>
                    <a:cubicBezTo>
                      <a:pt x="1" y="632"/>
                      <a:pt x="179" y="810"/>
                      <a:pt x="405" y="810"/>
                    </a:cubicBezTo>
                    <a:cubicBezTo>
                      <a:pt x="632" y="810"/>
                      <a:pt x="810" y="632"/>
                      <a:pt x="810" y="405"/>
                    </a:cubicBezTo>
                    <a:cubicBezTo>
                      <a:pt x="810" y="179"/>
                      <a:pt x="632" y="0"/>
                      <a:pt x="4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37"/>
              <p:cNvSpPr/>
              <p:nvPr/>
            </p:nvSpPr>
            <p:spPr>
              <a:xfrm>
                <a:off x="4275225" y="1562525"/>
                <a:ext cx="19975" cy="20275"/>
              </a:xfrm>
              <a:custGeom>
                <a:avLst/>
                <a:gdLst/>
                <a:ahLst/>
                <a:cxnLst/>
                <a:rect l="l" t="t" r="r" b="b"/>
                <a:pathLst>
                  <a:path w="799" h="811" extrusionOk="0">
                    <a:moveTo>
                      <a:pt x="393" y="0"/>
                    </a:moveTo>
                    <a:cubicBezTo>
                      <a:pt x="179" y="0"/>
                      <a:pt x="0" y="191"/>
                      <a:pt x="0" y="405"/>
                    </a:cubicBezTo>
                    <a:cubicBezTo>
                      <a:pt x="0" y="632"/>
                      <a:pt x="179" y="810"/>
                      <a:pt x="393" y="810"/>
                    </a:cubicBezTo>
                    <a:cubicBezTo>
                      <a:pt x="620" y="810"/>
                      <a:pt x="798" y="632"/>
                      <a:pt x="798" y="405"/>
                    </a:cubicBezTo>
                    <a:cubicBezTo>
                      <a:pt x="798" y="179"/>
                      <a:pt x="620" y="0"/>
                      <a:pt x="39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37"/>
              <p:cNvSpPr/>
              <p:nvPr/>
            </p:nvSpPr>
            <p:spPr>
              <a:xfrm>
                <a:off x="4079950" y="1369950"/>
                <a:ext cx="219700" cy="150925"/>
              </a:xfrm>
              <a:custGeom>
                <a:avLst/>
                <a:gdLst/>
                <a:ahLst/>
                <a:cxnLst/>
                <a:rect l="l" t="t" r="r" b="b"/>
                <a:pathLst>
                  <a:path w="8788" h="6037" extrusionOk="0">
                    <a:moveTo>
                      <a:pt x="4144" y="0"/>
                    </a:moveTo>
                    <a:lnTo>
                      <a:pt x="4144" y="5560"/>
                    </a:lnTo>
                    <a:lnTo>
                      <a:pt x="72" y="5560"/>
                    </a:lnTo>
                    <a:lnTo>
                      <a:pt x="1" y="6037"/>
                    </a:lnTo>
                    <a:lnTo>
                      <a:pt x="8788" y="6037"/>
                    </a:lnTo>
                    <a:lnTo>
                      <a:pt x="8704" y="5560"/>
                    </a:lnTo>
                    <a:lnTo>
                      <a:pt x="4633" y="5560"/>
                    </a:lnTo>
                    <a:lnTo>
                      <a:pt x="463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19" name="Google Shape;1419;p37"/>
          <p:cNvGrpSpPr/>
          <p:nvPr/>
        </p:nvGrpSpPr>
        <p:grpSpPr>
          <a:xfrm rot="-648347">
            <a:off x="7441152" y="1011866"/>
            <a:ext cx="1761368" cy="2000683"/>
            <a:chOff x="532500" y="3321500"/>
            <a:chExt cx="573900" cy="651875"/>
          </a:xfrm>
        </p:grpSpPr>
        <p:sp>
          <p:nvSpPr>
            <p:cNvPr id="1420" name="Google Shape;1420;p37"/>
            <p:cNvSpPr/>
            <p:nvPr/>
          </p:nvSpPr>
          <p:spPr>
            <a:xfrm>
              <a:off x="532500" y="3321500"/>
              <a:ext cx="573900" cy="651875"/>
            </a:xfrm>
            <a:custGeom>
              <a:avLst/>
              <a:gdLst/>
              <a:ahLst/>
              <a:cxnLst/>
              <a:rect l="l" t="t" r="r" b="b"/>
              <a:pathLst>
                <a:path w="22956" h="26075" extrusionOk="0">
                  <a:moveTo>
                    <a:pt x="0" y="0"/>
                  </a:moveTo>
                  <a:cubicBezTo>
                    <a:pt x="0" y="750"/>
                    <a:pt x="536" y="1369"/>
                    <a:pt x="1250" y="1512"/>
                  </a:cubicBezTo>
                  <a:lnTo>
                    <a:pt x="1250" y="2036"/>
                  </a:lnTo>
                  <a:lnTo>
                    <a:pt x="1000" y="2036"/>
                  </a:lnTo>
                  <a:lnTo>
                    <a:pt x="1000" y="4536"/>
                  </a:lnTo>
                  <a:cubicBezTo>
                    <a:pt x="1000" y="6191"/>
                    <a:pt x="2334" y="7537"/>
                    <a:pt x="3989" y="7549"/>
                  </a:cubicBezTo>
                  <a:lnTo>
                    <a:pt x="4156" y="7549"/>
                  </a:lnTo>
                  <a:cubicBezTo>
                    <a:pt x="4322" y="8025"/>
                    <a:pt x="4763" y="8382"/>
                    <a:pt x="5287" y="8418"/>
                  </a:cubicBezTo>
                  <a:lnTo>
                    <a:pt x="5287" y="11359"/>
                  </a:lnTo>
                  <a:cubicBezTo>
                    <a:pt x="4763" y="11406"/>
                    <a:pt x="4322" y="11752"/>
                    <a:pt x="4156" y="12228"/>
                  </a:cubicBezTo>
                  <a:lnTo>
                    <a:pt x="3989" y="12228"/>
                  </a:lnTo>
                  <a:cubicBezTo>
                    <a:pt x="2334" y="12252"/>
                    <a:pt x="1000" y="13597"/>
                    <a:pt x="1000" y="15252"/>
                  </a:cubicBezTo>
                  <a:lnTo>
                    <a:pt x="1000" y="17740"/>
                  </a:lnTo>
                  <a:lnTo>
                    <a:pt x="1250" y="17740"/>
                  </a:lnTo>
                  <a:lnTo>
                    <a:pt x="1250" y="18276"/>
                  </a:lnTo>
                  <a:cubicBezTo>
                    <a:pt x="536" y="18407"/>
                    <a:pt x="0" y="19038"/>
                    <a:pt x="0" y="19776"/>
                  </a:cubicBezTo>
                  <a:lnTo>
                    <a:pt x="619" y="19776"/>
                  </a:lnTo>
                  <a:cubicBezTo>
                    <a:pt x="619" y="19276"/>
                    <a:pt x="1036" y="18860"/>
                    <a:pt x="1536" y="18860"/>
                  </a:cubicBezTo>
                  <a:cubicBezTo>
                    <a:pt x="2036" y="18860"/>
                    <a:pt x="2453" y="19276"/>
                    <a:pt x="2453" y="19776"/>
                  </a:cubicBezTo>
                  <a:lnTo>
                    <a:pt x="3072" y="19776"/>
                  </a:lnTo>
                  <a:cubicBezTo>
                    <a:pt x="3072" y="19038"/>
                    <a:pt x="2536" y="18407"/>
                    <a:pt x="1822" y="18276"/>
                  </a:cubicBezTo>
                  <a:lnTo>
                    <a:pt x="1822" y="17740"/>
                  </a:lnTo>
                  <a:lnTo>
                    <a:pt x="2001" y="17740"/>
                  </a:lnTo>
                  <a:lnTo>
                    <a:pt x="2001" y="15252"/>
                  </a:lnTo>
                  <a:cubicBezTo>
                    <a:pt x="2001" y="14133"/>
                    <a:pt x="2905" y="13240"/>
                    <a:pt x="4013" y="13240"/>
                  </a:cubicBezTo>
                  <a:lnTo>
                    <a:pt x="4191" y="13240"/>
                  </a:lnTo>
                  <a:cubicBezTo>
                    <a:pt x="4382" y="13669"/>
                    <a:pt x="4799" y="13966"/>
                    <a:pt x="5287" y="14014"/>
                  </a:cubicBezTo>
                  <a:lnTo>
                    <a:pt x="5287" y="16347"/>
                  </a:lnTo>
                  <a:lnTo>
                    <a:pt x="5287" y="18419"/>
                  </a:lnTo>
                  <a:lnTo>
                    <a:pt x="7656" y="18419"/>
                  </a:lnTo>
                  <a:cubicBezTo>
                    <a:pt x="8097" y="19241"/>
                    <a:pt x="8811" y="19907"/>
                    <a:pt x="9680" y="20300"/>
                  </a:cubicBezTo>
                  <a:cubicBezTo>
                    <a:pt x="9144" y="20610"/>
                    <a:pt x="8549" y="20955"/>
                    <a:pt x="7977" y="21300"/>
                  </a:cubicBezTo>
                  <a:cubicBezTo>
                    <a:pt x="7966" y="21300"/>
                    <a:pt x="7954" y="21312"/>
                    <a:pt x="7954" y="21312"/>
                  </a:cubicBezTo>
                  <a:cubicBezTo>
                    <a:pt x="7823" y="21396"/>
                    <a:pt x="7692" y="21467"/>
                    <a:pt x="7561" y="21550"/>
                  </a:cubicBezTo>
                  <a:lnTo>
                    <a:pt x="7549" y="21550"/>
                  </a:lnTo>
                  <a:cubicBezTo>
                    <a:pt x="7251" y="21729"/>
                    <a:pt x="6965" y="21908"/>
                    <a:pt x="6704" y="22074"/>
                  </a:cubicBezTo>
                  <a:lnTo>
                    <a:pt x="6692" y="22086"/>
                  </a:lnTo>
                  <a:cubicBezTo>
                    <a:pt x="6632" y="22122"/>
                    <a:pt x="6573" y="22158"/>
                    <a:pt x="6513" y="22193"/>
                  </a:cubicBezTo>
                  <a:cubicBezTo>
                    <a:pt x="6501" y="22205"/>
                    <a:pt x="6489" y="22205"/>
                    <a:pt x="6489" y="22217"/>
                  </a:cubicBezTo>
                  <a:cubicBezTo>
                    <a:pt x="6430" y="22253"/>
                    <a:pt x="6370" y="22289"/>
                    <a:pt x="6311" y="22324"/>
                  </a:cubicBezTo>
                  <a:lnTo>
                    <a:pt x="6275" y="22348"/>
                  </a:lnTo>
                  <a:cubicBezTo>
                    <a:pt x="6227" y="22384"/>
                    <a:pt x="6168" y="22420"/>
                    <a:pt x="6120" y="22443"/>
                  </a:cubicBezTo>
                  <a:cubicBezTo>
                    <a:pt x="6108" y="22455"/>
                    <a:pt x="6108" y="22455"/>
                    <a:pt x="6096" y="22467"/>
                  </a:cubicBezTo>
                  <a:cubicBezTo>
                    <a:pt x="6037" y="22503"/>
                    <a:pt x="5989" y="22539"/>
                    <a:pt x="5942" y="22574"/>
                  </a:cubicBezTo>
                  <a:cubicBezTo>
                    <a:pt x="5537" y="22836"/>
                    <a:pt x="5287" y="23039"/>
                    <a:pt x="5287" y="23110"/>
                  </a:cubicBezTo>
                  <a:lnTo>
                    <a:pt x="5287" y="23920"/>
                  </a:lnTo>
                  <a:cubicBezTo>
                    <a:pt x="5287" y="24265"/>
                    <a:pt x="5572" y="24551"/>
                    <a:pt x="5918" y="24551"/>
                  </a:cubicBezTo>
                  <a:lnTo>
                    <a:pt x="6263" y="24551"/>
                  </a:lnTo>
                  <a:lnTo>
                    <a:pt x="6263" y="25503"/>
                  </a:lnTo>
                  <a:cubicBezTo>
                    <a:pt x="6263" y="25813"/>
                    <a:pt x="6513" y="26075"/>
                    <a:pt x="6834" y="26075"/>
                  </a:cubicBezTo>
                  <a:cubicBezTo>
                    <a:pt x="7144" y="26075"/>
                    <a:pt x="7406" y="25813"/>
                    <a:pt x="7406" y="25503"/>
                  </a:cubicBezTo>
                  <a:lnTo>
                    <a:pt x="7406" y="24551"/>
                  </a:lnTo>
                  <a:lnTo>
                    <a:pt x="8585" y="24551"/>
                  </a:lnTo>
                  <a:lnTo>
                    <a:pt x="8585" y="25503"/>
                  </a:lnTo>
                  <a:cubicBezTo>
                    <a:pt x="8585" y="25813"/>
                    <a:pt x="8835" y="26075"/>
                    <a:pt x="9156" y="26075"/>
                  </a:cubicBezTo>
                  <a:cubicBezTo>
                    <a:pt x="9478" y="26075"/>
                    <a:pt x="9728" y="25813"/>
                    <a:pt x="9728" y="25503"/>
                  </a:cubicBezTo>
                  <a:lnTo>
                    <a:pt x="9728" y="24551"/>
                  </a:lnTo>
                  <a:lnTo>
                    <a:pt x="10906" y="24551"/>
                  </a:lnTo>
                  <a:lnTo>
                    <a:pt x="10906" y="25503"/>
                  </a:lnTo>
                  <a:cubicBezTo>
                    <a:pt x="10906" y="25813"/>
                    <a:pt x="11168" y="26075"/>
                    <a:pt x="11478" y="26075"/>
                  </a:cubicBezTo>
                  <a:cubicBezTo>
                    <a:pt x="11799" y="26075"/>
                    <a:pt x="12049" y="25813"/>
                    <a:pt x="12049" y="25503"/>
                  </a:cubicBezTo>
                  <a:lnTo>
                    <a:pt x="12049" y="24551"/>
                  </a:lnTo>
                  <a:lnTo>
                    <a:pt x="13228" y="24551"/>
                  </a:lnTo>
                  <a:lnTo>
                    <a:pt x="13228" y="25503"/>
                  </a:lnTo>
                  <a:cubicBezTo>
                    <a:pt x="13228" y="25813"/>
                    <a:pt x="13490" y="26075"/>
                    <a:pt x="13800" y="26075"/>
                  </a:cubicBezTo>
                  <a:cubicBezTo>
                    <a:pt x="14121" y="26075"/>
                    <a:pt x="14383" y="25813"/>
                    <a:pt x="14383" y="25503"/>
                  </a:cubicBezTo>
                  <a:lnTo>
                    <a:pt x="14383" y="24551"/>
                  </a:lnTo>
                  <a:lnTo>
                    <a:pt x="15562" y="24551"/>
                  </a:lnTo>
                  <a:lnTo>
                    <a:pt x="15562" y="25503"/>
                  </a:lnTo>
                  <a:cubicBezTo>
                    <a:pt x="15562" y="25813"/>
                    <a:pt x="15812" y="26075"/>
                    <a:pt x="16133" y="26075"/>
                  </a:cubicBezTo>
                  <a:cubicBezTo>
                    <a:pt x="16443" y="26075"/>
                    <a:pt x="16705" y="25813"/>
                    <a:pt x="16705" y="25503"/>
                  </a:cubicBezTo>
                  <a:lnTo>
                    <a:pt x="16705" y="24551"/>
                  </a:lnTo>
                  <a:lnTo>
                    <a:pt x="17050" y="24551"/>
                  </a:lnTo>
                  <a:cubicBezTo>
                    <a:pt x="17395" y="24551"/>
                    <a:pt x="17669" y="24265"/>
                    <a:pt x="17669" y="23920"/>
                  </a:cubicBezTo>
                  <a:lnTo>
                    <a:pt x="17669" y="23110"/>
                  </a:lnTo>
                  <a:cubicBezTo>
                    <a:pt x="17669" y="23039"/>
                    <a:pt x="17419" y="22836"/>
                    <a:pt x="17026" y="22574"/>
                  </a:cubicBezTo>
                  <a:cubicBezTo>
                    <a:pt x="16967" y="22539"/>
                    <a:pt x="16919" y="22503"/>
                    <a:pt x="16860" y="22467"/>
                  </a:cubicBezTo>
                  <a:cubicBezTo>
                    <a:pt x="16860" y="22455"/>
                    <a:pt x="16848" y="22455"/>
                    <a:pt x="16848" y="22455"/>
                  </a:cubicBezTo>
                  <a:cubicBezTo>
                    <a:pt x="16788" y="22420"/>
                    <a:pt x="16729" y="22384"/>
                    <a:pt x="16669" y="22336"/>
                  </a:cubicBezTo>
                  <a:cubicBezTo>
                    <a:pt x="16669" y="22336"/>
                    <a:pt x="16657" y="22336"/>
                    <a:pt x="16657" y="22324"/>
                  </a:cubicBezTo>
                  <a:cubicBezTo>
                    <a:pt x="16598" y="22289"/>
                    <a:pt x="16526" y="22253"/>
                    <a:pt x="16467" y="22205"/>
                  </a:cubicBezTo>
                  <a:cubicBezTo>
                    <a:pt x="16407" y="22170"/>
                    <a:pt x="16336" y="22122"/>
                    <a:pt x="16264" y="22086"/>
                  </a:cubicBezTo>
                  <a:cubicBezTo>
                    <a:pt x="16264" y="22086"/>
                    <a:pt x="16264" y="22074"/>
                    <a:pt x="16252" y="22074"/>
                  </a:cubicBezTo>
                  <a:cubicBezTo>
                    <a:pt x="15990" y="21908"/>
                    <a:pt x="15705" y="21741"/>
                    <a:pt x="15407" y="21562"/>
                  </a:cubicBezTo>
                  <a:cubicBezTo>
                    <a:pt x="15407" y="21550"/>
                    <a:pt x="15407" y="21550"/>
                    <a:pt x="15395" y="21550"/>
                  </a:cubicBezTo>
                  <a:cubicBezTo>
                    <a:pt x="15264" y="21479"/>
                    <a:pt x="15145" y="21396"/>
                    <a:pt x="15014" y="21324"/>
                  </a:cubicBezTo>
                  <a:cubicBezTo>
                    <a:pt x="15002" y="21312"/>
                    <a:pt x="14990" y="21300"/>
                    <a:pt x="14978" y="21300"/>
                  </a:cubicBezTo>
                  <a:cubicBezTo>
                    <a:pt x="14859" y="21229"/>
                    <a:pt x="14728" y="21158"/>
                    <a:pt x="14609" y="21086"/>
                  </a:cubicBezTo>
                  <a:lnTo>
                    <a:pt x="14585" y="21062"/>
                  </a:lnTo>
                  <a:cubicBezTo>
                    <a:pt x="14133" y="20800"/>
                    <a:pt x="13692" y="20538"/>
                    <a:pt x="13276" y="20300"/>
                  </a:cubicBezTo>
                  <a:cubicBezTo>
                    <a:pt x="14145" y="19907"/>
                    <a:pt x="14859" y="19241"/>
                    <a:pt x="15300" y="18419"/>
                  </a:cubicBezTo>
                  <a:lnTo>
                    <a:pt x="17669" y="18419"/>
                  </a:lnTo>
                  <a:lnTo>
                    <a:pt x="17669" y="16347"/>
                  </a:lnTo>
                  <a:lnTo>
                    <a:pt x="17669" y="14014"/>
                  </a:lnTo>
                  <a:cubicBezTo>
                    <a:pt x="18157" y="13978"/>
                    <a:pt x="18574" y="13669"/>
                    <a:pt x="18765" y="13240"/>
                  </a:cubicBezTo>
                  <a:lnTo>
                    <a:pt x="18943" y="13240"/>
                  </a:lnTo>
                  <a:cubicBezTo>
                    <a:pt x="20062" y="13240"/>
                    <a:pt x="20955" y="14145"/>
                    <a:pt x="20955" y="15252"/>
                  </a:cubicBezTo>
                  <a:lnTo>
                    <a:pt x="20955" y="17752"/>
                  </a:lnTo>
                  <a:lnTo>
                    <a:pt x="21134" y="17752"/>
                  </a:lnTo>
                  <a:lnTo>
                    <a:pt x="21134" y="18276"/>
                  </a:lnTo>
                  <a:cubicBezTo>
                    <a:pt x="20420" y="18419"/>
                    <a:pt x="19884" y="19038"/>
                    <a:pt x="19884" y="19776"/>
                  </a:cubicBezTo>
                  <a:lnTo>
                    <a:pt x="20503" y="19776"/>
                  </a:lnTo>
                  <a:cubicBezTo>
                    <a:pt x="20503" y="19276"/>
                    <a:pt x="20920" y="18872"/>
                    <a:pt x="21420" y="18872"/>
                  </a:cubicBezTo>
                  <a:cubicBezTo>
                    <a:pt x="21920" y="18872"/>
                    <a:pt x="22336" y="19276"/>
                    <a:pt x="22336" y="19776"/>
                  </a:cubicBezTo>
                  <a:lnTo>
                    <a:pt x="22956" y="19776"/>
                  </a:lnTo>
                  <a:cubicBezTo>
                    <a:pt x="22956" y="19038"/>
                    <a:pt x="22420" y="18407"/>
                    <a:pt x="21717" y="18276"/>
                  </a:cubicBezTo>
                  <a:lnTo>
                    <a:pt x="21717" y="17740"/>
                  </a:lnTo>
                  <a:lnTo>
                    <a:pt x="21967" y="17740"/>
                  </a:lnTo>
                  <a:lnTo>
                    <a:pt x="21967" y="15252"/>
                  </a:lnTo>
                  <a:cubicBezTo>
                    <a:pt x="21967" y="13597"/>
                    <a:pt x="20634" y="12252"/>
                    <a:pt x="18979" y="12228"/>
                  </a:cubicBezTo>
                  <a:lnTo>
                    <a:pt x="18812" y="12228"/>
                  </a:lnTo>
                  <a:cubicBezTo>
                    <a:pt x="18634" y="11752"/>
                    <a:pt x="18193" y="11406"/>
                    <a:pt x="17669" y="11359"/>
                  </a:cubicBezTo>
                  <a:lnTo>
                    <a:pt x="17669" y="8418"/>
                  </a:lnTo>
                  <a:cubicBezTo>
                    <a:pt x="18193" y="8382"/>
                    <a:pt x="18634" y="8025"/>
                    <a:pt x="18812" y="7549"/>
                  </a:cubicBezTo>
                  <a:lnTo>
                    <a:pt x="18979" y="7549"/>
                  </a:lnTo>
                  <a:cubicBezTo>
                    <a:pt x="20622" y="7537"/>
                    <a:pt x="21967" y="6191"/>
                    <a:pt x="21967" y="4536"/>
                  </a:cubicBezTo>
                  <a:lnTo>
                    <a:pt x="21967" y="2036"/>
                  </a:lnTo>
                  <a:lnTo>
                    <a:pt x="21717" y="2036"/>
                  </a:lnTo>
                  <a:lnTo>
                    <a:pt x="21717" y="1512"/>
                  </a:lnTo>
                  <a:cubicBezTo>
                    <a:pt x="22420" y="1369"/>
                    <a:pt x="22956" y="750"/>
                    <a:pt x="22956" y="0"/>
                  </a:cubicBezTo>
                  <a:lnTo>
                    <a:pt x="22336" y="0"/>
                  </a:lnTo>
                  <a:cubicBezTo>
                    <a:pt x="22336" y="512"/>
                    <a:pt x="21932" y="917"/>
                    <a:pt x="21420" y="917"/>
                  </a:cubicBezTo>
                  <a:cubicBezTo>
                    <a:pt x="20920" y="917"/>
                    <a:pt x="20515" y="512"/>
                    <a:pt x="20515" y="0"/>
                  </a:cubicBezTo>
                  <a:lnTo>
                    <a:pt x="19896" y="0"/>
                  </a:lnTo>
                  <a:cubicBezTo>
                    <a:pt x="19896" y="750"/>
                    <a:pt x="20431" y="1369"/>
                    <a:pt x="21134" y="1512"/>
                  </a:cubicBezTo>
                  <a:lnTo>
                    <a:pt x="21134" y="2036"/>
                  </a:lnTo>
                  <a:lnTo>
                    <a:pt x="20967" y="2036"/>
                  </a:lnTo>
                  <a:lnTo>
                    <a:pt x="20967" y="4536"/>
                  </a:lnTo>
                  <a:cubicBezTo>
                    <a:pt x="20967" y="5644"/>
                    <a:pt x="20062" y="6549"/>
                    <a:pt x="18955" y="6549"/>
                  </a:cubicBezTo>
                  <a:lnTo>
                    <a:pt x="18776" y="6549"/>
                  </a:lnTo>
                  <a:cubicBezTo>
                    <a:pt x="18574" y="6120"/>
                    <a:pt x="18157" y="5810"/>
                    <a:pt x="17669" y="5775"/>
                  </a:cubicBezTo>
                  <a:lnTo>
                    <a:pt x="17669" y="4024"/>
                  </a:lnTo>
                  <a:cubicBezTo>
                    <a:pt x="17669" y="2643"/>
                    <a:pt x="16550" y="1512"/>
                    <a:pt x="15169" y="1512"/>
                  </a:cubicBezTo>
                  <a:lnTo>
                    <a:pt x="7787" y="1512"/>
                  </a:lnTo>
                  <a:cubicBezTo>
                    <a:pt x="6406" y="1512"/>
                    <a:pt x="5287" y="2643"/>
                    <a:pt x="5287" y="4024"/>
                  </a:cubicBezTo>
                  <a:lnTo>
                    <a:pt x="5287" y="5775"/>
                  </a:lnTo>
                  <a:cubicBezTo>
                    <a:pt x="4799" y="5810"/>
                    <a:pt x="4382" y="6120"/>
                    <a:pt x="4191" y="6549"/>
                  </a:cubicBezTo>
                  <a:lnTo>
                    <a:pt x="4013" y="6549"/>
                  </a:lnTo>
                  <a:cubicBezTo>
                    <a:pt x="2894" y="6549"/>
                    <a:pt x="1989" y="5644"/>
                    <a:pt x="1989" y="4536"/>
                  </a:cubicBezTo>
                  <a:lnTo>
                    <a:pt x="1989" y="2036"/>
                  </a:lnTo>
                  <a:lnTo>
                    <a:pt x="1822" y="2036"/>
                  </a:lnTo>
                  <a:lnTo>
                    <a:pt x="1822" y="1512"/>
                  </a:lnTo>
                  <a:cubicBezTo>
                    <a:pt x="2536" y="1369"/>
                    <a:pt x="3072" y="750"/>
                    <a:pt x="3072" y="0"/>
                  </a:cubicBezTo>
                  <a:lnTo>
                    <a:pt x="2453" y="0"/>
                  </a:lnTo>
                  <a:cubicBezTo>
                    <a:pt x="2453" y="512"/>
                    <a:pt x="2036" y="917"/>
                    <a:pt x="1536" y="917"/>
                  </a:cubicBezTo>
                  <a:cubicBezTo>
                    <a:pt x="1036" y="917"/>
                    <a:pt x="619" y="512"/>
                    <a:pt x="619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21" name="Google Shape;1421;p37"/>
            <p:cNvGrpSpPr/>
            <p:nvPr/>
          </p:nvGrpSpPr>
          <p:grpSpPr>
            <a:xfrm>
              <a:off x="532500" y="3321500"/>
              <a:ext cx="573900" cy="651875"/>
              <a:chOff x="532500" y="2817450"/>
              <a:chExt cx="573900" cy="651875"/>
            </a:xfrm>
          </p:grpSpPr>
          <p:sp>
            <p:nvSpPr>
              <p:cNvPr id="1422" name="Google Shape;1422;p37"/>
              <p:cNvSpPr/>
              <p:nvPr/>
            </p:nvSpPr>
            <p:spPr>
              <a:xfrm>
                <a:off x="1060825" y="2849000"/>
                <a:ext cx="14625" cy="28600"/>
              </a:xfrm>
              <a:custGeom>
                <a:avLst/>
                <a:gdLst/>
                <a:ahLst/>
                <a:cxnLst/>
                <a:rect l="l" t="t" r="r" b="b"/>
                <a:pathLst>
                  <a:path w="585" h="1144" extrusionOk="0">
                    <a:moveTo>
                      <a:pt x="1" y="0"/>
                    </a:moveTo>
                    <a:lnTo>
                      <a:pt x="1" y="1143"/>
                    </a:lnTo>
                    <a:lnTo>
                      <a:pt x="584" y="1143"/>
                    </a:lnTo>
                    <a:lnTo>
                      <a:pt x="58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37"/>
              <p:cNvSpPr/>
              <p:nvPr/>
            </p:nvSpPr>
            <p:spPr>
              <a:xfrm>
                <a:off x="1029875" y="2817450"/>
                <a:ext cx="76525" cy="38425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1537" extrusionOk="0">
                    <a:moveTo>
                      <a:pt x="1" y="0"/>
                    </a:moveTo>
                    <a:cubicBezTo>
                      <a:pt x="1" y="845"/>
                      <a:pt x="691" y="1536"/>
                      <a:pt x="1525" y="1536"/>
                    </a:cubicBezTo>
                    <a:cubicBezTo>
                      <a:pt x="2370" y="1536"/>
                      <a:pt x="3061" y="845"/>
                      <a:pt x="3061" y="0"/>
                    </a:cubicBezTo>
                    <a:lnTo>
                      <a:pt x="2441" y="0"/>
                    </a:lnTo>
                    <a:cubicBezTo>
                      <a:pt x="2441" y="512"/>
                      <a:pt x="2037" y="917"/>
                      <a:pt x="1525" y="917"/>
                    </a:cubicBezTo>
                    <a:cubicBezTo>
                      <a:pt x="1025" y="917"/>
                      <a:pt x="620" y="512"/>
                      <a:pt x="62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37"/>
              <p:cNvSpPr/>
              <p:nvPr/>
            </p:nvSpPr>
            <p:spPr>
              <a:xfrm>
                <a:off x="962900" y="2868350"/>
                <a:ext cx="118800" cy="137825"/>
              </a:xfrm>
              <a:custGeom>
                <a:avLst/>
                <a:gdLst/>
                <a:ahLst/>
                <a:cxnLst/>
                <a:rect l="l" t="t" r="r" b="b"/>
                <a:pathLst>
                  <a:path w="4752" h="5513" extrusionOk="0">
                    <a:moveTo>
                      <a:pt x="3751" y="0"/>
                    </a:moveTo>
                    <a:lnTo>
                      <a:pt x="3751" y="2500"/>
                    </a:lnTo>
                    <a:cubicBezTo>
                      <a:pt x="3751" y="3608"/>
                      <a:pt x="2846" y="4513"/>
                      <a:pt x="1739" y="4513"/>
                    </a:cubicBezTo>
                    <a:lnTo>
                      <a:pt x="1" y="4513"/>
                    </a:lnTo>
                    <a:lnTo>
                      <a:pt x="1" y="5513"/>
                    </a:lnTo>
                    <a:lnTo>
                      <a:pt x="1763" y="5513"/>
                    </a:lnTo>
                    <a:cubicBezTo>
                      <a:pt x="3418" y="5501"/>
                      <a:pt x="4751" y="4155"/>
                      <a:pt x="4751" y="2500"/>
                    </a:cubicBezTo>
                    <a:lnTo>
                      <a:pt x="475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37"/>
              <p:cNvSpPr/>
              <p:nvPr/>
            </p:nvSpPr>
            <p:spPr>
              <a:xfrm>
                <a:off x="938200" y="2961500"/>
                <a:ext cx="66700" cy="66700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2668" extrusionOk="0">
                    <a:moveTo>
                      <a:pt x="1334" y="1"/>
                    </a:moveTo>
                    <a:cubicBezTo>
                      <a:pt x="596" y="1"/>
                      <a:pt x="1" y="596"/>
                      <a:pt x="1" y="1334"/>
                    </a:cubicBezTo>
                    <a:cubicBezTo>
                      <a:pt x="1" y="2072"/>
                      <a:pt x="596" y="2668"/>
                      <a:pt x="1334" y="2668"/>
                    </a:cubicBezTo>
                    <a:cubicBezTo>
                      <a:pt x="2072" y="2668"/>
                      <a:pt x="2668" y="2072"/>
                      <a:pt x="2668" y="1334"/>
                    </a:cubicBezTo>
                    <a:cubicBezTo>
                      <a:pt x="2668" y="596"/>
                      <a:pt x="2072" y="1"/>
                      <a:pt x="1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37"/>
              <p:cNvSpPr/>
              <p:nvPr/>
            </p:nvSpPr>
            <p:spPr>
              <a:xfrm>
                <a:off x="1060825" y="3252025"/>
                <a:ext cx="14625" cy="28300"/>
              </a:xfrm>
              <a:custGeom>
                <a:avLst/>
                <a:gdLst/>
                <a:ahLst/>
                <a:cxnLst/>
                <a:rect l="l" t="t" r="r" b="b"/>
                <a:pathLst>
                  <a:path w="585" h="1132" extrusionOk="0">
                    <a:moveTo>
                      <a:pt x="1" y="0"/>
                    </a:moveTo>
                    <a:lnTo>
                      <a:pt x="1" y="1131"/>
                    </a:lnTo>
                    <a:lnTo>
                      <a:pt x="584" y="1131"/>
                    </a:lnTo>
                    <a:lnTo>
                      <a:pt x="58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37"/>
              <p:cNvSpPr/>
              <p:nvPr/>
            </p:nvSpPr>
            <p:spPr>
              <a:xfrm>
                <a:off x="1029875" y="3273750"/>
                <a:ext cx="76525" cy="38125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1525" extrusionOk="0">
                    <a:moveTo>
                      <a:pt x="1546" y="0"/>
                    </a:moveTo>
                    <a:cubicBezTo>
                      <a:pt x="1539" y="0"/>
                      <a:pt x="1532" y="0"/>
                      <a:pt x="1525" y="0"/>
                    </a:cubicBezTo>
                    <a:cubicBezTo>
                      <a:pt x="691" y="0"/>
                      <a:pt x="1" y="679"/>
                      <a:pt x="1" y="1524"/>
                    </a:cubicBezTo>
                    <a:lnTo>
                      <a:pt x="620" y="1524"/>
                    </a:lnTo>
                    <a:cubicBezTo>
                      <a:pt x="620" y="1024"/>
                      <a:pt x="1025" y="608"/>
                      <a:pt x="1525" y="608"/>
                    </a:cubicBezTo>
                    <a:cubicBezTo>
                      <a:pt x="2037" y="608"/>
                      <a:pt x="2441" y="1024"/>
                      <a:pt x="2441" y="1524"/>
                    </a:cubicBezTo>
                    <a:lnTo>
                      <a:pt x="3061" y="1524"/>
                    </a:lnTo>
                    <a:cubicBezTo>
                      <a:pt x="3061" y="686"/>
                      <a:pt x="2382" y="0"/>
                      <a:pt x="15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37"/>
              <p:cNvSpPr/>
              <p:nvPr/>
            </p:nvSpPr>
            <p:spPr>
              <a:xfrm>
                <a:off x="962900" y="3123125"/>
                <a:ext cx="118800" cy="137850"/>
              </a:xfrm>
              <a:custGeom>
                <a:avLst/>
                <a:gdLst/>
                <a:ahLst/>
                <a:cxnLst/>
                <a:rect l="l" t="t" r="r" b="b"/>
                <a:pathLst>
                  <a:path w="4752" h="5514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739" y="1001"/>
                    </a:lnTo>
                    <a:cubicBezTo>
                      <a:pt x="2846" y="1001"/>
                      <a:pt x="3751" y="1906"/>
                      <a:pt x="3751" y="3025"/>
                    </a:cubicBezTo>
                    <a:lnTo>
                      <a:pt x="3751" y="5513"/>
                    </a:lnTo>
                    <a:lnTo>
                      <a:pt x="4751" y="5513"/>
                    </a:lnTo>
                    <a:lnTo>
                      <a:pt x="4751" y="3025"/>
                    </a:lnTo>
                    <a:cubicBezTo>
                      <a:pt x="4751" y="1370"/>
                      <a:pt x="3418" y="25"/>
                      <a:pt x="17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37"/>
              <p:cNvSpPr/>
              <p:nvPr/>
            </p:nvSpPr>
            <p:spPr>
              <a:xfrm>
                <a:off x="938200" y="3101400"/>
                <a:ext cx="66700" cy="66400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2656" extrusionOk="0">
                    <a:moveTo>
                      <a:pt x="1334" y="1"/>
                    </a:moveTo>
                    <a:cubicBezTo>
                      <a:pt x="596" y="1"/>
                      <a:pt x="1" y="596"/>
                      <a:pt x="1" y="1322"/>
                    </a:cubicBezTo>
                    <a:cubicBezTo>
                      <a:pt x="1" y="2060"/>
                      <a:pt x="596" y="2656"/>
                      <a:pt x="1334" y="2656"/>
                    </a:cubicBezTo>
                    <a:cubicBezTo>
                      <a:pt x="2072" y="2656"/>
                      <a:pt x="2668" y="2060"/>
                      <a:pt x="2668" y="1322"/>
                    </a:cubicBezTo>
                    <a:cubicBezTo>
                      <a:pt x="2668" y="596"/>
                      <a:pt x="2072" y="1"/>
                      <a:pt x="1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37"/>
              <p:cNvSpPr/>
              <p:nvPr/>
            </p:nvSpPr>
            <p:spPr>
              <a:xfrm>
                <a:off x="563750" y="2849000"/>
                <a:ext cx="14300" cy="286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1144" extrusionOk="0">
                    <a:moveTo>
                      <a:pt x="0" y="0"/>
                    </a:moveTo>
                    <a:lnTo>
                      <a:pt x="0" y="1143"/>
                    </a:lnTo>
                    <a:lnTo>
                      <a:pt x="572" y="1143"/>
                    </a:lnTo>
                    <a:lnTo>
                      <a:pt x="57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37"/>
              <p:cNvSpPr/>
              <p:nvPr/>
            </p:nvSpPr>
            <p:spPr>
              <a:xfrm>
                <a:off x="532500" y="2817450"/>
                <a:ext cx="76825" cy="38425"/>
              </a:xfrm>
              <a:custGeom>
                <a:avLst/>
                <a:gdLst/>
                <a:ahLst/>
                <a:cxnLst/>
                <a:rect l="l" t="t" r="r" b="b"/>
                <a:pathLst>
                  <a:path w="3073" h="1537" extrusionOk="0">
                    <a:moveTo>
                      <a:pt x="0" y="0"/>
                    </a:moveTo>
                    <a:cubicBezTo>
                      <a:pt x="0" y="845"/>
                      <a:pt x="691" y="1536"/>
                      <a:pt x="1536" y="1536"/>
                    </a:cubicBezTo>
                    <a:cubicBezTo>
                      <a:pt x="2382" y="1536"/>
                      <a:pt x="3072" y="845"/>
                      <a:pt x="3072" y="0"/>
                    </a:cubicBezTo>
                    <a:lnTo>
                      <a:pt x="2453" y="0"/>
                    </a:lnTo>
                    <a:cubicBezTo>
                      <a:pt x="2453" y="512"/>
                      <a:pt x="2036" y="917"/>
                      <a:pt x="1536" y="917"/>
                    </a:cubicBezTo>
                    <a:cubicBezTo>
                      <a:pt x="1036" y="917"/>
                      <a:pt x="619" y="512"/>
                      <a:pt x="61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37"/>
              <p:cNvSpPr/>
              <p:nvPr/>
            </p:nvSpPr>
            <p:spPr>
              <a:xfrm>
                <a:off x="557500" y="2868350"/>
                <a:ext cx="118500" cy="137825"/>
              </a:xfrm>
              <a:custGeom>
                <a:avLst/>
                <a:gdLst/>
                <a:ahLst/>
                <a:cxnLst/>
                <a:rect l="l" t="t" r="r" b="b"/>
                <a:pathLst>
                  <a:path w="4740" h="5513" extrusionOk="0">
                    <a:moveTo>
                      <a:pt x="0" y="0"/>
                    </a:moveTo>
                    <a:lnTo>
                      <a:pt x="0" y="2500"/>
                    </a:lnTo>
                    <a:cubicBezTo>
                      <a:pt x="0" y="4155"/>
                      <a:pt x="1334" y="5501"/>
                      <a:pt x="2989" y="5513"/>
                    </a:cubicBezTo>
                    <a:lnTo>
                      <a:pt x="4739" y="5513"/>
                    </a:lnTo>
                    <a:lnTo>
                      <a:pt x="4739" y="4513"/>
                    </a:lnTo>
                    <a:lnTo>
                      <a:pt x="3013" y="4513"/>
                    </a:lnTo>
                    <a:cubicBezTo>
                      <a:pt x="1905" y="4513"/>
                      <a:pt x="1001" y="3608"/>
                      <a:pt x="1001" y="2500"/>
                    </a:cubicBez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37"/>
              <p:cNvSpPr/>
              <p:nvPr/>
            </p:nvSpPr>
            <p:spPr>
              <a:xfrm>
                <a:off x="634300" y="2961500"/>
                <a:ext cx="66400" cy="66700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2668" extrusionOk="0">
                    <a:moveTo>
                      <a:pt x="1334" y="1"/>
                    </a:moveTo>
                    <a:cubicBezTo>
                      <a:pt x="596" y="1"/>
                      <a:pt x="0" y="596"/>
                      <a:pt x="0" y="1334"/>
                    </a:cubicBezTo>
                    <a:cubicBezTo>
                      <a:pt x="0" y="2072"/>
                      <a:pt x="596" y="2668"/>
                      <a:pt x="1334" y="2668"/>
                    </a:cubicBezTo>
                    <a:cubicBezTo>
                      <a:pt x="2060" y="2668"/>
                      <a:pt x="2655" y="2072"/>
                      <a:pt x="2655" y="1334"/>
                    </a:cubicBezTo>
                    <a:cubicBezTo>
                      <a:pt x="2655" y="596"/>
                      <a:pt x="2060" y="1"/>
                      <a:pt x="1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37"/>
              <p:cNvSpPr/>
              <p:nvPr/>
            </p:nvSpPr>
            <p:spPr>
              <a:xfrm>
                <a:off x="563750" y="3252025"/>
                <a:ext cx="14300" cy="28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1132" extrusionOk="0">
                    <a:moveTo>
                      <a:pt x="0" y="0"/>
                    </a:moveTo>
                    <a:lnTo>
                      <a:pt x="0" y="1131"/>
                    </a:lnTo>
                    <a:lnTo>
                      <a:pt x="572" y="1131"/>
                    </a:lnTo>
                    <a:lnTo>
                      <a:pt x="57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37"/>
              <p:cNvSpPr/>
              <p:nvPr/>
            </p:nvSpPr>
            <p:spPr>
              <a:xfrm>
                <a:off x="532500" y="3273750"/>
                <a:ext cx="76825" cy="38125"/>
              </a:xfrm>
              <a:custGeom>
                <a:avLst/>
                <a:gdLst/>
                <a:ahLst/>
                <a:cxnLst/>
                <a:rect l="l" t="t" r="r" b="b"/>
                <a:pathLst>
                  <a:path w="3073" h="1525" extrusionOk="0">
                    <a:moveTo>
                      <a:pt x="1515" y="0"/>
                    </a:moveTo>
                    <a:cubicBezTo>
                      <a:pt x="679" y="0"/>
                      <a:pt x="0" y="686"/>
                      <a:pt x="0" y="1524"/>
                    </a:cubicBezTo>
                    <a:lnTo>
                      <a:pt x="619" y="1524"/>
                    </a:lnTo>
                    <a:cubicBezTo>
                      <a:pt x="619" y="1024"/>
                      <a:pt x="1036" y="608"/>
                      <a:pt x="1536" y="608"/>
                    </a:cubicBezTo>
                    <a:cubicBezTo>
                      <a:pt x="2036" y="608"/>
                      <a:pt x="2453" y="1024"/>
                      <a:pt x="2453" y="1524"/>
                    </a:cubicBezTo>
                    <a:lnTo>
                      <a:pt x="3072" y="1524"/>
                    </a:lnTo>
                    <a:cubicBezTo>
                      <a:pt x="3072" y="679"/>
                      <a:pt x="2382" y="0"/>
                      <a:pt x="1536" y="0"/>
                    </a:cubicBezTo>
                    <a:cubicBezTo>
                      <a:pt x="1529" y="0"/>
                      <a:pt x="1522" y="0"/>
                      <a:pt x="151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37"/>
              <p:cNvSpPr/>
              <p:nvPr/>
            </p:nvSpPr>
            <p:spPr>
              <a:xfrm>
                <a:off x="557500" y="3123125"/>
                <a:ext cx="118500" cy="137850"/>
              </a:xfrm>
              <a:custGeom>
                <a:avLst/>
                <a:gdLst/>
                <a:ahLst/>
                <a:cxnLst/>
                <a:rect l="l" t="t" r="r" b="b"/>
                <a:pathLst>
                  <a:path w="4740" h="5514" extrusionOk="0">
                    <a:moveTo>
                      <a:pt x="2989" y="1"/>
                    </a:moveTo>
                    <a:cubicBezTo>
                      <a:pt x="1334" y="25"/>
                      <a:pt x="0" y="1370"/>
                      <a:pt x="0" y="3025"/>
                    </a:cubicBezTo>
                    <a:lnTo>
                      <a:pt x="0" y="5513"/>
                    </a:lnTo>
                    <a:lnTo>
                      <a:pt x="989" y="5513"/>
                    </a:lnTo>
                    <a:lnTo>
                      <a:pt x="989" y="3025"/>
                    </a:lnTo>
                    <a:cubicBezTo>
                      <a:pt x="989" y="1906"/>
                      <a:pt x="1894" y="1001"/>
                      <a:pt x="3013" y="1001"/>
                    </a:cubicBezTo>
                    <a:lnTo>
                      <a:pt x="4739" y="1001"/>
                    </a:lnTo>
                    <a:lnTo>
                      <a:pt x="473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7"/>
              <p:cNvSpPr/>
              <p:nvPr/>
            </p:nvSpPr>
            <p:spPr>
              <a:xfrm>
                <a:off x="634300" y="3101400"/>
                <a:ext cx="66400" cy="66400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2656" extrusionOk="0">
                    <a:moveTo>
                      <a:pt x="1334" y="1"/>
                    </a:moveTo>
                    <a:cubicBezTo>
                      <a:pt x="596" y="1"/>
                      <a:pt x="0" y="596"/>
                      <a:pt x="0" y="1322"/>
                    </a:cubicBezTo>
                    <a:cubicBezTo>
                      <a:pt x="0" y="2060"/>
                      <a:pt x="596" y="2656"/>
                      <a:pt x="1334" y="2656"/>
                    </a:cubicBezTo>
                    <a:cubicBezTo>
                      <a:pt x="2060" y="2656"/>
                      <a:pt x="2655" y="2060"/>
                      <a:pt x="2655" y="1322"/>
                    </a:cubicBezTo>
                    <a:cubicBezTo>
                      <a:pt x="2655" y="596"/>
                      <a:pt x="2060" y="1"/>
                      <a:pt x="1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37"/>
              <p:cNvSpPr/>
              <p:nvPr/>
            </p:nvSpPr>
            <p:spPr>
              <a:xfrm>
                <a:off x="664650" y="3299050"/>
                <a:ext cx="309600" cy="132175"/>
              </a:xfrm>
              <a:custGeom>
                <a:avLst/>
                <a:gdLst/>
                <a:ahLst/>
                <a:cxnLst/>
                <a:rect l="l" t="t" r="r" b="b"/>
                <a:pathLst>
                  <a:path w="12384" h="5287" extrusionOk="0">
                    <a:moveTo>
                      <a:pt x="6192" y="0"/>
                    </a:moveTo>
                    <a:cubicBezTo>
                      <a:pt x="6192" y="0"/>
                      <a:pt x="1" y="3489"/>
                      <a:pt x="1" y="3846"/>
                    </a:cubicBezTo>
                    <a:lnTo>
                      <a:pt x="1" y="4656"/>
                    </a:lnTo>
                    <a:cubicBezTo>
                      <a:pt x="1" y="5001"/>
                      <a:pt x="286" y="5287"/>
                      <a:pt x="632" y="5287"/>
                    </a:cubicBezTo>
                    <a:lnTo>
                      <a:pt x="11764" y="5287"/>
                    </a:lnTo>
                    <a:cubicBezTo>
                      <a:pt x="12109" y="5287"/>
                      <a:pt x="12383" y="5001"/>
                      <a:pt x="12383" y="4656"/>
                    </a:cubicBezTo>
                    <a:lnTo>
                      <a:pt x="12383" y="3846"/>
                    </a:lnTo>
                    <a:cubicBezTo>
                      <a:pt x="12383" y="3501"/>
                      <a:pt x="6192" y="0"/>
                      <a:pt x="61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37"/>
              <p:cNvSpPr/>
              <p:nvPr/>
            </p:nvSpPr>
            <p:spPr>
              <a:xfrm>
                <a:off x="710800" y="3225825"/>
                <a:ext cx="217600" cy="108975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4359" extrusionOk="0">
                    <a:moveTo>
                      <a:pt x="0" y="0"/>
                    </a:moveTo>
                    <a:cubicBezTo>
                      <a:pt x="0" y="2406"/>
                      <a:pt x="1941" y="4358"/>
                      <a:pt x="4346" y="4358"/>
                    </a:cubicBezTo>
                    <a:cubicBezTo>
                      <a:pt x="6751" y="4358"/>
                      <a:pt x="8704" y="2406"/>
                      <a:pt x="87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37"/>
              <p:cNvSpPr/>
              <p:nvPr/>
            </p:nvSpPr>
            <p:spPr>
              <a:xfrm>
                <a:off x="664650" y="2855250"/>
                <a:ext cx="309600" cy="422700"/>
              </a:xfrm>
              <a:custGeom>
                <a:avLst/>
                <a:gdLst/>
                <a:ahLst/>
                <a:cxnLst/>
                <a:rect l="l" t="t" r="r" b="b"/>
                <a:pathLst>
                  <a:path w="12384" h="16908" extrusionOk="0">
                    <a:moveTo>
                      <a:pt x="2501" y="0"/>
                    </a:moveTo>
                    <a:cubicBezTo>
                      <a:pt x="1120" y="0"/>
                      <a:pt x="1" y="1131"/>
                      <a:pt x="1" y="2512"/>
                    </a:cubicBezTo>
                    <a:lnTo>
                      <a:pt x="1" y="4572"/>
                    </a:lnTo>
                    <a:lnTo>
                      <a:pt x="1" y="14835"/>
                    </a:lnTo>
                    <a:lnTo>
                      <a:pt x="1" y="16907"/>
                    </a:lnTo>
                    <a:lnTo>
                      <a:pt x="12383" y="16907"/>
                    </a:lnTo>
                    <a:lnTo>
                      <a:pt x="12383" y="14835"/>
                    </a:lnTo>
                    <a:lnTo>
                      <a:pt x="12383" y="4572"/>
                    </a:lnTo>
                    <a:lnTo>
                      <a:pt x="12383" y="2512"/>
                    </a:lnTo>
                    <a:cubicBezTo>
                      <a:pt x="12383" y="1131"/>
                      <a:pt x="11264" y="0"/>
                      <a:pt x="988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37"/>
              <p:cNvSpPr/>
              <p:nvPr/>
            </p:nvSpPr>
            <p:spPr>
              <a:xfrm>
                <a:off x="915575" y="3399950"/>
                <a:ext cx="40200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1251" extrusionOk="0">
                    <a:moveTo>
                      <a:pt x="572" y="1"/>
                    </a:moveTo>
                    <a:cubicBezTo>
                      <a:pt x="251" y="1"/>
                      <a:pt x="1" y="251"/>
                      <a:pt x="1" y="560"/>
                    </a:cubicBezTo>
                    <a:lnTo>
                      <a:pt x="1" y="1251"/>
                    </a:lnTo>
                    <a:lnTo>
                      <a:pt x="1608" y="1251"/>
                    </a:lnTo>
                    <a:lnTo>
                      <a:pt x="1608" y="560"/>
                    </a:lnTo>
                    <a:cubicBezTo>
                      <a:pt x="1608" y="251"/>
                      <a:pt x="1358" y="1"/>
                      <a:pt x="10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37"/>
              <p:cNvSpPr/>
              <p:nvPr/>
            </p:nvSpPr>
            <p:spPr>
              <a:xfrm>
                <a:off x="857525" y="3399950"/>
                <a:ext cx="40225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1609" h="1251" extrusionOk="0">
                    <a:moveTo>
                      <a:pt x="561" y="1"/>
                    </a:moveTo>
                    <a:cubicBezTo>
                      <a:pt x="251" y="1"/>
                      <a:pt x="1" y="251"/>
                      <a:pt x="1" y="560"/>
                    </a:cubicBezTo>
                    <a:lnTo>
                      <a:pt x="1" y="1251"/>
                    </a:lnTo>
                    <a:lnTo>
                      <a:pt x="1608" y="1251"/>
                    </a:lnTo>
                    <a:lnTo>
                      <a:pt x="1608" y="560"/>
                    </a:lnTo>
                    <a:cubicBezTo>
                      <a:pt x="1608" y="251"/>
                      <a:pt x="1358" y="1"/>
                      <a:pt x="10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37"/>
              <p:cNvSpPr/>
              <p:nvPr/>
            </p:nvSpPr>
            <p:spPr>
              <a:xfrm>
                <a:off x="683100" y="3399950"/>
                <a:ext cx="40225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1609" h="1251" extrusionOk="0">
                    <a:moveTo>
                      <a:pt x="572" y="1"/>
                    </a:moveTo>
                    <a:cubicBezTo>
                      <a:pt x="251" y="1"/>
                      <a:pt x="1" y="251"/>
                      <a:pt x="1" y="560"/>
                    </a:cubicBezTo>
                    <a:lnTo>
                      <a:pt x="1" y="1251"/>
                    </a:lnTo>
                    <a:lnTo>
                      <a:pt x="1608" y="1251"/>
                    </a:lnTo>
                    <a:lnTo>
                      <a:pt x="1608" y="560"/>
                    </a:lnTo>
                    <a:cubicBezTo>
                      <a:pt x="1608" y="251"/>
                      <a:pt x="1358" y="1"/>
                      <a:pt x="10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37"/>
              <p:cNvSpPr/>
              <p:nvPr/>
            </p:nvSpPr>
            <p:spPr>
              <a:xfrm>
                <a:off x="741450" y="3399950"/>
                <a:ext cx="40200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1251" extrusionOk="0">
                    <a:moveTo>
                      <a:pt x="560" y="1"/>
                    </a:moveTo>
                    <a:cubicBezTo>
                      <a:pt x="251" y="1"/>
                      <a:pt x="0" y="251"/>
                      <a:pt x="0" y="560"/>
                    </a:cubicBezTo>
                    <a:lnTo>
                      <a:pt x="0" y="1251"/>
                    </a:lnTo>
                    <a:lnTo>
                      <a:pt x="1608" y="1251"/>
                    </a:lnTo>
                    <a:lnTo>
                      <a:pt x="1608" y="560"/>
                    </a:lnTo>
                    <a:cubicBezTo>
                      <a:pt x="1608" y="251"/>
                      <a:pt x="1346" y="1"/>
                      <a:pt x="10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37"/>
              <p:cNvSpPr/>
              <p:nvPr/>
            </p:nvSpPr>
            <p:spPr>
              <a:xfrm>
                <a:off x="799500" y="3399950"/>
                <a:ext cx="40200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1251" extrusionOk="0">
                    <a:moveTo>
                      <a:pt x="560" y="1"/>
                    </a:moveTo>
                    <a:cubicBezTo>
                      <a:pt x="250" y="1"/>
                      <a:pt x="0" y="251"/>
                      <a:pt x="0" y="560"/>
                    </a:cubicBezTo>
                    <a:lnTo>
                      <a:pt x="0" y="1251"/>
                    </a:lnTo>
                    <a:lnTo>
                      <a:pt x="1608" y="1251"/>
                    </a:lnTo>
                    <a:lnTo>
                      <a:pt x="1608" y="560"/>
                    </a:lnTo>
                    <a:cubicBezTo>
                      <a:pt x="1608" y="251"/>
                      <a:pt x="1358" y="1"/>
                      <a:pt x="10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37"/>
              <p:cNvSpPr/>
              <p:nvPr/>
            </p:nvSpPr>
            <p:spPr>
              <a:xfrm>
                <a:off x="689050" y="3411275"/>
                <a:ext cx="28600" cy="58050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2322" extrusionOk="0">
                    <a:moveTo>
                      <a:pt x="572" y="0"/>
                    </a:moveTo>
                    <a:cubicBezTo>
                      <a:pt x="251" y="0"/>
                      <a:pt x="1" y="262"/>
                      <a:pt x="1" y="583"/>
                    </a:cubicBezTo>
                    <a:lnTo>
                      <a:pt x="1" y="1750"/>
                    </a:lnTo>
                    <a:cubicBezTo>
                      <a:pt x="1" y="2060"/>
                      <a:pt x="251" y="2322"/>
                      <a:pt x="572" y="2322"/>
                    </a:cubicBezTo>
                    <a:cubicBezTo>
                      <a:pt x="882" y="2322"/>
                      <a:pt x="1144" y="2060"/>
                      <a:pt x="1144" y="1750"/>
                    </a:cubicBezTo>
                    <a:lnTo>
                      <a:pt x="1144" y="583"/>
                    </a:lnTo>
                    <a:cubicBezTo>
                      <a:pt x="1144" y="262"/>
                      <a:pt x="882" y="0"/>
                      <a:pt x="5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37"/>
              <p:cNvSpPr/>
              <p:nvPr/>
            </p:nvSpPr>
            <p:spPr>
              <a:xfrm>
                <a:off x="747100" y="3411275"/>
                <a:ext cx="28600" cy="58050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2322" extrusionOk="0">
                    <a:moveTo>
                      <a:pt x="572" y="0"/>
                    </a:moveTo>
                    <a:cubicBezTo>
                      <a:pt x="251" y="0"/>
                      <a:pt x="1" y="262"/>
                      <a:pt x="1" y="583"/>
                    </a:cubicBezTo>
                    <a:lnTo>
                      <a:pt x="1" y="1750"/>
                    </a:lnTo>
                    <a:cubicBezTo>
                      <a:pt x="1" y="2060"/>
                      <a:pt x="251" y="2322"/>
                      <a:pt x="572" y="2322"/>
                    </a:cubicBezTo>
                    <a:cubicBezTo>
                      <a:pt x="894" y="2322"/>
                      <a:pt x="1144" y="2060"/>
                      <a:pt x="1144" y="1750"/>
                    </a:cubicBezTo>
                    <a:lnTo>
                      <a:pt x="1144" y="583"/>
                    </a:lnTo>
                    <a:cubicBezTo>
                      <a:pt x="1144" y="262"/>
                      <a:pt x="894" y="0"/>
                      <a:pt x="5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37"/>
              <p:cNvSpPr/>
              <p:nvPr/>
            </p:nvSpPr>
            <p:spPr>
              <a:xfrm>
                <a:off x="805150" y="3411275"/>
                <a:ext cx="28600" cy="58050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2322" extrusionOk="0">
                    <a:moveTo>
                      <a:pt x="572" y="0"/>
                    </a:moveTo>
                    <a:cubicBezTo>
                      <a:pt x="262" y="0"/>
                      <a:pt x="0" y="262"/>
                      <a:pt x="0" y="583"/>
                    </a:cubicBezTo>
                    <a:lnTo>
                      <a:pt x="0" y="1750"/>
                    </a:lnTo>
                    <a:cubicBezTo>
                      <a:pt x="0" y="2060"/>
                      <a:pt x="262" y="2322"/>
                      <a:pt x="572" y="2322"/>
                    </a:cubicBezTo>
                    <a:cubicBezTo>
                      <a:pt x="893" y="2322"/>
                      <a:pt x="1143" y="2060"/>
                      <a:pt x="1143" y="1750"/>
                    </a:cubicBezTo>
                    <a:lnTo>
                      <a:pt x="1143" y="583"/>
                    </a:lnTo>
                    <a:cubicBezTo>
                      <a:pt x="1143" y="262"/>
                      <a:pt x="893" y="0"/>
                      <a:pt x="5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7"/>
              <p:cNvSpPr/>
              <p:nvPr/>
            </p:nvSpPr>
            <p:spPr>
              <a:xfrm>
                <a:off x="863200" y="3411275"/>
                <a:ext cx="28900" cy="5805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2322" extrusionOk="0">
                    <a:moveTo>
                      <a:pt x="584" y="0"/>
                    </a:moveTo>
                    <a:cubicBezTo>
                      <a:pt x="262" y="0"/>
                      <a:pt x="0" y="262"/>
                      <a:pt x="0" y="583"/>
                    </a:cubicBezTo>
                    <a:lnTo>
                      <a:pt x="0" y="1750"/>
                    </a:lnTo>
                    <a:cubicBezTo>
                      <a:pt x="0" y="2060"/>
                      <a:pt x="262" y="2322"/>
                      <a:pt x="584" y="2322"/>
                    </a:cubicBezTo>
                    <a:cubicBezTo>
                      <a:pt x="893" y="2322"/>
                      <a:pt x="1155" y="2060"/>
                      <a:pt x="1155" y="1750"/>
                    </a:cubicBezTo>
                    <a:lnTo>
                      <a:pt x="1155" y="583"/>
                    </a:lnTo>
                    <a:cubicBezTo>
                      <a:pt x="1155" y="262"/>
                      <a:pt x="893" y="0"/>
                      <a:pt x="58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37"/>
              <p:cNvSpPr/>
              <p:nvPr/>
            </p:nvSpPr>
            <p:spPr>
              <a:xfrm>
                <a:off x="921525" y="3411275"/>
                <a:ext cx="28600" cy="58050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2322" extrusionOk="0">
                    <a:moveTo>
                      <a:pt x="572" y="0"/>
                    </a:moveTo>
                    <a:cubicBezTo>
                      <a:pt x="251" y="0"/>
                      <a:pt x="1" y="262"/>
                      <a:pt x="1" y="583"/>
                    </a:cubicBezTo>
                    <a:lnTo>
                      <a:pt x="1" y="1750"/>
                    </a:lnTo>
                    <a:cubicBezTo>
                      <a:pt x="1" y="2060"/>
                      <a:pt x="251" y="2322"/>
                      <a:pt x="572" y="2322"/>
                    </a:cubicBezTo>
                    <a:cubicBezTo>
                      <a:pt x="882" y="2322"/>
                      <a:pt x="1144" y="2060"/>
                      <a:pt x="1144" y="1750"/>
                    </a:cubicBezTo>
                    <a:lnTo>
                      <a:pt x="1144" y="583"/>
                    </a:lnTo>
                    <a:cubicBezTo>
                      <a:pt x="1144" y="262"/>
                      <a:pt x="882" y="0"/>
                      <a:pt x="5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37"/>
              <p:cNvSpPr/>
              <p:nvPr/>
            </p:nvSpPr>
            <p:spPr>
              <a:xfrm>
                <a:off x="681025" y="3369300"/>
                <a:ext cx="277150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11086" h="501" extrusionOk="0">
                    <a:moveTo>
                      <a:pt x="763" y="0"/>
                    </a:moveTo>
                    <a:cubicBezTo>
                      <a:pt x="477" y="179"/>
                      <a:pt x="215" y="346"/>
                      <a:pt x="1" y="500"/>
                    </a:cubicBezTo>
                    <a:lnTo>
                      <a:pt x="11085" y="500"/>
                    </a:lnTo>
                    <a:cubicBezTo>
                      <a:pt x="10859" y="346"/>
                      <a:pt x="10609" y="179"/>
                      <a:pt x="103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7"/>
              <p:cNvSpPr/>
              <p:nvPr/>
            </p:nvSpPr>
            <p:spPr>
              <a:xfrm>
                <a:off x="721200" y="3344000"/>
                <a:ext cx="196775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7871" h="489" extrusionOk="0">
                    <a:moveTo>
                      <a:pt x="834" y="0"/>
                    </a:moveTo>
                    <a:cubicBezTo>
                      <a:pt x="549" y="167"/>
                      <a:pt x="275" y="334"/>
                      <a:pt x="1" y="488"/>
                    </a:cubicBezTo>
                    <a:lnTo>
                      <a:pt x="7871" y="488"/>
                    </a:lnTo>
                    <a:cubicBezTo>
                      <a:pt x="7597" y="334"/>
                      <a:pt x="7311" y="167"/>
                      <a:pt x="70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37"/>
              <p:cNvSpPr/>
              <p:nvPr/>
            </p:nvSpPr>
            <p:spPr>
              <a:xfrm>
                <a:off x="738475" y="2930550"/>
                <a:ext cx="161950" cy="161950"/>
              </a:xfrm>
              <a:custGeom>
                <a:avLst/>
                <a:gdLst/>
                <a:ahLst/>
                <a:cxnLst/>
                <a:rect l="l" t="t" r="r" b="b"/>
                <a:pathLst>
                  <a:path w="6478" h="6478" extrusionOk="0">
                    <a:moveTo>
                      <a:pt x="3239" y="0"/>
                    </a:moveTo>
                    <a:cubicBezTo>
                      <a:pt x="1453" y="0"/>
                      <a:pt x="0" y="1441"/>
                      <a:pt x="0" y="3239"/>
                    </a:cubicBezTo>
                    <a:cubicBezTo>
                      <a:pt x="0" y="5025"/>
                      <a:pt x="1453" y="6477"/>
                      <a:pt x="3239" y="6477"/>
                    </a:cubicBezTo>
                    <a:cubicBezTo>
                      <a:pt x="5037" y="6477"/>
                      <a:pt x="6477" y="5025"/>
                      <a:pt x="6477" y="3239"/>
                    </a:cubicBezTo>
                    <a:cubicBezTo>
                      <a:pt x="6477" y="1441"/>
                      <a:pt x="5037" y="0"/>
                      <a:pt x="32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37"/>
              <p:cNvSpPr/>
              <p:nvPr/>
            </p:nvSpPr>
            <p:spPr>
              <a:xfrm>
                <a:off x="839075" y="2964175"/>
                <a:ext cx="23550" cy="23850"/>
              </a:xfrm>
              <a:custGeom>
                <a:avLst/>
                <a:gdLst/>
                <a:ahLst/>
                <a:cxnLst/>
                <a:rect l="l" t="t" r="r" b="b"/>
                <a:pathLst>
                  <a:path w="942" h="954" extrusionOk="0">
                    <a:moveTo>
                      <a:pt x="477" y="1"/>
                    </a:moveTo>
                    <a:cubicBezTo>
                      <a:pt x="203" y="1"/>
                      <a:pt x="1" y="215"/>
                      <a:pt x="1" y="477"/>
                    </a:cubicBezTo>
                    <a:cubicBezTo>
                      <a:pt x="1" y="739"/>
                      <a:pt x="215" y="953"/>
                      <a:pt x="477" y="953"/>
                    </a:cubicBezTo>
                    <a:cubicBezTo>
                      <a:pt x="739" y="953"/>
                      <a:pt x="941" y="739"/>
                      <a:pt x="941" y="477"/>
                    </a:cubicBezTo>
                    <a:cubicBezTo>
                      <a:pt x="941" y="215"/>
                      <a:pt x="739" y="1"/>
                      <a:pt x="4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37"/>
              <p:cNvSpPr/>
              <p:nvPr/>
            </p:nvSpPr>
            <p:spPr>
              <a:xfrm>
                <a:off x="720325" y="2876975"/>
                <a:ext cx="33350" cy="33350"/>
              </a:xfrm>
              <a:custGeom>
                <a:avLst/>
                <a:gdLst/>
                <a:ahLst/>
                <a:cxnLst/>
                <a:rect l="l" t="t" r="r" b="b"/>
                <a:pathLst>
                  <a:path w="1334" h="1334" extrusionOk="0">
                    <a:moveTo>
                      <a:pt x="667" y="0"/>
                    </a:moveTo>
                    <a:cubicBezTo>
                      <a:pt x="298" y="0"/>
                      <a:pt x="0" y="298"/>
                      <a:pt x="0" y="667"/>
                    </a:cubicBezTo>
                    <a:cubicBezTo>
                      <a:pt x="0" y="1036"/>
                      <a:pt x="298" y="1334"/>
                      <a:pt x="667" y="1334"/>
                    </a:cubicBezTo>
                    <a:cubicBezTo>
                      <a:pt x="1036" y="1334"/>
                      <a:pt x="1334" y="1036"/>
                      <a:pt x="1334" y="667"/>
                    </a:cubicBezTo>
                    <a:cubicBezTo>
                      <a:pt x="1334" y="298"/>
                      <a:pt x="1036" y="0"/>
                      <a:pt x="6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37"/>
              <p:cNvSpPr/>
              <p:nvPr/>
            </p:nvSpPr>
            <p:spPr>
              <a:xfrm>
                <a:off x="775375" y="2876975"/>
                <a:ext cx="33375" cy="33350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1334" extrusionOk="0">
                    <a:moveTo>
                      <a:pt x="668" y="0"/>
                    </a:moveTo>
                    <a:cubicBezTo>
                      <a:pt x="298" y="0"/>
                      <a:pt x="1" y="298"/>
                      <a:pt x="1" y="667"/>
                    </a:cubicBezTo>
                    <a:cubicBezTo>
                      <a:pt x="1" y="1036"/>
                      <a:pt x="298" y="1334"/>
                      <a:pt x="668" y="1334"/>
                    </a:cubicBezTo>
                    <a:cubicBezTo>
                      <a:pt x="1037" y="1334"/>
                      <a:pt x="1334" y="1036"/>
                      <a:pt x="1334" y="667"/>
                    </a:cubicBezTo>
                    <a:cubicBezTo>
                      <a:pt x="1334" y="298"/>
                      <a:pt x="1037" y="0"/>
                      <a:pt x="6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37"/>
              <p:cNvSpPr/>
              <p:nvPr/>
            </p:nvSpPr>
            <p:spPr>
              <a:xfrm>
                <a:off x="830450" y="2876975"/>
                <a:ext cx="33075" cy="33350"/>
              </a:xfrm>
              <a:custGeom>
                <a:avLst/>
                <a:gdLst/>
                <a:ahLst/>
                <a:cxnLst/>
                <a:rect l="l" t="t" r="r" b="b"/>
                <a:pathLst>
                  <a:path w="1323" h="1334" extrusionOk="0">
                    <a:moveTo>
                      <a:pt x="667" y="0"/>
                    </a:moveTo>
                    <a:cubicBezTo>
                      <a:pt x="298" y="0"/>
                      <a:pt x="0" y="298"/>
                      <a:pt x="0" y="667"/>
                    </a:cubicBezTo>
                    <a:cubicBezTo>
                      <a:pt x="0" y="1036"/>
                      <a:pt x="298" y="1334"/>
                      <a:pt x="667" y="1334"/>
                    </a:cubicBezTo>
                    <a:cubicBezTo>
                      <a:pt x="1024" y="1334"/>
                      <a:pt x="1322" y="1036"/>
                      <a:pt x="1322" y="667"/>
                    </a:cubicBezTo>
                    <a:cubicBezTo>
                      <a:pt x="1322" y="298"/>
                      <a:pt x="1024" y="0"/>
                      <a:pt x="6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37"/>
              <p:cNvSpPr/>
              <p:nvPr/>
            </p:nvSpPr>
            <p:spPr>
              <a:xfrm>
                <a:off x="885225" y="2876975"/>
                <a:ext cx="33350" cy="33350"/>
              </a:xfrm>
              <a:custGeom>
                <a:avLst/>
                <a:gdLst/>
                <a:ahLst/>
                <a:cxnLst/>
                <a:rect l="l" t="t" r="r" b="b"/>
                <a:pathLst>
                  <a:path w="1334" h="1334" extrusionOk="0">
                    <a:moveTo>
                      <a:pt x="667" y="0"/>
                    </a:moveTo>
                    <a:cubicBezTo>
                      <a:pt x="298" y="0"/>
                      <a:pt x="0" y="298"/>
                      <a:pt x="0" y="667"/>
                    </a:cubicBezTo>
                    <a:cubicBezTo>
                      <a:pt x="0" y="1036"/>
                      <a:pt x="298" y="1334"/>
                      <a:pt x="667" y="1334"/>
                    </a:cubicBezTo>
                    <a:cubicBezTo>
                      <a:pt x="1036" y="1334"/>
                      <a:pt x="1334" y="1036"/>
                      <a:pt x="1334" y="667"/>
                    </a:cubicBezTo>
                    <a:cubicBezTo>
                      <a:pt x="1334" y="298"/>
                      <a:pt x="1036" y="0"/>
                      <a:pt x="6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37"/>
              <p:cNvSpPr/>
              <p:nvPr/>
            </p:nvSpPr>
            <p:spPr>
              <a:xfrm>
                <a:off x="664650" y="2858525"/>
                <a:ext cx="309600" cy="264625"/>
              </a:xfrm>
              <a:custGeom>
                <a:avLst/>
                <a:gdLst/>
                <a:ahLst/>
                <a:cxnLst/>
                <a:rect l="l" t="t" r="r" b="b"/>
                <a:pathLst>
                  <a:path w="12384" h="10585" extrusionOk="0">
                    <a:moveTo>
                      <a:pt x="10681" y="0"/>
                    </a:moveTo>
                    <a:lnTo>
                      <a:pt x="10681" y="10240"/>
                    </a:lnTo>
                    <a:lnTo>
                      <a:pt x="1" y="10240"/>
                    </a:lnTo>
                    <a:lnTo>
                      <a:pt x="1" y="10585"/>
                    </a:lnTo>
                    <a:lnTo>
                      <a:pt x="12383" y="10585"/>
                    </a:lnTo>
                    <a:lnTo>
                      <a:pt x="12383" y="10251"/>
                    </a:lnTo>
                    <a:lnTo>
                      <a:pt x="11014" y="10251"/>
                    </a:lnTo>
                    <a:lnTo>
                      <a:pt x="11014" y="143"/>
                    </a:lnTo>
                    <a:cubicBezTo>
                      <a:pt x="10907" y="95"/>
                      <a:pt x="10788" y="48"/>
                      <a:pt x="106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37"/>
              <p:cNvSpPr/>
              <p:nvPr/>
            </p:nvSpPr>
            <p:spPr>
              <a:xfrm>
                <a:off x="947725" y="2893050"/>
                <a:ext cx="12225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89" extrusionOk="0">
                    <a:moveTo>
                      <a:pt x="239" y="0"/>
                    </a:moveTo>
                    <a:cubicBezTo>
                      <a:pt x="108" y="0"/>
                      <a:pt x="1" y="107"/>
                      <a:pt x="1" y="238"/>
                    </a:cubicBezTo>
                    <a:cubicBezTo>
                      <a:pt x="1" y="381"/>
                      <a:pt x="108" y="488"/>
                      <a:pt x="239" y="488"/>
                    </a:cubicBezTo>
                    <a:cubicBezTo>
                      <a:pt x="370" y="488"/>
                      <a:pt x="489" y="381"/>
                      <a:pt x="489" y="238"/>
                    </a:cubicBezTo>
                    <a:cubicBezTo>
                      <a:pt x="489" y="107"/>
                      <a:pt x="370" y="0"/>
                      <a:pt x="2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37"/>
              <p:cNvSpPr/>
              <p:nvPr/>
            </p:nvSpPr>
            <p:spPr>
              <a:xfrm>
                <a:off x="947725" y="2932050"/>
                <a:ext cx="12225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89" extrusionOk="0">
                    <a:moveTo>
                      <a:pt x="239" y="0"/>
                    </a:moveTo>
                    <a:cubicBezTo>
                      <a:pt x="108" y="0"/>
                      <a:pt x="1" y="107"/>
                      <a:pt x="1" y="250"/>
                    </a:cubicBezTo>
                    <a:cubicBezTo>
                      <a:pt x="1" y="381"/>
                      <a:pt x="108" y="488"/>
                      <a:pt x="239" y="488"/>
                    </a:cubicBezTo>
                    <a:cubicBezTo>
                      <a:pt x="370" y="488"/>
                      <a:pt x="489" y="381"/>
                      <a:pt x="489" y="250"/>
                    </a:cubicBezTo>
                    <a:cubicBezTo>
                      <a:pt x="489" y="107"/>
                      <a:pt x="370" y="0"/>
                      <a:pt x="2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37"/>
              <p:cNvSpPr/>
              <p:nvPr/>
            </p:nvSpPr>
            <p:spPr>
              <a:xfrm>
                <a:off x="947725" y="2971025"/>
                <a:ext cx="12225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89" extrusionOk="0">
                    <a:moveTo>
                      <a:pt x="239" y="1"/>
                    </a:moveTo>
                    <a:cubicBezTo>
                      <a:pt x="108" y="1"/>
                      <a:pt x="1" y="108"/>
                      <a:pt x="1" y="251"/>
                    </a:cubicBezTo>
                    <a:cubicBezTo>
                      <a:pt x="1" y="382"/>
                      <a:pt x="108" y="489"/>
                      <a:pt x="239" y="489"/>
                    </a:cubicBezTo>
                    <a:cubicBezTo>
                      <a:pt x="370" y="489"/>
                      <a:pt x="489" y="382"/>
                      <a:pt x="489" y="251"/>
                    </a:cubicBezTo>
                    <a:cubicBezTo>
                      <a:pt x="489" y="108"/>
                      <a:pt x="370" y="1"/>
                      <a:pt x="2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37"/>
              <p:cNvSpPr/>
              <p:nvPr/>
            </p:nvSpPr>
            <p:spPr>
              <a:xfrm>
                <a:off x="947725" y="3010300"/>
                <a:ext cx="12225" cy="12250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90" extrusionOk="0">
                    <a:moveTo>
                      <a:pt x="257" y="1"/>
                    </a:moveTo>
                    <a:cubicBezTo>
                      <a:pt x="251" y="1"/>
                      <a:pt x="245" y="1"/>
                      <a:pt x="239" y="1"/>
                    </a:cubicBezTo>
                    <a:cubicBezTo>
                      <a:pt x="108" y="1"/>
                      <a:pt x="1" y="109"/>
                      <a:pt x="1" y="239"/>
                    </a:cubicBezTo>
                    <a:cubicBezTo>
                      <a:pt x="1" y="370"/>
                      <a:pt x="108" y="490"/>
                      <a:pt x="239" y="490"/>
                    </a:cubicBezTo>
                    <a:cubicBezTo>
                      <a:pt x="370" y="490"/>
                      <a:pt x="489" y="370"/>
                      <a:pt x="489" y="239"/>
                    </a:cubicBezTo>
                    <a:cubicBezTo>
                      <a:pt x="489" y="115"/>
                      <a:pt x="380" y="1"/>
                      <a:pt x="25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37"/>
              <p:cNvSpPr/>
              <p:nvPr/>
            </p:nvSpPr>
            <p:spPr>
              <a:xfrm>
                <a:off x="947725" y="3049325"/>
                <a:ext cx="12225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89" extrusionOk="0">
                    <a:moveTo>
                      <a:pt x="239" y="0"/>
                    </a:moveTo>
                    <a:cubicBezTo>
                      <a:pt x="108" y="0"/>
                      <a:pt x="1" y="107"/>
                      <a:pt x="1" y="238"/>
                    </a:cubicBezTo>
                    <a:cubicBezTo>
                      <a:pt x="1" y="369"/>
                      <a:pt x="108" y="488"/>
                      <a:pt x="239" y="488"/>
                    </a:cubicBezTo>
                    <a:cubicBezTo>
                      <a:pt x="370" y="488"/>
                      <a:pt x="489" y="381"/>
                      <a:pt x="489" y="238"/>
                    </a:cubicBezTo>
                    <a:cubicBezTo>
                      <a:pt x="489" y="107"/>
                      <a:pt x="370" y="0"/>
                      <a:pt x="2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37"/>
              <p:cNvSpPr/>
              <p:nvPr/>
            </p:nvSpPr>
            <p:spPr>
              <a:xfrm>
                <a:off x="947725" y="3088300"/>
                <a:ext cx="12225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89" extrusionOk="0">
                    <a:moveTo>
                      <a:pt x="239" y="1"/>
                    </a:moveTo>
                    <a:cubicBezTo>
                      <a:pt x="108" y="1"/>
                      <a:pt x="1" y="108"/>
                      <a:pt x="1" y="239"/>
                    </a:cubicBezTo>
                    <a:cubicBezTo>
                      <a:pt x="1" y="382"/>
                      <a:pt x="108" y="489"/>
                      <a:pt x="239" y="489"/>
                    </a:cubicBezTo>
                    <a:cubicBezTo>
                      <a:pt x="370" y="489"/>
                      <a:pt x="489" y="382"/>
                      <a:pt x="489" y="239"/>
                    </a:cubicBezTo>
                    <a:cubicBezTo>
                      <a:pt x="489" y="108"/>
                      <a:pt x="370" y="1"/>
                      <a:pt x="2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37"/>
              <p:cNvSpPr/>
              <p:nvPr/>
            </p:nvSpPr>
            <p:spPr>
              <a:xfrm>
                <a:off x="746500" y="3140100"/>
                <a:ext cx="2057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822" extrusionOk="0">
                    <a:moveTo>
                      <a:pt x="1" y="0"/>
                    </a:moveTo>
                    <a:lnTo>
                      <a:pt x="1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37"/>
              <p:cNvSpPr/>
              <p:nvPr/>
            </p:nvSpPr>
            <p:spPr>
              <a:xfrm>
                <a:off x="777775" y="314010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37"/>
              <p:cNvSpPr/>
              <p:nvPr/>
            </p:nvSpPr>
            <p:spPr>
              <a:xfrm>
                <a:off x="809325" y="314010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37"/>
              <p:cNvSpPr/>
              <p:nvPr/>
            </p:nvSpPr>
            <p:spPr>
              <a:xfrm>
                <a:off x="840575" y="314010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37"/>
              <p:cNvSpPr/>
              <p:nvPr/>
            </p:nvSpPr>
            <p:spPr>
              <a:xfrm>
                <a:off x="871825" y="314010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37"/>
              <p:cNvSpPr/>
              <p:nvPr/>
            </p:nvSpPr>
            <p:spPr>
              <a:xfrm>
                <a:off x="746500" y="3173150"/>
                <a:ext cx="2057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822" extrusionOk="0">
                    <a:moveTo>
                      <a:pt x="1" y="0"/>
                    </a:moveTo>
                    <a:lnTo>
                      <a:pt x="1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37"/>
              <p:cNvSpPr/>
              <p:nvPr/>
            </p:nvSpPr>
            <p:spPr>
              <a:xfrm>
                <a:off x="777775" y="317315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37"/>
              <p:cNvSpPr/>
              <p:nvPr/>
            </p:nvSpPr>
            <p:spPr>
              <a:xfrm>
                <a:off x="809325" y="317315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37"/>
              <p:cNvSpPr/>
              <p:nvPr/>
            </p:nvSpPr>
            <p:spPr>
              <a:xfrm>
                <a:off x="840575" y="317315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37"/>
              <p:cNvSpPr/>
              <p:nvPr/>
            </p:nvSpPr>
            <p:spPr>
              <a:xfrm>
                <a:off x="871825" y="317315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37"/>
              <p:cNvSpPr/>
              <p:nvPr/>
            </p:nvSpPr>
            <p:spPr>
              <a:xfrm>
                <a:off x="746500" y="3206175"/>
                <a:ext cx="20575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823" h="823" extrusionOk="0">
                    <a:moveTo>
                      <a:pt x="1" y="1"/>
                    </a:moveTo>
                    <a:lnTo>
                      <a:pt x="1" y="822"/>
                    </a:lnTo>
                    <a:lnTo>
                      <a:pt x="822" y="822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37"/>
              <p:cNvSpPr/>
              <p:nvPr/>
            </p:nvSpPr>
            <p:spPr>
              <a:xfrm>
                <a:off x="777775" y="3206175"/>
                <a:ext cx="20550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3" extrusionOk="0">
                    <a:moveTo>
                      <a:pt x="0" y="1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37"/>
              <p:cNvSpPr/>
              <p:nvPr/>
            </p:nvSpPr>
            <p:spPr>
              <a:xfrm>
                <a:off x="809325" y="3206175"/>
                <a:ext cx="20550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3" extrusionOk="0">
                    <a:moveTo>
                      <a:pt x="0" y="1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37"/>
              <p:cNvSpPr/>
              <p:nvPr/>
            </p:nvSpPr>
            <p:spPr>
              <a:xfrm>
                <a:off x="840575" y="3206175"/>
                <a:ext cx="20550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3" extrusionOk="0">
                    <a:moveTo>
                      <a:pt x="0" y="1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37"/>
              <p:cNvSpPr/>
              <p:nvPr/>
            </p:nvSpPr>
            <p:spPr>
              <a:xfrm>
                <a:off x="871825" y="3206175"/>
                <a:ext cx="20550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3" extrusionOk="0">
                    <a:moveTo>
                      <a:pt x="0" y="1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37"/>
              <p:cNvSpPr/>
              <p:nvPr/>
            </p:nvSpPr>
            <p:spPr>
              <a:xfrm>
                <a:off x="746500" y="3239225"/>
                <a:ext cx="2057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822" extrusionOk="0">
                    <a:moveTo>
                      <a:pt x="1" y="0"/>
                    </a:moveTo>
                    <a:lnTo>
                      <a:pt x="1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37"/>
              <p:cNvSpPr/>
              <p:nvPr/>
            </p:nvSpPr>
            <p:spPr>
              <a:xfrm>
                <a:off x="777775" y="3239225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37"/>
              <p:cNvSpPr/>
              <p:nvPr/>
            </p:nvSpPr>
            <p:spPr>
              <a:xfrm>
                <a:off x="809325" y="3239225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37"/>
              <p:cNvSpPr/>
              <p:nvPr/>
            </p:nvSpPr>
            <p:spPr>
              <a:xfrm>
                <a:off x="840575" y="3239225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37"/>
              <p:cNvSpPr/>
              <p:nvPr/>
            </p:nvSpPr>
            <p:spPr>
              <a:xfrm>
                <a:off x="871825" y="3239225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86" name="Google Shape;1486;p37"/>
          <p:cNvGrpSpPr/>
          <p:nvPr/>
        </p:nvGrpSpPr>
        <p:grpSpPr>
          <a:xfrm rot="-1214228">
            <a:off x="6802556" y="3497715"/>
            <a:ext cx="1142081" cy="979326"/>
            <a:chOff x="4041575" y="1574875"/>
            <a:chExt cx="296475" cy="254225"/>
          </a:xfrm>
        </p:grpSpPr>
        <p:sp>
          <p:nvSpPr>
            <p:cNvPr id="1487" name="Google Shape;1487;p37"/>
            <p:cNvSpPr/>
            <p:nvPr/>
          </p:nvSpPr>
          <p:spPr>
            <a:xfrm>
              <a:off x="4041575" y="1574875"/>
              <a:ext cx="296475" cy="254225"/>
            </a:xfrm>
            <a:custGeom>
              <a:avLst/>
              <a:gdLst/>
              <a:ahLst/>
              <a:cxnLst/>
              <a:rect l="l" t="t" r="r" b="b"/>
              <a:pathLst>
                <a:path w="11859" h="10169" extrusionOk="0">
                  <a:moveTo>
                    <a:pt x="655" y="0"/>
                  </a:moveTo>
                  <a:cubicBezTo>
                    <a:pt x="286" y="0"/>
                    <a:pt x="0" y="298"/>
                    <a:pt x="0" y="655"/>
                  </a:cubicBezTo>
                  <a:cubicBezTo>
                    <a:pt x="0" y="941"/>
                    <a:pt x="179" y="1179"/>
                    <a:pt x="429" y="1274"/>
                  </a:cubicBezTo>
                  <a:lnTo>
                    <a:pt x="429" y="4561"/>
                  </a:lnTo>
                  <a:cubicBezTo>
                    <a:pt x="238" y="4739"/>
                    <a:pt x="119" y="5001"/>
                    <a:pt x="119" y="5275"/>
                  </a:cubicBezTo>
                  <a:cubicBezTo>
                    <a:pt x="119" y="5811"/>
                    <a:pt x="548" y="6251"/>
                    <a:pt x="1084" y="6251"/>
                  </a:cubicBezTo>
                  <a:cubicBezTo>
                    <a:pt x="1095" y="6251"/>
                    <a:pt x="1119" y="6239"/>
                    <a:pt x="1131" y="6239"/>
                  </a:cubicBezTo>
                  <a:cubicBezTo>
                    <a:pt x="1584" y="8478"/>
                    <a:pt x="3560" y="10168"/>
                    <a:pt x="5929" y="10168"/>
                  </a:cubicBezTo>
                  <a:cubicBezTo>
                    <a:pt x="8299" y="10168"/>
                    <a:pt x="10275" y="8478"/>
                    <a:pt x="10716" y="6239"/>
                  </a:cubicBezTo>
                  <a:cubicBezTo>
                    <a:pt x="10728" y="6239"/>
                    <a:pt x="10751" y="6251"/>
                    <a:pt x="10763" y="6251"/>
                  </a:cubicBezTo>
                  <a:cubicBezTo>
                    <a:pt x="11299" y="6251"/>
                    <a:pt x="11728" y="5811"/>
                    <a:pt x="11728" y="5275"/>
                  </a:cubicBezTo>
                  <a:cubicBezTo>
                    <a:pt x="11728" y="5001"/>
                    <a:pt x="11609" y="4739"/>
                    <a:pt x="11418" y="4561"/>
                  </a:cubicBezTo>
                  <a:lnTo>
                    <a:pt x="11418" y="1274"/>
                  </a:lnTo>
                  <a:cubicBezTo>
                    <a:pt x="11668" y="1179"/>
                    <a:pt x="11859" y="941"/>
                    <a:pt x="11859" y="655"/>
                  </a:cubicBezTo>
                  <a:cubicBezTo>
                    <a:pt x="11859" y="298"/>
                    <a:pt x="11561" y="0"/>
                    <a:pt x="11192" y="0"/>
                  </a:cubicBezTo>
                  <a:cubicBezTo>
                    <a:pt x="10835" y="0"/>
                    <a:pt x="10537" y="298"/>
                    <a:pt x="10537" y="655"/>
                  </a:cubicBezTo>
                  <a:cubicBezTo>
                    <a:pt x="10537" y="941"/>
                    <a:pt x="10728" y="1179"/>
                    <a:pt x="10978" y="1274"/>
                  </a:cubicBezTo>
                  <a:lnTo>
                    <a:pt x="10978" y="4334"/>
                  </a:lnTo>
                  <a:cubicBezTo>
                    <a:pt x="10906" y="4311"/>
                    <a:pt x="10835" y="4311"/>
                    <a:pt x="10763" y="4311"/>
                  </a:cubicBezTo>
                  <a:lnTo>
                    <a:pt x="10716" y="4311"/>
                  </a:lnTo>
                  <a:cubicBezTo>
                    <a:pt x="10275" y="2072"/>
                    <a:pt x="8299" y="381"/>
                    <a:pt x="5929" y="381"/>
                  </a:cubicBezTo>
                  <a:cubicBezTo>
                    <a:pt x="3560" y="381"/>
                    <a:pt x="1584" y="2072"/>
                    <a:pt x="1131" y="4311"/>
                  </a:cubicBezTo>
                  <a:lnTo>
                    <a:pt x="1084" y="4311"/>
                  </a:lnTo>
                  <a:cubicBezTo>
                    <a:pt x="1012" y="4311"/>
                    <a:pt x="941" y="4311"/>
                    <a:pt x="881" y="4334"/>
                  </a:cubicBezTo>
                  <a:lnTo>
                    <a:pt x="881" y="1274"/>
                  </a:lnTo>
                  <a:cubicBezTo>
                    <a:pt x="1131" y="1179"/>
                    <a:pt x="1310" y="941"/>
                    <a:pt x="1310" y="655"/>
                  </a:cubicBezTo>
                  <a:cubicBezTo>
                    <a:pt x="1310" y="298"/>
                    <a:pt x="1012" y="0"/>
                    <a:pt x="655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88" name="Google Shape;1488;p37"/>
            <p:cNvGrpSpPr/>
            <p:nvPr/>
          </p:nvGrpSpPr>
          <p:grpSpPr>
            <a:xfrm>
              <a:off x="4041575" y="1575025"/>
              <a:ext cx="296475" cy="253925"/>
              <a:chOff x="4041575" y="-114775"/>
              <a:chExt cx="296475" cy="253925"/>
            </a:xfrm>
          </p:grpSpPr>
          <p:sp>
            <p:nvSpPr>
              <p:cNvPr id="1489" name="Google Shape;1489;p37"/>
              <p:cNvSpPr/>
              <p:nvPr/>
            </p:nvSpPr>
            <p:spPr>
              <a:xfrm>
                <a:off x="4052275" y="-104050"/>
                <a:ext cx="11050" cy="12592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037" extrusionOk="0">
                    <a:moveTo>
                      <a:pt x="227" y="1"/>
                    </a:moveTo>
                    <a:cubicBezTo>
                      <a:pt x="96" y="1"/>
                      <a:pt x="1" y="96"/>
                      <a:pt x="1" y="227"/>
                    </a:cubicBezTo>
                    <a:lnTo>
                      <a:pt x="1" y="4823"/>
                    </a:lnTo>
                    <a:cubicBezTo>
                      <a:pt x="1" y="4942"/>
                      <a:pt x="96" y="5037"/>
                      <a:pt x="227" y="5037"/>
                    </a:cubicBezTo>
                    <a:cubicBezTo>
                      <a:pt x="346" y="5037"/>
                      <a:pt x="441" y="4942"/>
                      <a:pt x="441" y="4823"/>
                    </a:cubicBezTo>
                    <a:lnTo>
                      <a:pt x="441" y="227"/>
                    </a:lnTo>
                    <a:cubicBezTo>
                      <a:pt x="441" y="96"/>
                      <a:pt x="346" y="1"/>
                      <a:pt x="2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7"/>
              <p:cNvSpPr/>
              <p:nvPr/>
            </p:nvSpPr>
            <p:spPr>
              <a:xfrm>
                <a:off x="4041575" y="-114775"/>
                <a:ext cx="32750" cy="32775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311" extrusionOk="0">
                    <a:moveTo>
                      <a:pt x="655" y="1"/>
                    </a:moveTo>
                    <a:cubicBezTo>
                      <a:pt x="286" y="1"/>
                      <a:pt x="0" y="287"/>
                      <a:pt x="0" y="656"/>
                    </a:cubicBezTo>
                    <a:cubicBezTo>
                      <a:pt x="0" y="1013"/>
                      <a:pt x="286" y="1311"/>
                      <a:pt x="655" y="1311"/>
                    </a:cubicBezTo>
                    <a:cubicBezTo>
                      <a:pt x="1012" y="1311"/>
                      <a:pt x="1310" y="1013"/>
                      <a:pt x="1310" y="656"/>
                    </a:cubicBezTo>
                    <a:cubicBezTo>
                      <a:pt x="1310" y="287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7"/>
              <p:cNvSpPr/>
              <p:nvPr/>
            </p:nvSpPr>
            <p:spPr>
              <a:xfrm>
                <a:off x="4316000" y="-104050"/>
                <a:ext cx="11050" cy="12592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037" extrusionOk="0">
                    <a:moveTo>
                      <a:pt x="215" y="1"/>
                    </a:moveTo>
                    <a:cubicBezTo>
                      <a:pt x="96" y="1"/>
                      <a:pt x="1" y="96"/>
                      <a:pt x="1" y="227"/>
                    </a:cubicBezTo>
                    <a:lnTo>
                      <a:pt x="1" y="4823"/>
                    </a:lnTo>
                    <a:cubicBezTo>
                      <a:pt x="1" y="4942"/>
                      <a:pt x="96" y="5037"/>
                      <a:pt x="215" y="5037"/>
                    </a:cubicBezTo>
                    <a:cubicBezTo>
                      <a:pt x="346" y="5037"/>
                      <a:pt x="441" y="4942"/>
                      <a:pt x="441" y="4823"/>
                    </a:cubicBezTo>
                    <a:lnTo>
                      <a:pt x="441" y="227"/>
                    </a:lnTo>
                    <a:cubicBezTo>
                      <a:pt x="441" y="96"/>
                      <a:pt x="346" y="1"/>
                      <a:pt x="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37"/>
              <p:cNvSpPr/>
              <p:nvPr/>
            </p:nvSpPr>
            <p:spPr>
              <a:xfrm>
                <a:off x="4305000" y="-114775"/>
                <a:ext cx="33050" cy="32775"/>
              </a:xfrm>
              <a:custGeom>
                <a:avLst/>
                <a:gdLst/>
                <a:ahLst/>
                <a:cxnLst/>
                <a:rect l="l" t="t" r="r" b="b"/>
                <a:pathLst>
                  <a:path w="1322" h="1311" extrusionOk="0">
                    <a:moveTo>
                      <a:pt x="655" y="1"/>
                    </a:moveTo>
                    <a:cubicBezTo>
                      <a:pt x="298" y="1"/>
                      <a:pt x="0" y="287"/>
                      <a:pt x="0" y="656"/>
                    </a:cubicBezTo>
                    <a:cubicBezTo>
                      <a:pt x="0" y="1013"/>
                      <a:pt x="298" y="1311"/>
                      <a:pt x="655" y="1311"/>
                    </a:cubicBezTo>
                    <a:cubicBezTo>
                      <a:pt x="1024" y="1311"/>
                      <a:pt x="1322" y="1013"/>
                      <a:pt x="1322" y="656"/>
                    </a:cubicBezTo>
                    <a:cubicBezTo>
                      <a:pt x="1322" y="287"/>
                      <a:pt x="1024" y="1"/>
                      <a:pt x="65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7"/>
              <p:cNvSpPr/>
              <p:nvPr/>
            </p:nvSpPr>
            <p:spPr>
              <a:xfrm>
                <a:off x="4286525" y="-7300"/>
                <a:ext cx="48250" cy="48525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1941" extrusionOk="0">
                    <a:moveTo>
                      <a:pt x="965" y="0"/>
                    </a:moveTo>
                    <a:cubicBezTo>
                      <a:pt x="430" y="0"/>
                      <a:pt x="1" y="441"/>
                      <a:pt x="1" y="976"/>
                    </a:cubicBezTo>
                    <a:cubicBezTo>
                      <a:pt x="1" y="1512"/>
                      <a:pt x="430" y="1941"/>
                      <a:pt x="965" y="1941"/>
                    </a:cubicBezTo>
                    <a:cubicBezTo>
                      <a:pt x="1501" y="1941"/>
                      <a:pt x="1930" y="1512"/>
                      <a:pt x="1930" y="976"/>
                    </a:cubicBezTo>
                    <a:cubicBezTo>
                      <a:pt x="1930" y="441"/>
                      <a:pt x="1501" y="0"/>
                      <a:pt x="9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7"/>
              <p:cNvSpPr/>
              <p:nvPr/>
            </p:nvSpPr>
            <p:spPr>
              <a:xfrm>
                <a:off x="4044550" y="-7300"/>
                <a:ext cx="48525" cy="48525"/>
              </a:xfrm>
              <a:custGeom>
                <a:avLst/>
                <a:gdLst/>
                <a:ahLst/>
                <a:cxnLst/>
                <a:rect l="l" t="t" r="r" b="b"/>
                <a:pathLst>
                  <a:path w="1941" h="1941" extrusionOk="0">
                    <a:moveTo>
                      <a:pt x="965" y="0"/>
                    </a:moveTo>
                    <a:cubicBezTo>
                      <a:pt x="429" y="0"/>
                      <a:pt x="0" y="441"/>
                      <a:pt x="0" y="976"/>
                    </a:cubicBezTo>
                    <a:cubicBezTo>
                      <a:pt x="0" y="1512"/>
                      <a:pt x="429" y="1941"/>
                      <a:pt x="965" y="1941"/>
                    </a:cubicBezTo>
                    <a:cubicBezTo>
                      <a:pt x="1500" y="1941"/>
                      <a:pt x="1941" y="1512"/>
                      <a:pt x="1941" y="976"/>
                    </a:cubicBezTo>
                    <a:cubicBezTo>
                      <a:pt x="1941" y="441"/>
                      <a:pt x="1500" y="0"/>
                      <a:pt x="9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7"/>
              <p:cNvSpPr/>
              <p:nvPr/>
            </p:nvSpPr>
            <p:spPr>
              <a:xfrm>
                <a:off x="4067450" y="-105250"/>
                <a:ext cx="244400" cy="244400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9776" extrusionOk="0">
                    <a:moveTo>
                      <a:pt x="4894" y="1"/>
                    </a:moveTo>
                    <a:cubicBezTo>
                      <a:pt x="2192" y="1"/>
                      <a:pt x="1" y="2192"/>
                      <a:pt x="1" y="4894"/>
                    </a:cubicBezTo>
                    <a:cubicBezTo>
                      <a:pt x="1" y="7597"/>
                      <a:pt x="2192" y="9776"/>
                      <a:pt x="4894" y="9776"/>
                    </a:cubicBezTo>
                    <a:cubicBezTo>
                      <a:pt x="7585" y="9776"/>
                      <a:pt x="9776" y="7597"/>
                      <a:pt x="9776" y="4894"/>
                    </a:cubicBezTo>
                    <a:cubicBezTo>
                      <a:pt x="9776" y="2192"/>
                      <a:pt x="7585" y="1"/>
                      <a:pt x="48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37"/>
              <p:cNvSpPr/>
              <p:nvPr/>
            </p:nvSpPr>
            <p:spPr>
              <a:xfrm>
                <a:off x="4090375" y="-18625"/>
                <a:ext cx="198575" cy="69975"/>
              </a:xfrm>
              <a:custGeom>
                <a:avLst/>
                <a:gdLst/>
                <a:ahLst/>
                <a:cxnLst/>
                <a:rect l="l" t="t" r="r" b="b"/>
                <a:pathLst>
                  <a:path w="7943" h="2799" extrusionOk="0">
                    <a:moveTo>
                      <a:pt x="679" y="1"/>
                    </a:moveTo>
                    <a:cubicBezTo>
                      <a:pt x="298" y="1"/>
                      <a:pt x="1" y="310"/>
                      <a:pt x="1" y="679"/>
                    </a:cubicBezTo>
                    <a:lnTo>
                      <a:pt x="1" y="2120"/>
                    </a:lnTo>
                    <a:cubicBezTo>
                      <a:pt x="1" y="2501"/>
                      <a:pt x="298" y="2799"/>
                      <a:pt x="679" y="2799"/>
                    </a:cubicBezTo>
                    <a:lnTo>
                      <a:pt x="7275" y="2799"/>
                    </a:lnTo>
                    <a:cubicBezTo>
                      <a:pt x="7645" y="2799"/>
                      <a:pt x="7942" y="2501"/>
                      <a:pt x="7942" y="2120"/>
                    </a:cubicBezTo>
                    <a:lnTo>
                      <a:pt x="7942" y="679"/>
                    </a:lnTo>
                    <a:cubicBezTo>
                      <a:pt x="7942" y="310"/>
                      <a:pt x="7645" y="1"/>
                      <a:pt x="72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37"/>
              <p:cNvSpPr/>
              <p:nvPr/>
            </p:nvSpPr>
            <p:spPr>
              <a:xfrm>
                <a:off x="4119550" y="4600"/>
                <a:ext cx="247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989" h="989" extrusionOk="0">
                    <a:moveTo>
                      <a:pt x="489" y="0"/>
                    </a:moveTo>
                    <a:cubicBezTo>
                      <a:pt x="215" y="0"/>
                      <a:pt x="1" y="227"/>
                      <a:pt x="1" y="500"/>
                    </a:cubicBezTo>
                    <a:cubicBezTo>
                      <a:pt x="1" y="774"/>
                      <a:pt x="215" y="989"/>
                      <a:pt x="489" y="989"/>
                    </a:cubicBezTo>
                    <a:cubicBezTo>
                      <a:pt x="763" y="989"/>
                      <a:pt x="989" y="774"/>
                      <a:pt x="989" y="500"/>
                    </a:cubicBezTo>
                    <a:cubicBezTo>
                      <a:pt x="989" y="227"/>
                      <a:pt x="763" y="0"/>
                      <a:pt x="4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7"/>
              <p:cNvSpPr/>
              <p:nvPr/>
            </p:nvSpPr>
            <p:spPr>
              <a:xfrm>
                <a:off x="4235050" y="4600"/>
                <a:ext cx="250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989" extrusionOk="0">
                    <a:moveTo>
                      <a:pt x="500" y="0"/>
                    </a:moveTo>
                    <a:cubicBezTo>
                      <a:pt x="226" y="0"/>
                      <a:pt x="0" y="227"/>
                      <a:pt x="0" y="500"/>
                    </a:cubicBezTo>
                    <a:cubicBezTo>
                      <a:pt x="0" y="774"/>
                      <a:pt x="226" y="989"/>
                      <a:pt x="500" y="989"/>
                    </a:cubicBezTo>
                    <a:cubicBezTo>
                      <a:pt x="774" y="989"/>
                      <a:pt x="1000" y="774"/>
                      <a:pt x="1000" y="500"/>
                    </a:cubicBezTo>
                    <a:cubicBezTo>
                      <a:pt x="1000" y="227"/>
                      <a:pt x="774" y="0"/>
                      <a:pt x="5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99" name="Google Shape;1499;p37"/>
          <p:cNvGrpSpPr/>
          <p:nvPr/>
        </p:nvGrpSpPr>
        <p:grpSpPr>
          <a:xfrm rot="-603175">
            <a:off x="737506" y="715848"/>
            <a:ext cx="812360" cy="950133"/>
            <a:chOff x="1550475" y="1522188"/>
            <a:chExt cx="307200" cy="359300"/>
          </a:xfrm>
        </p:grpSpPr>
        <p:sp>
          <p:nvSpPr>
            <p:cNvPr id="1500" name="Google Shape;1500;p37"/>
            <p:cNvSpPr/>
            <p:nvPr/>
          </p:nvSpPr>
          <p:spPr>
            <a:xfrm>
              <a:off x="1550475" y="1522350"/>
              <a:ext cx="307200" cy="358975"/>
            </a:xfrm>
            <a:custGeom>
              <a:avLst/>
              <a:gdLst/>
              <a:ahLst/>
              <a:cxnLst/>
              <a:rect l="l" t="t" r="r" b="b"/>
              <a:pathLst>
                <a:path w="12288" h="14359" extrusionOk="0">
                  <a:moveTo>
                    <a:pt x="5561" y="0"/>
                  </a:moveTo>
                  <a:cubicBezTo>
                    <a:pt x="4775" y="0"/>
                    <a:pt x="4144" y="631"/>
                    <a:pt x="4144" y="1405"/>
                  </a:cubicBezTo>
                  <a:lnTo>
                    <a:pt x="4144" y="1417"/>
                  </a:lnTo>
                  <a:cubicBezTo>
                    <a:pt x="2108" y="2215"/>
                    <a:pt x="667" y="4191"/>
                    <a:pt x="667" y="6501"/>
                  </a:cubicBezTo>
                  <a:lnTo>
                    <a:pt x="667" y="9870"/>
                  </a:lnTo>
                  <a:cubicBezTo>
                    <a:pt x="275" y="10025"/>
                    <a:pt x="1" y="10406"/>
                    <a:pt x="1" y="10847"/>
                  </a:cubicBezTo>
                  <a:lnTo>
                    <a:pt x="1" y="12692"/>
                  </a:lnTo>
                  <a:cubicBezTo>
                    <a:pt x="1" y="12942"/>
                    <a:pt x="84" y="13168"/>
                    <a:pt x="239" y="13359"/>
                  </a:cubicBezTo>
                  <a:lnTo>
                    <a:pt x="239" y="14359"/>
                  </a:lnTo>
                  <a:lnTo>
                    <a:pt x="12109" y="14359"/>
                  </a:lnTo>
                  <a:lnTo>
                    <a:pt x="12109" y="13335"/>
                  </a:lnTo>
                  <a:lnTo>
                    <a:pt x="12062" y="13335"/>
                  </a:lnTo>
                  <a:cubicBezTo>
                    <a:pt x="12205" y="13156"/>
                    <a:pt x="12288" y="12930"/>
                    <a:pt x="12288" y="12692"/>
                  </a:cubicBezTo>
                  <a:lnTo>
                    <a:pt x="12288" y="10847"/>
                  </a:lnTo>
                  <a:cubicBezTo>
                    <a:pt x="12288" y="10394"/>
                    <a:pt x="12014" y="10025"/>
                    <a:pt x="11621" y="9870"/>
                  </a:cubicBezTo>
                  <a:lnTo>
                    <a:pt x="11621" y="6501"/>
                  </a:lnTo>
                  <a:cubicBezTo>
                    <a:pt x="11621" y="4131"/>
                    <a:pt x="10109" y="2119"/>
                    <a:pt x="8002" y="1357"/>
                  </a:cubicBezTo>
                  <a:cubicBezTo>
                    <a:pt x="7966" y="595"/>
                    <a:pt x="7347" y="0"/>
                    <a:pt x="6585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01" name="Google Shape;1501;p37"/>
            <p:cNvGrpSpPr/>
            <p:nvPr/>
          </p:nvGrpSpPr>
          <p:grpSpPr>
            <a:xfrm>
              <a:off x="1550475" y="1522188"/>
              <a:ext cx="307200" cy="359300"/>
              <a:chOff x="1550475" y="-167450"/>
              <a:chExt cx="307200" cy="359300"/>
            </a:xfrm>
          </p:grpSpPr>
          <p:sp>
            <p:nvSpPr>
              <p:cNvPr id="1502" name="Google Shape;1502;p37"/>
              <p:cNvSpPr/>
              <p:nvPr/>
            </p:nvSpPr>
            <p:spPr>
              <a:xfrm>
                <a:off x="1654075" y="-167450"/>
                <a:ext cx="96450" cy="70575"/>
              </a:xfrm>
              <a:custGeom>
                <a:avLst/>
                <a:gdLst/>
                <a:ahLst/>
                <a:cxnLst/>
                <a:rect l="l" t="t" r="r" b="b"/>
                <a:pathLst>
                  <a:path w="3858" h="2823" extrusionOk="0">
                    <a:moveTo>
                      <a:pt x="1417" y="0"/>
                    </a:moveTo>
                    <a:cubicBezTo>
                      <a:pt x="631" y="0"/>
                      <a:pt x="0" y="632"/>
                      <a:pt x="0" y="1417"/>
                    </a:cubicBezTo>
                    <a:cubicBezTo>
                      <a:pt x="0" y="2191"/>
                      <a:pt x="631" y="2822"/>
                      <a:pt x="1417" y="2822"/>
                    </a:cubicBezTo>
                    <a:lnTo>
                      <a:pt x="2441" y="2822"/>
                    </a:lnTo>
                    <a:cubicBezTo>
                      <a:pt x="3227" y="2822"/>
                      <a:pt x="3858" y="2191"/>
                      <a:pt x="3858" y="1417"/>
                    </a:cubicBezTo>
                    <a:cubicBezTo>
                      <a:pt x="3858" y="632"/>
                      <a:pt x="3227" y="0"/>
                      <a:pt x="24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7"/>
              <p:cNvSpPr/>
              <p:nvPr/>
            </p:nvSpPr>
            <p:spPr>
              <a:xfrm>
                <a:off x="1704675" y="67975"/>
                <a:ext cx="152700" cy="64625"/>
              </a:xfrm>
              <a:custGeom>
                <a:avLst/>
                <a:gdLst/>
                <a:ahLst/>
                <a:cxnLst/>
                <a:rect l="l" t="t" r="r" b="b"/>
                <a:pathLst>
                  <a:path w="6108" h="2585" extrusionOk="0">
                    <a:moveTo>
                      <a:pt x="201" y="0"/>
                    </a:moveTo>
                    <a:cubicBezTo>
                      <a:pt x="134" y="0"/>
                      <a:pt x="67" y="1"/>
                      <a:pt x="0" y="1"/>
                    </a:cubicBezTo>
                    <a:lnTo>
                      <a:pt x="393" y="1"/>
                    </a:lnTo>
                    <a:cubicBezTo>
                      <a:pt x="1048" y="25"/>
                      <a:pt x="1084" y="990"/>
                      <a:pt x="500" y="1073"/>
                    </a:cubicBezTo>
                    <a:cubicBezTo>
                      <a:pt x="2298" y="1097"/>
                      <a:pt x="4096" y="1442"/>
                      <a:pt x="5513" y="2585"/>
                    </a:cubicBezTo>
                    <a:lnTo>
                      <a:pt x="6108" y="1680"/>
                    </a:lnTo>
                    <a:cubicBezTo>
                      <a:pt x="4470" y="365"/>
                      <a:pt x="2274" y="0"/>
                      <a:pt x="201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7"/>
              <p:cNvSpPr/>
              <p:nvPr/>
            </p:nvSpPr>
            <p:spPr>
              <a:xfrm>
                <a:off x="1692175" y="94475"/>
                <a:ext cx="125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3" extrusionOk="0">
                    <a:moveTo>
                      <a:pt x="500" y="1"/>
                    </a:moveTo>
                    <a:cubicBezTo>
                      <a:pt x="333" y="1"/>
                      <a:pt x="167" y="1"/>
                      <a:pt x="0" y="13"/>
                    </a:cubicBezTo>
                    <a:lnTo>
                      <a:pt x="107" y="13"/>
                    </a:lnTo>
                    <a:cubicBezTo>
                      <a:pt x="238" y="13"/>
                      <a:pt x="369" y="13"/>
                      <a:pt x="500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7"/>
              <p:cNvSpPr/>
              <p:nvPr/>
            </p:nvSpPr>
            <p:spPr>
              <a:xfrm>
                <a:off x="1704675" y="94550"/>
                <a:ext cx="12525" cy="25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0" extrusionOk="0">
                    <a:moveTo>
                      <a:pt x="250" y="1"/>
                    </a:moveTo>
                    <a:cubicBezTo>
                      <a:pt x="167" y="1"/>
                      <a:pt x="83" y="4"/>
                      <a:pt x="0" y="10"/>
                    </a:cubicBezTo>
                    <a:lnTo>
                      <a:pt x="500" y="10"/>
                    </a:lnTo>
                    <a:cubicBezTo>
                      <a:pt x="417" y="4"/>
                      <a:pt x="333" y="1"/>
                      <a:pt x="250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7"/>
              <p:cNvSpPr/>
              <p:nvPr/>
            </p:nvSpPr>
            <p:spPr>
              <a:xfrm>
                <a:off x="1552275" y="67975"/>
                <a:ext cx="152425" cy="64350"/>
              </a:xfrm>
              <a:custGeom>
                <a:avLst/>
                <a:gdLst/>
                <a:ahLst/>
                <a:cxnLst/>
                <a:rect l="l" t="t" r="r" b="b"/>
                <a:pathLst>
                  <a:path w="6097" h="2574" extrusionOk="0">
                    <a:moveTo>
                      <a:pt x="5902" y="0"/>
                    </a:moveTo>
                    <a:cubicBezTo>
                      <a:pt x="5839" y="0"/>
                      <a:pt x="5775" y="1"/>
                      <a:pt x="5711" y="1"/>
                    </a:cubicBezTo>
                    <a:lnTo>
                      <a:pt x="6096" y="1"/>
                    </a:lnTo>
                    <a:cubicBezTo>
                      <a:pt x="6031" y="1"/>
                      <a:pt x="5967" y="0"/>
                      <a:pt x="5902" y="0"/>
                    </a:cubicBezTo>
                    <a:close/>
                    <a:moveTo>
                      <a:pt x="5703" y="1"/>
                    </a:moveTo>
                    <a:cubicBezTo>
                      <a:pt x="5702" y="1"/>
                      <a:pt x="5701" y="1"/>
                      <a:pt x="5700" y="1"/>
                    </a:cubicBezTo>
                    <a:lnTo>
                      <a:pt x="5700" y="1"/>
                    </a:lnTo>
                    <a:cubicBezTo>
                      <a:pt x="5704" y="1"/>
                      <a:pt x="5707" y="1"/>
                      <a:pt x="5711" y="1"/>
                    </a:cubicBezTo>
                    <a:close/>
                    <a:moveTo>
                      <a:pt x="5700" y="1"/>
                    </a:moveTo>
                    <a:lnTo>
                      <a:pt x="5700" y="1"/>
                    </a:lnTo>
                    <a:cubicBezTo>
                      <a:pt x="3652" y="26"/>
                      <a:pt x="1611" y="428"/>
                      <a:pt x="0" y="1692"/>
                    </a:cubicBezTo>
                    <a:lnTo>
                      <a:pt x="584" y="2573"/>
                    </a:lnTo>
                    <a:cubicBezTo>
                      <a:pt x="1965" y="1430"/>
                      <a:pt x="3810" y="1097"/>
                      <a:pt x="5596" y="1073"/>
                    </a:cubicBezTo>
                    <a:cubicBezTo>
                      <a:pt x="5014" y="978"/>
                      <a:pt x="5048" y="28"/>
                      <a:pt x="5700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7"/>
              <p:cNvSpPr/>
              <p:nvPr/>
            </p:nvSpPr>
            <p:spPr>
              <a:xfrm>
                <a:off x="1677575" y="68000"/>
                <a:ext cx="54200" cy="26800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1072" extrusionOk="0">
                    <a:moveTo>
                      <a:pt x="691" y="0"/>
                    </a:moveTo>
                    <a:cubicBezTo>
                      <a:pt x="36" y="24"/>
                      <a:pt x="1" y="989"/>
                      <a:pt x="584" y="1072"/>
                    </a:cubicBezTo>
                    <a:cubicBezTo>
                      <a:pt x="667" y="1066"/>
                      <a:pt x="751" y="1063"/>
                      <a:pt x="834" y="1063"/>
                    </a:cubicBezTo>
                    <a:cubicBezTo>
                      <a:pt x="917" y="1063"/>
                      <a:pt x="1001" y="1066"/>
                      <a:pt x="1084" y="1072"/>
                    </a:cubicBezTo>
                    <a:cubicBezTo>
                      <a:pt x="1167" y="1066"/>
                      <a:pt x="1251" y="1063"/>
                      <a:pt x="1334" y="1063"/>
                    </a:cubicBezTo>
                    <a:cubicBezTo>
                      <a:pt x="1417" y="1063"/>
                      <a:pt x="1501" y="1066"/>
                      <a:pt x="1584" y="1072"/>
                    </a:cubicBezTo>
                    <a:cubicBezTo>
                      <a:pt x="2168" y="989"/>
                      <a:pt x="2132" y="24"/>
                      <a:pt x="1477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37"/>
              <p:cNvSpPr/>
              <p:nvPr/>
            </p:nvSpPr>
            <p:spPr>
              <a:xfrm>
                <a:off x="1550475" y="77825"/>
                <a:ext cx="51825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3918" extrusionOk="0">
                    <a:moveTo>
                      <a:pt x="1037" y="0"/>
                    </a:moveTo>
                    <a:cubicBezTo>
                      <a:pt x="465" y="0"/>
                      <a:pt x="1" y="465"/>
                      <a:pt x="1" y="1036"/>
                    </a:cubicBezTo>
                    <a:lnTo>
                      <a:pt x="1" y="2882"/>
                    </a:lnTo>
                    <a:cubicBezTo>
                      <a:pt x="1" y="3453"/>
                      <a:pt x="465" y="3917"/>
                      <a:pt x="1037" y="3917"/>
                    </a:cubicBezTo>
                    <a:cubicBezTo>
                      <a:pt x="1608" y="3917"/>
                      <a:pt x="2072" y="3453"/>
                      <a:pt x="2072" y="2882"/>
                    </a:cubicBezTo>
                    <a:lnTo>
                      <a:pt x="2072" y="1036"/>
                    </a:lnTo>
                    <a:cubicBezTo>
                      <a:pt x="2072" y="465"/>
                      <a:pt x="1608" y="0"/>
                      <a:pt x="10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7"/>
              <p:cNvSpPr/>
              <p:nvPr/>
            </p:nvSpPr>
            <p:spPr>
              <a:xfrm>
                <a:off x="1805875" y="77825"/>
                <a:ext cx="51800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3918" extrusionOk="0">
                    <a:moveTo>
                      <a:pt x="1036" y="0"/>
                    </a:moveTo>
                    <a:cubicBezTo>
                      <a:pt x="465" y="0"/>
                      <a:pt x="0" y="465"/>
                      <a:pt x="0" y="1036"/>
                    </a:cubicBezTo>
                    <a:lnTo>
                      <a:pt x="0" y="2882"/>
                    </a:lnTo>
                    <a:cubicBezTo>
                      <a:pt x="0" y="3453"/>
                      <a:pt x="465" y="3917"/>
                      <a:pt x="1036" y="3917"/>
                    </a:cubicBezTo>
                    <a:cubicBezTo>
                      <a:pt x="1608" y="3917"/>
                      <a:pt x="2072" y="3453"/>
                      <a:pt x="2072" y="2882"/>
                    </a:cubicBezTo>
                    <a:lnTo>
                      <a:pt x="2072" y="1036"/>
                    </a:lnTo>
                    <a:cubicBezTo>
                      <a:pt x="2072" y="465"/>
                      <a:pt x="1608" y="0"/>
                      <a:pt x="10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7"/>
              <p:cNvSpPr/>
              <p:nvPr/>
            </p:nvSpPr>
            <p:spPr>
              <a:xfrm>
                <a:off x="1567450" y="-141550"/>
                <a:ext cx="273575" cy="307800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12312" extrusionOk="0">
                    <a:moveTo>
                      <a:pt x="5465" y="0"/>
                    </a:moveTo>
                    <a:cubicBezTo>
                      <a:pt x="2441" y="0"/>
                      <a:pt x="0" y="2453"/>
                      <a:pt x="0" y="5477"/>
                    </a:cubicBezTo>
                    <a:lnTo>
                      <a:pt x="0" y="12311"/>
                    </a:lnTo>
                    <a:lnTo>
                      <a:pt x="10942" y="12311"/>
                    </a:lnTo>
                    <a:lnTo>
                      <a:pt x="10942" y="5477"/>
                    </a:lnTo>
                    <a:cubicBezTo>
                      <a:pt x="10942" y="2453"/>
                      <a:pt x="8489" y="0"/>
                      <a:pt x="546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7"/>
              <p:cNvSpPr/>
              <p:nvPr/>
            </p:nvSpPr>
            <p:spPr>
              <a:xfrm>
                <a:off x="1556425" y="166225"/>
                <a:ext cx="10750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1025" extrusionOk="0">
                    <a:moveTo>
                      <a:pt x="1" y="0"/>
                    </a:moveTo>
                    <a:lnTo>
                      <a:pt x="1" y="1024"/>
                    </a:lnTo>
                    <a:lnTo>
                      <a:pt x="429" y="1024"/>
                    </a:lnTo>
                    <a:lnTo>
                      <a:pt x="42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7"/>
              <p:cNvSpPr/>
              <p:nvPr/>
            </p:nvSpPr>
            <p:spPr>
              <a:xfrm>
                <a:off x="1841000" y="166225"/>
                <a:ext cx="12225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1025" extrusionOk="0">
                    <a:moveTo>
                      <a:pt x="0" y="0"/>
                    </a:moveTo>
                    <a:lnTo>
                      <a:pt x="0" y="1024"/>
                    </a:lnTo>
                    <a:lnTo>
                      <a:pt x="488" y="1024"/>
                    </a:lnTo>
                    <a:lnTo>
                      <a:pt x="48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7"/>
              <p:cNvSpPr/>
              <p:nvPr/>
            </p:nvSpPr>
            <p:spPr>
              <a:xfrm>
                <a:off x="1567150" y="166225"/>
                <a:ext cx="273875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1025" extrusionOk="0">
                    <a:moveTo>
                      <a:pt x="0" y="0"/>
                    </a:moveTo>
                    <a:lnTo>
                      <a:pt x="0" y="1024"/>
                    </a:lnTo>
                    <a:lnTo>
                      <a:pt x="10954" y="1024"/>
                    </a:lnTo>
                    <a:lnTo>
                      <a:pt x="1095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7"/>
              <p:cNvSpPr/>
              <p:nvPr/>
            </p:nvSpPr>
            <p:spPr>
              <a:xfrm>
                <a:off x="1629950" y="80800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1" y="0"/>
                    </a:moveTo>
                    <a:lnTo>
                      <a:pt x="1001" y="0"/>
                    </a:lnTo>
                    <a:lnTo>
                      <a:pt x="1001" y="1000"/>
                    </a:lnTo>
                    <a:lnTo>
                      <a:pt x="1" y="100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7"/>
              <p:cNvSpPr/>
              <p:nvPr/>
            </p:nvSpPr>
            <p:spPr>
              <a:xfrm>
                <a:off x="1660600" y="80800"/>
                <a:ext cx="253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01" extrusionOk="0">
                    <a:moveTo>
                      <a:pt x="1" y="0"/>
                    </a:moveTo>
                    <a:lnTo>
                      <a:pt x="1" y="1000"/>
                    </a:lnTo>
                    <a:lnTo>
                      <a:pt x="1013" y="1000"/>
                    </a:lnTo>
                    <a:lnTo>
                      <a:pt x="101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37"/>
              <p:cNvSpPr/>
              <p:nvPr/>
            </p:nvSpPr>
            <p:spPr>
              <a:xfrm>
                <a:off x="1691575" y="80800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0"/>
                    </a:moveTo>
                    <a:lnTo>
                      <a:pt x="1000" y="0"/>
                    </a:lnTo>
                    <a:lnTo>
                      <a:pt x="1000" y="1000"/>
                    </a:lnTo>
                    <a:lnTo>
                      <a:pt x="0" y="100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7"/>
              <p:cNvSpPr/>
              <p:nvPr/>
            </p:nvSpPr>
            <p:spPr>
              <a:xfrm>
                <a:off x="1722225" y="80800"/>
                <a:ext cx="253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01" extrusionOk="0">
                    <a:moveTo>
                      <a:pt x="1" y="0"/>
                    </a:moveTo>
                    <a:lnTo>
                      <a:pt x="1" y="1000"/>
                    </a:lnTo>
                    <a:lnTo>
                      <a:pt x="1013" y="1000"/>
                    </a:lnTo>
                    <a:lnTo>
                      <a:pt x="101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7"/>
              <p:cNvSpPr/>
              <p:nvPr/>
            </p:nvSpPr>
            <p:spPr>
              <a:xfrm>
                <a:off x="1753175" y="80800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1" y="0"/>
                    </a:moveTo>
                    <a:lnTo>
                      <a:pt x="1001" y="0"/>
                    </a:lnTo>
                    <a:lnTo>
                      <a:pt x="1001" y="1000"/>
                    </a:lnTo>
                    <a:lnTo>
                      <a:pt x="1" y="100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7"/>
              <p:cNvSpPr/>
              <p:nvPr/>
            </p:nvSpPr>
            <p:spPr>
              <a:xfrm>
                <a:off x="1607025" y="-36475"/>
                <a:ext cx="82175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3287" h="3287" extrusionOk="0">
                    <a:moveTo>
                      <a:pt x="3287" y="1643"/>
                    </a:moveTo>
                    <a:cubicBezTo>
                      <a:pt x="3287" y="2548"/>
                      <a:pt x="2549" y="3286"/>
                      <a:pt x="1644" y="3286"/>
                    </a:cubicBezTo>
                    <a:cubicBezTo>
                      <a:pt x="739" y="3286"/>
                      <a:pt x="1" y="2548"/>
                      <a:pt x="1" y="1643"/>
                    </a:cubicBezTo>
                    <a:cubicBezTo>
                      <a:pt x="1" y="738"/>
                      <a:pt x="739" y="0"/>
                      <a:pt x="1644" y="0"/>
                    </a:cubicBezTo>
                    <a:cubicBezTo>
                      <a:pt x="2549" y="0"/>
                      <a:pt x="3287" y="738"/>
                      <a:pt x="3287" y="164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7"/>
              <p:cNvSpPr/>
              <p:nvPr/>
            </p:nvSpPr>
            <p:spPr>
              <a:xfrm>
                <a:off x="1638575" y="-4925"/>
                <a:ext cx="19075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775" extrusionOk="0">
                    <a:moveTo>
                      <a:pt x="382" y="0"/>
                    </a:moveTo>
                    <a:cubicBezTo>
                      <a:pt x="168" y="0"/>
                      <a:pt x="1" y="179"/>
                      <a:pt x="1" y="381"/>
                    </a:cubicBezTo>
                    <a:cubicBezTo>
                      <a:pt x="1" y="596"/>
                      <a:pt x="168" y="774"/>
                      <a:pt x="382" y="774"/>
                    </a:cubicBezTo>
                    <a:cubicBezTo>
                      <a:pt x="596" y="774"/>
                      <a:pt x="763" y="596"/>
                      <a:pt x="763" y="381"/>
                    </a:cubicBezTo>
                    <a:cubicBezTo>
                      <a:pt x="763" y="179"/>
                      <a:pt x="596" y="0"/>
                      <a:pt x="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7"/>
              <p:cNvSpPr/>
              <p:nvPr/>
            </p:nvSpPr>
            <p:spPr>
              <a:xfrm>
                <a:off x="1718950" y="-36475"/>
                <a:ext cx="82175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3287" h="3287" extrusionOk="0">
                    <a:moveTo>
                      <a:pt x="3287" y="1643"/>
                    </a:moveTo>
                    <a:cubicBezTo>
                      <a:pt x="3287" y="2548"/>
                      <a:pt x="2549" y="3286"/>
                      <a:pt x="1644" y="3286"/>
                    </a:cubicBezTo>
                    <a:cubicBezTo>
                      <a:pt x="739" y="3286"/>
                      <a:pt x="1" y="2548"/>
                      <a:pt x="1" y="1643"/>
                    </a:cubicBezTo>
                    <a:cubicBezTo>
                      <a:pt x="1" y="738"/>
                      <a:pt x="739" y="0"/>
                      <a:pt x="1644" y="0"/>
                    </a:cubicBezTo>
                    <a:cubicBezTo>
                      <a:pt x="2549" y="0"/>
                      <a:pt x="3287" y="738"/>
                      <a:pt x="3287" y="164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37"/>
              <p:cNvSpPr/>
              <p:nvPr/>
            </p:nvSpPr>
            <p:spPr>
              <a:xfrm>
                <a:off x="1750500" y="-4925"/>
                <a:ext cx="19075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775" extrusionOk="0">
                    <a:moveTo>
                      <a:pt x="382" y="0"/>
                    </a:moveTo>
                    <a:cubicBezTo>
                      <a:pt x="167" y="0"/>
                      <a:pt x="1" y="179"/>
                      <a:pt x="1" y="381"/>
                    </a:cubicBezTo>
                    <a:cubicBezTo>
                      <a:pt x="1" y="596"/>
                      <a:pt x="167" y="774"/>
                      <a:pt x="382" y="774"/>
                    </a:cubicBezTo>
                    <a:cubicBezTo>
                      <a:pt x="596" y="774"/>
                      <a:pt x="763" y="596"/>
                      <a:pt x="763" y="381"/>
                    </a:cubicBezTo>
                    <a:cubicBezTo>
                      <a:pt x="763" y="179"/>
                      <a:pt x="596" y="0"/>
                      <a:pt x="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23" name="Google Shape;1523;p37"/>
          <p:cNvGrpSpPr/>
          <p:nvPr/>
        </p:nvGrpSpPr>
        <p:grpSpPr>
          <a:xfrm>
            <a:off x="6845691" y="2335025"/>
            <a:ext cx="234762" cy="218290"/>
            <a:chOff x="8652775" y="883650"/>
            <a:chExt cx="38125" cy="35450"/>
          </a:xfrm>
        </p:grpSpPr>
        <p:sp>
          <p:nvSpPr>
            <p:cNvPr id="1524" name="Google Shape;1524;p37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7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7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7" name="Google Shape;1527;p37"/>
          <p:cNvGrpSpPr/>
          <p:nvPr/>
        </p:nvGrpSpPr>
        <p:grpSpPr>
          <a:xfrm>
            <a:off x="5925668" y="4280769"/>
            <a:ext cx="430885" cy="203666"/>
            <a:chOff x="8703675" y="886625"/>
            <a:chExt cx="69975" cy="33075"/>
          </a:xfrm>
        </p:grpSpPr>
        <p:sp>
          <p:nvSpPr>
            <p:cNvPr id="1528" name="Google Shape;1528;p37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7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0" name="Google Shape;1530;p37"/>
          <p:cNvGrpSpPr/>
          <p:nvPr/>
        </p:nvGrpSpPr>
        <p:grpSpPr>
          <a:xfrm rot="1192132">
            <a:off x="5993344" y="220180"/>
            <a:ext cx="752083" cy="1129251"/>
            <a:chOff x="6630575" y="1482600"/>
            <a:chExt cx="292025" cy="438475"/>
          </a:xfrm>
        </p:grpSpPr>
        <p:sp>
          <p:nvSpPr>
            <p:cNvPr id="1531" name="Google Shape;1531;p37"/>
            <p:cNvSpPr/>
            <p:nvPr/>
          </p:nvSpPr>
          <p:spPr>
            <a:xfrm>
              <a:off x="6630575" y="1482750"/>
              <a:ext cx="292025" cy="438175"/>
            </a:xfrm>
            <a:custGeom>
              <a:avLst/>
              <a:gdLst/>
              <a:ahLst/>
              <a:cxnLst/>
              <a:rect l="l" t="t" r="r" b="b"/>
              <a:pathLst>
                <a:path w="11681" h="17527" extrusionOk="0">
                  <a:moveTo>
                    <a:pt x="5847" y="0"/>
                  </a:moveTo>
                  <a:cubicBezTo>
                    <a:pt x="2620" y="0"/>
                    <a:pt x="1" y="2608"/>
                    <a:pt x="1" y="5835"/>
                  </a:cubicBezTo>
                  <a:lnTo>
                    <a:pt x="1" y="9633"/>
                  </a:lnTo>
                  <a:lnTo>
                    <a:pt x="1" y="14586"/>
                  </a:lnTo>
                  <a:lnTo>
                    <a:pt x="1" y="14990"/>
                  </a:lnTo>
                  <a:lnTo>
                    <a:pt x="1" y="15395"/>
                  </a:lnTo>
                  <a:lnTo>
                    <a:pt x="1" y="16538"/>
                  </a:lnTo>
                  <a:lnTo>
                    <a:pt x="1" y="16788"/>
                  </a:lnTo>
                  <a:cubicBezTo>
                    <a:pt x="1" y="16836"/>
                    <a:pt x="13" y="16872"/>
                    <a:pt x="13" y="16919"/>
                  </a:cubicBezTo>
                  <a:lnTo>
                    <a:pt x="24" y="16955"/>
                  </a:lnTo>
                  <a:cubicBezTo>
                    <a:pt x="36" y="16991"/>
                    <a:pt x="36" y="17026"/>
                    <a:pt x="48" y="17050"/>
                  </a:cubicBezTo>
                  <a:cubicBezTo>
                    <a:pt x="60" y="17062"/>
                    <a:pt x="60" y="17074"/>
                    <a:pt x="72" y="17086"/>
                  </a:cubicBezTo>
                  <a:cubicBezTo>
                    <a:pt x="84" y="17122"/>
                    <a:pt x="96" y="17145"/>
                    <a:pt x="120" y="17181"/>
                  </a:cubicBezTo>
                  <a:cubicBezTo>
                    <a:pt x="120" y="17193"/>
                    <a:pt x="132" y="17193"/>
                    <a:pt x="132" y="17205"/>
                  </a:cubicBezTo>
                  <a:cubicBezTo>
                    <a:pt x="155" y="17241"/>
                    <a:pt x="179" y="17265"/>
                    <a:pt x="215" y="17300"/>
                  </a:cubicBezTo>
                  <a:cubicBezTo>
                    <a:pt x="227" y="17312"/>
                    <a:pt x="239" y="17324"/>
                    <a:pt x="239" y="17324"/>
                  </a:cubicBezTo>
                  <a:cubicBezTo>
                    <a:pt x="263" y="17348"/>
                    <a:pt x="286" y="17372"/>
                    <a:pt x="310" y="17384"/>
                  </a:cubicBezTo>
                  <a:cubicBezTo>
                    <a:pt x="322" y="17395"/>
                    <a:pt x="334" y="17407"/>
                    <a:pt x="346" y="17407"/>
                  </a:cubicBezTo>
                  <a:cubicBezTo>
                    <a:pt x="370" y="17431"/>
                    <a:pt x="394" y="17443"/>
                    <a:pt x="429" y="17455"/>
                  </a:cubicBezTo>
                  <a:cubicBezTo>
                    <a:pt x="441" y="17455"/>
                    <a:pt x="453" y="17467"/>
                    <a:pt x="465" y="17467"/>
                  </a:cubicBezTo>
                  <a:cubicBezTo>
                    <a:pt x="465" y="17479"/>
                    <a:pt x="477" y="17479"/>
                    <a:pt x="477" y="17479"/>
                  </a:cubicBezTo>
                  <a:cubicBezTo>
                    <a:pt x="560" y="17503"/>
                    <a:pt x="655" y="17526"/>
                    <a:pt x="751" y="17526"/>
                  </a:cubicBezTo>
                  <a:lnTo>
                    <a:pt x="10931" y="17526"/>
                  </a:lnTo>
                  <a:cubicBezTo>
                    <a:pt x="11347" y="17526"/>
                    <a:pt x="11681" y="17193"/>
                    <a:pt x="11681" y="16788"/>
                  </a:cubicBezTo>
                  <a:lnTo>
                    <a:pt x="11681" y="16133"/>
                  </a:lnTo>
                  <a:lnTo>
                    <a:pt x="11681" y="15383"/>
                  </a:lnTo>
                  <a:lnTo>
                    <a:pt x="11681" y="14979"/>
                  </a:lnTo>
                  <a:lnTo>
                    <a:pt x="11681" y="14574"/>
                  </a:lnTo>
                  <a:lnTo>
                    <a:pt x="11681" y="9633"/>
                  </a:lnTo>
                  <a:lnTo>
                    <a:pt x="11681" y="5835"/>
                  </a:lnTo>
                  <a:cubicBezTo>
                    <a:pt x="11681" y="2608"/>
                    <a:pt x="9061" y="0"/>
                    <a:pt x="5847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2" name="Google Shape;1532;p37"/>
            <p:cNvGrpSpPr/>
            <p:nvPr/>
          </p:nvGrpSpPr>
          <p:grpSpPr>
            <a:xfrm>
              <a:off x="6630575" y="1482600"/>
              <a:ext cx="292025" cy="438475"/>
              <a:chOff x="6630575" y="-207050"/>
              <a:chExt cx="292025" cy="438475"/>
            </a:xfrm>
          </p:grpSpPr>
          <p:sp>
            <p:nvSpPr>
              <p:cNvPr id="1533" name="Google Shape;1533;p37"/>
              <p:cNvSpPr/>
              <p:nvPr/>
            </p:nvSpPr>
            <p:spPr>
              <a:xfrm>
                <a:off x="6630575" y="-207050"/>
                <a:ext cx="292025" cy="4384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7539" extrusionOk="0">
                    <a:moveTo>
                      <a:pt x="5847" y="1"/>
                    </a:moveTo>
                    <a:cubicBezTo>
                      <a:pt x="2620" y="1"/>
                      <a:pt x="1" y="2620"/>
                      <a:pt x="1" y="5847"/>
                    </a:cubicBezTo>
                    <a:lnTo>
                      <a:pt x="1" y="9645"/>
                    </a:lnTo>
                    <a:lnTo>
                      <a:pt x="1" y="16789"/>
                    </a:lnTo>
                    <a:cubicBezTo>
                      <a:pt x="1" y="17205"/>
                      <a:pt x="334" y="17539"/>
                      <a:pt x="751" y="17539"/>
                    </a:cubicBezTo>
                    <a:lnTo>
                      <a:pt x="10931" y="17539"/>
                    </a:lnTo>
                    <a:cubicBezTo>
                      <a:pt x="11347" y="17539"/>
                      <a:pt x="11681" y="17205"/>
                      <a:pt x="11681" y="16789"/>
                    </a:cubicBezTo>
                    <a:lnTo>
                      <a:pt x="11681" y="9645"/>
                    </a:lnTo>
                    <a:lnTo>
                      <a:pt x="11681" y="5847"/>
                    </a:lnTo>
                    <a:cubicBezTo>
                      <a:pt x="11681" y="2620"/>
                      <a:pt x="9061" y="1"/>
                      <a:pt x="58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37"/>
              <p:cNvSpPr/>
              <p:nvPr/>
            </p:nvSpPr>
            <p:spPr>
              <a:xfrm>
                <a:off x="6630575" y="167700"/>
                <a:ext cx="292025" cy="6372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2549" extrusionOk="0">
                    <a:moveTo>
                      <a:pt x="1" y="1"/>
                    </a:moveTo>
                    <a:lnTo>
                      <a:pt x="1" y="1799"/>
                    </a:lnTo>
                    <a:cubicBezTo>
                      <a:pt x="1" y="2215"/>
                      <a:pt x="334" y="2549"/>
                      <a:pt x="751" y="2549"/>
                    </a:cubicBezTo>
                    <a:lnTo>
                      <a:pt x="10931" y="2549"/>
                    </a:lnTo>
                    <a:cubicBezTo>
                      <a:pt x="11347" y="2549"/>
                      <a:pt x="11681" y="2215"/>
                      <a:pt x="11681" y="1799"/>
                    </a:cubicBezTo>
                    <a:lnTo>
                      <a:pt x="116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37"/>
              <p:cNvSpPr/>
              <p:nvPr/>
            </p:nvSpPr>
            <p:spPr>
              <a:xfrm>
                <a:off x="6669275" y="45675"/>
                <a:ext cx="214325" cy="67300"/>
              </a:xfrm>
              <a:custGeom>
                <a:avLst/>
                <a:gdLst/>
                <a:ahLst/>
                <a:cxnLst/>
                <a:rect l="l" t="t" r="r" b="b"/>
                <a:pathLst>
                  <a:path w="8573" h="2692" extrusionOk="0">
                    <a:moveTo>
                      <a:pt x="1346" y="0"/>
                    </a:moveTo>
                    <a:cubicBezTo>
                      <a:pt x="608" y="0"/>
                      <a:pt x="0" y="608"/>
                      <a:pt x="0" y="1346"/>
                    </a:cubicBezTo>
                    <a:cubicBezTo>
                      <a:pt x="0" y="2084"/>
                      <a:pt x="608" y="2691"/>
                      <a:pt x="1346" y="2691"/>
                    </a:cubicBezTo>
                    <a:lnTo>
                      <a:pt x="7228" y="2691"/>
                    </a:lnTo>
                    <a:cubicBezTo>
                      <a:pt x="7978" y="2691"/>
                      <a:pt x="8573" y="2084"/>
                      <a:pt x="8573" y="1346"/>
                    </a:cubicBezTo>
                    <a:cubicBezTo>
                      <a:pt x="8573" y="608"/>
                      <a:pt x="7978" y="0"/>
                      <a:pt x="722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7"/>
              <p:cNvSpPr/>
              <p:nvPr/>
            </p:nvSpPr>
            <p:spPr>
              <a:xfrm>
                <a:off x="6663025" y="39425"/>
                <a:ext cx="227125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085" h="3192" extrusionOk="0">
                    <a:moveTo>
                      <a:pt x="7489" y="500"/>
                    </a:moveTo>
                    <a:cubicBezTo>
                      <a:pt x="8085" y="500"/>
                      <a:pt x="8573" y="989"/>
                      <a:pt x="8573" y="1596"/>
                    </a:cubicBezTo>
                    <a:cubicBezTo>
                      <a:pt x="8573" y="2203"/>
                      <a:pt x="8085" y="2691"/>
                      <a:pt x="7489" y="2691"/>
                    </a:cubicBezTo>
                    <a:lnTo>
                      <a:pt x="1608" y="2691"/>
                    </a:lnTo>
                    <a:cubicBezTo>
                      <a:pt x="1001" y="2691"/>
                      <a:pt x="512" y="2203"/>
                      <a:pt x="512" y="1596"/>
                    </a:cubicBezTo>
                    <a:cubicBezTo>
                      <a:pt x="512" y="989"/>
                      <a:pt x="1001" y="500"/>
                      <a:pt x="1608" y="500"/>
                    </a:cubicBezTo>
                    <a:close/>
                    <a:moveTo>
                      <a:pt x="1608" y="0"/>
                    </a:moveTo>
                    <a:cubicBezTo>
                      <a:pt x="715" y="0"/>
                      <a:pt x="0" y="715"/>
                      <a:pt x="0" y="1596"/>
                    </a:cubicBezTo>
                    <a:cubicBezTo>
                      <a:pt x="0" y="2477"/>
                      <a:pt x="715" y="3191"/>
                      <a:pt x="1608" y="3191"/>
                    </a:cubicBezTo>
                    <a:lnTo>
                      <a:pt x="7489" y="3191"/>
                    </a:lnTo>
                    <a:cubicBezTo>
                      <a:pt x="8371" y="3191"/>
                      <a:pt x="9085" y="2477"/>
                      <a:pt x="9085" y="1596"/>
                    </a:cubicBezTo>
                    <a:cubicBezTo>
                      <a:pt x="9085" y="715"/>
                      <a:pt x="8371" y="0"/>
                      <a:pt x="74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7"/>
              <p:cNvSpPr/>
              <p:nvPr/>
            </p:nvSpPr>
            <p:spPr>
              <a:xfrm>
                <a:off x="6700225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37"/>
              <p:cNvSpPr/>
              <p:nvPr/>
            </p:nvSpPr>
            <p:spPr>
              <a:xfrm>
                <a:off x="6735350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37"/>
              <p:cNvSpPr/>
              <p:nvPr/>
            </p:nvSpPr>
            <p:spPr>
              <a:xfrm>
                <a:off x="6770175" y="44775"/>
                <a:ext cx="128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13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13" y="2727"/>
                    </a:lnTo>
                    <a:lnTo>
                      <a:pt x="5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7"/>
              <p:cNvSpPr/>
              <p:nvPr/>
            </p:nvSpPr>
            <p:spPr>
              <a:xfrm>
                <a:off x="6805300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7"/>
              <p:cNvSpPr/>
              <p:nvPr/>
            </p:nvSpPr>
            <p:spPr>
              <a:xfrm>
                <a:off x="6840425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37"/>
              <p:cNvSpPr/>
              <p:nvPr/>
            </p:nvSpPr>
            <p:spPr>
              <a:xfrm>
                <a:off x="6630575" y="157600"/>
                <a:ext cx="292025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810" extrusionOk="0">
                    <a:moveTo>
                      <a:pt x="1" y="0"/>
                    </a:moveTo>
                    <a:lnTo>
                      <a:pt x="1" y="810"/>
                    </a:lnTo>
                    <a:lnTo>
                      <a:pt x="11681" y="810"/>
                    </a:lnTo>
                    <a:lnTo>
                      <a:pt x="1168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37"/>
              <p:cNvSpPr/>
              <p:nvPr/>
            </p:nvSpPr>
            <p:spPr>
              <a:xfrm>
                <a:off x="6707675" y="-125775"/>
                <a:ext cx="137825" cy="137825"/>
              </a:xfrm>
              <a:custGeom>
                <a:avLst/>
                <a:gdLst/>
                <a:ahLst/>
                <a:cxnLst/>
                <a:rect l="l" t="t" r="r" b="b"/>
                <a:pathLst>
                  <a:path w="5513" h="5513" extrusionOk="0">
                    <a:moveTo>
                      <a:pt x="2751" y="0"/>
                    </a:moveTo>
                    <a:cubicBezTo>
                      <a:pt x="1227" y="0"/>
                      <a:pt x="0" y="1239"/>
                      <a:pt x="0" y="2763"/>
                    </a:cubicBezTo>
                    <a:cubicBezTo>
                      <a:pt x="0" y="4287"/>
                      <a:pt x="1227" y="5513"/>
                      <a:pt x="2751" y="5513"/>
                    </a:cubicBezTo>
                    <a:cubicBezTo>
                      <a:pt x="4287" y="5513"/>
                      <a:pt x="5513" y="4287"/>
                      <a:pt x="5513" y="2763"/>
                    </a:cubicBezTo>
                    <a:cubicBezTo>
                      <a:pt x="5513" y="1239"/>
                      <a:pt x="4287" y="0"/>
                      <a:pt x="27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7"/>
              <p:cNvSpPr/>
              <p:nvPr/>
            </p:nvSpPr>
            <p:spPr>
              <a:xfrm>
                <a:off x="6723450" y="-110000"/>
                <a:ext cx="106275" cy="106275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4251" extrusionOk="0">
                    <a:moveTo>
                      <a:pt x="2120" y="0"/>
                    </a:moveTo>
                    <a:cubicBezTo>
                      <a:pt x="953" y="0"/>
                      <a:pt x="0" y="953"/>
                      <a:pt x="0" y="2132"/>
                    </a:cubicBezTo>
                    <a:cubicBezTo>
                      <a:pt x="0" y="3298"/>
                      <a:pt x="953" y="4251"/>
                      <a:pt x="2120" y="4251"/>
                    </a:cubicBezTo>
                    <a:cubicBezTo>
                      <a:pt x="3298" y="4251"/>
                      <a:pt x="4251" y="3298"/>
                      <a:pt x="4251" y="2132"/>
                    </a:cubicBezTo>
                    <a:cubicBezTo>
                      <a:pt x="4251" y="953"/>
                      <a:pt x="3298" y="0"/>
                      <a:pt x="21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7"/>
              <p:cNvSpPr/>
              <p:nvPr/>
            </p:nvSpPr>
            <p:spPr>
              <a:xfrm>
                <a:off x="6723450" y="-71900"/>
                <a:ext cx="106275" cy="68175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2727" extrusionOk="0">
                    <a:moveTo>
                      <a:pt x="96" y="0"/>
                    </a:moveTo>
                    <a:cubicBezTo>
                      <a:pt x="36" y="191"/>
                      <a:pt x="0" y="393"/>
                      <a:pt x="0" y="608"/>
                    </a:cubicBezTo>
                    <a:cubicBezTo>
                      <a:pt x="0" y="1774"/>
                      <a:pt x="953" y="2727"/>
                      <a:pt x="2132" y="2727"/>
                    </a:cubicBezTo>
                    <a:cubicBezTo>
                      <a:pt x="3298" y="2727"/>
                      <a:pt x="4251" y="1774"/>
                      <a:pt x="4251" y="608"/>
                    </a:cubicBezTo>
                    <a:cubicBezTo>
                      <a:pt x="4251" y="393"/>
                      <a:pt x="4227" y="191"/>
                      <a:pt x="4168" y="0"/>
                    </a:cubicBezTo>
                    <a:cubicBezTo>
                      <a:pt x="3906" y="881"/>
                      <a:pt x="3084" y="1524"/>
                      <a:pt x="2132" y="1524"/>
                    </a:cubicBezTo>
                    <a:cubicBezTo>
                      <a:pt x="1167" y="1524"/>
                      <a:pt x="346" y="881"/>
                      <a:pt x="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37"/>
              <p:cNvSpPr/>
              <p:nvPr/>
            </p:nvSpPr>
            <p:spPr>
              <a:xfrm>
                <a:off x="6630575" y="167700"/>
                <a:ext cx="67600" cy="62250"/>
              </a:xfrm>
              <a:custGeom>
                <a:avLst/>
                <a:gdLst/>
                <a:ahLst/>
                <a:cxnLst/>
                <a:rect l="l" t="t" r="r" b="b"/>
                <a:pathLst>
                  <a:path w="2704" h="2490" extrusionOk="0">
                    <a:moveTo>
                      <a:pt x="1394" y="1"/>
                    </a:moveTo>
                    <a:lnTo>
                      <a:pt x="1" y="1561"/>
                    </a:lnTo>
                    <a:lnTo>
                      <a:pt x="1" y="1799"/>
                    </a:lnTo>
                    <a:cubicBezTo>
                      <a:pt x="1" y="2108"/>
                      <a:pt x="203" y="2382"/>
                      <a:pt x="477" y="2489"/>
                    </a:cubicBez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37"/>
              <p:cNvSpPr/>
              <p:nvPr/>
            </p:nvSpPr>
            <p:spPr>
              <a:xfrm>
                <a:off x="6658550" y="167700"/>
                <a:ext cx="896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2537" extrusionOk="0">
                    <a:moveTo>
                      <a:pt x="2275" y="1"/>
                    </a:moveTo>
                    <a:lnTo>
                      <a:pt x="1" y="2537"/>
                    </a:lnTo>
                    <a:lnTo>
                      <a:pt x="1311" y="2537"/>
                    </a:lnTo>
                    <a:lnTo>
                      <a:pt x="358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37"/>
              <p:cNvSpPr/>
              <p:nvPr/>
            </p:nvSpPr>
            <p:spPr>
              <a:xfrm>
                <a:off x="6708575" y="167700"/>
                <a:ext cx="89600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4" h="2537" extrusionOk="0">
                    <a:moveTo>
                      <a:pt x="2274" y="1"/>
                    </a:moveTo>
                    <a:lnTo>
                      <a:pt x="0" y="2537"/>
                    </a:lnTo>
                    <a:lnTo>
                      <a:pt x="1310" y="2537"/>
                    </a:lnTo>
                    <a:lnTo>
                      <a:pt x="358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37"/>
              <p:cNvSpPr/>
              <p:nvPr/>
            </p:nvSpPr>
            <p:spPr>
              <a:xfrm>
                <a:off x="6858275" y="167700"/>
                <a:ext cx="643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2537" extrusionOk="0">
                    <a:moveTo>
                      <a:pt x="2287" y="1"/>
                    </a:moveTo>
                    <a:lnTo>
                      <a:pt x="1" y="2537"/>
                    </a:lnTo>
                    <a:lnTo>
                      <a:pt x="1311" y="2537"/>
                    </a:lnTo>
                    <a:lnTo>
                      <a:pt x="2573" y="1144"/>
                    </a:lnTo>
                    <a:lnTo>
                      <a:pt x="257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37"/>
              <p:cNvSpPr/>
              <p:nvPr/>
            </p:nvSpPr>
            <p:spPr>
              <a:xfrm>
                <a:off x="6758575" y="167700"/>
                <a:ext cx="896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2537" extrusionOk="0">
                    <a:moveTo>
                      <a:pt x="2274" y="1"/>
                    </a:moveTo>
                    <a:lnTo>
                      <a:pt x="0" y="2537"/>
                    </a:lnTo>
                    <a:lnTo>
                      <a:pt x="1310" y="2537"/>
                    </a:lnTo>
                    <a:lnTo>
                      <a:pt x="358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37"/>
              <p:cNvSpPr/>
              <p:nvPr/>
            </p:nvSpPr>
            <p:spPr>
              <a:xfrm>
                <a:off x="6808275" y="167700"/>
                <a:ext cx="899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97" h="2537" extrusionOk="0">
                    <a:moveTo>
                      <a:pt x="2287" y="1"/>
                    </a:moveTo>
                    <a:lnTo>
                      <a:pt x="1" y="2537"/>
                    </a:lnTo>
                    <a:lnTo>
                      <a:pt x="1322" y="2537"/>
                    </a:lnTo>
                    <a:lnTo>
                      <a:pt x="359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270188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7" name="Google Shape;2307;p44"/>
          <p:cNvSpPr txBox="1">
            <a:spLocks noGrp="1"/>
          </p:cNvSpPr>
          <p:nvPr>
            <p:ph type="title"/>
          </p:nvPr>
        </p:nvSpPr>
        <p:spPr>
          <a:xfrm>
            <a:off x="1993571" y="371888"/>
            <a:ext cx="5082004" cy="7126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dirty="0" err="1">
                <a:solidFill>
                  <a:srgbClr val="FFFFFF"/>
                </a:solidFill>
                <a:effectLst/>
                <a:latin typeface="-apple-system"/>
              </a:rPr>
              <a:t>Áp</a:t>
            </a:r>
            <a:r>
              <a:rPr lang="en-US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sz="2400" b="1" i="0" dirty="0" err="1">
                <a:solidFill>
                  <a:srgbClr val="FFFFFF"/>
                </a:solidFill>
                <a:effectLst/>
                <a:latin typeface="-apple-system"/>
              </a:rPr>
              <a:t>dụng</a:t>
            </a:r>
            <a:r>
              <a:rPr lang="en-US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vi-VN" sz="2400" b="1" i="0" dirty="0" err="1">
                <a:solidFill>
                  <a:srgbClr val="FFFFFF"/>
                </a:solidFill>
                <a:effectLst/>
                <a:latin typeface="-apple-system"/>
              </a:rPr>
              <a:t>Gradient</a:t>
            </a:r>
            <a:r>
              <a:rPr lang="vi-VN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vi-VN" sz="2400" b="1" i="0" dirty="0" err="1">
                <a:solidFill>
                  <a:srgbClr val="FFFFFF"/>
                </a:solidFill>
                <a:effectLst/>
                <a:latin typeface="-apple-system"/>
              </a:rPr>
              <a:t>Boosting</a:t>
            </a:r>
            <a:r>
              <a:rPr lang="vi-VN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-apple-system"/>
              </a:rPr>
              <a:t>sử</a:t>
            </a:r>
            <a:r>
              <a:rPr lang="en-US" sz="2400" dirty="0">
                <a:solidFill>
                  <a:srgbClr val="FFFFFF"/>
                </a:solidFill>
                <a:latin typeface="-apple-system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-apple-system"/>
              </a:rPr>
              <a:t>dụng</a:t>
            </a:r>
            <a:r>
              <a:rPr lang="en-US" sz="2400" dirty="0">
                <a:solidFill>
                  <a:srgbClr val="FFFFFF"/>
                </a:solidFill>
                <a:latin typeface="-apple-system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-apple-system"/>
              </a:rPr>
              <a:t>trong</a:t>
            </a:r>
            <a:r>
              <a:rPr lang="en-US" sz="2400" dirty="0">
                <a:solidFill>
                  <a:srgbClr val="FFFFFF"/>
                </a:solidFill>
                <a:latin typeface="-apple-system"/>
              </a:rPr>
              <a:t> </a:t>
            </a:r>
            <a:r>
              <a:rPr lang="vi-VN" sz="2400" b="1" i="0" dirty="0" err="1">
                <a:solidFill>
                  <a:srgbClr val="FFFFFF"/>
                </a:solidFill>
                <a:effectLst/>
                <a:latin typeface="-apple-system"/>
              </a:rPr>
              <a:t>Classification</a:t>
            </a:r>
            <a:endParaRPr sz="2400" dirty="0"/>
          </a:p>
        </p:txBody>
      </p:sp>
      <p:sp>
        <p:nvSpPr>
          <p:cNvPr id="2308" name="Google Shape;2308;p44"/>
          <p:cNvSpPr txBox="1">
            <a:spLocks noGrp="1"/>
          </p:cNvSpPr>
          <p:nvPr>
            <p:ph type="body" idx="1"/>
          </p:nvPr>
        </p:nvSpPr>
        <p:spPr>
          <a:xfrm>
            <a:off x="2014466" y="1315568"/>
            <a:ext cx="5133709" cy="9739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chemeClr val="accent6"/>
                </a:solidFill>
              </a:rPr>
              <a:t>Bước</a:t>
            </a:r>
            <a:r>
              <a:rPr lang="en-US" dirty="0">
                <a:solidFill>
                  <a:schemeClr val="accent6"/>
                </a:solidFill>
              </a:rPr>
              <a:t> 1: </a:t>
            </a:r>
            <a:r>
              <a:rPr lang="en-US" dirty="0" err="1">
                <a:solidFill>
                  <a:schemeClr val="accent6"/>
                </a:solidFill>
              </a:rPr>
              <a:t>Đưa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ra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dự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đoán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đầu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tiên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chemeClr val="accent6"/>
                </a:solidFill>
              </a:rPr>
              <a:t>Dự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đoán</a:t>
            </a:r>
            <a:r>
              <a:rPr lang="en-US" dirty="0">
                <a:solidFill>
                  <a:schemeClr val="accent6"/>
                </a:solidFill>
              </a:rPr>
              <a:t> ban </a:t>
            </a:r>
            <a:r>
              <a:rPr lang="en-US" dirty="0" err="1">
                <a:solidFill>
                  <a:schemeClr val="accent6"/>
                </a:solidFill>
              </a:rPr>
              <a:t>đầu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của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thuật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toán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là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vi-VN" i="1" dirty="0">
                <a:solidFill>
                  <a:schemeClr val="accent6"/>
                </a:solidFill>
              </a:rPr>
              <a:t>Dự đoán nhật ký tỷ lệ cược của mục tiêu</a:t>
            </a:r>
            <a:r>
              <a:rPr lang="en-US" i="1" dirty="0">
                <a:solidFill>
                  <a:schemeClr val="accent6"/>
                </a:solidFill>
              </a:rPr>
              <a:t> y</a:t>
            </a:r>
            <a:r>
              <a:rPr lang="en-US" dirty="0">
                <a:solidFill>
                  <a:schemeClr val="accent6"/>
                </a:solidFill>
              </a:rPr>
              <a:t>, </a:t>
            </a:r>
            <a:r>
              <a:rPr lang="vi-VN" dirty="0">
                <a:solidFill>
                  <a:schemeClr val="accent6"/>
                </a:solidFill>
              </a:rPr>
              <a:t>tương đương với mức trung bình cho hồi quy </a:t>
            </a:r>
            <a:r>
              <a:rPr lang="vi-VN" dirty="0" err="1">
                <a:solidFill>
                  <a:schemeClr val="accent6"/>
                </a:solidFill>
              </a:rPr>
              <a:t>logistic</a:t>
            </a:r>
            <a:r>
              <a:rPr lang="vi-VN" dirty="0">
                <a:solidFill>
                  <a:schemeClr val="accent6"/>
                </a:solidFill>
              </a:rPr>
              <a:t>.</a:t>
            </a:r>
            <a:endParaRPr lang="en-US" dirty="0">
              <a:solidFill>
                <a:schemeClr val="accent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accent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2309" name="Google Shape;2309;p44"/>
          <p:cNvGrpSpPr/>
          <p:nvPr/>
        </p:nvGrpSpPr>
        <p:grpSpPr>
          <a:xfrm rot="866130">
            <a:off x="249590" y="-264931"/>
            <a:ext cx="1498719" cy="2192273"/>
            <a:chOff x="1463275" y="2373500"/>
            <a:chExt cx="484900" cy="711125"/>
          </a:xfrm>
        </p:grpSpPr>
        <p:sp>
          <p:nvSpPr>
            <p:cNvPr id="2310" name="Google Shape;2310;p44"/>
            <p:cNvSpPr/>
            <p:nvPr/>
          </p:nvSpPr>
          <p:spPr>
            <a:xfrm>
              <a:off x="1463275" y="2373650"/>
              <a:ext cx="484300" cy="710825"/>
            </a:xfrm>
            <a:custGeom>
              <a:avLst/>
              <a:gdLst/>
              <a:ahLst/>
              <a:cxnLst/>
              <a:rect l="l" t="t" r="r" b="b"/>
              <a:pathLst>
                <a:path w="19372" h="28433" extrusionOk="0">
                  <a:moveTo>
                    <a:pt x="9049" y="0"/>
                  </a:moveTo>
                  <a:cubicBezTo>
                    <a:pt x="8263" y="0"/>
                    <a:pt x="7632" y="631"/>
                    <a:pt x="7632" y="1405"/>
                  </a:cubicBezTo>
                  <a:lnTo>
                    <a:pt x="7632" y="1417"/>
                  </a:lnTo>
                  <a:cubicBezTo>
                    <a:pt x="5596" y="2215"/>
                    <a:pt x="4155" y="4191"/>
                    <a:pt x="4155" y="6501"/>
                  </a:cubicBezTo>
                  <a:lnTo>
                    <a:pt x="4155" y="9870"/>
                  </a:lnTo>
                  <a:cubicBezTo>
                    <a:pt x="3763" y="10025"/>
                    <a:pt x="3489" y="10406"/>
                    <a:pt x="3489" y="10847"/>
                  </a:cubicBezTo>
                  <a:lnTo>
                    <a:pt x="3489" y="11156"/>
                  </a:lnTo>
                  <a:cubicBezTo>
                    <a:pt x="3298" y="11299"/>
                    <a:pt x="3120" y="11454"/>
                    <a:pt x="2953" y="11621"/>
                  </a:cubicBezTo>
                  <a:cubicBezTo>
                    <a:pt x="2786" y="11799"/>
                    <a:pt x="2631" y="11978"/>
                    <a:pt x="2477" y="12156"/>
                  </a:cubicBezTo>
                  <a:cubicBezTo>
                    <a:pt x="2143" y="12597"/>
                    <a:pt x="1869" y="13061"/>
                    <a:pt x="1655" y="13549"/>
                  </a:cubicBezTo>
                  <a:cubicBezTo>
                    <a:pt x="1441" y="14038"/>
                    <a:pt x="1286" y="14561"/>
                    <a:pt x="1167" y="15097"/>
                  </a:cubicBezTo>
                  <a:cubicBezTo>
                    <a:pt x="1048" y="15681"/>
                    <a:pt x="976" y="16276"/>
                    <a:pt x="941" y="16871"/>
                  </a:cubicBezTo>
                  <a:cubicBezTo>
                    <a:pt x="905" y="17324"/>
                    <a:pt x="893" y="17764"/>
                    <a:pt x="881" y="18217"/>
                  </a:cubicBezTo>
                  <a:cubicBezTo>
                    <a:pt x="0" y="18669"/>
                    <a:pt x="0" y="20264"/>
                    <a:pt x="0" y="20943"/>
                  </a:cubicBezTo>
                  <a:lnTo>
                    <a:pt x="2834" y="20943"/>
                  </a:lnTo>
                  <a:cubicBezTo>
                    <a:pt x="2834" y="20264"/>
                    <a:pt x="2917" y="18645"/>
                    <a:pt x="1953" y="18205"/>
                  </a:cubicBezTo>
                  <a:cubicBezTo>
                    <a:pt x="1965" y="17800"/>
                    <a:pt x="1977" y="17383"/>
                    <a:pt x="2000" y="16978"/>
                  </a:cubicBezTo>
                  <a:cubicBezTo>
                    <a:pt x="2036" y="16454"/>
                    <a:pt x="2096" y="15943"/>
                    <a:pt x="2191" y="15442"/>
                  </a:cubicBezTo>
                  <a:cubicBezTo>
                    <a:pt x="2298" y="14919"/>
                    <a:pt x="2453" y="14419"/>
                    <a:pt x="2667" y="13930"/>
                  </a:cubicBezTo>
                  <a:cubicBezTo>
                    <a:pt x="2846" y="13537"/>
                    <a:pt x="3072" y="13156"/>
                    <a:pt x="3346" y="12799"/>
                  </a:cubicBezTo>
                  <a:cubicBezTo>
                    <a:pt x="3393" y="12752"/>
                    <a:pt x="3441" y="12692"/>
                    <a:pt x="3489" y="12644"/>
                  </a:cubicBezTo>
                  <a:lnTo>
                    <a:pt x="3489" y="12692"/>
                  </a:lnTo>
                  <a:cubicBezTo>
                    <a:pt x="3489" y="12942"/>
                    <a:pt x="3572" y="13168"/>
                    <a:pt x="3727" y="13347"/>
                  </a:cubicBezTo>
                  <a:lnTo>
                    <a:pt x="3727" y="14359"/>
                  </a:lnTo>
                  <a:lnTo>
                    <a:pt x="4155" y="14359"/>
                  </a:lnTo>
                  <a:lnTo>
                    <a:pt x="4155" y="19169"/>
                  </a:lnTo>
                  <a:lnTo>
                    <a:pt x="3727" y="19169"/>
                  </a:lnTo>
                  <a:lnTo>
                    <a:pt x="3727" y="20193"/>
                  </a:lnTo>
                  <a:lnTo>
                    <a:pt x="8954" y="20193"/>
                  </a:lnTo>
                  <a:lnTo>
                    <a:pt x="8954" y="20205"/>
                  </a:lnTo>
                  <a:lnTo>
                    <a:pt x="8954" y="20943"/>
                  </a:lnTo>
                  <a:lnTo>
                    <a:pt x="8954" y="21562"/>
                  </a:lnTo>
                  <a:lnTo>
                    <a:pt x="8954" y="22300"/>
                  </a:lnTo>
                  <a:lnTo>
                    <a:pt x="8954" y="22931"/>
                  </a:lnTo>
                  <a:lnTo>
                    <a:pt x="8954" y="23670"/>
                  </a:lnTo>
                  <a:lnTo>
                    <a:pt x="7823" y="23670"/>
                  </a:lnTo>
                  <a:cubicBezTo>
                    <a:pt x="7573" y="23670"/>
                    <a:pt x="7382" y="23908"/>
                    <a:pt x="7382" y="24194"/>
                  </a:cubicBezTo>
                  <a:cubicBezTo>
                    <a:pt x="7382" y="24491"/>
                    <a:pt x="7573" y="24717"/>
                    <a:pt x="7823" y="24717"/>
                  </a:cubicBezTo>
                  <a:lnTo>
                    <a:pt x="8418" y="24717"/>
                  </a:lnTo>
                  <a:lnTo>
                    <a:pt x="8418" y="28432"/>
                  </a:lnTo>
                  <a:lnTo>
                    <a:pt x="10894" y="28432"/>
                  </a:lnTo>
                  <a:lnTo>
                    <a:pt x="10894" y="24729"/>
                  </a:lnTo>
                  <a:lnTo>
                    <a:pt x="11490" y="24729"/>
                  </a:lnTo>
                  <a:cubicBezTo>
                    <a:pt x="11728" y="24729"/>
                    <a:pt x="11930" y="24491"/>
                    <a:pt x="11930" y="24194"/>
                  </a:cubicBezTo>
                  <a:cubicBezTo>
                    <a:pt x="11930" y="23908"/>
                    <a:pt x="11728" y="23670"/>
                    <a:pt x="11490" y="23670"/>
                  </a:cubicBezTo>
                  <a:lnTo>
                    <a:pt x="10370" y="23670"/>
                  </a:lnTo>
                  <a:lnTo>
                    <a:pt x="10370" y="22931"/>
                  </a:lnTo>
                  <a:lnTo>
                    <a:pt x="10370" y="22312"/>
                  </a:lnTo>
                  <a:lnTo>
                    <a:pt x="10370" y="21574"/>
                  </a:lnTo>
                  <a:lnTo>
                    <a:pt x="10370" y="20943"/>
                  </a:lnTo>
                  <a:lnTo>
                    <a:pt x="10370" y="20205"/>
                  </a:lnTo>
                  <a:lnTo>
                    <a:pt x="10370" y="20193"/>
                  </a:lnTo>
                  <a:lnTo>
                    <a:pt x="15597" y="20193"/>
                  </a:lnTo>
                  <a:lnTo>
                    <a:pt x="15597" y="19169"/>
                  </a:lnTo>
                  <a:lnTo>
                    <a:pt x="15097" y="19169"/>
                  </a:lnTo>
                  <a:lnTo>
                    <a:pt x="15097" y="14371"/>
                  </a:lnTo>
                  <a:lnTo>
                    <a:pt x="15597" y="14371"/>
                  </a:lnTo>
                  <a:lnTo>
                    <a:pt x="15597" y="13335"/>
                  </a:lnTo>
                  <a:lnTo>
                    <a:pt x="15550" y="13335"/>
                  </a:lnTo>
                  <a:cubicBezTo>
                    <a:pt x="15693" y="13168"/>
                    <a:pt x="15776" y="12942"/>
                    <a:pt x="15776" y="12692"/>
                  </a:cubicBezTo>
                  <a:lnTo>
                    <a:pt x="15776" y="12573"/>
                  </a:lnTo>
                  <a:cubicBezTo>
                    <a:pt x="15835" y="12644"/>
                    <a:pt x="15907" y="12728"/>
                    <a:pt x="15966" y="12799"/>
                  </a:cubicBezTo>
                  <a:cubicBezTo>
                    <a:pt x="16252" y="13156"/>
                    <a:pt x="16478" y="13526"/>
                    <a:pt x="16657" y="13930"/>
                  </a:cubicBezTo>
                  <a:cubicBezTo>
                    <a:pt x="16871" y="14407"/>
                    <a:pt x="17026" y="14919"/>
                    <a:pt x="17121" y="15442"/>
                  </a:cubicBezTo>
                  <a:cubicBezTo>
                    <a:pt x="17228" y="15943"/>
                    <a:pt x="17276" y="16454"/>
                    <a:pt x="17312" y="16978"/>
                  </a:cubicBezTo>
                  <a:cubicBezTo>
                    <a:pt x="17336" y="17383"/>
                    <a:pt x="17348" y="17800"/>
                    <a:pt x="17348" y="18217"/>
                  </a:cubicBezTo>
                  <a:cubicBezTo>
                    <a:pt x="16443" y="18657"/>
                    <a:pt x="16443" y="20264"/>
                    <a:pt x="16443" y="20943"/>
                  </a:cubicBezTo>
                  <a:lnTo>
                    <a:pt x="19288" y="20943"/>
                  </a:lnTo>
                  <a:cubicBezTo>
                    <a:pt x="19288" y="20264"/>
                    <a:pt x="19372" y="18657"/>
                    <a:pt x="18419" y="18217"/>
                  </a:cubicBezTo>
                  <a:cubicBezTo>
                    <a:pt x="18419" y="17764"/>
                    <a:pt x="18395" y="17312"/>
                    <a:pt x="18371" y="16871"/>
                  </a:cubicBezTo>
                  <a:cubicBezTo>
                    <a:pt x="18324" y="16264"/>
                    <a:pt x="18252" y="15681"/>
                    <a:pt x="18121" y="15097"/>
                  </a:cubicBezTo>
                  <a:cubicBezTo>
                    <a:pt x="18014" y="14573"/>
                    <a:pt x="17848" y="14049"/>
                    <a:pt x="17633" y="13549"/>
                  </a:cubicBezTo>
                  <a:cubicBezTo>
                    <a:pt x="17419" y="13073"/>
                    <a:pt x="17157" y="12609"/>
                    <a:pt x="16824" y="12168"/>
                  </a:cubicBezTo>
                  <a:cubicBezTo>
                    <a:pt x="16681" y="11978"/>
                    <a:pt x="16526" y="11799"/>
                    <a:pt x="16359" y="11621"/>
                  </a:cubicBezTo>
                  <a:cubicBezTo>
                    <a:pt x="16169" y="11430"/>
                    <a:pt x="15978" y="11251"/>
                    <a:pt x="15776" y="11097"/>
                  </a:cubicBezTo>
                  <a:lnTo>
                    <a:pt x="15776" y="10847"/>
                  </a:lnTo>
                  <a:cubicBezTo>
                    <a:pt x="15776" y="10394"/>
                    <a:pt x="15502" y="10025"/>
                    <a:pt x="15109" y="9870"/>
                  </a:cubicBezTo>
                  <a:lnTo>
                    <a:pt x="15109" y="6501"/>
                  </a:lnTo>
                  <a:cubicBezTo>
                    <a:pt x="15109" y="4132"/>
                    <a:pt x="13597" y="2119"/>
                    <a:pt x="11490" y="1357"/>
                  </a:cubicBezTo>
                  <a:cubicBezTo>
                    <a:pt x="11454" y="595"/>
                    <a:pt x="10835" y="0"/>
                    <a:pt x="10073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11" name="Google Shape;2311;p44"/>
            <p:cNvGrpSpPr/>
            <p:nvPr/>
          </p:nvGrpSpPr>
          <p:grpSpPr>
            <a:xfrm>
              <a:off x="1463275" y="2373500"/>
              <a:ext cx="484900" cy="711125"/>
              <a:chOff x="1463275" y="1021100"/>
              <a:chExt cx="484900" cy="711125"/>
            </a:xfrm>
          </p:grpSpPr>
          <p:sp>
            <p:nvSpPr>
              <p:cNvPr id="2312" name="Google Shape;2312;p44"/>
              <p:cNvSpPr/>
              <p:nvPr/>
            </p:nvSpPr>
            <p:spPr>
              <a:xfrm>
                <a:off x="1654075" y="1021100"/>
                <a:ext cx="96450" cy="70850"/>
              </a:xfrm>
              <a:custGeom>
                <a:avLst/>
                <a:gdLst/>
                <a:ahLst/>
                <a:cxnLst/>
                <a:rect l="l" t="t" r="r" b="b"/>
                <a:pathLst>
                  <a:path w="3858" h="2834" extrusionOk="0">
                    <a:moveTo>
                      <a:pt x="1417" y="0"/>
                    </a:moveTo>
                    <a:cubicBezTo>
                      <a:pt x="631" y="0"/>
                      <a:pt x="0" y="643"/>
                      <a:pt x="0" y="1417"/>
                    </a:cubicBezTo>
                    <a:cubicBezTo>
                      <a:pt x="0" y="2203"/>
                      <a:pt x="631" y="2834"/>
                      <a:pt x="1417" y="2834"/>
                    </a:cubicBezTo>
                    <a:lnTo>
                      <a:pt x="2441" y="2834"/>
                    </a:lnTo>
                    <a:cubicBezTo>
                      <a:pt x="3227" y="2834"/>
                      <a:pt x="3858" y="2203"/>
                      <a:pt x="3858" y="1417"/>
                    </a:cubicBezTo>
                    <a:cubicBezTo>
                      <a:pt x="3858" y="643"/>
                      <a:pt x="3227" y="12"/>
                      <a:pt x="24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44"/>
              <p:cNvSpPr/>
              <p:nvPr/>
            </p:nvSpPr>
            <p:spPr>
              <a:xfrm>
                <a:off x="1687100" y="1476800"/>
                <a:ext cx="35450" cy="1539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156" extrusionOk="0">
                    <a:moveTo>
                      <a:pt x="1" y="0"/>
                    </a:moveTo>
                    <a:lnTo>
                      <a:pt x="1" y="6156"/>
                    </a:lnTo>
                    <a:lnTo>
                      <a:pt x="1417" y="6156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44"/>
              <p:cNvSpPr/>
              <p:nvPr/>
            </p:nvSpPr>
            <p:spPr>
              <a:xfrm>
                <a:off x="1687100" y="1476800"/>
                <a:ext cx="354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32" extrusionOk="0">
                    <a:moveTo>
                      <a:pt x="1" y="0"/>
                    </a:moveTo>
                    <a:lnTo>
                      <a:pt x="1" y="632"/>
                    </a:lnTo>
                    <a:lnTo>
                      <a:pt x="1417" y="632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44"/>
              <p:cNvSpPr/>
              <p:nvPr/>
            </p:nvSpPr>
            <p:spPr>
              <a:xfrm>
                <a:off x="1687100" y="1511025"/>
                <a:ext cx="3545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20" extrusionOk="0">
                    <a:moveTo>
                      <a:pt x="1" y="1"/>
                    </a:moveTo>
                    <a:lnTo>
                      <a:pt x="1" y="620"/>
                    </a:lnTo>
                    <a:lnTo>
                      <a:pt x="1417" y="620"/>
                    </a:lnTo>
                    <a:lnTo>
                      <a:pt x="1417" y="1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44"/>
              <p:cNvSpPr/>
              <p:nvPr/>
            </p:nvSpPr>
            <p:spPr>
              <a:xfrm>
                <a:off x="1687100" y="1544975"/>
                <a:ext cx="354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32" extrusionOk="0">
                    <a:moveTo>
                      <a:pt x="1" y="0"/>
                    </a:moveTo>
                    <a:lnTo>
                      <a:pt x="1" y="631"/>
                    </a:lnTo>
                    <a:lnTo>
                      <a:pt x="1417" y="631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44"/>
              <p:cNvSpPr/>
              <p:nvPr/>
            </p:nvSpPr>
            <p:spPr>
              <a:xfrm>
                <a:off x="1687100" y="1578900"/>
                <a:ext cx="354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32" extrusionOk="0">
                    <a:moveTo>
                      <a:pt x="1" y="0"/>
                    </a:moveTo>
                    <a:lnTo>
                      <a:pt x="1" y="631"/>
                    </a:lnTo>
                    <a:lnTo>
                      <a:pt x="1417" y="631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44"/>
              <p:cNvSpPr/>
              <p:nvPr/>
            </p:nvSpPr>
            <p:spPr>
              <a:xfrm>
                <a:off x="1687100" y="1613125"/>
                <a:ext cx="3545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20" extrusionOk="0">
                    <a:moveTo>
                      <a:pt x="1" y="1"/>
                    </a:moveTo>
                    <a:lnTo>
                      <a:pt x="1" y="620"/>
                    </a:lnTo>
                    <a:lnTo>
                      <a:pt x="1417" y="620"/>
                    </a:lnTo>
                    <a:lnTo>
                      <a:pt x="1417" y="1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44"/>
              <p:cNvSpPr/>
              <p:nvPr/>
            </p:nvSpPr>
            <p:spPr>
              <a:xfrm>
                <a:off x="1673700" y="1619675"/>
                <a:ext cx="61950" cy="112550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4502" extrusionOk="0">
                    <a:moveTo>
                      <a:pt x="1" y="0"/>
                    </a:moveTo>
                    <a:lnTo>
                      <a:pt x="1" y="4501"/>
                    </a:lnTo>
                    <a:lnTo>
                      <a:pt x="2477" y="4501"/>
                    </a:lnTo>
                    <a:lnTo>
                      <a:pt x="24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44"/>
              <p:cNvSpPr/>
              <p:nvPr/>
            </p:nvSpPr>
            <p:spPr>
              <a:xfrm>
                <a:off x="1647825" y="1613125"/>
                <a:ext cx="113725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4549" h="1061" extrusionOk="0">
                    <a:moveTo>
                      <a:pt x="441" y="1"/>
                    </a:moveTo>
                    <a:cubicBezTo>
                      <a:pt x="202" y="1"/>
                      <a:pt x="0" y="239"/>
                      <a:pt x="0" y="524"/>
                    </a:cubicBezTo>
                    <a:cubicBezTo>
                      <a:pt x="0" y="822"/>
                      <a:pt x="202" y="1060"/>
                      <a:pt x="441" y="1060"/>
                    </a:cubicBezTo>
                    <a:lnTo>
                      <a:pt x="4108" y="1060"/>
                    </a:lnTo>
                    <a:cubicBezTo>
                      <a:pt x="4358" y="1060"/>
                      <a:pt x="4548" y="822"/>
                      <a:pt x="4548" y="524"/>
                    </a:cubicBezTo>
                    <a:cubicBezTo>
                      <a:pt x="4548" y="239"/>
                      <a:pt x="4358" y="1"/>
                      <a:pt x="410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44"/>
              <p:cNvSpPr/>
              <p:nvPr/>
            </p:nvSpPr>
            <p:spPr>
              <a:xfrm>
                <a:off x="1704675" y="1256500"/>
                <a:ext cx="152700" cy="64650"/>
              </a:xfrm>
              <a:custGeom>
                <a:avLst/>
                <a:gdLst/>
                <a:ahLst/>
                <a:cxnLst/>
                <a:rect l="l" t="t" r="r" b="b"/>
                <a:pathLst>
                  <a:path w="6108" h="2586" extrusionOk="0">
                    <a:moveTo>
                      <a:pt x="201" y="1"/>
                    </a:moveTo>
                    <a:cubicBezTo>
                      <a:pt x="134" y="1"/>
                      <a:pt x="67" y="1"/>
                      <a:pt x="0" y="2"/>
                    </a:cubicBezTo>
                    <a:cubicBezTo>
                      <a:pt x="131" y="2"/>
                      <a:pt x="262" y="2"/>
                      <a:pt x="393" y="14"/>
                    </a:cubicBezTo>
                    <a:cubicBezTo>
                      <a:pt x="1048" y="26"/>
                      <a:pt x="1084" y="990"/>
                      <a:pt x="500" y="1073"/>
                    </a:cubicBezTo>
                    <a:cubicBezTo>
                      <a:pt x="2298" y="1109"/>
                      <a:pt x="4096" y="1443"/>
                      <a:pt x="5513" y="2586"/>
                    </a:cubicBezTo>
                    <a:lnTo>
                      <a:pt x="6108" y="1681"/>
                    </a:lnTo>
                    <a:cubicBezTo>
                      <a:pt x="4470" y="366"/>
                      <a:pt x="2274" y="1"/>
                      <a:pt x="201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44"/>
              <p:cNvSpPr/>
              <p:nvPr/>
            </p:nvSpPr>
            <p:spPr>
              <a:xfrm>
                <a:off x="1842475" y="1298500"/>
                <a:ext cx="41100" cy="42900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1716" extrusionOk="0">
                    <a:moveTo>
                      <a:pt x="596" y="1"/>
                    </a:moveTo>
                    <a:lnTo>
                      <a:pt x="1" y="906"/>
                    </a:lnTo>
                    <a:cubicBezTo>
                      <a:pt x="144" y="1025"/>
                      <a:pt x="286" y="1156"/>
                      <a:pt x="429" y="1298"/>
                    </a:cubicBezTo>
                    <a:cubicBezTo>
                      <a:pt x="560" y="1429"/>
                      <a:pt x="691" y="1572"/>
                      <a:pt x="798" y="1715"/>
                    </a:cubicBezTo>
                    <a:lnTo>
                      <a:pt x="1644" y="1084"/>
                    </a:lnTo>
                    <a:cubicBezTo>
                      <a:pt x="1513" y="894"/>
                      <a:pt x="1358" y="715"/>
                      <a:pt x="1191" y="536"/>
                    </a:cubicBezTo>
                    <a:cubicBezTo>
                      <a:pt x="1001" y="346"/>
                      <a:pt x="798" y="167"/>
                      <a:pt x="5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44"/>
              <p:cNvSpPr/>
              <p:nvPr/>
            </p:nvSpPr>
            <p:spPr>
              <a:xfrm>
                <a:off x="1862425" y="1325600"/>
                <a:ext cx="41700" cy="43775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751" extrusionOk="0">
                    <a:moveTo>
                      <a:pt x="846" y="0"/>
                    </a:moveTo>
                    <a:lnTo>
                      <a:pt x="0" y="631"/>
                    </a:lnTo>
                    <a:cubicBezTo>
                      <a:pt x="286" y="988"/>
                      <a:pt x="512" y="1357"/>
                      <a:pt x="691" y="1750"/>
                    </a:cubicBezTo>
                    <a:lnTo>
                      <a:pt x="1667" y="1381"/>
                    </a:lnTo>
                    <a:cubicBezTo>
                      <a:pt x="1453" y="905"/>
                      <a:pt x="1191" y="441"/>
                      <a:pt x="8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44"/>
              <p:cNvSpPr/>
              <p:nvPr/>
            </p:nvSpPr>
            <p:spPr>
              <a:xfrm>
                <a:off x="1692175" y="1283325"/>
                <a:ext cx="125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3" extrusionOk="0">
                    <a:moveTo>
                      <a:pt x="0" y="0"/>
                    </a:moveTo>
                    <a:cubicBezTo>
                      <a:pt x="36" y="12"/>
                      <a:pt x="71" y="12"/>
                      <a:pt x="107" y="12"/>
                    </a:cubicBezTo>
                    <a:cubicBezTo>
                      <a:pt x="238" y="0"/>
                      <a:pt x="369" y="0"/>
                      <a:pt x="500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325;p44"/>
              <p:cNvSpPr/>
              <p:nvPr/>
            </p:nvSpPr>
            <p:spPr>
              <a:xfrm>
                <a:off x="1879675" y="1360125"/>
                <a:ext cx="36650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882" extrusionOk="0">
                    <a:moveTo>
                      <a:pt x="977" y="0"/>
                    </a:moveTo>
                    <a:lnTo>
                      <a:pt x="1" y="369"/>
                    </a:lnTo>
                    <a:cubicBezTo>
                      <a:pt x="227" y="857"/>
                      <a:pt x="370" y="1369"/>
                      <a:pt x="477" y="1881"/>
                    </a:cubicBezTo>
                    <a:lnTo>
                      <a:pt x="1465" y="1548"/>
                    </a:lnTo>
                    <a:cubicBezTo>
                      <a:pt x="1358" y="1024"/>
                      <a:pt x="1204" y="500"/>
                      <a:pt x="9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326;p44"/>
              <p:cNvSpPr/>
              <p:nvPr/>
            </p:nvSpPr>
            <p:spPr>
              <a:xfrm>
                <a:off x="1897250" y="1486325"/>
                <a:ext cx="26800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1162" extrusionOk="0">
                    <a:moveTo>
                      <a:pt x="0" y="0"/>
                    </a:moveTo>
                    <a:lnTo>
                      <a:pt x="0" y="643"/>
                    </a:lnTo>
                    <a:cubicBezTo>
                      <a:pt x="0" y="989"/>
                      <a:pt x="268" y="1161"/>
                      <a:pt x="536" y="1161"/>
                    </a:cubicBezTo>
                    <a:cubicBezTo>
                      <a:pt x="804" y="1161"/>
                      <a:pt x="1072" y="989"/>
                      <a:pt x="1072" y="643"/>
                    </a:cubicBezTo>
                    <a:cubicBezTo>
                      <a:pt x="1072" y="429"/>
                      <a:pt x="1072" y="215"/>
                      <a:pt x="1072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44"/>
              <p:cNvSpPr/>
              <p:nvPr/>
            </p:nvSpPr>
            <p:spPr>
              <a:xfrm>
                <a:off x="1896350" y="1443175"/>
                <a:ext cx="277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108" h="1727" extrusionOk="0">
                    <a:moveTo>
                      <a:pt x="1048" y="0"/>
                    </a:moveTo>
                    <a:lnTo>
                      <a:pt x="1" y="107"/>
                    </a:lnTo>
                    <a:cubicBezTo>
                      <a:pt x="25" y="643"/>
                      <a:pt x="36" y="1191"/>
                      <a:pt x="36" y="1726"/>
                    </a:cubicBezTo>
                    <a:lnTo>
                      <a:pt x="1108" y="1726"/>
                    </a:lnTo>
                    <a:cubicBezTo>
                      <a:pt x="1096" y="1143"/>
                      <a:pt x="1084" y="572"/>
                      <a:pt x="10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" name="Google Shape;2328;p44"/>
              <p:cNvSpPr/>
              <p:nvPr/>
            </p:nvSpPr>
            <p:spPr>
              <a:xfrm>
                <a:off x="1891600" y="1398825"/>
                <a:ext cx="309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39" h="1882" extrusionOk="0">
                    <a:moveTo>
                      <a:pt x="988" y="0"/>
                    </a:moveTo>
                    <a:lnTo>
                      <a:pt x="0" y="345"/>
                    </a:lnTo>
                    <a:cubicBezTo>
                      <a:pt x="95" y="845"/>
                      <a:pt x="155" y="1357"/>
                      <a:pt x="191" y="1881"/>
                    </a:cubicBezTo>
                    <a:lnTo>
                      <a:pt x="1238" y="1774"/>
                    </a:lnTo>
                    <a:cubicBezTo>
                      <a:pt x="1191" y="1167"/>
                      <a:pt x="1119" y="583"/>
                      <a:pt x="9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" name="Google Shape;2329;p44"/>
              <p:cNvSpPr/>
              <p:nvPr/>
            </p:nvSpPr>
            <p:spPr>
              <a:xfrm>
                <a:off x="1486775" y="1398825"/>
                <a:ext cx="312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1882" extrusionOk="0">
                    <a:moveTo>
                      <a:pt x="239" y="0"/>
                    </a:moveTo>
                    <a:cubicBezTo>
                      <a:pt x="108" y="583"/>
                      <a:pt x="36" y="1179"/>
                      <a:pt x="1" y="1774"/>
                    </a:cubicBezTo>
                    <a:lnTo>
                      <a:pt x="1060" y="1881"/>
                    </a:lnTo>
                    <a:cubicBezTo>
                      <a:pt x="1096" y="1357"/>
                      <a:pt x="1156" y="845"/>
                      <a:pt x="1251" y="345"/>
                    </a:cubicBezTo>
                    <a:lnTo>
                      <a:pt x="23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44"/>
              <p:cNvSpPr/>
              <p:nvPr/>
            </p:nvSpPr>
            <p:spPr>
              <a:xfrm>
                <a:off x="1485300" y="1443175"/>
                <a:ext cx="280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1727" extrusionOk="0">
                    <a:moveTo>
                      <a:pt x="60" y="0"/>
                    </a:moveTo>
                    <a:cubicBezTo>
                      <a:pt x="24" y="572"/>
                      <a:pt x="12" y="1155"/>
                      <a:pt x="0" y="1726"/>
                    </a:cubicBezTo>
                    <a:lnTo>
                      <a:pt x="1072" y="1726"/>
                    </a:lnTo>
                    <a:cubicBezTo>
                      <a:pt x="1072" y="1179"/>
                      <a:pt x="1084" y="643"/>
                      <a:pt x="1119" y="107"/>
                    </a:cubicBez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44"/>
              <p:cNvSpPr/>
              <p:nvPr/>
            </p:nvSpPr>
            <p:spPr>
              <a:xfrm>
                <a:off x="1492725" y="1360125"/>
                <a:ext cx="37250" cy="47350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1894" extrusionOk="0">
                    <a:moveTo>
                      <a:pt x="477" y="0"/>
                    </a:moveTo>
                    <a:cubicBezTo>
                      <a:pt x="263" y="488"/>
                      <a:pt x="108" y="1012"/>
                      <a:pt x="1" y="1548"/>
                    </a:cubicBezTo>
                    <a:lnTo>
                      <a:pt x="1013" y="1893"/>
                    </a:lnTo>
                    <a:cubicBezTo>
                      <a:pt x="1120" y="1369"/>
                      <a:pt x="1275" y="869"/>
                      <a:pt x="1489" y="381"/>
                    </a:cubicBezTo>
                    <a:lnTo>
                      <a:pt x="47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44"/>
              <p:cNvSpPr/>
              <p:nvPr/>
            </p:nvSpPr>
            <p:spPr>
              <a:xfrm>
                <a:off x="1485300" y="1486325"/>
                <a:ext cx="26800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1162" extrusionOk="0">
                    <a:moveTo>
                      <a:pt x="0" y="0"/>
                    </a:moveTo>
                    <a:lnTo>
                      <a:pt x="0" y="643"/>
                    </a:lnTo>
                    <a:cubicBezTo>
                      <a:pt x="0" y="989"/>
                      <a:pt x="268" y="1161"/>
                      <a:pt x="536" y="1161"/>
                    </a:cubicBezTo>
                    <a:cubicBezTo>
                      <a:pt x="804" y="1161"/>
                      <a:pt x="1072" y="989"/>
                      <a:pt x="1072" y="643"/>
                    </a:cubicBezTo>
                    <a:lnTo>
                      <a:pt x="1072" y="0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44"/>
              <p:cNvSpPr/>
              <p:nvPr/>
            </p:nvSpPr>
            <p:spPr>
              <a:xfrm>
                <a:off x="1525475" y="1298800"/>
                <a:ext cx="41400" cy="42900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1716" extrusionOk="0">
                    <a:moveTo>
                      <a:pt x="1072" y="1"/>
                    </a:moveTo>
                    <a:cubicBezTo>
                      <a:pt x="858" y="167"/>
                      <a:pt x="655" y="334"/>
                      <a:pt x="465" y="524"/>
                    </a:cubicBezTo>
                    <a:cubicBezTo>
                      <a:pt x="298" y="703"/>
                      <a:pt x="143" y="882"/>
                      <a:pt x="1" y="1060"/>
                    </a:cubicBezTo>
                    <a:lnTo>
                      <a:pt x="870" y="1715"/>
                    </a:lnTo>
                    <a:cubicBezTo>
                      <a:pt x="977" y="1572"/>
                      <a:pt x="1096" y="1429"/>
                      <a:pt x="1227" y="1286"/>
                    </a:cubicBezTo>
                    <a:cubicBezTo>
                      <a:pt x="1370" y="1144"/>
                      <a:pt x="1513" y="1013"/>
                      <a:pt x="1656" y="894"/>
                    </a:cubicBezTo>
                    <a:lnTo>
                      <a:pt x="107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44"/>
              <p:cNvSpPr/>
              <p:nvPr/>
            </p:nvSpPr>
            <p:spPr>
              <a:xfrm>
                <a:off x="1704675" y="1283325"/>
                <a:ext cx="125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3" extrusionOk="0">
                    <a:moveTo>
                      <a:pt x="0" y="0"/>
                    </a:moveTo>
                    <a:cubicBezTo>
                      <a:pt x="131" y="0"/>
                      <a:pt x="274" y="0"/>
                      <a:pt x="393" y="12"/>
                    </a:cubicBezTo>
                    <a:cubicBezTo>
                      <a:pt x="429" y="12"/>
                      <a:pt x="464" y="12"/>
                      <a:pt x="500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44"/>
              <p:cNvSpPr/>
              <p:nvPr/>
            </p:nvSpPr>
            <p:spPr>
              <a:xfrm>
                <a:off x="1504650" y="1325300"/>
                <a:ext cx="42575" cy="4437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775" extrusionOk="0">
                    <a:moveTo>
                      <a:pt x="834" y="0"/>
                    </a:moveTo>
                    <a:cubicBezTo>
                      <a:pt x="488" y="441"/>
                      <a:pt x="214" y="905"/>
                      <a:pt x="0" y="1393"/>
                    </a:cubicBezTo>
                    <a:lnTo>
                      <a:pt x="1012" y="1774"/>
                    </a:lnTo>
                    <a:cubicBezTo>
                      <a:pt x="1191" y="1381"/>
                      <a:pt x="1417" y="1012"/>
                      <a:pt x="1703" y="643"/>
                    </a:cubicBezTo>
                    <a:lnTo>
                      <a:pt x="83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44"/>
              <p:cNvSpPr/>
              <p:nvPr/>
            </p:nvSpPr>
            <p:spPr>
              <a:xfrm>
                <a:off x="1552275" y="1256500"/>
                <a:ext cx="152425" cy="64650"/>
              </a:xfrm>
              <a:custGeom>
                <a:avLst/>
                <a:gdLst/>
                <a:ahLst/>
                <a:cxnLst/>
                <a:rect l="l" t="t" r="r" b="b"/>
                <a:pathLst>
                  <a:path w="6097" h="2586" extrusionOk="0">
                    <a:moveTo>
                      <a:pt x="5902" y="1"/>
                    </a:moveTo>
                    <a:cubicBezTo>
                      <a:pt x="3787" y="1"/>
                      <a:pt x="1664" y="387"/>
                      <a:pt x="0" y="1693"/>
                    </a:cubicBezTo>
                    <a:lnTo>
                      <a:pt x="584" y="2586"/>
                    </a:lnTo>
                    <a:cubicBezTo>
                      <a:pt x="1965" y="1431"/>
                      <a:pt x="3810" y="1109"/>
                      <a:pt x="5596" y="1073"/>
                    </a:cubicBezTo>
                    <a:cubicBezTo>
                      <a:pt x="5013" y="990"/>
                      <a:pt x="5048" y="26"/>
                      <a:pt x="5703" y="14"/>
                    </a:cubicBezTo>
                    <a:cubicBezTo>
                      <a:pt x="5834" y="2"/>
                      <a:pt x="5965" y="2"/>
                      <a:pt x="6096" y="2"/>
                    </a:cubicBezTo>
                    <a:cubicBezTo>
                      <a:pt x="6031" y="1"/>
                      <a:pt x="5967" y="1"/>
                      <a:pt x="5902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44"/>
              <p:cNvSpPr/>
              <p:nvPr/>
            </p:nvSpPr>
            <p:spPr>
              <a:xfrm>
                <a:off x="1677575" y="1256525"/>
                <a:ext cx="54200" cy="26825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1073" extrusionOk="0">
                    <a:moveTo>
                      <a:pt x="1084" y="1"/>
                    </a:moveTo>
                    <a:cubicBezTo>
                      <a:pt x="953" y="1"/>
                      <a:pt x="822" y="13"/>
                      <a:pt x="691" y="13"/>
                    </a:cubicBezTo>
                    <a:cubicBezTo>
                      <a:pt x="36" y="37"/>
                      <a:pt x="1" y="989"/>
                      <a:pt x="584" y="1072"/>
                    </a:cubicBezTo>
                    <a:lnTo>
                      <a:pt x="1584" y="1072"/>
                    </a:lnTo>
                    <a:cubicBezTo>
                      <a:pt x="2168" y="1001"/>
                      <a:pt x="2132" y="25"/>
                      <a:pt x="1477" y="13"/>
                    </a:cubicBezTo>
                    <a:cubicBezTo>
                      <a:pt x="1346" y="1"/>
                      <a:pt x="1215" y="1"/>
                      <a:pt x="1084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44"/>
              <p:cNvSpPr/>
              <p:nvPr/>
            </p:nvSpPr>
            <p:spPr>
              <a:xfrm>
                <a:off x="1463275" y="1473825"/>
                <a:ext cx="73525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941" h="2847" extrusionOk="0">
                    <a:moveTo>
                      <a:pt x="1417" y="0"/>
                    </a:moveTo>
                    <a:cubicBezTo>
                      <a:pt x="0" y="0"/>
                      <a:pt x="0" y="2060"/>
                      <a:pt x="0" y="2846"/>
                    </a:cubicBezTo>
                    <a:lnTo>
                      <a:pt x="2834" y="2846"/>
                    </a:lnTo>
                    <a:cubicBezTo>
                      <a:pt x="2834" y="2060"/>
                      <a:pt x="2941" y="0"/>
                      <a:pt x="14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44"/>
              <p:cNvSpPr/>
              <p:nvPr/>
            </p:nvSpPr>
            <p:spPr>
              <a:xfrm>
                <a:off x="1874625" y="1473825"/>
                <a:ext cx="73550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942" h="2847" extrusionOk="0">
                    <a:moveTo>
                      <a:pt x="1417" y="0"/>
                    </a:moveTo>
                    <a:cubicBezTo>
                      <a:pt x="1" y="0"/>
                      <a:pt x="1" y="2060"/>
                      <a:pt x="1" y="2846"/>
                    </a:cubicBezTo>
                    <a:lnTo>
                      <a:pt x="2834" y="2846"/>
                    </a:lnTo>
                    <a:cubicBezTo>
                      <a:pt x="2834" y="2060"/>
                      <a:pt x="2941" y="0"/>
                      <a:pt x="14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44"/>
              <p:cNvSpPr/>
              <p:nvPr/>
            </p:nvSpPr>
            <p:spPr>
              <a:xfrm>
                <a:off x="1550475" y="1266650"/>
                <a:ext cx="51825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3918" extrusionOk="0">
                    <a:moveTo>
                      <a:pt x="1037" y="1"/>
                    </a:moveTo>
                    <a:cubicBezTo>
                      <a:pt x="465" y="1"/>
                      <a:pt x="1" y="465"/>
                      <a:pt x="1" y="1037"/>
                    </a:cubicBezTo>
                    <a:lnTo>
                      <a:pt x="1" y="2882"/>
                    </a:lnTo>
                    <a:cubicBezTo>
                      <a:pt x="1" y="3453"/>
                      <a:pt x="465" y="3918"/>
                      <a:pt x="1037" y="3918"/>
                    </a:cubicBezTo>
                    <a:cubicBezTo>
                      <a:pt x="1608" y="3918"/>
                      <a:pt x="2072" y="3453"/>
                      <a:pt x="2072" y="2882"/>
                    </a:cubicBezTo>
                    <a:lnTo>
                      <a:pt x="2072" y="1037"/>
                    </a:lnTo>
                    <a:cubicBezTo>
                      <a:pt x="2072" y="465"/>
                      <a:pt x="1608" y="1"/>
                      <a:pt x="10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44"/>
              <p:cNvSpPr/>
              <p:nvPr/>
            </p:nvSpPr>
            <p:spPr>
              <a:xfrm>
                <a:off x="1805875" y="1266650"/>
                <a:ext cx="51800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3918" extrusionOk="0">
                    <a:moveTo>
                      <a:pt x="1036" y="1"/>
                    </a:moveTo>
                    <a:cubicBezTo>
                      <a:pt x="465" y="1"/>
                      <a:pt x="0" y="465"/>
                      <a:pt x="0" y="1037"/>
                    </a:cubicBezTo>
                    <a:lnTo>
                      <a:pt x="0" y="2882"/>
                    </a:lnTo>
                    <a:cubicBezTo>
                      <a:pt x="0" y="3453"/>
                      <a:pt x="465" y="3918"/>
                      <a:pt x="1036" y="3918"/>
                    </a:cubicBezTo>
                    <a:cubicBezTo>
                      <a:pt x="1608" y="3918"/>
                      <a:pt x="2072" y="3453"/>
                      <a:pt x="2072" y="2882"/>
                    </a:cubicBezTo>
                    <a:lnTo>
                      <a:pt x="2072" y="1037"/>
                    </a:lnTo>
                    <a:cubicBezTo>
                      <a:pt x="2072" y="465"/>
                      <a:pt x="1608" y="1"/>
                      <a:pt x="103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44"/>
              <p:cNvSpPr/>
              <p:nvPr/>
            </p:nvSpPr>
            <p:spPr>
              <a:xfrm>
                <a:off x="1567450" y="1047275"/>
                <a:ext cx="273575" cy="307500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12300" extrusionOk="0">
                    <a:moveTo>
                      <a:pt x="5465" y="1"/>
                    </a:moveTo>
                    <a:cubicBezTo>
                      <a:pt x="2441" y="1"/>
                      <a:pt x="0" y="2442"/>
                      <a:pt x="0" y="5466"/>
                    </a:cubicBezTo>
                    <a:lnTo>
                      <a:pt x="0" y="12300"/>
                    </a:lnTo>
                    <a:lnTo>
                      <a:pt x="10942" y="12300"/>
                    </a:lnTo>
                    <a:lnTo>
                      <a:pt x="10942" y="5466"/>
                    </a:lnTo>
                    <a:cubicBezTo>
                      <a:pt x="10942" y="2442"/>
                      <a:pt x="8489" y="1"/>
                      <a:pt x="54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44"/>
              <p:cNvSpPr/>
              <p:nvPr/>
            </p:nvSpPr>
            <p:spPr>
              <a:xfrm>
                <a:off x="1567150" y="1380350"/>
                <a:ext cx="273875" cy="12027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4811" extrusionOk="0">
                    <a:moveTo>
                      <a:pt x="0" y="1"/>
                    </a:moveTo>
                    <a:lnTo>
                      <a:pt x="0" y="4811"/>
                    </a:lnTo>
                    <a:lnTo>
                      <a:pt x="10954" y="4811"/>
                    </a:lnTo>
                    <a:lnTo>
                      <a:pt x="109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44"/>
              <p:cNvSpPr/>
              <p:nvPr/>
            </p:nvSpPr>
            <p:spPr>
              <a:xfrm>
                <a:off x="1556425" y="1354750"/>
                <a:ext cx="10750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1037" extrusionOk="0">
                    <a:moveTo>
                      <a:pt x="1" y="1"/>
                    </a:moveTo>
                    <a:lnTo>
                      <a:pt x="1" y="1037"/>
                    </a:lnTo>
                    <a:lnTo>
                      <a:pt x="429" y="1037"/>
                    </a:lnTo>
                    <a:lnTo>
                      <a:pt x="4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44"/>
              <p:cNvSpPr/>
              <p:nvPr/>
            </p:nvSpPr>
            <p:spPr>
              <a:xfrm>
                <a:off x="1841000" y="1354750"/>
                <a:ext cx="1222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1037" extrusionOk="0">
                    <a:moveTo>
                      <a:pt x="0" y="1"/>
                    </a:moveTo>
                    <a:lnTo>
                      <a:pt x="0" y="1037"/>
                    </a:lnTo>
                    <a:lnTo>
                      <a:pt x="488" y="1037"/>
                    </a:lnTo>
                    <a:lnTo>
                      <a:pt x="48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44"/>
              <p:cNvSpPr/>
              <p:nvPr/>
            </p:nvSpPr>
            <p:spPr>
              <a:xfrm>
                <a:off x="1567150" y="1354750"/>
                <a:ext cx="2738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1037" extrusionOk="0">
                    <a:moveTo>
                      <a:pt x="0" y="1"/>
                    </a:moveTo>
                    <a:lnTo>
                      <a:pt x="0" y="1037"/>
                    </a:lnTo>
                    <a:lnTo>
                      <a:pt x="10954" y="1037"/>
                    </a:lnTo>
                    <a:lnTo>
                      <a:pt x="1095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44"/>
              <p:cNvSpPr/>
              <p:nvPr/>
            </p:nvSpPr>
            <p:spPr>
              <a:xfrm>
                <a:off x="1556425" y="1500600"/>
                <a:ext cx="296800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1872" h="1025" extrusionOk="0">
                    <a:moveTo>
                      <a:pt x="1" y="1"/>
                    </a:moveTo>
                    <a:lnTo>
                      <a:pt x="1" y="1025"/>
                    </a:lnTo>
                    <a:lnTo>
                      <a:pt x="441" y="1025"/>
                    </a:lnTo>
                    <a:lnTo>
                      <a:pt x="441" y="1"/>
                    </a:lnTo>
                    <a:close/>
                    <a:moveTo>
                      <a:pt x="11383" y="1"/>
                    </a:moveTo>
                    <a:lnTo>
                      <a:pt x="11383" y="1025"/>
                    </a:lnTo>
                    <a:lnTo>
                      <a:pt x="11871" y="1025"/>
                    </a:lnTo>
                    <a:lnTo>
                      <a:pt x="118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44"/>
              <p:cNvSpPr/>
              <p:nvPr/>
            </p:nvSpPr>
            <p:spPr>
              <a:xfrm>
                <a:off x="1567150" y="1500600"/>
                <a:ext cx="273875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1025" extrusionOk="0">
                    <a:moveTo>
                      <a:pt x="0" y="1"/>
                    </a:moveTo>
                    <a:lnTo>
                      <a:pt x="0" y="1025"/>
                    </a:lnTo>
                    <a:lnTo>
                      <a:pt x="10954" y="1025"/>
                    </a:lnTo>
                    <a:lnTo>
                      <a:pt x="1095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44"/>
              <p:cNvSpPr/>
              <p:nvPr/>
            </p:nvSpPr>
            <p:spPr>
              <a:xfrm>
                <a:off x="1629950" y="1269325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1" y="1"/>
                    </a:moveTo>
                    <a:lnTo>
                      <a:pt x="1001" y="1"/>
                    </a:lnTo>
                    <a:lnTo>
                      <a:pt x="1001" y="1001"/>
                    </a:lnTo>
                    <a:lnTo>
                      <a:pt x="1" y="100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44"/>
              <p:cNvSpPr/>
              <p:nvPr/>
            </p:nvSpPr>
            <p:spPr>
              <a:xfrm>
                <a:off x="1660600" y="1269325"/>
                <a:ext cx="253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01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13" y="1001"/>
                    </a:lnTo>
                    <a:lnTo>
                      <a:pt x="10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44"/>
              <p:cNvSpPr/>
              <p:nvPr/>
            </p:nvSpPr>
            <p:spPr>
              <a:xfrm>
                <a:off x="1691575" y="1269325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1"/>
                    </a:moveTo>
                    <a:lnTo>
                      <a:pt x="1000" y="1"/>
                    </a:lnTo>
                    <a:lnTo>
                      <a:pt x="1000" y="1001"/>
                    </a:lnTo>
                    <a:lnTo>
                      <a:pt x="0" y="100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44"/>
              <p:cNvSpPr/>
              <p:nvPr/>
            </p:nvSpPr>
            <p:spPr>
              <a:xfrm>
                <a:off x="1722225" y="1269325"/>
                <a:ext cx="253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01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13" y="1001"/>
                    </a:lnTo>
                    <a:lnTo>
                      <a:pt x="10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44"/>
              <p:cNvSpPr/>
              <p:nvPr/>
            </p:nvSpPr>
            <p:spPr>
              <a:xfrm>
                <a:off x="1753175" y="1269325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1" y="1"/>
                    </a:moveTo>
                    <a:lnTo>
                      <a:pt x="1001" y="1"/>
                    </a:lnTo>
                    <a:lnTo>
                      <a:pt x="1001" y="1001"/>
                    </a:lnTo>
                    <a:lnTo>
                      <a:pt x="1" y="100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44"/>
              <p:cNvSpPr/>
              <p:nvPr/>
            </p:nvSpPr>
            <p:spPr>
              <a:xfrm>
                <a:off x="1607025" y="1152350"/>
                <a:ext cx="82175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3287" h="3287" extrusionOk="0">
                    <a:moveTo>
                      <a:pt x="3287" y="1644"/>
                    </a:moveTo>
                    <a:cubicBezTo>
                      <a:pt x="3287" y="2549"/>
                      <a:pt x="2549" y="3287"/>
                      <a:pt x="1644" y="3287"/>
                    </a:cubicBezTo>
                    <a:cubicBezTo>
                      <a:pt x="739" y="3287"/>
                      <a:pt x="1" y="2549"/>
                      <a:pt x="1" y="1644"/>
                    </a:cubicBezTo>
                    <a:cubicBezTo>
                      <a:pt x="1" y="739"/>
                      <a:pt x="739" y="1"/>
                      <a:pt x="1644" y="1"/>
                    </a:cubicBezTo>
                    <a:cubicBezTo>
                      <a:pt x="2549" y="1"/>
                      <a:pt x="3287" y="739"/>
                      <a:pt x="3287" y="16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44"/>
              <p:cNvSpPr/>
              <p:nvPr/>
            </p:nvSpPr>
            <p:spPr>
              <a:xfrm>
                <a:off x="1638575" y="1183900"/>
                <a:ext cx="19075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763" extrusionOk="0">
                    <a:moveTo>
                      <a:pt x="382" y="1"/>
                    </a:moveTo>
                    <a:cubicBezTo>
                      <a:pt x="168" y="1"/>
                      <a:pt x="1" y="167"/>
                      <a:pt x="1" y="382"/>
                    </a:cubicBezTo>
                    <a:cubicBezTo>
                      <a:pt x="1" y="596"/>
                      <a:pt x="168" y="763"/>
                      <a:pt x="382" y="763"/>
                    </a:cubicBezTo>
                    <a:cubicBezTo>
                      <a:pt x="596" y="763"/>
                      <a:pt x="763" y="596"/>
                      <a:pt x="763" y="382"/>
                    </a:cubicBezTo>
                    <a:cubicBezTo>
                      <a:pt x="763" y="167"/>
                      <a:pt x="596" y="1"/>
                      <a:pt x="3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44"/>
              <p:cNvSpPr/>
              <p:nvPr/>
            </p:nvSpPr>
            <p:spPr>
              <a:xfrm>
                <a:off x="1718950" y="1152350"/>
                <a:ext cx="82175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3287" h="3287" extrusionOk="0">
                    <a:moveTo>
                      <a:pt x="3287" y="1644"/>
                    </a:moveTo>
                    <a:cubicBezTo>
                      <a:pt x="3287" y="2549"/>
                      <a:pt x="2549" y="3287"/>
                      <a:pt x="1644" y="3287"/>
                    </a:cubicBezTo>
                    <a:cubicBezTo>
                      <a:pt x="739" y="3287"/>
                      <a:pt x="1" y="2549"/>
                      <a:pt x="1" y="1644"/>
                    </a:cubicBezTo>
                    <a:cubicBezTo>
                      <a:pt x="1" y="739"/>
                      <a:pt x="739" y="1"/>
                      <a:pt x="1644" y="1"/>
                    </a:cubicBezTo>
                    <a:cubicBezTo>
                      <a:pt x="2549" y="1"/>
                      <a:pt x="3287" y="739"/>
                      <a:pt x="3287" y="16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44"/>
              <p:cNvSpPr/>
              <p:nvPr/>
            </p:nvSpPr>
            <p:spPr>
              <a:xfrm>
                <a:off x="1750500" y="1183900"/>
                <a:ext cx="19075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763" extrusionOk="0">
                    <a:moveTo>
                      <a:pt x="382" y="1"/>
                    </a:moveTo>
                    <a:cubicBezTo>
                      <a:pt x="167" y="1"/>
                      <a:pt x="1" y="167"/>
                      <a:pt x="1" y="382"/>
                    </a:cubicBezTo>
                    <a:cubicBezTo>
                      <a:pt x="1" y="596"/>
                      <a:pt x="167" y="763"/>
                      <a:pt x="382" y="763"/>
                    </a:cubicBezTo>
                    <a:cubicBezTo>
                      <a:pt x="596" y="763"/>
                      <a:pt x="763" y="596"/>
                      <a:pt x="763" y="382"/>
                    </a:cubicBezTo>
                    <a:cubicBezTo>
                      <a:pt x="763" y="167"/>
                      <a:pt x="596" y="1"/>
                      <a:pt x="3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44"/>
              <p:cNvSpPr/>
              <p:nvPr/>
            </p:nvSpPr>
            <p:spPr>
              <a:xfrm>
                <a:off x="1589175" y="1403575"/>
                <a:ext cx="20850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4" extrusionOk="0">
                    <a:moveTo>
                      <a:pt x="834" y="417"/>
                    </a:moveTo>
                    <a:cubicBezTo>
                      <a:pt x="834" y="655"/>
                      <a:pt x="643" y="834"/>
                      <a:pt x="417" y="834"/>
                    </a:cubicBezTo>
                    <a:cubicBezTo>
                      <a:pt x="179" y="834"/>
                      <a:pt x="0" y="655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43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44"/>
              <p:cNvSpPr/>
              <p:nvPr/>
            </p:nvSpPr>
            <p:spPr>
              <a:xfrm>
                <a:off x="1799625" y="1403575"/>
                <a:ext cx="20850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4" extrusionOk="0">
                    <a:moveTo>
                      <a:pt x="834" y="417"/>
                    </a:moveTo>
                    <a:cubicBezTo>
                      <a:pt x="834" y="655"/>
                      <a:pt x="655" y="834"/>
                      <a:pt x="417" y="834"/>
                    </a:cubicBezTo>
                    <a:cubicBezTo>
                      <a:pt x="191" y="834"/>
                      <a:pt x="0" y="655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55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44"/>
              <p:cNvSpPr/>
              <p:nvPr/>
            </p:nvSpPr>
            <p:spPr>
              <a:xfrm>
                <a:off x="1589175" y="1457150"/>
                <a:ext cx="2085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5" extrusionOk="0">
                    <a:moveTo>
                      <a:pt x="834" y="417"/>
                    </a:moveTo>
                    <a:cubicBezTo>
                      <a:pt x="834" y="656"/>
                      <a:pt x="643" y="834"/>
                      <a:pt x="417" y="834"/>
                    </a:cubicBezTo>
                    <a:cubicBezTo>
                      <a:pt x="179" y="834"/>
                      <a:pt x="0" y="656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43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44"/>
              <p:cNvSpPr/>
              <p:nvPr/>
            </p:nvSpPr>
            <p:spPr>
              <a:xfrm>
                <a:off x="1799625" y="1457150"/>
                <a:ext cx="2085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5" extrusionOk="0">
                    <a:moveTo>
                      <a:pt x="834" y="417"/>
                    </a:moveTo>
                    <a:cubicBezTo>
                      <a:pt x="834" y="656"/>
                      <a:pt x="655" y="834"/>
                      <a:pt x="417" y="834"/>
                    </a:cubicBezTo>
                    <a:cubicBezTo>
                      <a:pt x="191" y="834"/>
                      <a:pt x="0" y="656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55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44"/>
              <p:cNvSpPr/>
              <p:nvPr/>
            </p:nvSpPr>
            <p:spPr>
              <a:xfrm>
                <a:off x="1626975" y="1404475"/>
                <a:ext cx="155700" cy="72650"/>
              </a:xfrm>
              <a:custGeom>
                <a:avLst/>
                <a:gdLst/>
                <a:ahLst/>
                <a:cxnLst/>
                <a:rect l="l" t="t" r="r" b="b"/>
                <a:pathLst>
                  <a:path w="6228" h="2906" extrusionOk="0">
                    <a:moveTo>
                      <a:pt x="1" y="0"/>
                    </a:moveTo>
                    <a:lnTo>
                      <a:pt x="1" y="2905"/>
                    </a:lnTo>
                    <a:lnTo>
                      <a:pt x="6228" y="2905"/>
                    </a:lnTo>
                    <a:lnTo>
                      <a:pt x="622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63" name="Google Shape;2363;p44"/>
          <p:cNvGrpSpPr/>
          <p:nvPr/>
        </p:nvGrpSpPr>
        <p:grpSpPr>
          <a:xfrm rot="-463991">
            <a:off x="7279872" y="2477592"/>
            <a:ext cx="1747157" cy="2313435"/>
            <a:chOff x="3079550" y="2361275"/>
            <a:chExt cx="565275" cy="750425"/>
          </a:xfrm>
        </p:grpSpPr>
        <p:sp>
          <p:nvSpPr>
            <p:cNvPr id="2364" name="Google Shape;2364;p44"/>
            <p:cNvSpPr/>
            <p:nvPr/>
          </p:nvSpPr>
          <p:spPr>
            <a:xfrm>
              <a:off x="3079550" y="2361288"/>
              <a:ext cx="565275" cy="750400"/>
            </a:xfrm>
            <a:custGeom>
              <a:avLst/>
              <a:gdLst/>
              <a:ahLst/>
              <a:cxnLst/>
              <a:rect l="l" t="t" r="r" b="b"/>
              <a:pathLst>
                <a:path w="22611" h="30016" extrusionOk="0">
                  <a:moveTo>
                    <a:pt x="11061" y="0"/>
                  </a:moveTo>
                  <a:cubicBezTo>
                    <a:pt x="10692" y="0"/>
                    <a:pt x="10382" y="298"/>
                    <a:pt x="10382" y="679"/>
                  </a:cubicBezTo>
                  <a:cubicBezTo>
                    <a:pt x="10382" y="964"/>
                    <a:pt x="10573" y="1214"/>
                    <a:pt x="10835" y="1310"/>
                  </a:cubicBezTo>
                  <a:lnTo>
                    <a:pt x="10835" y="2917"/>
                  </a:lnTo>
                  <a:lnTo>
                    <a:pt x="9108" y="2917"/>
                  </a:lnTo>
                  <a:lnTo>
                    <a:pt x="9108" y="4596"/>
                  </a:lnTo>
                  <a:lnTo>
                    <a:pt x="7299" y="4596"/>
                  </a:lnTo>
                  <a:lnTo>
                    <a:pt x="7299" y="5417"/>
                  </a:lnTo>
                  <a:lnTo>
                    <a:pt x="6001" y="5417"/>
                  </a:lnTo>
                  <a:lnTo>
                    <a:pt x="6001" y="12823"/>
                  </a:lnTo>
                  <a:lnTo>
                    <a:pt x="4834" y="12823"/>
                  </a:lnTo>
                  <a:lnTo>
                    <a:pt x="4834" y="14859"/>
                  </a:lnTo>
                  <a:lnTo>
                    <a:pt x="4834" y="14907"/>
                  </a:lnTo>
                  <a:lnTo>
                    <a:pt x="4834" y="16883"/>
                  </a:lnTo>
                  <a:lnTo>
                    <a:pt x="4834" y="16943"/>
                  </a:lnTo>
                  <a:lnTo>
                    <a:pt x="4834" y="18919"/>
                  </a:lnTo>
                  <a:lnTo>
                    <a:pt x="4834" y="18979"/>
                  </a:lnTo>
                  <a:lnTo>
                    <a:pt x="4834" y="19705"/>
                  </a:lnTo>
                  <a:cubicBezTo>
                    <a:pt x="2798" y="21515"/>
                    <a:pt x="1512" y="24158"/>
                    <a:pt x="1512" y="27099"/>
                  </a:cubicBezTo>
                  <a:lnTo>
                    <a:pt x="1512" y="28087"/>
                  </a:lnTo>
                  <a:lnTo>
                    <a:pt x="0" y="28087"/>
                  </a:lnTo>
                  <a:lnTo>
                    <a:pt x="0" y="30016"/>
                  </a:lnTo>
                  <a:lnTo>
                    <a:pt x="4012" y="30016"/>
                  </a:lnTo>
                  <a:lnTo>
                    <a:pt x="4012" y="28087"/>
                  </a:lnTo>
                  <a:lnTo>
                    <a:pt x="2477" y="28087"/>
                  </a:lnTo>
                  <a:lnTo>
                    <a:pt x="2477" y="27099"/>
                  </a:lnTo>
                  <a:cubicBezTo>
                    <a:pt x="2477" y="24765"/>
                    <a:pt x="3370" y="22646"/>
                    <a:pt x="4834" y="21050"/>
                  </a:cubicBezTo>
                  <a:lnTo>
                    <a:pt x="4834" y="22991"/>
                  </a:lnTo>
                  <a:lnTo>
                    <a:pt x="4834" y="23039"/>
                  </a:lnTo>
                  <a:lnTo>
                    <a:pt x="4834" y="25075"/>
                  </a:lnTo>
                  <a:lnTo>
                    <a:pt x="6560" y="25075"/>
                  </a:lnTo>
                  <a:cubicBezTo>
                    <a:pt x="6549" y="25217"/>
                    <a:pt x="6549" y="25360"/>
                    <a:pt x="6549" y="25491"/>
                  </a:cubicBezTo>
                  <a:cubicBezTo>
                    <a:pt x="6549" y="27992"/>
                    <a:pt x="8573" y="30016"/>
                    <a:pt x="11061" y="30016"/>
                  </a:cubicBezTo>
                  <a:cubicBezTo>
                    <a:pt x="13561" y="30016"/>
                    <a:pt x="15585" y="27992"/>
                    <a:pt x="15585" y="25491"/>
                  </a:cubicBezTo>
                  <a:cubicBezTo>
                    <a:pt x="15585" y="25360"/>
                    <a:pt x="15573" y="25217"/>
                    <a:pt x="15562" y="25075"/>
                  </a:cubicBezTo>
                  <a:lnTo>
                    <a:pt x="17264" y="25075"/>
                  </a:lnTo>
                  <a:lnTo>
                    <a:pt x="17264" y="23039"/>
                  </a:lnTo>
                  <a:lnTo>
                    <a:pt x="17264" y="22991"/>
                  </a:lnTo>
                  <a:lnTo>
                    <a:pt x="17264" y="21015"/>
                  </a:lnTo>
                  <a:lnTo>
                    <a:pt x="17264" y="20955"/>
                  </a:lnTo>
                  <a:lnTo>
                    <a:pt x="17264" y="20562"/>
                  </a:lnTo>
                  <a:cubicBezTo>
                    <a:pt x="19014" y="22181"/>
                    <a:pt x="20122" y="24515"/>
                    <a:pt x="20122" y="27099"/>
                  </a:cubicBezTo>
                  <a:lnTo>
                    <a:pt x="20122" y="28087"/>
                  </a:lnTo>
                  <a:lnTo>
                    <a:pt x="18598" y="28087"/>
                  </a:lnTo>
                  <a:lnTo>
                    <a:pt x="18598" y="30016"/>
                  </a:lnTo>
                  <a:lnTo>
                    <a:pt x="22610" y="30016"/>
                  </a:lnTo>
                  <a:lnTo>
                    <a:pt x="22610" y="28087"/>
                  </a:lnTo>
                  <a:lnTo>
                    <a:pt x="21086" y="28087"/>
                  </a:lnTo>
                  <a:lnTo>
                    <a:pt x="21086" y="27099"/>
                  </a:lnTo>
                  <a:cubicBezTo>
                    <a:pt x="21086" y="23920"/>
                    <a:pt x="19586" y="21098"/>
                    <a:pt x="17264" y="19300"/>
                  </a:cubicBezTo>
                  <a:lnTo>
                    <a:pt x="17264" y="18979"/>
                  </a:lnTo>
                  <a:lnTo>
                    <a:pt x="17264" y="18919"/>
                  </a:lnTo>
                  <a:lnTo>
                    <a:pt x="17264" y="16943"/>
                  </a:lnTo>
                  <a:lnTo>
                    <a:pt x="17264" y="16883"/>
                  </a:lnTo>
                  <a:lnTo>
                    <a:pt x="17264" y="14907"/>
                  </a:lnTo>
                  <a:lnTo>
                    <a:pt x="17264" y="14859"/>
                  </a:lnTo>
                  <a:lnTo>
                    <a:pt x="17264" y="12823"/>
                  </a:lnTo>
                  <a:lnTo>
                    <a:pt x="16121" y="12823"/>
                  </a:lnTo>
                  <a:lnTo>
                    <a:pt x="16121" y="5417"/>
                  </a:lnTo>
                  <a:lnTo>
                    <a:pt x="14823" y="5417"/>
                  </a:lnTo>
                  <a:lnTo>
                    <a:pt x="14823" y="4596"/>
                  </a:lnTo>
                  <a:lnTo>
                    <a:pt x="13014" y="4596"/>
                  </a:lnTo>
                  <a:lnTo>
                    <a:pt x="13014" y="2917"/>
                  </a:lnTo>
                  <a:lnTo>
                    <a:pt x="11287" y="2917"/>
                  </a:lnTo>
                  <a:lnTo>
                    <a:pt x="11287" y="1310"/>
                  </a:lnTo>
                  <a:cubicBezTo>
                    <a:pt x="11549" y="1214"/>
                    <a:pt x="11740" y="964"/>
                    <a:pt x="11740" y="679"/>
                  </a:cubicBezTo>
                  <a:cubicBezTo>
                    <a:pt x="11740" y="310"/>
                    <a:pt x="11430" y="0"/>
                    <a:pt x="11061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65" name="Google Shape;2365;p44"/>
            <p:cNvGrpSpPr/>
            <p:nvPr/>
          </p:nvGrpSpPr>
          <p:grpSpPr>
            <a:xfrm>
              <a:off x="3079550" y="2361275"/>
              <a:ext cx="565275" cy="750425"/>
              <a:chOff x="3079550" y="1008875"/>
              <a:chExt cx="565275" cy="750425"/>
            </a:xfrm>
          </p:grpSpPr>
          <p:sp>
            <p:nvSpPr>
              <p:cNvPr id="2366" name="Google Shape;2366;p44"/>
              <p:cNvSpPr/>
              <p:nvPr/>
            </p:nvSpPr>
            <p:spPr>
              <a:xfrm>
                <a:off x="3350400" y="1025850"/>
                <a:ext cx="11350" cy="872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490" extrusionOk="0">
                    <a:moveTo>
                      <a:pt x="1" y="1"/>
                    </a:moveTo>
                    <a:lnTo>
                      <a:pt x="1" y="3489"/>
                    </a:lnTo>
                    <a:lnTo>
                      <a:pt x="453" y="3489"/>
                    </a:lnTo>
                    <a:lnTo>
                      <a:pt x="45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44"/>
              <p:cNvSpPr/>
              <p:nvPr/>
            </p:nvSpPr>
            <p:spPr>
              <a:xfrm>
                <a:off x="3339100" y="1008875"/>
                <a:ext cx="33950" cy="33975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1359" extrusionOk="0">
                    <a:moveTo>
                      <a:pt x="679" y="1"/>
                    </a:moveTo>
                    <a:cubicBezTo>
                      <a:pt x="298" y="1"/>
                      <a:pt x="0" y="310"/>
                      <a:pt x="0" y="680"/>
                    </a:cubicBezTo>
                    <a:cubicBezTo>
                      <a:pt x="0" y="1061"/>
                      <a:pt x="310" y="1358"/>
                      <a:pt x="679" y="1358"/>
                    </a:cubicBezTo>
                    <a:cubicBezTo>
                      <a:pt x="1048" y="1358"/>
                      <a:pt x="1358" y="1049"/>
                      <a:pt x="1358" y="680"/>
                    </a:cubicBezTo>
                    <a:cubicBezTo>
                      <a:pt x="1358" y="310"/>
                      <a:pt x="1048" y="1"/>
                      <a:pt x="67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44"/>
              <p:cNvSpPr/>
              <p:nvPr/>
            </p:nvSpPr>
            <p:spPr>
              <a:xfrm>
                <a:off x="3229550" y="1144325"/>
                <a:ext cx="253050" cy="347375"/>
              </a:xfrm>
              <a:custGeom>
                <a:avLst/>
                <a:gdLst/>
                <a:ahLst/>
                <a:cxnLst/>
                <a:rect l="l" t="t" r="r" b="b"/>
                <a:pathLst>
                  <a:path w="10122" h="13895" extrusionOk="0">
                    <a:moveTo>
                      <a:pt x="1" y="0"/>
                    </a:moveTo>
                    <a:lnTo>
                      <a:pt x="1" y="8835"/>
                    </a:lnTo>
                    <a:cubicBezTo>
                      <a:pt x="1" y="11633"/>
                      <a:pt x="2263" y="13895"/>
                      <a:pt x="5061" y="13895"/>
                    </a:cubicBezTo>
                    <a:cubicBezTo>
                      <a:pt x="7859" y="13895"/>
                      <a:pt x="10121" y="11633"/>
                      <a:pt x="10121" y="8835"/>
                    </a:cubicBezTo>
                    <a:lnTo>
                      <a:pt x="1012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44"/>
              <p:cNvSpPr/>
              <p:nvPr/>
            </p:nvSpPr>
            <p:spPr>
              <a:xfrm>
                <a:off x="3242950" y="1533350"/>
                <a:ext cx="226250" cy="225950"/>
              </a:xfrm>
              <a:custGeom>
                <a:avLst/>
                <a:gdLst/>
                <a:ahLst/>
                <a:cxnLst/>
                <a:rect l="l" t="t" r="r" b="b"/>
                <a:pathLst>
                  <a:path w="9050" h="9038" extrusionOk="0">
                    <a:moveTo>
                      <a:pt x="4525" y="1"/>
                    </a:moveTo>
                    <a:cubicBezTo>
                      <a:pt x="2025" y="1"/>
                      <a:pt x="1" y="2025"/>
                      <a:pt x="1" y="4513"/>
                    </a:cubicBezTo>
                    <a:cubicBezTo>
                      <a:pt x="1" y="7013"/>
                      <a:pt x="2037" y="9037"/>
                      <a:pt x="4525" y="9037"/>
                    </a:cubicBezTo>
                    <a:cubicBezTo>
                      <a:pt x="7025" y="9037"/>
                      <a:pt x="9049" y="7013"/>
                      <a:pt x="9049" y="4513"/>
                    </a:cubicBezTo>
                    <a:cubicBezTo>
                      <a:pt x="9049" y="2025"/>
                      <a:pt x="7025" y="1"/>
                      <a:pt x="45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44"/>
              <p:cNvSpPr/>
              <p:nvPr/>
            </p:nvSpPr>
            <p:spPr>
              <a:xfrm>
                <a:off x="3312300" y="1602700"/>
                <a:ext cx="87550" cy="87250"/>
              </a:xfrm>
              <a:custGeom>
                <a:avLst/>
                <a:gdLst/>
                <a:ahLst/>
                <a:cxnLst/>
                <a:rect l="l" t="t" r="r" b="b"/>
                <a:pathLst>
                  <a:path w="3502" h="3490" extrusionOk="0">
                    <a:moveTo>
                      <a:pt x="1751" y="1"/>
                    </a:moveTo>
                    <a:cubicBezTo>
                      <a:pt x="787" y="1"/>
                      <a:pt x="1" y="775"/>
                      <a:pt x="1" y="1739"/>
                    </a:cubicBezTo>
                    <a:cubicBezTo>
                      <a:pt x="1" y="2715"/>
                      <a:pt x="787" y="3489"/>
                      <a:pt x="1751" y="3489"/>
                    </a:cubicBezTo>
                    <a:cubicBezTo>
                      <a:pt x="2715" y="3489"/>
                      <a:pt x="3501" y="2715"/>
                      <a:pt x="3501" y="1739"/>
                    </a:cubicBezTo>
                    <a:cubicBezTo>
                      <a:pt x="3501" y="775"/>
                      <a:pt x="2715" y="1"/>
                      <a:pt x="17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44"/>
              <p:cNvSpPr/>
              <p:nvPr/>
            </p:nvSpPr>
            <p:spPr>
              <a:xfrm>
                <a:off x="3272125" y="1262200"/>
                <a:ext cx="1679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6716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6716" y="4143"/>
                    </a:lnTo>
                    <a:lnTo>
                      <a:pt x="67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44"/>
              <p:cNvSpPr/>
              <p:nvPr/>
            </p:nvSpPr>
            <p:spPr>
              <a:xfrm>
                <a:off x="3117350" y="1440200"/>
                <a:ext cx="489375" cy="286050"/>
              </a:xfrm>
              <a:custGeom>
                <a:avLst/>
                <a:gdLst/>
                <a:ahLst/>
                <a:cxnLst/>
                <a:rect l="l" t="t" r="r" b="b"/>
                <a:pathLst>
                  <a:path w="19575" h="11442" extrusionOk="0">
                    <a:moveTo>
                      <a:pt x="9775" y="0"/>
                    </a:moveTo>
                    <a:cubicBezTo>
                      <a:pt x="4382" y="0"/>
                      <a:pt x="0" y="4417"/>
                      <a:pt x="0" y="9846"/>
                    </a:cubicBezTo>
                    <a:lnTo>
                      <a:pt x="0" y="11442"/>
                    </a:lnTo>
                    <a:lnTo>
                      <a:pt x="965" y="11442"/>
                    </a:lnTo>
                    <a:lnTo>
                      <a:pt x="965" y="9846"/>
                    </a:lnTo>
                    <a:cubicBezTo>
                      <a:pt x="965" y="4941"/>
                      <a:pt x="4917" y="964"/>
                      <a:pt x="9775" y="964"/>
                    </a:cubicBezTo>
                    <a:lnTo>
                      <a:pt x="9799" y="964"/>
                    </a:lnTo>
                    <a:cubicBezTo>
                      <a:pt x="14657" y="964"/>
                      <a:pt x="18610" y="4941"/>
                      <a:pt x="18610" y="9846"/>
                    </a:cubicBezTo>
                    <a:lnTo>
                      <a:pt x="18610" y="11442"/>
                    </a:lnTo>
                    <a:lnTo>
                      <a:pt x="19574" y="11442"/>
                    </a:lnTo>
                    <a:lnTo>
                      <a:pt x="19574" y="9846"/>
                    </a:lnTo>
                    <a:cubicBezTo>
                      <a:pt x="19574" y="4417"/>
                      <a:pt x="15181" y="0"/>
                      <a:pt x="97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44"/>
              <p:cNvSpPr/>
              <p:nvPr/>
            </p:nvSpPr>
            <p:spPr>
              <a:xfrm>
                <a:off x="3200400" y="15836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44"/>
              <p:cNvSpPr/>
              <p:nvPr/>
            </p:nvSpPr>
            <p:spPr>
              <a:xfrm>
                <a:off x="3252175" y="15836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44"/>
              <p:cNvSpPr/>
              <p:nvPr/>
            </p:nvSpPr>
            <p:spPr>
              <a:xfrm>
                <a:off x="3303975" y="15836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44"/>
              <p:cNvSpPr/>
              <p:nvPr/>
            </p:nvSpPr>
            <p:spPr>
              <a:xfrm>
                <a:off x="3355475" y="15836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44"/>
              <p:cNvSpPr/>
              <p:nvPr/>
            </p:nvSpPr>
            <p:spPr>
              <a:xfrm>
                <a:off x="3407250" y="15836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44"/>
              <p:cNvSpPr/>
              <p:nvPr/>
            </p:nvSpPr>
            <p:spPr>
              <a:xfrm>
                <a:off x="3459050" y="15836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44"/>
              <p:cNvSpPr/>
              <p:nvPr/>
            </p:nvSpPr>
            <p:spPr>
              <a:xfrm>
                <a:off x="3200400" y="15327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44"/>
              <p:cNvSpPr/>
              <p:nvPr/>
            </p:nvSpPr>
            <p:spPr>
              <a:xfrm>
                <a:off x="3252175" y="15327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44"/>
              <p:cNvSpPr/>
              <p:nvPr/>
            </p:nvSpPr>
            <p:spPr>
              <a:xfrm>
                <a:off x="3303975" y="15327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44"/>
              <p:cNvSpPr/>
              <p:nvPr/>
            </p:nvSpPr>
            <p:spPr>
              <a:xfrm>
                <a:off x="3355475" y="15327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44"/>
              <p:cNvSpPr/>
              <p:nvPr/>
            </p:nvSpPr>
            <p:spPr>
              <a:xfrm>
                <a:off x="3407250" y="15327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44"/>
              <p:cNvSpPr/>
              <p:nvPr/>
            </p:nvSpPr>
            <p:spPr>
              <a:xfrm>
                <a:off x="3459050" y="15327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44"/>
              <p:cNvSpPr/>
              <p:nvPr/>
            </p:nvSpPr>
            <p:spPr>
              <a:xfrm>
                <a:off x="3200400" y="1481850"/>
                <a:ext cx="52100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97" extrusionOk="0">
                    <a:moveTo>
                      <a:pt x="0" y="1"/>
                    </a:moveTo>
                    <a:lnTo>
                      <a:pt x="0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44"/>
              <p:cNvSpPr/>
              <p:nvPr/>
            </p:nvSpPr>
            <p:spPr>
              <a:xfrm>
                <a:off x="3252175" y="1481850"/>
                <a:ext cx="5212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97" extrusionOk="0">
                    <a:moveTo>
                      <a:pt x="1" y="1"/>
                    </a:moveTo>
                    <a:lnTo>
                      <a:pt x="1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44"/>
              <p:cNvSpPr/>
              <p:nvPr/>
            </p:nvSpPr>
            <p:spPr>
              <a:xfrm>
                <a:off x="3303975" y="1481850"/>
                <a:ext cx="52100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97" extrusionOk="0">
                    <a:moveTo>
                      <a:pt x="0" y="1"/>
                    </a:moveTo>
                    <a:lnTo>
                      <a:pt x="0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44"/>
              <p:cNvSpPr/>
              <p:nvPr/>
            </p:nvSpPr>
            <p:spPr>
              <a:xfrm>
                <a:off x="3355475" y="1481850"/>
                <a:ext cx="52100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97" extrusionOk="0">
                    <a:moveTo>
                      <a:pt x="0" y="1"/>
                    </a:moveTo>
                    <a:lnTo>
                      <a:pt x="0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44"/>
              <p:cNvSpPr/>
              <p:nvPr/>
            </p:nvSpPr>
            <p:spPr>
              <a:xfrm>
                <a:off x="3407250" y="1481850"/>
                <a:ext cx="5212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97" extrusionOk="0">
                    <a:moveTo>
                      <a:pt x="1" y="1"/>
                    </a:moveTo>
                    <a:lnTo>
                      <a:pt x="1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44"/>
              <p:cNvSpPr/>
              <p:nvPr/>
            </p:nvSpPr>
            <p:spPr>
              <a:xfrm>
                <a:off x="3459050" y="1481850"/>
                <a:ext cx="5212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97" extrusionOk="0">
                    <a:moveTo>
                      <a:pt x="1" y="1"/>
                    </a:moveTo>
                    <a:lnTo>
                      <a:pt x="1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44"/>
              <p:cNvSpPr/>
              <p:nvPr/>
            </p:nvSpPr>
            <p:spPr>
              <a:xfrm>
                <a:off x="3200400" y="14312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44"/>
              <p:cNvSpPr/>
              <p:nvPr/>
            </p:nvSpPr>
            <p:spPr>
              <a:xfrm>
                <a:off x="3252175" y="14312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" name="Google Shape;2393;p44"/>
              <p:cNvSpPr/>
              <p:nvPr/>
            </p:nvSpPr>
            <p:spPr>
              <a:xfrm>
                <a:off x="3303975" y="14312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44"/>
              <p:cNvSpPr/>
              <p:nvPr/>
            </p:nvSpPr>
            <p:spPr>
              <a:xfrm>
                <a:off x="3355475" y="14312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44"/>
              <p:cNvSpPr/>
              <p:nvPr/>
            </p:nvSpPr>
            <p:spPr>
              <a:xfrm>
                <a:off x="3407250" y="14312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44"/>
              <p:cNvSpPr/>
              <p:nvPr/>
            </p:nvSpPr>
            <p:spPr>
              <a:xfrm>
                <a:off x="3459050" y="14312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44"/>
              <p:cNvSpPr/>
              <p:nvPr/>
            </p:nvSpPr>
            <p:spPr>
              <a:xfrm>
                <a:off x="3200400" y="13803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44"/>
              <p:cNvSpPr/>
              <p:nvPr/>
            </p:nvSpPr>
            <p:spPr>
              <a:xfrm>
                <a:off x="3252175" y="13803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44"/>
              <p:cNvSpPr/>
              <p:nvPr/>
            </p:nvSpPr>
            <p:spPr>
              <a:xfrm>
                <a:off x="3303975" y="13803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44"/>
              <p:cNvSpPr/>
              <p:nvPr/>
            </p:nvSpPr>
            <p:spPr>
              <a:xfrm>
                <a:off x="3355475" y="13803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44"/>
              <p:cNvSpPr/>
              <p:nvPr/>
            </p:nvSpPr>
            <p:spPr>
              <a:xfrm>
                <a:off x="3407250" y="13803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44"/>
              <p:cNvSpPr/>
              <p:nvPr/>
            </p:nvSpPr>
            <p:spPr>
              <a:xfrm>
                <a:off x="3459050" y="13803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44"/>
              <p:cNvSpPr/>
              <p:nvPr/>
            </p:nvSpPr>
            <p:spPr>
              <a:xfrm>
                <a:off x="3200400" y="13294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44"/>
              <p:cNvSpPr/>
              <p:nvPr/>
            </p:nvSpPr>
            <p:spPr>
              <a:xfrm>
                <a:off x="3252175" y="13294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44"/>
              <p:cNvSpPr/>
              <p:nvPr/>
            </p:nvSpPr>
            <p:spPr>
              <a:xfrm>
                <a:off x="3303975" y="13294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44"/>
              <p:cNvSpPr/>
              <p:nvPr/>
            </p:nvSpPr>
            <p:spPr>
              <a:xfrm>
                <a:off x="3355475" y="13294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44"/>
              <p:cNvSpPr/>
              <p:nvPr/>
            </p:nvSpPr>
            <p:spPr>
              <a:xfrm>
                <a:off x="3407250" y="13294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44"/>
              <p:cNvSpPr/>
              <p:nvPr/>
            </p:nvSpPr>
            <p:spPr>
              <a:xfrm>
                <a:off x="3459050" y="13294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44"/>
              <p:cNvSpPr/>
              <p:nvPr/>
            </p:nvSpPr>
            <p:spPr>
              <a:xfrm>
                <a:off x="3079550" y="1711050"/>
                <a:ext cx="100325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4013" h="1930" extrusionOk="0">
                    <a:moveTo>
                      <a:pt x="0" y="1"/>
                    </a:moveTo>
                    <a:lnTo>
                      <a:pt x="0" y="1929"/>
                    </a:lnTo>
                    <a:lnTo>
                      <a:pt x="4012" y="1929"/>
                    </a:lnTo>
                    <a:lnTo>
                      <a:pt x="401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44"/>
              <p:cNvSpPr/>
              <p:nvPr/>
            </p:nvSpPr>
            <p:spPr>
              <a:xfrm>
                <a:off x="3544475" y="1711050"/>
                <a:ext cx="100350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4014" h="1930" extrusionOk="0">
                    <a:moveTo>
                      <a:pt x="1" y="1"/>
                    </a:moveTo>
                    <a:lnTo>
                      <a:pt x="1" y="1929"/>
                    </a:lnTo>
                    <a:lnTo>
                      <a:pt x="4013" y="1929"/>
                    </a:lnTo>
                    <a:lnTo>
                      <a:pt x="401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44"/>
              <p:cNvSpPr/>
              <p:nvPr/>
            </p:nvSpPr>
            <p:spPr>
              <a:xfrm>
                <a:off x="3272125" y="12008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0" y="0"/>
                    </a:moveTo>
                    <a:lnTo>
                      <a:pt x="0" y="1465"/>
                    </a:lnTo>
                    <a:lnTo>
                      <a:pt x="929" y="1465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" name="Google Shape;2412;p44"/>
              <p:cNvSpPr/>
              <p:nvPr/>
            </p:nvSpPr>
            <p:spPr>
              <a:xfrm>
                <a:off x="3344450" y="12008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1" y="0"/>
                    </a:moveTo>
                    <a:lnTo>
                      <a:pt x="1" y="1465"/>
                    </a:lnTo>
                    <a:lnTo>
                      <a:pt x="929" y="1465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" name="Google Shape;2413;p44"/>
              <p:cNvSpPr/>
              <p:nvPr/>
            </p:nvSpPr>
            <p:spPr>
              <a:xfrm>
                <a:off x="3344450" y="12008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1" y="0"/>
                    </a:moveTo>
                    <a:lnTo>
                      <a:pt x="1" y="1465"/>
                    </a:lnTo>
                    <a:lnTo>
                      <a:pt x="929" y="1465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" name="Google Shape;2414;p44"/>
              <p:cNvSpPr/>
              <p:nvPr/>
            </p:nvSpPr>
            <p:spPr>
              <a:xfrm>
                <a:off x="3417075" y="1200875"/>
                <a:ext cx="229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465" extrusionOk="0">
                    <a:moveTo>
                      <a:pt x="1" y="0"/>
                    </a:moveTo>
                    <a:lnTo>
                      <a:pt x="1" y="1465"/>
                    </a:lnTo>
                    <a:lnTo>
                      <a:pt x="918" y="1465"/>
                    </a:lnTo>
                    <a:lnTo>
                      <a:pt x="9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" name="Google Shape;2415;p44"/>
              <p:cNvSpPr/>
              <p:nvPr/>
            </p:nvSpPr>
            <p:spPr>
              <a:xfrm>
                <a:off x="3262000" y="1123775"/>
                <a:ext cx="188150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7526" h="823" extrusionOk="0">
                    <a:moveTo>
                      <a:pt x="1" y="1"/>
                    </a:moveTo>
                    <a:lnTo>
                      <a:pt x="1" y="822"/>
                    </a:lnTo>
                    <a:lnTo>
                      <a:pt x="7525" y="822"/>
                    </a:lnTo>
                    <a:lnTo>
                      <a:pt x="752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44"/>
              <p:cNvSpPr/>
              <p:nvPr/>
            </p:nvSpPr>
            <p:spPr>
              <a:xfrm>
                <a:off x="3307250" y="1081800"/>
                <a:ext cx="97350" cy="42000"/>
              </a:xfrm>
              <a:custGeom>
                <a:avLst/>
                <a:gdLst/>
                <a:ahLst/>
                <a:cxnLst/>
                <a:rect l="l" t="t" r="r" b="b"/>
                <a:pathLst>
                  <a:path w="3894" h="1680" extrusionOk="0">
                    <a:moveTo>
                      <a:pt x="0" y="1"/>
                    </a:moveTo>
                    <a:lnTo>
                      <a:pt x="0" y="1680"/>
                    </a:lnTo>
                    <a:lnTo>
                      <a:pt x="3894" y="1680"/>
                    </a:lnTo>
                    <a:lnTo>
                      <a:pt x="389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17" name="Google Shape;2417;p44"/>
          <p:cNvGrpSpPr/>
          <p:nvPr/>
        </p:nvGrpSpPr>
        <p:grpSpPr>
          <a:xfrm rot="914391">
            <a:off x="7949111" y="379269"/>
            <a:ext cx="836213" cy="1254211"/>
            <a:chOff x="6630575" y="1482600"/>
            <a:chExt cx="292025" cy="438475"/>
          </a:xfrm>
        </p:grpSpPr>
        <p:sp>
          <p:nvSpPr>
            <p:cNvPr id="2418" name="Google Shape;2418;p44"/>
            <p:cNvSpPr/>
            <p:nvPr/>
          </p:nvSpPr>
          <p:spPr>
            <a:xfrm>
              <a:off x="6630575" y="1482750"/>
              <a:ext cx="292025" cy="438175"/>
            </a:xfrm>
            <a:custGeom>
              <a:avLst/>
              <a:gdLst/>
              <a:ahLst/>
              <a:cxnLst/>
              <a:rect l="l" t="t" r="r" b="b"/>
              <a:pathLst>
                <a:path w="11681" h="17527" extrusionOk="0">
                  <a:moveTo>
                    <a:pt x="5847" y="0"/>
                  </a:moveTo>
                  <a:cubicBezTo>
                    <a:pt x="2620" y="0"/>
                    <a:pt x="1" y="2608"/>
                    <a:pt x="1" y="5835"/>
                  </a:cubicBezTo>
                  <a:lnTo>
                    <a:pt x="1" y="9633"/>
                  </a:lnTo>
                  <a:lnTo>
                    <a:pt x="1" y="14586"/>
                  </a:lnTo>
                  <a:lnTo>
                    <a:pt x="1" y="14990"/>
                  </a:lnTo>
                  <a:lnTo>
                    <a:pt x="1" y="15395"/>
                  </a:lnTo>
                  <a:lnTo>
                    <a:pt x="1" y="16538"/>
                  </a:lnTo>
                  <a:lnTo>
                    <a:pt x="1" y="16788"/>
                  </a:lnTo>
                  <a:cubicBezTo>
                    <a:pt x="1" y="16836"/>
                    <a:pt x="13" y="16872"/>
                    <a:pt x="13" y="16919"/>
                  </a:cubicBezTo>
                  <a:lnTo>
                    <a:pt x="24" y="16955"/>
                  </a:lnTo>
                  <a:cubicBezTo>
                    <a:pt x="36" y="16991"/>
                    <a:pt x="36" y="17026"/>
                    <a:pt x="48" y="17050"/>
                  </a:cubicBezTo>
                  <a:cubicBezTo>
                    <a:pt x="60" y="17062"/>
                    <a:pt x="60" y="17074"/>
                    <a:pt x="72" y="17086"/>
                  </a:cubicBezTo>
                  <a:cubicBezTo>
                    <a:pt x="84" y="17122"/>
                    <a:pt x="96" y="17145"/>
                    <a:pt x="120" y="17181"/>
                  </a:cubicBezTo>
                  <a:cubicBezTo>
                    <a:pt x="120" y="17193"/>
                    <a:pt x="132" y="17193"/>
                    <a:pt x="132" y="17205"/>
                  </a:cubicBezTo>
                  <a:cubicBezTo>
                    <a:pt x="155" y="17241"/>
                    <a:pt x="179" y="17265"/>
                    <a:pt x="215" y="17300"/>
                  </a:cubicBezTo>
                  <a:cubicBezTo>
                    <a:pt x="227" y="17312"/>
                    <a:pt x="239" y="17324"/>
                    <a:pt x="239" y="17324"/>
                  </a:cubicBezTo>
                  <a:cubicBezTo>
                    <a:pt x="263" y="17348"/>
                    <a:pt x="286" y="17372"/>
                    <a:pt x="310" y="17384"/>
                  </a:cubicBezTo>
                  <a:cubicBezTo>
                    <a:pt x="322" y="17395"/>
                    <a:pt x="334" y="17407"/>
                    <a:pt x="346" y="17407"/>
                  </a:cubicBezTo>
                  <a:cubicBezTo>
                    <a:pt x="370" y="17431"/>
                    <a:pt x="394" y="17443"/>
                    <a:pt x="429" y="17455"/>
                  </a:cubicBezTo>
                  <a:cubicBezTo>
                    <a:pt x="441" y="17455"/>
                    <a:pt x="453" y="17467"/>
                    <a:pt x="465" y="17467"/>
                  </a:cubicBezTo>
                  <a:cubicBezTo>
                    <a:pt x="465" y="17479"/>
                    <a:pt x="477" y="17479"/>
                    <a:pt x="477" y="17479"/>
                  </a:cubicBezTo>
                  <a:cubicBezTo>
                    <a:pt x="560" y="17503"/>
                    <a:pt x="655" y="17526"/>
                    <a:pt x="751" y="17526"/>
                  </a:cubicBezTo>
                  <a:lnTo>
                    <a:pt x="10931" y="17526"/>
                  </a:lnTo>
                  <a:cubicBezTo>
                    <a:pt x="11347" y="17526"/>
                    <a:pt x="11681" y="17193"/>
                    <a:pt x="11681" y="16788"/>
                  </a:cubicBezTo>
                  <a:lnTo>
                    <a:pt x="11681" y="16133"/>
                  </a:lnTo>
                  <a:lnTo>
                    <a:pt x="11681" y="15383"/>
                  </a:lnTo>
                  <a:lnTo>
                    <a:pt x="11681" y="14979"/>
                  </a:lnTo>
                  <a:lnTo>
                    <a:pt x="11681" y="14574"/>
                  </a:lnTo>
                  <a:lnTo>
                    <a:pt x="11681" y="9633"/>
                  </a:lnTo>
                  <a:lnTo>
                    <a:pt x="11681" y="5835"/>
                  </a:lnTo>
                  <a:cubicBezTo>
                    <a:pt x="11681" y="2608"/>
                    <a:pt x="9061" y="0"/>
                    <a:pt x="5847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19" name="Google Shape;2419;p44"/>
            <p:cNvGrpSpPr/>
            <p:nvPr/>
          </p:nvGrpSpPr>
          <p:grpSpPr>
            <a:xfrm>
              <a:off x="6630575" y="1482600"/>
              <a:ext cx="292025" cy="438475"/>
              <a:chOff x="6630575" y="-207050"/>
              <a:chExt cx="292025" cy="438475"/>
            </a:xfrm>
          </p:grpSpPr>
          <p:sp>
            <p:nvSpPr>
              <p:cNvPr id="2420" name="Google Shape;2420;p44"/>
              <p:cNvSpPr/>
              <p:nvPr/>
            </p:nvSpPr>
            <p:spPr>
              <a:xfrm>
                <a:off x="6630575" y="-207050"/>
                <a:ext cx="292025" cy="4384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7539" extrusionOk="0">
                    <a:moveTo>
                      <a:pt x="5847" y="1"/>
                    </a:moveTo>
                    <a:cubicBezTo>
                      <a:pt x="2620" y="1"/>
                      <a:pt x="1" y="2620"/>
                      <a:pt x="1" y="5847"/>
                    </a:cubicBezTo>
                    <a:lnTo>
                      <a:pt x="1" y="9645"/>
                    </a:lnTo>
                    <a:lnTo>
                      <a:pt x="1" y="16789"/>
                    </a:lnTo>
                    <a:cubicBezTo>
                      <a:pt x="1" y="17205"/>
                      <a:pt x="334" y="17539"/>
                      <a:pt x="751" y="17539"/>
                    </a:cubicBezTo>
                    <a:lnTo>
                      <a:pt x="10931" y="17539"/>
                    </a:lnTo>
                    <a:cubicBezTo>
                      <a:pt x="11347" y="17539"/>
                      <a:pt x="11681" y="17205"/>
                      <a:pt x="11681" y="16789"/>
                    </a:cubicBezTo>
                    <a:lnTo>
                      <a:pt x="11681" y="9645"/>
                    </a:lnTo>
                    <a:lnTo>
                      <a:pt x="11681" y="5847"/>
                    </a:lnTo>
                    <a:cubicBezTo>
                      <a:pt x="11681" y="2620"/>
                      <a:pt x="9061" y="1"/>
                      <a:pt x="58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44"/>
              <p:cNvSpPr/>
              <p:nvPr/>
            </p:nvSpPr>
            <p:spPr>
              <a:xfrm>
                <a:off x="6630575" y="167700"/>
                <a:ext cx="292025" cy="6372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2549" extrusionOk="0">
                    <a:moveTo>
                      <a:pt x="1" y="1"/>
                    </a:moveTo>
                    <a:lnTo>
                      <a:pt x="1" y="1799"/>
                    </a:lnTo>
                    <a:cubicBezTo>
                      <a:pt x="1" y="2215"/>
                      <a:pt x="334" y="2549"/>
                      <a:pt x="751" y="2549"/>
                    </a:cubicBezTo>
                    <a:lnTo>
                      <a:pt x="10931" y="2549"/>
                    </a:lnTo>
                    <a:cubicBezTo>
                      <a:pt x="11347" y="2549"/>
                      <a:pt x="11681" y="2215"/>
                      <a:pt x="11681" y="1799"/>
                    </a:cubicBezTo>
                    <a:lnTo>
                      <a:pt x="1168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44"/>
              <p:cNvSpPr/>
              <p:nvPr/>
            </p:nvSpPr>
            <p:spPr>
              <a:xfrm>
                <a:off x="6669275" y="45675"/>
                <a:ext cx="214325" cy="67300"/>
              </a:xfrm>
              <a:custGeom>
                <a:avLst/>
                <a:gdLst/>
                <a:ahLst/>
                <a:cxnLst/>
                <a:rect l="l" t="t" r="r" b="b"/>
                <a:pathLst>
                  <a:path w="8573" h="2692" extrusionOk="0">
                    <a:moveTo>
                      <a:pt x="1346" y="0"/>
                    </a:moveTo>
                    <a:cubicBezTo>
                      <a:pt x="608" y="0"/>
                      <a:pt x="0" y="608"/>
                      <a:pt x="0" y="1346"/>
                    </a:cubicBezTo>
                    <a:cubicBezTo>
                      <a:pt x="0" y="2084"/>
                      <a:pt x="608" y="2691"/>
                      <a:pt x="1346" y="2691"/>
                    </a:cubicBezTo>
                    <a:lnTo>
                      <a:pt x="7228" y="2691"/>
                    </a:lnTo>
                    <a:cubicBezTo>
                      <a:pt x="7978" y="2691"/>
                      <a:pt x="8573" y="2084"/>
                      <a:pt x="8573" y="1346"/>
                    </a:cubicBezTo>
                    <a:cubicBezTo>
                      <a:pt x="8573" y="608"/>
                      <a:pt x="7978" y="0"/>
                      <a:pt x="722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44"/>
              <p:cNvSpPr/>
              <p:nvPr/>
            </p:nvSpPr>
            <p:spPr>
              <a:xfrm>
                <a:off x="6663025" y="39425"/>
                <a:ext cx="227125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085" h="3192" extrusionOk="0">
                    <a:moveTo>
                      <a:pt x="7489" y="500"/>
                    </a:moveTo>
                    <a:cubicBezTo>
                      <a:pt x="8085" y="500"/>
                      <a:pt x="8573" y="989"/>
                      <a:pt x="8573" y="1596"/>
                    </a:cubicBezTo>
                    <a:cubicBezTo>
                      <a:pt x="8573" y="2203"/>
                      <a:pt x="8085" y="2691"/>
                      <a:pt x="7489" y="2691"/>
                    </a:cubicBezTo>
                    <a:lnTo>
                      <a:pt x="1608" y="2691"/>
                    </a:lnTo>
                    <a:cubicBezTo>
                      <a:pt x="1001" y="2691"/>
                      <a:pt x="512" y="2203"/>
                      <a:pt x="512" y="1596"/>
                    </a:cubicBezTo>
                    <a:cubicBezTo>
                      <a:pt x="512" y="989"/>
                      <a:pt x="1001" y="500"/>
                      <a:pt x="1608" y="500"/>
                    </a:cubicBezTo>
                    <a:close/>
                    <a:moveTo>
                      <a:pt x="1608" y="0"/>
                    </a:moveTo>
                    <a:cubicBezTo>
                      <a:pt x="715" y="0"/>
                      <a:pt x="0" y="715"/>
                      <a:pt x="0" y="1596"/>
                    </a:cubicBezTo>
                    <a:cubicBezTo>
                      <a:pt x="0" y="2477"/>
                      <a:pt x="715" y="3191"/>
                      <a:pt x="1608" y="3191"/>
                    </a:cubicBezTo>
                    <a:lnTo>
                      <a:pt x="7489" y="3191"/>
                    </a:lnTo>
                    <a:cubicBezTo>
                      <a:pt x="8371" y="3191"/>
                      <a:pt x="9085" y="2477"/>
                      <a:pt x="9085" y="1596"/>
                    </a:cubicBezTo>
                    <a:cubicBezTo>
                      <a:pt x="9085" y="715"/>
                      <a:pt x="8371" y="0"/>
                      <a:pt x="74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44"/>
              <p:cNvSpPr/>
              <p:nvPr/>
            </p:nvSpPr>
            <p:spPr>
              <a:xfrm>
                <a:off x="6700225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44"/>
              <p:cNvSpPr/>
              <p:nvPr/>
            </p:nvSpPr>
            <p:spPr>
              <a:xfrm>
                <a:off x="6735350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44"/>
              <p:cNvSpPr/>
              <p:nvPr/>
            </p:nvSpPr>
            <p:spPr>
              <a:xfrm>
                <a:off x="6770175" y="44775"/>
                <a:ext cx="128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13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13" y="2727"/>
                    </a:lnTo>
                    <a:lnTo>
                      <a:pt x="5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44"/>
              <p:cNvSpPr/>
              <p:nvPr/>
            </p:nvSpPr>
            <p:spPr>
              <a:xfrm>
                <a:off x="6805300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44"/>
              <p:cNvSpPr/>
              <p:nvPr/>
            </p:nvSpPr>
            <p:spPr>
              <a:xfrm>
                <a:off x="6840425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44"/>
              <p:cNvSpPr/>
              <p:nvPr/>
            </p:nvSpPr>
            <p:spPr>
              <a:xfrm>
                <a:off x="6630575" y="157600"/>
                <a:ext cx="292025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810" extrusionOk="0">
                    <a:moveTo>
                      <a:pt x="1" y="0"/>
                    </a:moveTo>
                    <a:lnTo>
                      <a:pt x="1" y="810"/>
                    </a:lnTo>
                    <a:lnTo>
                      <a:pt x="11681" y="810"/>
                    </a:lnTo>
                    <a:lnTo>
                      <a:pt x="116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44"/>
              <p:cNvSpPr/>
              <p:nvPr/>
            </p:nvSpPr>
            <p:spPr>
              <a:xfrm>
                <a:off x="6707675" y="-125775"/>
                <a:ext cx="137825" cy="137825"/>
              </a:xfrm>
              <a:custGeom>
                <a:avLst/>
                <a:gdLst/>
                <a:ahLst/>
                <a:cxnLst/>
                <a:rect l="l" t="t" r="r" b="b"/>
                <a:pathLst>
                  <a:path w="5513" h="5513" extrusionOk="0">
                    <a:moveTo>
                      <a:pt x="2751" y="0"/>
                    </a:moveTo>
                    <a:cubicBezTo>
                      <a:pt x="1227" y="0"/>
                      <a:pt x="0" y="1239"/>
                      <a:pt x="0" y="2763"/>
                    </a:cubicBezTo>
                    <a:cubicBezTo>
                      <a:pt x="0" y="4287"/>
                      <a:pt x="1227" y="5513"/>
                      <a:pt x="2751" y="5513"/>
                    </a:cubicBezTo>
                    <a:cubicBezTo>
                      <a:pt x="4287" y="5513"/>
                      <a:pt x="5513" y="4287"/>
                      <a:pt x="5513" y="2763"/>
                    </a:cubicBezTo>
                    <a:cubicBezTo>
                      <a:pt x="5513" y="1239"/>
                      <a:pt x="4287" y="0"/>
                      <a:pt x="27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2431;p44"/>
              <p:cNvSpPr/>
              <p:nvPr/>
            </p:nvSpPr>
            <p:spPr>
              <a:xfrm>
                <a:off x="6723450" y="-110000"/>
                <a:ext cx="106275" cy="106275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4251" extrusionOk="0">
                    <a:moveTo>
                      <a:pt x="2120" y="0"/>
                    </a:moveTo>
                    <a:cubicBezTo>
                      <a:pt x="953" y="0"/>
                      <a:pt x="0" y="953"/>
                      <a:pt x="0" y="2132"/>
                    </a:cubicBezTo>
                    <a:cubicBezTo>
                      <a:pt x="0" y="3298"/>
                      <a:pt x="953" y="4251"/>
                      <a:pt x="2120" y="4251"/>
                    </a:cubicBezTo>
                    <a:cubicBezTo>
                      <a:pt x="3298" y="4251"/>
                      <a:pt x="4251" y="3298"/>
                      <a:pt x="4251" y="2132"/>
                    </a:cubicBezTo>
                    <a:cubicBezTo>
                      <a:pt x="4251" y="953"/>
                      <a:pt x="3298" y="0"/>
                      <a:pt x="212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44"/>
              <p:cNvSpPr/>
              <p:nvPr/>
            </p:nvSpPr>
            <p:spPr>
              <a:xfrm>
                <a:off x="6723450" y="-71900"/>
                <a:ext cx="106275" cy="68175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2727" extrusionOk="0">
                    <a:moveTo>
                      <a:pt x="96" y="0"/>
                    </a:moveTo>
                    <a:cubicBezTo>
                      <a:pt x="36" y="191"/>
                      <a:pt x="0" y="393"/>
                      <a:pt x="0" y="608"/>
                    </a:cubicBezTo>
                    <a:cubicBezTo>
                      <a:pt x="0" y="1774"/>
                      <a:pt x="953" y="2727"/>
                      <a:pt x="2132" y="2727"/>
                    </a:cubicBezTo>
                    <a:cubicBezTo>
                      <a:pt x="3298" y="2727"/>
                      <a:pt x="4251" y="1774"/>
                      <a:pt x="4251" y="608"/>
                    </a:cubicBezTo>
                    <a:cubicBezTo>
                      <a:pt x="4251" y="393"/>
                      <a:pt x="4227" y="191"/>
                      <a:pt x="4168" y="0"/>
                    </a:cubicBezTo>
                    <a:cubicBezTo>
                      <a:pt x="3906" y="881"/>
                      <a:pt x="3084" y="1524"/>
                      <a:pt x="2132" y="1524"/>
                    </a:cubicBezTo>
                    <a:cubicBezTo>
                      <a:pt x="1167" y="1524"/>
                      <a:pt x="346" y="881"/>
                      <a:pt x="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2433;p44"/>
              <p:cNvSpPr/>
              <p:nvPr/>
            </p:nvSpPr>
            <p:spPr>
              <a:xfrm>
                <a:off x="6630575" y="167700"/>
                <a:ext cx="67600" cy="62250"/>
              </a:xfrm>
              <a:custGeom>
                <a:avLst/>
                <a:gdLst/>
                <a:ahLst/>
                <a:cxnLst/>
                <a:rect l="l" t="t" r="r" b="b"/>
                <a:pathLst>
                  <a:path w="2704" h="2490" extrusionOk="0">
                    <a:moveTo>
                      <a:pt x="1394" y="1"/>
                    </a:moveTo>
                    <a:lnTo>
                      <a:pt x="1" y="1561"/>
                    </a:lnTo>
                    <a:lnTo>
                      <a:pt x="1" y="1799"/>
                    </a:lnTo>
                    <a:cubicBezTo>
                      <a:pt x="1" y="2108"/>
                      <a:pt x="203" y="2382"/>
                      <a:pt x="477" y="2489"/>
                    </a:cubicBez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" name="Google Shape;2434;p44"/>
              <p:cNvSpPr/>
              <p:nvPr/>
            </p:nvSpPr>
            <p:spPr>
              <a:xfrm>
                <a:off x="6658550" y="167700"/>
                <a:ext cx="896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2537" extrusionOk="0">
                    <a:moveTo>
                      <a:pt x="2275" y="1"/>
                    </a:moveTo>
                    <a:lnTo>
                      <a:pt x="1" y="2537"/>
                    </a:lnTo>
                    <a:lnTo>
                      <a:pt x="1311" y="2537"/>
                    </a:lnTo>
                    <a:lnTo>
                      <a:pt x="35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" name="Google Shape;2435;p44"/>
              <p:cNvSpPr/>
              <p:nvPr/>
            </p:nvSpPr>
            <p:spPr>
              <a:xfrm>
                <a:off x="6708575" y="167700"/>
                <a:ext cx="89600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4" h="2537" extrusionOk="0">
                    <a:moveTo>
                      <a:pt x="2274" y="1"/>
                    </a:moveTo>
                    <a:lnTo>
                      <a:pt x="0" y="2537"/>
                    </a:lnTo>
                    <a:lnTo>
                      <a:pt x="1310" y="2537"/>
                    </a:lnTo>
                    <a:lnTo>
                      <a:pt x="35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" name="Google Shape;2436;p44"/>
              <p:cNvSpPr/>
              <p:nvPr/>
            </p:nvSpPr>
            <p:spPr>
              <a:xfrm>
                <a:off x="6858275" y="167700"/>
                <a:ext cx="643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2537" extrusionOk="0">
                    <a:moveTo>
                      <a:pt x="2287" y="1"/>
                    </a:moveTo>
                    <a:lnTo>
                      <a:pt x="1" y="2537"/>
                    </a:lnTo>
                    <a:lnTo>
                      <a:pt x="1311" y="2537"/>
                    </a:lnTo>
                    <a:lnTo>
                      <a:pt x="2573" y="1144"/>
                    </a:lnTo>
                    <a:lnTo>
                      <a:pt x="257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" name="Google Shape;2437;p44"/>
              <p:cNvSpPr/>
              <p:nvPr/>
            </p:nvSpPr>
            <p:spPr>
              <a:xfrm>
                <a:off x="6758575" y="167700"/>
                <a:ext cx="896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2537" extrusionOk="0">
                    <a:moveTo>
                      <a:pt x="2274" y="1"/>
                    </a:moveTo>
                    <a:lnTo>
                      <a:pt x="0" y="2537"/>
                    </a:lnTo>
                    <a:lnTo>
                      <a:pt x="1310" y="2537"/>
                    </a:lnTo>
                    <a:lnTo>
                      <a:pt x="35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44"/>
              <p:cNvSpPr/>
              <p:nvPr/>
            </p:nvSpPr>
            <p:spPr>
              <a:xfrm>
                <a:off x="6808275" y="167700"/>
                <a:ext cx="899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97" h="2537" extrusionOk="0">
                    <a:moveTo>
                      <a:pt x="2287" y="1"/>
                    </a:moveTo>
                    <a:lnTo>
                      <a:pt x="1" y="2537"/>
                    </a:lnTo>
                    <a:lnTo>
                      <a:pt x="1322" y="2537"/>
                    </a:lnTo>
                    <a:lnTo>
                      <a:pt x="35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9" name="Google Shape;2439;p44"/>
          <p:cNvGrpSpPr/>
          <p:nvPr/>
        </p:nvGrpSpPr>
        <p:grpSpPr>
          <a:xfrm>
            <a:off x="1495179" y="2021000"/>
            <a:ext cx="234762" cy="218290"/>
            <a:chOff x="8652775" y="883650"/>
            <a:chExt cx="38125" cy="35450"/>
          </a:xfrm>
        </p:grpSpPr>
        <p:sp>
          <p:nvSpPr>
            <p:cNvPr id="2440" name="Google Shape;2440;p44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44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44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44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4" name="Google Shape;2444;p44"/>
          <p:cNvGrpSpPr/>
          <p:nvPr/>
        </p:nvGrpSpPr>
        <p:grpSpPr>
          <a:xfrm>
            <a:off x="7410016" y="2370538"/>
            <a:ext cx="234762" cy="218290"/>
            <a:chOff x="8652775" y="883650"/>
            <a:chExt cx="38125" cy="35450"/>
          </a:xfrm>
        </p:grpSpPr>
        <p:sp>
          <p:nvSpPr>
            <p:cNvPr id="2445" name="Google Shape;2445;p44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44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44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8" name="Google Shape;2448;p44"/>
          <p:cNvGrpSpPr/>
          <p:nvPr/>
        </p:nvGrpSpPr>
        <p:grpSpPr>
          <a:xfrm rot="-807566">
            <a:off x="-107205" y="2647553"/>
            <a:ext cx="1827102" cy="2315108"/>
            <a:chOff x="4700075" y="3262363"/>
            <a:chExt cx="560525" cy="710238"/>
          </a:xfrm>
        </p:grpSpPr>
        <p:sp>
          <p:nvSpPr>
            <p:cNvPr id="2449" name="Google Shape;2449;p44"/>
            <p:cNvSpPr/>
            <p:nvPr/>
          </p:nvSpPr>
          <p:spPr>
            <a:xfrm>
              <a:off x="4700075" y="3262375"/>
              <a:ext cx="560525" cy="710225"/>
            </a:xfrm>
            <a:custGeom>
              <a:avLst/>
              <a:gdLst/>
              <a:ahLst/>
              <a:cxnLst/>
              <a:rect l="l" t="t" r="r" b="b"/>
              <a:pathLst>
                <a:path w="22421" h="28409" extrusionOk="0">
                  <a:moveTo>
                    <a:pt x="6728" y="0"/>
                  </a:moveTo>
                  <a:cubicBezTo>
                    <a:pt x="6121" y="0"/>
                    <a:pt x="5632" y="488"/>
                    <a:pt x="5632" y="1084"/>
                  </a:cubicBezTo>
                  <a:lnTo>
                    <a:pt x="5632" y="3000"/>
                  </a:lnTo>
                  <a:cubicBezTo>
                    <a:pt x="5394" y="3012"/>
                    <a:pt x="5204" y="3215"/>
                    <a:pt x="5204" y="3465"/>
                  </a:cubicBezTo>
                  <a:lnTo>
                    <a:pt x="5204" y="3953"/>
                  </a:lnTo>
                  <a:lnTo>
                    <a:pt x="4716" y="3953"/>
                  </a:lnTo>
                  <a:lnTo>
                    <a:pt x="4716" y="4286"/>
                  </a:lnTo>
                  <a:lnTo>
                    <a:pt x="3263" y="4286"/>
                  </a:lnTo>
                  <a:cubicBezTo>
                    <a:pt x="3120" y="3834"/>
                    <a:pt x="2692" y="3501"/>
                    <a:pt x="2192" y="3501"/>
                  </a:cubicBezTo>
                  <a:cubicBezTo>
                    <a:pt x="1584" y="3501"/>
                    <a:pt x="1084" y="4001"/>
                    <a:pt x="1084" y="4608"/>
                  </a:cubicBezTo>
                  <a:cubicBezTo>
                    <a:pt x="1084" y="5227"/>
                    <a:pt x="1572" y="5727"/>
                    <a:pt x="2192" y="5727"/>
                  </a:cubicBezTo>
                  <a:cubicBezTo>
                    <a:pt x="2692" y="5727"/>
                    <a:pt x="3108" y="5406"/>
                    <a:pt x="3251" y="4953"/>
                  </a:cubicBezTo>
                  <a:lnTo>
                    <a:pt x="4716" y="4953"/>
                  </a:lnTo>
                  <a:lnTo>
                    <a:pt x="4716" y="5298"/>
                  </a:lnTo>
                  <a:lnTo>
                    <a:pt x="5192" y="5298"/>
                  </a:lnTo>
                  <a:lnTo>
                    <a:pt x="5192" y="5727"/>
                  </a:lnTo>
                  <a:cubicBezTo>
                    <a:pt x="5192" y="5977"/>
                    <a:pt x="5394" y="6179"/>
                    <a:pt x="5632" y="6191"/>
                  </a:cubicBezTo>
                  <a:lnTo>
                    <a:pt x="5632" y="8394"/>
                  </a:lnTo>
                  <a:cubicBezTo>
                    <a:pt x="5632" y="8989"/>
                    <a:pt x="6121" y="9477"/>
                    <a:pt x="6728" y="9477"/>
                  </a:cubicBezTo>
                  <a:lnTo>
                    <a:pt x="9300" y="9477"/>
                  </a:lnTo>
                  <a:lnTo>
                    <a:pt x="9300" y="10323"/>
                  </a:lnTo>
                  <a:lnTo>
                    <a:pt x="4442" y="10323"/>
                  </a:lnTo>
                  <a:lnTo>
                    <a:pt x="4442" y="11216"/>
                  </a:lnTo>
                  <a:lnTo>
                    <a:pt x="4442" y="11966"/>
                  </a:lnTo>
                  <a:lnTo>
                    <a:pt x="4442" y="12013"/>
                  </a:lnTo>
                  <a:lnTo>
                    <a:pt x="5609" y="12013"/>
                  </a:lnTo>
                  <a:cubicBezTo>
                    <a:pt x="5251" y="12204"/>
                    <a:pt x="4906" y="12430"/>
                    <a:pt x="4585" y="12692"/>
                  </a:cubicBezTo>
                  <a:cubicBezTo>
                    <a:pt x="4358" y="12871"/>
                    <a:pt x="4132" y="13061"/>
                    <a:pt x="3930" y="13264"/>
                  </a:cubicBezTo>
                  <a:cubicBezTo>
                    <a:pt x="3739" y="13454"/>
                    <a:pt x="3573" y="13645"/>
                    <a:pt x="3418" y="13847"/>
                  </a:cubicBezTo>
                  <a:cubicBezTo>
                    <a:pt x="3037" y="14323"/>
                    <a:pt x="2739" y="14823"/>
                    <a:pt x="2513" y="15359"/>
                  </a:cubicBezTo>
                  <a:cubicBezTo>
                    <a:pt x="2275" y="15895"/>
                    <a:pt x="2108" y="16466"/>
                    <a:pt x="1977" y="17050"/>
                  </a:cubicBezTo>
                  <a:cubicBezTo>
                    <a:pt x="1846" y="17681"/>
                    <a:pt x="1775" y="18324"/>
                    <a:pt x="1727" y="18979"/>
                  </a:cubicBezTo>
                  <a:cubicBezTo>
                    <a:pt x="1680" y="19610"/>
                    <a:pt x="1668" y="20241"/>
                    <a:pt x="1668" y="20872"/>
                  </a:cubicBezTo>
                  <a:cubicBezTo>
                    <a:pt x="1668" y="20979"/>
                    <a:pt x="1668" y="21098"/>
                    <a:pt x="1668" y="21205"/>
                  </a:cubicBezTo>
                  <a:cubicBezTo>
                    <a:pt x="715" y="21443"/>
                    <a:pt x="1" y="22300"/>
                    <a:pt x="1" y="23336"/>
                  </a:cubicBezTo>
                  <a:lnTo>
                    <a:pt x="1" y="24848"/>
                  </a:lnTo>
                  <a:lnTo>
                    <a:pt x="1168" y="24848"/>
                  </a:lnTo>
                  <a:lnTo>
                    <a:pt x="1168" y="23324"/>
                  </a:lnTo>
                  <a:cubicBezTo>
                    <a:pt x="1168" y="22765"/>
                    <a:pt x="1632" y="22300"/>
                    <a:pt x="2192" y="22300"/>
                  </a:cubicBezTo>
                  <a:cubicBezTo>
                    <a:pt x="2763" y="22300"/>
                    <a:pt x="3227" y="22765"/>
                    <a:pt x="3227" y="23324"/>
                  </a:cubicBezTo>
                  <a:lnTo>
                    <a:pt x="3227" y="24836"/>
                  </a:lnTo>
                  <a:lnTo>
                    <a:pt x="4394" y="24836"/>
                  </a:lnTo>
                  <a:lnTo>
                    <a:pt x="4394" y="23324"/>
                  </a:lnTo>
                  <a:cubicBezTo>
                    <a:pt x="4394" y="22336"/>
                    <a:pt x="3739" y="21503"/>
                    <a:pt x="2834" y="21229"/>
                  </a:cubicBezTo>
                  <a:lnTo>
                    <a:pt x="2834" y="20860"/>
                  </a:lnTo>
                  <a:cubicBezTo>
                    <a:pt x="2834" y="20276"/>
                    <a:pt x="2846" y="19681"/>
                    <a:pt x="2882" y="19098"/>
                  </a:cubicBezTo>
                  <a:cubicBezTo>
                    <a:pt x="2918" y="18526"/>
                    <a:pt x="2989" y="17967"/>
                    <a:pt x="3096" y="17419"/>
                  </a:cubicBezTo>
                  <a:cubicBezTo>
                    <a:pt x="3215" y="16859"/>
                    <a:pt x="3382" y="16300"/>
                    <a:pt x="3620" y="15776"/>
                  </a:cubicBezTo>
                  <a:cubicBezTo>
                    <a:pt x="3811" y="15347"/>
                    <a:pt x="4061" y="14942"/>
                    <a:pt x="4358" y="14549"/>
                  </a:cubicBezTo>
                  <a:cubicBezTo>
                    <a:pt x="4478" y="14395"/>
                    <a:pt x="4609" y="14240"/>
                    <a:pt x="4751" y="14085"/>
                  </a:cubicBezTo>
                  <a:cubicBezTo>
                    <a:pt x="4906" y="13930"/>
                    <a:pt x="5061" y="13787"/>
                    <a:pt x="5228" y="13657"/>
                  </a:cubicBezTo>
                  <a:cubicBezTo>
                    <a:pt x="5430" y="13478"/>
                    <a:pt x="5656" y="13323"/>
                    <a:pt x="5882" y="13180"/>
                  </a:cubicBezTo>
                  <a:lnTo>
                    <a:pt x="5882" y="20872"/>
                  </a:lnTo>
                  <a:lnTo>
                    <a:pt x="7406" y="20872"/>
                  </a:lnTo>
                  <a:cubicBezTo>
                    <a:pt x="7335" y="21015"/>
                    <a:pt x="7276" y="21169"/>
                    <a:pt x="7216" y="21324"/>
                  </a:cubicBezTo>
                  <a:cubicBezTo>
                    <a:pt x="7014" y="21872"/>
                    <a:pt x="6883" y="22455"/>
                    <a:pt x="6811" y="23062"/>
                  </a:cubicBezTo>
                  <a:cubicBezTo>
                    <a:pt x="6740" y="23562"/>
                    <a:pt x="6704" y="24074"/>
                    <a:pt x="6704" y="24575"/>
                  </a:cubicBezTo>
                  <a:cubicBezTo>
                    <a:pt x="6692" y="25086"/>
                    <a:pt x="6716" y="25587"/>
                    <a:pt x="6752" y="26051"/>
                  </a:cubicBezTo>
                  <a:cubicBezTo>
                    <a:pt x="6573" y="26229"/>
                    <a:pt x="6454" y="26480"/>
                    <a:pt x="6454" y="26753"/>
                  </a:cubicBezTo>
                  <a:lnTo>
                    <a:pt x="6454" y="26968"/>
                  </a:lnTo>
                  <a:lnTo>
                    <a:pt x="4132" y="26968"/>
                  </a:lnTo>
                  <a:lnTo>
                    <a:pt x="4132" y="27682"/>
                  </a:lnTo>
                  <a:lnTo>
                    <a:pt x="4132" y="28396"/>
                  </a:lnTo>
                  <a:lnTo>
                    <a:pt x="4132" y="28408"/>
                  </a:lnTo>
                  <a:lnTo>
                    <a:pt x="8776" y="28408"/>
                  </a:lnTo>
                  <a:lnTo>
                    <a:pt x="8776" y="28396"/>
                  </a:lnTo>
                  <a:lnTo>
                    <a:pt x="8776" y="27682"/>
                  </a:lnTo>
                  <a:lnTo>
                    <a:pt x="8776" y="26968"/>
                  </a:lnTo>
                  <a:lnTo>
                    <a:pt x="8395" y="26968"/>
                  </a:lnTo>
                  <a:lnTo>
                    <a:pt x="8395" y="26753"/>
                  </a:lnTo>
                  <a:cubicBezTo>
                    <a:pt x="8395" y="26432"/>
                    <a:pt x="8240" y="26146"/>
                    <a:pt x="8002" y="25968"/>
                  </a:cubicBezTo>
                  <a:cubicBezTo>
                    <a:pt x="8002" y="25944"/>
                    <a:pt x="7990" y="25920"/>
                    <a:pt x="7990" y="25896"/>
                  </a:cubicBezTo>
                  <a:cubicBezTo>
                    <a:pt x="7954" y="25456"/>
                    <a:pt x="7942" y="25015"/>
                    <a:pt x="7954" y="24586"/>
                  </a:cubicBezTo>
                  <a:cubicBezTo>
                    <a:pt x="7966" y="24051"/>
                    <a:pt x="8014" y="23515"/>
                    <a:pt x="8109" y="22991"/>
                  </a:cubicBezTo>
                  <a:cubicBezTo>
                    <a:pt x="8121" y="22908"/>
                    <a:pt x="8133" y="22824"/>
                    <a:pt x="8157" y="22741"/>
                  </a:cubicBezTo>
                  <a:cubicBezTo>
                    <a:pt x="8228" y="22360"/>
                    <a:pt x="8335" y="21979"/>
                    <a:pt x="8478" y="21610"/>
                  </a:cubicBezTo>
                  <a:cubicBezTo>
                    <a:pt x="8585" y="21348"/>
                    <a:pt x="8704" y="21098"/>
                    <a:pt x="8859" y="20872"/>
                  </a:cubicBezTo>
                  <a:lnTo>
                    <a:pt x="13443" y="20872"/>
                  </a:lnTo>
                  <a:cubicBezTo>
                    <a:pt x="13633" y="21098"/>
                    <a:pt x="13788" y="21348"/>
                    <a:pt x="13919" y="21610"/>
                  </a:cubicBezTo>
                  <a:cubicBezTo>
                    <a:pt x="13979" y="21717"/>
                    <a:pt x="14038" y="21836"/>
                    <a:pt x="14086" y="21955"/>
                  </a:cubicBezTo>
                  <a:cubicBezTo>
                    <a:pt x="14205" y="22289"/>
                    <a:pt x="14312" y="22646"/>
                    <a:pt x="14384" y="22991"/>
                  </a:cubicBezTo>
                  <a:cubicBezTo>
                    <a:pt x="14491" y="23515"/>
                    <a:pt x="14550" y="24051"/>
                    <a:pt x="14550" y="24586"/>
                  </a:cubicBezTo>
                  <a:cubicBezTo>
                    <a:pt x="14562" y="25027"/>
                    <a:pt x="14526" y="25479"/>
                    <a:pt x="14467" y="25908"/>
                  </a:cubicBezTo>
                  <a:cubicBezTo>
                    <a:pt x="14467" y="25920"/>
                    <a:pt x="14455" y="25932"/>
                    <a:pt x="14455" y="25944"/>
                  </a:cubicBezTo>
                  <a:cubicBezTo>
                    <a:pt x="14205" y="26122"/>
                    <a:pt x="14026" y="26420"/>
                    <a:pt x="14026" y="26753"/>
                  </a:cubicBezTo>
                  <a:lnTo>
                    <a:pt x="14026" y="26980"/>
                  </a:lnTo>
                  <a:lnTo>
                    <a:pt x="13693" y="26980"/>
                  </a:lnTo>
                  <a:lnTo>
                    <a:pt x="13693" y="27694"/>
                  </a:lnTo>
                  <a:lnTo>
                    <a:pt x="13693" y="28408"/>
                  </a:lnTo>
                  <a:lnTo>
                    <a:pt x="18336" y="28408"/>
                  </a:lnTo>
                  <a:lnTo>
                    <a:pt x="18336" y="27694"/>
                  </a:lnTo>
                  <a:lnTo>
                    <a:pt x="18336" y="26980"/>
                  </a:lnTo>
                  <a:lnTo>
                    <a:pt x="15967" y="26980"/>
                  </a:lnTo>
                  <a:lnTo>
                    <a:pt x="15967" y="26753"/>
                  </a:lnTo>
                  <a:cubicBezTo>
                    <a:pt x="15967" y="26491"/>
                    <a:pt x="15860" y="26253"/>
                    <a:pt x="15693" y="26075"/>
                  </a:cubicBezTo>
                  <a:cubicBezTo>
                    <a:pt x="15753" y="25598"/>
                    <a:pt x="15777" y="25098"/>
                    <a:pt x="15765" y="24586"/>
                  </a:cubicBezTo>
                  <a:cubicBezTo>
                    <a:pt x="15753" y="24074"/>
                    <a:pt x="15705" y="23562"/>
                    <a:pt x="15622" y="23062"/>
                  </a:cubicBezTo>
                  <a:cubicBezTo>
                    <a:pt x="15515" y="22467"/>
                    <a:pt x="15360" y="21884"/>
                    <a:pt x="15134" y="21336"/>
                  </a:cubicBezTo>
                  <a:cubicBezTo>
                    <a:pt x="15062" y="21181"/>
                    <a:pt x="14991" y="21026"/>
                    <a:pt x="14907" y="20872"/>
                  </a:cubicBezTo>
                  <a:lnTo>
                    <a:pt x="16586" y="20872"/>
                  </a:lnTo>
                  <a:lnTo>
                    <a:pt x="16586" y="13204"/>
                  </a:lnTo>
                  <a:cubicBezTo>
                    <a:pt x="16812" y="13347"/>
                    <a:pt x="17027" y="13502"/>
                    <a:pt x="17241" y="13668"/>
                  </a:cubicBezTo>
                  <a:cubicBezTo>
                    <a:pt x="17408" y="13799"/>
                    <a:pt x="17563" y="13942"/>
                    <a:pt x="17717" y="14097"/>
                  </a:cubicBezTo>
                  <a:cubicBezTo>
                    <a:pt x="17860" y="14240"/>
                    <a:pt x="17991" y="14395"/>
                    <a:pt x="18122" y="14549"/>
                  </a:cubicBezTo>
                  <a:cubicBezTo>
                    <a:pt x="18432" y="14930"/>
                    <a:pt x="18682" y="15347"/>
                    <a:pt x="18872" y="15776"/>
                  </a:cubicBezTo>
                  <a:cubicBezTo>
                    <a:pt x="19110" y="16300"/>
                    <a:pt x="19277" y="16847"/>
                    <a:pt x="19384" y="17419"/>
                  </a:cubicBezTo>
                  <a:cubicBezTo>
                    <a:pt x="19491" y="17967"/>
                    <a:pt x="19551" y="18538"/>
                    <a:pt x="19587" y="19098"/>
                  </a:cubicBezTo>
                  <a:cubicBezTo>
                    <a:pt x="19622" y="19693"/>
                    <a:pt x="19634" y="20288"/>
                    <a:pt x="19634" y="20872"/>
                  </a:cubicBezTo>
                  <a:lnTo>
                    <a:pt x="19634" y="21217"/>
                  </a:lnTo>
                  <a:cubicBezTo>
                    <a:pt x="18706" y="21479"/>
                    <a:pt x="18027" y="22324"/>
                    <a:pt x="18027" y="23336"/>
                  </a:cubicBezTo>
                  <a:lnTo>
                    <a:pt x="18027" y="24848"/>
                  </a:lnTo>
                  <a:lnTo>
                    <a:pt x="19194" y="24848"/>
                  </a:lnTo>
                  <a:lnTo>
                    <a:pt x="19194" y="23324"/>
                  </a:lnTo>
                  <a:cubicBezTo>
                    <a:pt x="19194" y="22765"/>
                    <a:pt x="19658" y="22300"/>
                    <a:pt x="20218" y="22300"/>
                  </a:cubicBezTo>
                  <a:cubicBezTo>
                    <a:pt x="20789" y="22300"/>
                    <a:pt x="21242" y="22765"/>
                    <a:pt x="21242" y="23324"/>
                  </a:cubicBezTo>
                  <a:lnTo>
                    <a:pt x="21242" y="24836"/>
                  </a:lnTo>
                  <a:lnTo>
                    <a:pt x="22420" y="24836"/>
                  </a:lnTo>
                  <a:lnTo>
                    <a:pt x="22420" y="23324"/>
                  </a:lnTo>
                  <a:cubicBezTo>
                    <a:pt x="22408" y="22324"/>
                    <a:pt x="21730" y="21467"/>
                    <a:pt x="20801" y="21217"/>
                  </a:cubicBezTo>
                  <a:cubicBezTo>
                    <a:pt x="20801" y="21098"/>
                    <a:pt x="20801" y="20979"/>
                    <a:pt x="20801" y="20860"/>
                  </a:cubicBezTo>
                  <a:cubicBezTo>
                    <a:pt x="20801" y="20229"/>
                    <a:pt x="20777" y="19598"/>
                    <a:pt x="20730" y="18979"/>
                  </a:cubicBezTo>
                  <a:cubicBezTo>
                    <a:pt x="20682" y="18324"/>
                    <a:pt x="20611" y="17681"/>
                    <a:pt x="20468" y="17050"/>
                  </a:cubicBezTo>
                  <a:cubicBezTo>
                    <a:pt x="20349" y="16478"/>
                    <a:pt x="20170" y="15907"/>
                    <a:pt x="19932" y="15359"/>
                  </a:cubicBezTo>
                  <a:cubicBezTo>
                    <a:pt x="19706" y="14835"/>
                    <a:pt x="19408" y="14335"/>
                    <a:pt x="19039" y="13847"/>
                  </a:cubicBezTo>
                  <a:cubicBezTo>
                    <a:pt x="18884" y="13657"/>
                    <a:pt x="18717" y="13454"/>
                    <a:pt x="18539" y="13264"/>
                  </a:cubicBezTo>
                  <a:cubicBezTo>
                    <a:pt x="18336" y="13049"/>
                    <a:pt x="18122" y="12859"/>
                    <a:pt x="17896" y="12668"/>
                  </a:cubicBezTo>
                  <a:cubicBezTo>
                    <a:pt x="17574" y="12418"/>
                    <a:pt x="17241" y="12204"/>
                    <a:pt x="16896" y="12013"/>
                  </a:cubicBezTo>
                  <a:lnTo>
                    <a:pt x="18027" y="12013"/>
                  </a:lnTo>
                  <a:lnTo>
                    <a:pt x="18027" y="11966"/>
                  </a:lnTo>
                  <a:lnTo>
                    <a:pt x="18027" y="11216"/>
                  </a:lnTo>
                  <a:lnTo>
                    <a:pt x="18027" y="10323"/>
                  </a:lnTo>
                  <a:lnTo>
                    <a:pt x="13169" y="10323"/>
                  </a:lnTo>
                  <a:lnTo>
                    <a:pt x="13169" y="9477"/>
                  </a:lnTo>
                  <a:lnTo>
                    <a:pt x="15741" y="9477"/>
                  </a:lnTo>
                  <a:cubicBezTo>
                    <a:pt x="16336" y="9477"/>
                    <a:pt x="16824" y="8989"/>
                    <a:pt x="16824" y="8394"/>
                  </a:cubicBezTo>
                  <a:lnTo>
                    <a:pt x="16824" y="6191"/>
                  </a:lnTo>
                  <a:cubicBezTo>
                    <a:pt x="17086" y="6191"/>
                    <a:pt x="17289" y="5989"/>
                    <a:pt x="17289" y="5727"/>
                  </a:cubicBezTo>
                  <a:lnTo>
                    <a:pt x="17289" y="5227"/>
                  </a:lnTo>
                  <a:lnTo>
                    <a:pt x="17765" y="5227"/>
                  </a:lnTo>
                  <a:lnTo>
                    <a:pt x="17765" y="4894"/>
                  </a:lnTo>
                  <a:lnTo>
                    <a:pt x="19229" y="4894"/>
                  </a:lnTo>
                  <a:cubicBezTo>
                    <a:pt x="19360" y="5358"/>
                    <a:pt x="19789" y="5691"/>
                    <a:pt x="20289" y="5691"/>
                  </a:cubicBezTo>
                  <a:cubicBezTo>
                    <a:pt x="20908" y="5691"/>
                    <a:pt x="21408" y="5191"/>
                    <a:pt x="21408" y="4572"/>
                  </a:cubicBezTo>
                  <a:cubicBezTo>
                    <a:pt x="21408" y="3965"/>
                    <a:pt x="20908" y="3465"/>
                    <a:pt x="20289" y="3465"/>
                  </a:cubicBezTo>
                  <a:cubicBezTo>
                    <a:pt x="19801" y="3465"/>
                    <a:pt x="19372" y="3786"/>
                    <a:pt x="19229" y="4239"/>
                  </a:cubicBezTo>
                  <a:lnTo>
                    <a:pt x="17765" y="4239"/>
                  </a:lnTo>
                  <a:lnTo>
                    <a:pt x="17765" y="3893"/>
                  </a:lnTo>
                  <a:lnTo>
                    <a:pt x="17289" y="3893"/>
                  </a:lnTo>
                  <a:lnTo>
                    <a:pt x="17289" y="3465"/>
                  </a:lnTo>
                  <a:cubicBezTo>
                    <a:pt x="17289" y="3203"/>
                    <a:pt x="17086" y="3000"/>
                    <a:pt x="16824" y="3000"/>
                  </a:cubicBezTo>
                  <a:lnTo>
                    <a:pt x="16824" y="1084"/>
                  </a:lnTo>
                  <a:cubicBezTo>
                    <a:pt x="16824" y="488"/>
                    <a:pt x="16336" y="0"/>
                    <a:pt x="15741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50" name="Google Shape;2450;p44"/>
            <p:cNvGrpSpPr/>
            <p:nvPr/>
          </p:nvGrpSpPr>
          <p:grpSpPr>
            <a:xfrm>
              <a:off x="4700075" y="3262363"/>
              <a:ext cx="560225" cy="709950"/>
              <a:chOff x="556300" y="1021375"/>
              <a:chExt cx="560225" cy="709950"/>
            </a:xfrm>
          </p:grpSpPr>
          <p:sp>
            <p:nvSpPr>
              <p:cNvPr id="2451" name="Google Shape;2451;p44"/>
              <p:cNvSpPr/>
              <p:nvPr/>
            </p:nvSpPr>
            <p:spPr>
              <a:xfrm>
                <a:off x="837000" y="1292525"/>
                <a:ext cx="166700" cy="70600"/>
              </a:xfrm>
              <a:custGeom>
                <a:avLst/>
                <a:gdLst/>
                <a:ahLst/>
                <a:cxnLst/>
                <a:rect l="l" t="t" r="r" b="b"/>
                <a:pathLst>
                  <a:path w="6668" h="2824" extrusionOk="0">
                    <a:moveTo>
                      <a:pt x="207" y="0"/>
                    </a:moveTo>
                    <a:cubicBezTo>
                      <a:pt x="138" y="0"/>
                      <a:pt x="69" y="1"/>
                      <a:pt x="0" y="2"/>
                    </a:cubicBezTo>
                    <a:lnTo>
                      <a:pt x="412" y="2"/>
                    </a:lnTo>
                    <a:cubicBezTo>
                      <a:pt x="343" y="1"/>
                      <a:pt x="275" y="0"/>
                      <a:pt x="207" y="0"/>
                    </a:cubicBezTo>
                    <a:close/>
                    <a:moveTo>
                      <a:pt x="412" y="2"/>
                    </a:moveTo>
                    <a:cubicBezTo>
                      <a:pt x="425" y="2"/>
                      <a:pt x="439" y="2"/>
                      <a:pt x="452" y="2"/>
                    </a:cubicBezTo>
                    <a:lnTo>
                      <a:pt x="452" y="2"/>
                    </a:lnTo>
                    <a:cubicBezTo>
                      <a:pt x="449" y="2"/>
                      <a:pt x="445" y="2"/>
                      <a:pt x="441" y="2"/>
                    </a:cubicBezTo>
                    <a:close/>
                    <a:moveTo>
                      <a:pt x="452" y="2"/>
                    </a:moveTo>
                    <a:cubicBezTo>
                      <a:pt x="1156" y="37"/>
                      <a:pt x="1188" y="1085"/>
                      <a:pt x="548" y="1168"/>
                    </a:cubicBezTo>
                    <a:cubicBezTo>
                      <a:pt x="2513" y="1204"/>
                      <a:pt x="4477" y="1573"/>
                      <a:pt x="6013" y="2823"/>
                    </a:cubicBezTo>
                    <a:lnTo>
                      <a:pt x="6668" y="1823"/>
                    </a:lnTo>
                    <a:cubicBezTo>
                      <a:pt x="4941" y="442"/>
                      <a:pt x="2651" y="30"/>
                      <a:pt x="452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" name="Google Shape;2452;p44"/>
              <p:cNvSpPr/>
              <p:nvPr/>
            </p:nvSpPr>
            <p:spPr>
              <a:xfrm>
                <a:off x="987325" y="1338100"/>
                <a:ext cx="449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798" h="1870" extrusionOk="0">
                    <a:moveTo>
                      <a:pt x="655" y="0"/>
                    </a:moveTo>
                    <a:lnTo>
                      <a:pt x="0" y="988"/>
                    </a:lnTo>
                    <a:cubicBezTo>
                      <a:pt x="167" y="1119"/>
                      <a:pt x="322" y="1262"/>
                      <a:pt x="476" y="1417"/>
                    </a:cubicBezTo>
                    <a:cubicBezTo>
                      <a:pt x="619" y="1560"/>
                      <a:pt x="750" y="1715"/>
                      <a:pt x="881" y="1869"/>
                    </a:cubicBezTo>
                    <a:lnTo>
                      <a:pt x="1798" y="1179"/>
                    </a:lnTo>
                    <a:cubicBezTo>
                      <a:pt x="1643" y="988"/>
                      <a:pt x="1476" y="786"/>
                      <a:pt x="1298" y="595"/>
                    </a:cubicBezTo>
                    <a:cubicBezTo>
                      <a:pt x="1095" y="381"/>
                      <a:pt x="881" y="179"/>
                      <a:pt x="6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" name="Google Shape;2453;p44"/>
              <p:cNvSpPr/>
              <p:nvPr/>
            </p:nvSpPr>
            <p:spPr>
              <a:xfrm>
                <a:off x="1009350" y="1367550"/>
                <a:ext cx="45250" cy="47950"/>
              </a:xfrm>
              <a:custGeom>
                <a:avLst/>
                <a:gdLst/>
                <a:ahLst/>
                <a:cxnLst/>
                <a:rect l="l" t="t" r="r" b="b"/>
                <a:pathLst>
                  <a:path w="1810" h="1918" extrusionOk="0">
                    <a:moveTo>
                      <a:pt x="917" y="1"/>
                    </a:moveTo>
                    <a:lnTo>
                      <a:pt x="0" y="691"/>
                    </a:lnTo>
                    <a:cubicBezTo>
                      <a:pt x="310" y="1084"/>
                      <a:pt x="548" y="1489"/>
                      <a:pt x="750" y="1918"/>
                    </a:cubicBezTo>
                    <a:lnTo>
                      <a:pt x="1810" y="1513"/>
                    </a:lnTo>
                    <a:cubicBezTo>
                      <a:pt x="1584" y="989"/>
                      <a:pt x="1286" y="489"/>
                      <a:pt x="91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" name="Google Shape;2454;p44"/>
              <p:cNvSpPr/>
              <p:nvPr/>
            </p:nvSpPr>
            <p:spPr>
              <a:xfrm>
                <a:off x="823600" y="1321725"/>
                <a:ext cx="137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49" h="13" extrusionOk="0">
                    <a:moveTo>
                      <a:pt x="1" y="0"/>
                    </a:moveTo>
                    <a:cubicBezTo>
                      <a:pt x="36" y="0"/>
                      <a:pt x="72" y="12"/>
                      <a:pt x="108" y="12"/>
                    </a:cubicBezTo>
                    <a:cubicBezTo>
                      <a:pt x="251" y="0"/>
                      <a:pt x="405" y="0"/>
                      <a:pt x="548" y="0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" name="Google Shape;2455;p44"/>
              <p:cNvSpPr/>
              <p:nvPr/>
            </p:nvSpPr>
            <p:spPr>
              <a:xfrm>
                <a:off x="1028100" y="1405350"/>
                <a:ext cx="399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1596" h="2061" extrusionOk="0">
                    <a:moveTo>
                      <a:pt x="1060" y="1"/>
                    </a:moveTo>
                    <a:lnTo>
                      <a:pt x="0" y="406"/>
                    </a:lnTo>
                    <a:cubicBezTo>
                      <a:pt x="238" y="942"/>
                      <a:pt x="405" y="1489"/>
                      <a:pt x="512" y="2061"/>
                    </a:cubicBezTo>
                    <a:lnTo>
                      <a:pt x="1596" y="1692"/>
                    </a:lnTo>
                    <a:cubicBezTo>
                      <a:pt x="1477" y="1108"/>
                      <a:pt x="1298" y="549"/>
                      <a:pt x="106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" name="Google Shape;2456;p44"/>
              <p:cNvSpPr/>
              <p:nvPr/>
            </p:nvSpPr>
            <p:spPr>
              <a:xfrm>
                <a:off x="1047150" y="1542875"/>
                <a:ext cx="29175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167" h="1275" extrusionOk="0">
                    <a:moveTo>
                      <a:pt x="0" y="1"/>
                    </a:moveTo>
                    <a:lnTo>
                      <a:pt x="0" y="703"/>
                    </a:lnTo>
                    <a:cubicBezTo>
                      <a:pt x="0" y="1084"/>
                      <a:pt x="292" y="1275"/>
                      <a:pt x="584" y="1275"/>
                    </a:cubicBezTo>
                    <a:cubicBezTo>
                      <a:pt x="875" y="1275"/>
                      <a:pt x="1167" y="1084"/>
                      <a:pt x="1167" y="703"/>
                    </a:cubicBezTo>
                    <a:cubicBezTo>
                      <a:pt x="1167" y="477"/>
                      <a:pt x="1167" y="239"/>
                      <a:pt x="116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" name="Google Shape;2457;p44"/>
              <p:cNvSpPr/>
              <p:nvPr/>
            </p:nvSpPr>
            <p:spPr>
              <a:xfrm>
                <a:off x="1045950" y="1495850"/>
                <a:ext cx="303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1882" extrusionOk="0">
                    <a:moveTo>
                      <a:pt x="1155" y="0"/>
                    </a:moveTo>
                    <a:lnTo>
                      <a:pt x="1" y="120"/>
                    </a:lnTo>
                    <a:cubicBezTo>
                      <a:pt x="36" y="703"/>
                      <a:pt x="48" y="1298"/>
                      <a:pt x="48" y="1882"/>
                    </a:cubicBezTo>
                    <a:lnTo>
                      <a:pt x="1215" y="1882"/>
                    </a:lnTo>
                    <a:cubicBezTo>
                      <a:pt x="1215" y="1251"/>
                      <a:pt x="1191" y="620"/>
                      <a:pt x="11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" name="Google Shape;2458;p44"/>
              <p:cNvSpPr/>
              <p:nvPr/>
            </p:nvSpPr>
            <p:spPr>
              <a:xfrm>
                <a:off x="1040900" y="1447625"/>
                <a:ext cx="3365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2049" extrusionOk="0">
                    <a:moveTo>
                      <a:pt x="1084" y="1"/>
                    </a:moveTo>
                    <a:lnTo>
                      <a:pt x="0" y="370"/>
                    </a:lnTo>
                    <a:cubicBezTo>
                      <a:pt x="107" y="917"/>
                      <a:pt x="167" y="1477"/>
                      <a:pt x="203" y="2049"/>
                    </a:cubicBezTo>
                    <a:lnTo>
                      <a:pt x="1346" y="1929"/>
                    </a:lnTo>
                    <a:cubicBezTo>
                      <a:pt x="1310" y="1275"/>
                      <a:pt x="1227" y="632"/>
                      <a:pt x="10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" name="Google Shape;2459;p44"/>
              <p:cNvSpPr/>
              <p:nvPr/>
            </p:nvSpPr>
            <p:spPr>
              <a:xfrm>
                <a:off x="599475" y="1447625"/>
                <a:ext cx="3425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1370" h="2049" extrusionOk="0">
                    <a:moveTo>
                      <a:pt x="250" y="1"/>
                    </a:moveTo>
                    <a:cubicBezTo>
                      <a:pt x="119" y="632"/>
                      <a:pt x="48" y="1275"/>
                      <a:pt x="0" y="1929"/>
                    </a:cubicBezTo>
                    <a:lnTo>
                      <a:pt x="1155" y="2049"/>
                    </a:lnTo>
                    <a:cubicBezTo>
                      <a:pt x="1191" y="1477"/>
                      <a:pt x="1262" y="917"/>
                      <a:pt x="1369" y="370"/>
                    </a:cubicBezTo>
                    <a:lnTo>
                      <a:pt x="2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" name="Google Shape;2460;p44"/>
              <p:cNvSpPr/>
              <p:nvPr/>
            </p:nvSpPr>
            <p:spPr>
              <a:xfrm>
                <a:off x="597975" y="1495850"/>
                <a:ext cx="30400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1882" extrusionOk="0">
                    <a:moveTo>
                      <a:pt x="60" y="0"/>
                    </a:moveTo>
                    <a:cubicBezTo>
                      <a:pt x="13" y="632"/>
                      <a:pt x="1" y="1263"/>
                      <a:pt x="1" y="1882"/>
                    </a:cubicBezTo>
                    <a:lnTo>
                      <a:pt x="1167" y="1882"/>
                    </a:lnTo>
                    <a:cubicBezTo>
                      <a:pt x="1167" y="1298"/>
                      <a:pt x="1179" y="703"/>
                      <a:pt x="1215" y="120"/>
                    </a:cubicBez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" name="Google Shape;2461;p44"/>
              <p:cNvSpPr/>
              <p:nvPr/>
            </p:nvSpPr>
            <p:spPr>
              <a:xfrm>
                <a:off x="605725" y="1405350"/>
                <a:ext cx="411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2061" extrusionOk="0">
                    <a:moveTo>
                      <a:pt x="536" y="1"/>
                    </a:moveTo>
                    <a:cubicBezTo>
                      <a:pt x="298" y="537"/>
                      <a:pt x="131" y="1108"/>
                      <a:pt x="0" y="1692"/>
                    </a:cubicBezTo>
                    <a:lnTo>
                      <a:pt x="1119" y="2061"/>
                    </a:lnTo>
                    <a:cubicBezTo>
                      <a:pt x="1238" y="1501"/>
                      <a:pt x="1405" y="942"/>
                      <a:pt x="1643" y="418"/>
                    </a:cubicBezTo>
                    <a:lnTo>
                      <a:pt x="5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" name="Google Shape;2462;p44"/>
              <p:cNvSpPr/>
              <p:nvPr/>
            </p:nvSpPr>
            <p:spPr>
              <a:xfrm>
                <a:off x="597975" y="1542875"/>
                <a:ext cx="29200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168" h="1275" extrusionOk="0">
                    <a:moveTo>
                      <a:pt x="1" y="1"/>
                    </a:moveTo>
                    <a:cubicBezTo>
                      <a:pt x="1" y="239"/>
                      <a:pt x="1" y="477"/>
                      <a:pt x="1" y="703"/>
                    </a:cubicBezTo>
                    <a:cubicBezTo>
                      <a:pt x="1" y="1084"/>
                      <a:pt x="292" y="1275"/>
                      <a:pt x="584" y="1275"/>
                    </a:cubicBezTo>
                    <a:cubicBezTo>
                      <a:pt x="876" y="1275"/>
                      <a:pt x="1167" y="1084"/>
                      <a:pt x="1167" y="703"/>
                    </a:cubicBezTo>
                    <a:lnTo>
                      <a:pt x="116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" name="Google Shape;2463;p44"/>
              <p:cNvSpPr/>
              <p:nvPr/>
            </p:nvSpPr>
            <p:spPr>
              <a:xfrm>
                <a:off x="641725" y="1338400"/>
                <a:ext cx="452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1870" extrusionOk="0">
                    <a:moveTo>
                      <a:pt x="1168" y="0"/>
                    </a:moveTo>
                    <a:cubicBezTo>
                      <a:pt x="941" y="179"/>
                      <a:pt x="715" y="369"/>
                      <a:pt x="513" y="583"/>
                    </a:cubicBezTo>
                    <a:cubicBezTo>
                      <a:pt x="322" y="774"/>
                      <a:pt x="156" y="964"/>
                      <a:pt x="1" y="1167"/>
                    </a:cubicBezTo>
                    <a:lnTo>
                      <a:pt x="941" y="1869"/>
                    </a:lnTo>
                    <a:cubicBezTo>
                      <a:pt x="1061" y="1715"/>
                      <a:pt x="1192" y="1560"/>
                      <a:pt x="1334" y="1405"/>
                    </a:cubicBezTo>
                    <a:cubicBezTo>
                      <a:pt x="1489" y="1250"/>
                      <a:pt x="1644" y="1107"/>
                      <a:pt x="1811" y="976"/>
                    </a:cubicBez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" name="Google Shape;2464;p44"/>
              <p:cNvSpPr/>
              <p:nvPr/>
            </p:nvSpPr>
            <p:spPr>
              <a:xfrm>
                <a:off x="837300" y="1321725"/>
                <a:ext cx="134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37" h="13" extrusionOk="0">
                    <a:moveTo>
                      <a:pt x="0" y="0"/>
                    </a:moveTo>
                    <a:cubicBezTo>
                      <a:pt x="143" y="0"/>
                      <a:pt x="286" y="0"/>
                      <a:pt x="429" y="12"/>
                    </a:cubicBezTo>
                    <a:cubicBezTo>
                      <a:pt x="465" y="12"/>
                      <a:pt x="500" y="0"/>
                      <a:pt x="536" y="0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" name="Google Shape;2465;p44"/>
              <p:cNvSpPr/>
              <p:nvPr/>
            </p:nvSpPr>
            <p:spPr>
              <a:xfrm>
                <a:off x="619125" y="1367550"/>
                <a:ext cx="46150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930" extrusionOk="0">
                    <a:moveTo>
                      <a:pt x="905" y="1"/>
                    </a:moveTo>
                    <a:cubicBezTo>
                      <a:pt x="524" y="465"/>
                      <a:pt x="226" y="977"/>
                      <a:pt x="0" y="1513"/>
                    </a:cubicBezTo>
                    <a:lnTo>
                      <a:pt x="1107" y="1930"/>
                    </a:lnTo>
                    <a:cubicBezTo>
                      <a:pt x="1298" y="1501"/>
                      <a:pt x="1548" y="1096"/>
                      <a:pt x="1845" y="703"/>
                    </a:cubicBezTo>
                    <a:lnTo>
                      <a:pt x="90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" name="Google Shape;2466;p44"/>
              <p:cNvSpPr/>
              <p:nvPr/>
            </p:nvSpPr>
            <p:spPr>
              <a:xfrm>
                <a:off x="670900" y="1292525"/>
                <a:ext cx="166125" cy="70300"/>
              </a:xfrm>
              <a:custGeom>
                <a:avLst/>
                <a:gdLst/>
                <a:ahLst/>
                <a:cxnLst/>
                <a:rect l="l" t="t" r="r" b="b"/>
                <a:pathLst>
                  <a:path w="6645" h="2812" extrusionOk="0">
                    <a:moveTo>
                      <a:pt x="6446" y="1"/>
                    </a:moveTo>
                    <a:cubicBezTo>
                      <a:pt x="6380" y="1"/>
                      <a:pt x="6315" y="1"/>
                      <a:pt x="6249" y="2"/>
                    </a:cubicBezTo>
                    <a:lnTo>
                      <a:pt x="6644" y="2"/>
                    </a:lnTo>
                    <a:cubicBezTo>
                      <a:pt x="6578" y="1"/>
                      <a:pt x="6512" y="1"/>
                      <a:pt x="6446" y="1"/>
                    </a:cubicBezTo>
                    <a:close/>
                    <a:moveTo>
                      <a:pt x="6216" y="2"/>
                    </a:moveTo>
                    <a:cubicBezTo>
                      <a:pt x="6211" y="2"/>
                      <a:pt x="6207" y="2"/>
                      <a:pt x="6203" y="2"/>
                    </a:cubicBezTo>
                    <a:lnTo>
                      <a:pt x="6203" y="2"/>
                    </a:lnTo>
                    <a:cubicBezTo>
                      <a:pt x="6218" y="2"/>
                      <a:pt x="6234" y="2"/>
                      <a:pt x="6249" y="2"/>
                    </a:cubicBezTo>
                    <a:close/>
                    <a:moveTo>
                      <a:pt x="6203" y="2"/>
                    </a:moveTo>
                    <a:lnTo>
                      <a:pt x="6203" y="2"/>
                    </a:lnTo>
                    <a:cubicBezTo>
                      <a:pt x="3979" y="31"/>
                      <a:pt x="1754" y="462"/>
                      <a:pt x="1" y="1835"/>
                    </a:cubicBezTo>
                    <a:lnTo>
                      <a:pt x="644" y="2811"/>
                    </a:lnTo>
                    <a:cubicBezTo>
                      <a:pt x="2144" y="1549"/>
                      <a:pt x="4156" y="1204"/>
                      <a:pt x="6109" y="1168"/>
                    </a:cubicBezTo>
                    <a:cubicBezTo>
                      <a:pt x="5470" y="1074"/>
                      <a:pt x="5501" y="38"/>
                      <a:pt x="6203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" name="Google Shape;2467;p44"/>
              <p:cNvSpPr/>
              <p:nvPr/>
            </p:nvSpPr>
            <p:spPr>
              <a:xfrm>
                <a:off x="807525" y="1292550"/>
                <a:ext cx="59250" cy="29200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1168" extrusionOk="0">
                    <a:moveTo>
                      <a:pt x="751" y="1"/>
                    </a:moveTo>
                    <a:cubicBezTo>
                      <a:pt x="36" y="24"/>
                      <a:pt x="1" y="1072"/>
                      <a:pt x="644" y="1167"/>
                    </a:cubicBezTo>
                    <a:lnTo>
                      <a:pt x="1191" y="1167"/>
                    </a:lnTo>
                    <a:cubicBezTo>
                      <a:pt x="1281" y="1161"/>
                      <a:pt x="1370" y="1158"/>
                      <a:pt x="1459" y="1158"/>
                    </a:cubicBezTo>
                    <a:cubicBezTo>
                      <a:pt x="1548" y="1158"/>
                      <a:pt x="1638" y="1161"/>
                      <a:pt x="1727" y="1167"/>
                    </a:cubicBezTo>
                    <a:cubicBezTo>
                      <a:pt x="2370" y="1084"/>
                      <a:pt x="2334" y="24"/>
                      <a:pt x="1620" y="1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" name="Google Shape;2468;p44"/>
              <p:cNvSpPr/>
              <p:nvPr/>
            </p:nvSpPr>
            <p:spPr>
              <a:xfrm>
                <a:off x="917950" y="1635750"/>
                <a:ext cx="32775" cy="40500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1620" extrusionOk="0">
                    <a:moveTo>
                      <a:pt x="84" y="0"/>
                    </a:moveTo>
                    <a:cubicBezTo>
                      <a:pt x="96" y="453"/>
                      <a:pt x="60" y="893"/>
                      <a:pt x="1" y="1334"/>
                    </a:cubicBezTo>
                    <a:lnTo>
                      <a:pt x="1215" y="1620"/>
                    </a:lnTo>
                    <a:cubicBezTo>
                      <a:pt x="1287" y="1108"/>
                      <a:pt x="1311" y="560"/>
                      <a:pt x="12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" name="Google Shape;2469;p44"/>
              <p:cNvSpPr/>
              <p:nvPr/>
            </p:nvSpPr>
            <p:spPr>
              <a:xfrm>
                <a:off x="723600" y="1635750"/>
                <a:ext cx="32450" cy="40200"/>
              </a:xfrm>
              <a:custGeom>
                <a:avLst/>
                <a:gdLst/>
                <a:ahLst/>
                <a:cxnLst/>
                <a:rect l="l" t="t" r="r" b="b"/>
                <a:pathLst>
                  <a:path w="1298" h="1608" extrusionOk="0">
                    <a:moveTo>
                      <a:pt x="12" y="0"/>
                    </a:moveTo>
                    <a:cubicBezTo>
                      <a:pt x="0" y="560"/>
                      <a:pt x="36" y="1108"/>
                      <a:pt x="83" y="1608"/>
                    </a:cubicBezTo>
                    <a:lnTo>
                      <a:pt x="1298" y="1322"/>
                    </a:lnTo>
                    <a:cubicBezTo>
                      <a:pt x="1262" y="881"/>
                      <a:pt x="1250" y="441"/>
                      <a:pt x="126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" name="Google Shape;2470;p44"/>
              <p:cNvSpPr/>
              <p:nvPr/>
            </p:nvSpPr>
            <p:spPr>
              <a:xfrm>
                <a:off x="904275" y="1554775"/>
                <a:ext cx="42575" cy="4320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728" extrusionOk="0">
                    <a:moveTo>
                      <a:pt x="1215" y="1"/>
                    </a:moveTo>
                    <a:lnTo>
                      <a:pt x="0" y="263"/>
                    </a:lnTo>
                    <a:cubicBezTo>
                      <a:pt x="60" y="382"/>
                      <a:pt x="119" y="501"/>
                      <a:pt x="167" y="620"/>
                    </a:cubicBezTo>
                    <a:cubicBezTo>
                      <a:pt x="298" y="953"/>
                      <a:pt x="393" y="1299"/>
                      <a:pt x="465" y="1656"/>
                    </a:cubicBezTo>
                    <a:lnTo>
                      <a:pt x="1703" y="1727"/>
                    </a:lnTo>
                    <a:cubicBezTo>
                      <a:pt x="1596" y="1120"/>
                      <a:pt x="1441" y="537"/>
                      <a:pt x="12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" name="Google Shape;2471;p44"/>
              <p:cNvSpPr/>
              <p:nvPr/>
            </p:nvSpPr>
            <p:spPr>
              <a:xfrm>
                <a:off x="726575" y="1554500"/>
                <a:ext cx="417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727" extrusionOk="0">
                    <a:moveTo>
                      <a:pt x="405" y="0"/>
                    </a:moveTo>
                    <a:cubicBezTo>
                      <a:pt x="214" y="548"/>
                      <a:pt x="84" y="1131"/>
                      <a:pt x="0" y="1726"/>
                    </a:cubicBezTo>
                    <a:lnTo>
                      <a:pt x="1298" y="1667"/>
                    </a:lnTo>
                    <a:cubicBezTo>
                      <a:pt x="1310" y="1584"/>
                      <a:pt x="1322" y="1488"/>
                      <a:pt x="1346" y="1405"/>
                    </a:cubicBezTo>
                    <a:cubicBezTo>
                      <a:pt x="1417" y="1036"/>
                      <a:pt x="1524" y="655"/>
                      <a:pt x="1667" y="274"/>
                    </a:cubicBezTo>
                    <a:lnTo>
                      <a:pt x="40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" name="Google Shape;2472;p44"/>
              <p:cNvSpPr/>
              <p:nvPr/>
            </p:nvSpPr>
            <p:spPr>
              <a:xfrm>
                <a:off x="725675" y="1668775"/>
                <a:ext cx="34075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1363" h="1484" extrusionOk="0">
                    <a:moveTo>
                      <a:pt x="1215" y="1"/>
                    </a:moveTo>
                    <a:lnTo>
                      <a:pt x="0" y="287"/>
                    </a:lnTo>
                    <a:cubicBezTo>
                      <a:pt x="24" y="561"/>
                      <a:pt x="48" y="823"/>
                      <a:pt x="84" y="1061"/>
                    </a:cubicBezTo>
                    <a:cubicBezTo>
                      <a:pt x="127" y="1355"/>
                      <a:pt x="346" y="1483"/>
                      <a:pt x="587" y="1483"/>
                    </a:cubicBezTo>
                    <a:cubicBezTo>
                      <a:pt x="950" y="1483"/>
                      <a:pt x="1363" y="1194"/>
                      <a:pt x="1298" y="751"/>
                    </a:cubicBezTo>
                    <a:cubicBezTo>
                      <a:pt x="1263" y="501"/>
                      <a:pt x="1239" y="251"/>
                      <a:pt x="1215" y="1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" name="Google Shape;2473;p44"/>
              <p:cNvSpPr/>
              <p:nvPr/>
            </p:nvSpPr>
            <p:spPr>
              <a:xfrm>
                <a:off x="912350" y="1669075"/>
                <a:ext cx="36000" cy="36800"/>
              </a:xfrm>
              <a:custGeom>
                <a:avLst/>
                <a:gdLst/>
                <a:ahLst/>
                <a:cxnLst/>
                <a:rect l="l" t="t" r="r" b="b"/>
                <a:pathLst>
                  <a:path w="1440" h="1472" extrusionOk="0">
                    <a:moveTo>
                      <a:pt x="225" y="1"/>
                    </a:moveTo>
                    <a:cubicBezTo>
                      <a:pt x="189" y="251"/>
                      <a:pt x="142" y="501"/>
                      <a:pt x="94" y="739"/>
                    </a:cubicBezTo>
                    <a:cubicBezTo>
                      <a:pt x="1" y="1182"/>
                      <a:pt x="398" y="1471"/>
                      <a:pt x="765" y="1471"/>
                    </a:cubicBezTo>
                    <a:cubicBezTo>
                      <a:pt x="1010" y="1471"/>
                      <a:pt x="1242" y="1343"/>
                      <a:pt x="1308" y="1049"/>
                    </a:cubicBezTo>
                    <a:cubicBezTo>
                      <a:pt x="1356" y="811"/>
                      <a:pt x="1404" y="549"/>
                      <a:pt x="1439" y="287"/>
                    </a:cubicBezTo>
                    <a:lnTo>
                      <a:pt x="225" y="1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4" name="Google Shape;2474;p44"/>
              <p:cNvSpPr/>
              <p:nvPr/>
            </p:nvSpPr>
            <p:spPr>
              <a:xfrm>
                <a:off x="915875" y="1596150"/>
                <a:ext cx="34550" cy="39625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158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8" y="525"/>
                      <a:pt x="167" y="1061"/>
                      <a:pt x="167" y="1584"/>
                    </a:cubicBezTo>
                    <a:lnTo>
                      <a:pt x="1382" y="1584"/>
                    </a:lnTo>
                    <a:cubicBezTo>
                      <a:pt x="1370" y="1084"/>
                      <a:pt x="1322" y="572"/>
                      <a:pt x="1239" y="7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" name="Google Shape;2475;p44"/>
              <p:cNvSpPr/>
              <p:nvPr/>
            </p:nvSpPr>
            <p:spPr>
              <a:xfrm>
                <a:off x="723900" y="1596150"/>
                <a:ext cx="35125" cy="39625"/>
              </a:xfrm>
              <a:custGeom>
                <a:avLst/>
                <a:gdLst/>
                <a:ahLst/>
                <a:cxnLst/>
                <a:rect l="l" t="t" r="r" b="b"/>
                <a:pathLst>
                  <a:path w="1405" h="1585" extrusionOk="0">
                    <a:moveTo>
                      <a:pt x="1405" y="1"/>
                    </a:moveTo>
                    <a:lnTo>
                      <a:pt x="107" y="72"/>
                    </a:lnTo>
                    <a:cubicBezTo>
                      <a:pt x="36" y="572"/>
                      <a:pt x="0" y="1084"/>
                      <a:pt x="0" y="1584"/>
                    </a:cubicBezTo>
                    <a:lnTo>
                      <a:pt x="1250" y="1584"/>
                    </a:lnTo>
                    <a:cubicBezTo>
                      <a:pt x="1262" y="1049"/>
                      <a:pt x="1322" y="525"/>
                      <a:pt x="140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" name="Google Shape;2476;p44"/>
              <p:cNvSpPr/>
              <p:nvPr/>
            </p:nvSpPr>
            <p:spPr>
              <a:xfrm>
                <a:off x="736675" y="1484225"/>
                <a:ext cx="197975" cy="77425"/>
              </a:xfrm>
              <a:custGeom>
                <a:avLst/>
                <a:gdLst/>
                <a:ahLst/>
                <a:cxnLst/>
                <a:rect l="l" t="t" r="r" b="b"/>
                <a:pathLst>
                  <a:path w="7919" h="3097" extrusionOk="0">
                    <a:moveTo>
                      <a:pt x="3934" y="0"/>
                    </a:moveTo>
                    <a:cubicBezTo>
                      <a:pt x="3730" y="0"/>
                      <a:pt x="3519" y="12"/>
                      <a:pt x="3299" y="37"/>
                    </a:cubicBezTo>
                    <a:cubicBezTo>
                      <a:pt x="1525" y="227"/>
                      <a:pt x="525" y="1370"/>
                      <a:pt x="1" y="2811"/>
                    </a:cubicBezTo>
                    <a:lnTo>
                      <a:pt x="1263" y="3097"/>
                    </a:lnTo>
                    <a:cubicBezTo>
                      <a:pt x="1608" y="2228"/>
                      <a:pt x="2180" y="1466"/>
                      <a:pt x="3204" y="1227"/>
                    </a:cubicBezTo>
                    <a:cubicBezTo>
                      <a:pt x="3434" y="1174"/>
                      <a:pt x="3658" y="1149"/>
                      <a:pt x="3875" y="1149"/>
                    </a:cubicBezTo>
                    <a:cubicBezTo>
                      <a:pt x="5157" y="1149"/>
                      <a:pt x="6175" y="2026"/>
                      <a:pt x="6704" y="3085"/>
                    </a:cubicBezTo>
                    <a:lnTo>
                      <a:pt x="7919" y="2823"/>
                    </a:lnTo>
                    <a:cubicBezTo>
                      <a:pt x="7247" y="1219"/>
                      <a:pt x="5993" y="0"/>
                      <a:pt x="39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" name="Google Shape;2477;p44"/>
              <p:cNvSpPr/>
              <p:nvPr/>
            </p:nvSpPr>
            <p:spPr>
              <a:xfrm>
                <a:off x="703350" y="1279450"/>
                <a:ext cx="267625" cy="263450"/>
              </a:xfrm>
              <a:custGeom>
                <a:avLst/>
                <a:gdLst/>
                <a:ahLst/>
                <a:cxnLst/>
                <a:rect l="l" t="t" r="r" b="b"/>
                <a:pathLst>
                  <a:path w="10705" h="10538" extrusionOk="0">
                    <a:moveTo>
                      <a:pt x="0" y="1"/>
                    </a:moveTo>
                    <a:lnTo>
                      <a:pt x="0" y="10538"/>
                    </a:lnTo>
                    <a:lnTo>
                      <a:pt x="10704" y="10538"/>
                    </a:lnTo>
                    <a:lnTo>
                      <a:pt x="1070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" name="Google Shape;2478;p44"/>
              <p:cNvSpPr/>
              <p:nvPr/>
            </p:nvSpPr>
            <p:spPr>
              <a:xfrm>
                <a:off x="788775" y="1237775"/>
                <a:ext cx="96775" cy="64025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2561" extrusionOk="0">
                    <a:moveTo>
                      <a:pt x="1" y="1"/>
                    </a:moveTo>
                    <a:lnTo>
                      <a:pt x="1" y="2561"/>
                    </a:lnTo>
                    <a:lnTo>
                      <a:pt x="3870" y="2561"/>
                    </a:lnTo>
                    <a:lnTo>
                      <a:pt x="38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" name="Google Shape;2479;p44"/>
              <p:cNvSpPr/>
              <p:nvPr/>
            </p:nvSpPr>
            <p:spPr>
              <a:xfrm>
                <a:off x="988500" y="1127350"/>
                <a:ext cx="75325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644" extrusionOk="0">
                    <a:moveTo>
                      <a:pt x="1" y="1"/>
                    </a:moveTo>
                    <a:lnTo>
                      <a:pt x="1" y="644"/>
                    </a:lnTo>
                    <a:lnTo>
                      <a:pt x="3013" y="644"/>
                    </a:lnTo>
                    <a:lnTo>
                      <a:pt x="30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" name="Google Shape;2480;p44"/>
              <p:cNvSpPr/>
              <p:nvPr/>
            </p:nvSpPr>
            <p:spPr>
              <a:xfrm>
                <a:off x="976900" y="1118725"/>
                <a:ext cx="23825" cy="33350"/>
              </a:xfrm>
              <a:custGeom>
                <a:avLst/>
                <a:gdLst/>
                <a:ahLst/>
                <a:cxnLst/>
                <a:rect l="l" t="t" r="r" b="b"/>
                <a:pathLst>
                  <a:path w="953" h="1334" extrusionOk="0">
                    <a:moveTo>
                      <a:pt x="0" y="0"/>
                    </a:moveTo>
                    <a:lnTo>
                      <a:pt x="0" y="1334"/>
                    </a:lnTo>
                    <a:lnTo>
                      <a:pt x="953" y="1334"/>
                    </a:lnTo>
                    <a:lnTo>
                      <a:pt x="95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" name="Google Shape;2481;p44"/>
              <p:cNvSpPr/>
              <p:nvPr/>
            </p:nvSpPr>
            <p:spPr>
              <a:xfrm>
                <a:off x="965275" y="1096400"/>
                <a:ext cx="23250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3192" extrusionOk="0">
                    <a:moveTo>
                      <a:pt x="465" y="0"/>
                    </a:moveTo>
                    <a:cubicBezTo>
                      <a:pt x="215" y="0"/>
                      <a:pt x="1" y="203"/>
                      <a:pt x="1" y="465"/>
                    </a:cubicBezTo>
                    <a:lnTo>
                      <a:pt x="1" y="2727"/>
                    </a:lnTo>
                    <a:cubicBezTo>
                      <a:pt x="1" y="2977"/>
                      <a:pt x="215" y="3191"/>
                      <a:pt x="465" y="3191"/>
                    </a:cubicBezTo>
                    <a:cubicBezTo>
                      <a:pt x="727" y="3191"/>
                      <a:pt x="930" y="2977"/>
                      <a:pt x="930" y="2727"/>
                    </a:cubicBezTo>
                    <a:lnTo>
                      <a:pt x="930" y="465"/>
                    </a:lnTo>
                    <a:cubicBezTo>
                      <a:pt x="930" y="203"/>
                      <a:pt x="727" y="0"/>
                      <a:pt x="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4"/>
              <p:cNvSpPr/>
              <p:nvPr/>
            </p:nvSpPr>
            <p:spPr>
              <a:xfrm>
                <a:off x="1035825" y="1108000"/>
                <a:ext cx="55700" cy="55700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2228" extrusionOk="0">
                    <a:moveTo>
                      <a:pt x="1120" y="1"/>
                    </a:moveTo>
                    <a:cubicBezTo>
                      <a:pt x="501" y="1"/>
                      <a:pt x="1" y="501"/>
                      <a:pt x="1" y="1108"/>
                    </a:cubicBezTo>
                    <a:cubicBezTo>
                      <a:pt x="1" y="1727"/>
                      <a:pt x="501" y="2227"/>
                      <a:pt x="1120" y="2227"/>
                    </a:cubicBezTo>
                    <a:cubicBezTo>
                      <a:pt x="1727" y="2227"/>
                      <a:pt x="2227" y="1727"/>
                      <a:pt x="2227" y="1108"/>
                    </a:cubicBezTo>
                    <a:cubicBezTo>
                      <a:pt x="2227" y="501"/>
                      <a:pt x="1727" y="1"/>
                      <a:pt x="11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3" name="Google Shape;2483;p44"/>
              <p:cNvSpPr/>
              <p:nvPr/>
            </p:nvSpPr>
            <p:spPr>
              <a:xfrm>
                <a:off x="1063800" y="1108000"/>
                <a:ext cx="27725" cy="55700"/>
              </a:xfrm>
              <a:custGeom>
                <a:avLst/>
                <a:gdLst/>
                <a:ahLst/>
                <a:cxnLst/>
                <a:rect l="l" t="t" r="r" b="b"/>
                <a:pathLst>
                  <a:path w="1109" h="2228" extrusionOk="0">
                    <a:moveTo>
                      <a:pt x="1" y="1"/>
                    </a:moveTo>
                    <a:lnTo>
                      <a:pt x="1" y="2227"/>
                    </a:lnTo>
                    <a:cubicBezTo>
                      <a:pt x="608" y="2227"/>
                      <a:pt x="1108" y="1727"/>
                      <a:pt x="1108" y="1108"/>
                    </a:cubicBezTo>
                    <a:cubicBezTo>
                      <a:pt x="1108" y="489"/>
                      <a:pt x="608" y="1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4" name="Google Shape;2484;p44"/>
              <p:cNvSpPr/>
              <p:nvPr/>
            </p:nvSpPr>
            <p:spPr>
              <a:xfrm>
                <a:off x="611075" y="1128850"/>
                <a:ext cx="75325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655" extrusionOk="0">
                    <a:moveTo>
                      <a:pt x="1" y="0"/>
                    </a:moveTo>
                    <a:lnTo>
                      <a:pt x="1" y="655"/>
                    </a:lnTo>
                    <a:lnTo>
                      <a:pt x="3013" y="655"/>
                    </a:lnTo>
                    <a:lnTo>
                      <a:pt x="301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" name="Google Shape;2485;p44"/>
              <p:cNvSpPr/>
              <p:nvPr/>
            </p:nvSpPr>
            <p:spPr>
              <a:xfrm>
                <a:off x="674175" y="1120200"/>
                <a:ext cx="23850" cy="33675"/>
              </a:xfrm>
              <a:custGeom>
                <a:avLst/>
                <a:gdLst/>
                <a:ahLst/>
                <a:cxnLst/>
                <a:rect l="l" t="t" r="r" b="b"/>
                <a:pathLst>
                  <a:path w="954" h="1347" extrusionOk="0">
                    <a:moveTo>
                      <a:pt x="1" y="1"/>
                    </a:moveTo>
                    <a:lnTo>
                      <a:pt x="1" y="1346"/>
                    </a:lnTo>
                    <a:lnTo>
                      <a:pt x="953" y="1346"/>
                    </a:lnTo>
                    <a:lnTo>
                      <a:pt x="95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6" name="Google Shape;2486;p44"/>
              <p:cNvSpPr/>
              <p:nvPr/>
            </p:nvSpPr>
            <p:spPr>
              <a:xfrm>
                <a:off x="686375" y="1096400"/>
                <a:ext cx="23250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3192" extrusionOk="0">
                    <a:moveTo>
                      <a:pt x="465" y="0"/>
                    </a:moveTo>
                    <a:cubicBezTo>
                      <a:pt x="203" y="0"/>
                      <a:pt x="1" y="203"/>
                      <a:pt x="1" y="465"/>
                    </a:cubicBezTo>
                    <a:lnTo>
                      <a:pt x="1" y="2727"/>
                    </a:lnTo>
                    <a:cubicBezTo>
                      <a:pt x="1" y="2977"/>
                      <a:pt x="203" y="3191"/>
                      <a:pt x="465" y="3191"/>
                    </a:cubicBezTo>
                    <a:cubicBezTo>
                      <a:pt x="715" y="3191"/>
                      <a:pt x="930" y="2977"/>
                      <a:pt x="930" y="2727"/>
                    </a:cubicBezTo>
                    <a:lnTo>
                      <a:pt x="930" y="465"/>
                    </a:lnTo>
                    <a:cubicBezTo>
                      <a:pt x="930" y="203"/>
                      <a:pt x="715" y="0"/>
                      <a:pt x="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" name="Google Shape;2487;p44"/>
              <p:cNvSpPr/>
              <p:nvPr/>
            </p:nvSpPr>
            <p:spPr>
              <a:xfrm>
                <a:off x="583400" y="1108900"/>
                <a:ext cx="55675" cy="55675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2227" extrusionOk="0">
                    <a:moveTo>
                      <a:pt x="1119" y="0"/>
                    </a:moveTo>
                    <a:cubicBezTo>
                      <a:pt x="500" y="0"/>
                      <a:pt x="0" y="500"/>
                      <a:pt x="0" y="1108"/>
                    </a:cubicBezTo>
                    <a:cubicBezTo>
                      <a:pt x="0" y="1727"/>
                      <a:pt x="500" y="2227"/>
                      <a:pt x="1119" y="2227"/>
                    </a:cubicBezTo>
                    <a:cubicBezTo>
                      <a:pt x="1727" y="2227"/>
                      <a:pt x="2227" y="1727"/>
                      <a:pt x="2227" y="1108"/>
                    </a:cubicBezTo>
                    <a:cubicBezTo>
                      <a:pt x="2227" y="500"/>
                      <a:pt x="1727" y="0"/>
                      <a:pt x="111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" name="Google Shape;2488;p44"/>
              <p:cNvSpPr/>
              <p:nvPr/>
            </p:nvSpPr>
            <p:spPr>
              <a:xfrm>
                <a:off x="583400" y="1108900"/>
                <a:ext cx="28000" cy="5567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227" extrusionOk="0">
                    <a:moveTo>
                      <a:pt x="1119" y="0"/>
                    </a:moveTo>
                    <a:cubicBezTo>
                      <a:pt x="500" y="0"/>
                      <a:pt x="0" y="500"/>
                      <a:pt x="0" y="1108"/>
                    </a:cubicBezTo>
                    <a:cubicBezTo>
                      <a:pt x="0" y="1727"/>
                      <a:pt x="500" y="2227"/>
                      <a:pt x="1119" y="2227"/>
                    </a:cubicBez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" name="Google Shape;2489;p44"/>
              <p:cNvSpPr/>
              <p:nvPr/>
            </p:nvSpPr>
            <p:spPr>
              <a:xfrm>
                <a:off x="697400" y="1021375"/>
                <a:ext cx="279525" cy="236975"/>
              </a:xfrm>
              <a:custGeom>
                <a:avLst/>
                <a:gdLst/>
                <a:ahLst/>
                <a:cxnLst/>
                <a:rect l="l" t="t" r="r" b="b"/>
                <a:pathLst>
                  <a:path w="11181" h="9479" extrusionOk="0">
                    <a:moveTo>
                      <a:pt x="1084" y="1"/>
                    </a:moveTo>
                    <a:cubicBezTo>
                      <a:pt x="489" y="1"/>
                      <a:pt x="0" y="477"/>
                      <a:pt x="0" y="1084"/>
                    </a:cubicBezTo>
                    <a:lnTo>
                      <a:pt x="0" y="8395"/>
                    </a:lnTo>
                    <a:cubicBezTo>
                      <a:pt x="0" y="8990"/>
                      <a:pt x="489" y="9478"/>
                      <a:pt x="1084" y="9478"/>
                    </a:cubicBezTo>
                    <a:lnTo>
                      <a:pt x="10097" y="9478"/>
                    </a:lnTo>
                    <a:cubicBezTo>
                      <a:pt x="10692" y="9478"/>
                      <a:pt x="11180" y="8990"/>
                      <a:pt x="11180" y="8395"/>
                    </a:cubicBezTo>
                    <a:lnTo>
                      <a:pt x="11180" y="1084"/>
                    </a:lnTo>
                    <a:cubicBezTo>
                      <a:pt x="11180" y="477"/>
                      <a:pt x="10692" y="1"/>
                      <a:pt x="100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0" name="Google Shape;2490;p44"/>
              <p:cNvSpPr/>
              <p:nvPr/>
            </p:nvSpPr>
            <p:spPr>
              <a:xfrm>
                <a:off x="723000" y="1160975"/>
                <a:ext cx="228325" cy="72075"/>
              </a:xfrm>
              <a:custGeom>
                <a:avLst/>
                <a:gdLst/>
                <a:ahLst/>
                <a:cxnLst/>
                <a:rect l="l" t="t" r="r" b="b"/>
                <a:pathLst>
                  <a:path w="9133" h="2883" extrusionOk="0">
                    <a:moveTo>
                      <a:pt x="1381" y="1"/>
                    </a:moveTo>
                    <a:cubicBezTo>
                      <a:pt x="619" y="1"/>
                      <a:pt x="0" y="644"/>
                      <a:pt x="0" y="1442"/>
                    </a:cubicBezTo>
                    <a:cubicBezTo>
                      <a:pt x="0" y="2227"/>
                      <a:pt x="619" y="2882"/>
                      <a:pt x="1381" y="2882"/>
                    </a:cubicBezTo>
                    <a:lnTo>
                      <a:pt x="7739" y="2882"/>
                    </a:lnTo>
                    <a:cubicBezTo>
                      <a:pt x="8513" y="2882"/>
                      <a:pt x="9132" y="2227"/>
                      <a:pt x="9132" y="1442"/>
                    </a:cubicBezTo>
                    <a:cubicBezTo>
                      <a:pt x="9132" y="644"/>
                      <a:pt x="8513" y="1"/>
                      <a:pt x="77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1" name="Google Shape;2491;p44"/>
              <p:cNvSpPr/>
              <p:nvPr/>
            </p:nvSpPr>
            <p:spPr>
              <a:xfrm>
                <a:off x="750650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489" y="1"/>
                    </a:moveTo>
                    <a:cubicBezTo>
                      <a:pt x="230" y="1"/>
                      <a:pt x="1" y="339"/>
                      <a:pt x="240" y="577"/>
                    </a:cubicBezTo>
                    <a:cubicBezTo>
                      <a:pt x="787" y="1125"/>
                      <a:pt x="1335" y="1697"/>
                      <a:pt x="1895" y="2232"/>
                    </a:cubicBezTo>
                    <a:cubicBezTo>
                      <a:pt x="1966" y="2299"/>
                      <a:pt x="2046" y="2327"/>
                      <a:pt x="2122" y="2327"/>
                    </a:cubicBezTo>
                    <a:cubicBezTo>
                      <a:pt x="2389" y="2327"/>
                      <a:pt x="2621" y="1987"/>
                      <a:pt x="2371" y="1756"/>
                    </a:cubicBezTo>
                    <a:cubicBezTo>
                      <a:pt x="1811" y="1220"/>
                      <a:pt x="1264" y="649"/>
                      <a:pt x="716" y="101"/>
                    </a:cubicBezTo>
                    <a:cubicBezTo>
                      <a:pt x="645" y="30"/>
                      <a:pt x="566" y="1"/>
                      <a:pt x="4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2" name="Google Shape;2492;p44"/>
              <p:cNvSpPr/>
              <p:nvPr/>
            </p:nvSpPr>
            <p:spPr>
              <a:xfrm>
                <a:off x="750375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2133" y="1"/>
                    </a:moveTo>
                    <a:cubicBezTo>
                      <a:pt x="2056" y="1"/>
                      <a:pt x="1976" y="30"/>
                      <a:pt x="1906" y="101"/>
                    </a:cubicBezTo>
                    <a:cubicBezTo>
                      <a:pt x="1358" y="649"/>
                      <a:pt x="810" y="1220"/>
                      <a:pt x="251" y="1756"/>
                    </a:cubicBezTo>
                    <a:cubicBezTo>
                      <a:pt x="1" y="1987"/>
                      <a:pt x="240" y="2327"/>
                      <a:pt x="504" y="2327"/>
                    </a:cubicBezTo>
                    <a:cubicBezTo>
                      <a:pt x="580" y="2327"/>
                      <a:pt x="658" y="2299"/>
                      <a:pt x="727" y="2232"/>
                    </a:cubicBezTo>
                    <a:cubicBezTo>
                      <a:pt x="1287" y="1697"/>
                      <a:pt x="1834" y="1125"/>
                      <a:pt x="2382" y="577"/>
                    </a:cubicBezTo>
                    <a:cubicBezTo>
                      <a:pt x="2621" y="339"/>
                      <a:pt x="2392" y="1"/>
                      <a:pt x="21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3" name="Google Shape;2493;p44"/>
              <p:cNvSpPr/>
              <p:nvPr/>
            </p:nvSpPr>
            <p:spPr>
              <a:xfrm>
                <a:off x="854550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488" y="1"/>
                    </a:moveTo>
                    <a:cubicBezTo>
                      <a:pt x="229" y="1"/>
                      <a:pt x="0" y="339"/>
                      <a:pt x="239" y="577"/>
                    </a:cubicBezTo>
                    <a:cubicBezTo>
                      <a:pt x="787" y="1125"/>
                      <a:pt x="1334" y="1697"/>
                      <a:pt x="1894" y="2232"/>
                    </a:cubicBezTo>
                    <a:cubicBezTo>
                      <a:pt x="1963" y="2299"/>
                      <a:pt x="2041" y="2327"/>
                      <a:pt x="2117" y="2327"/>
                    </a:cubicBezTo>
                    <a:cubicBezTo>
                      <a:pt x="2381" y="2327"/>
                      <a:pt x="2620" y="1987"/>
                      <a:pt x="2370" y="1756"/>
                    </a:cubicBezTo>
                    <a:cubicBezTo>
                      <a:pt x="1811" y="1220"/>
                      <a:pt x="1263" y="649"/>
                      <a:pt x="715" y="101"/>
                    </a:cubicBezTo>
                    <a:cubicBezTo>
                      <a:pt x="644" y="30"/>
                      <a:pt x="565" y="1"/>
                      <a:pt x="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4" name="Google Shape;2494;p44"/>
              <p:cNvSpPr/>
              <p:nvPr/>
            </p:nvSpPr>
            <p:spPr>
              <a:xfrm>
                <a:off x="854275" y="1078700"/>
                <a:ext cx="65500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0" h="2327" extrusionOk="0">
                    <a:moveTo>
                      <a:pt x="2132" y="1"/>
                    </a:moveTo>
                    <a:cubicBezTo>
                      <a:pt x="2055" y="1"/>
                      <a:pt x="1976" y="30"/>
                      <a:pt x="1905" y="101"/>
                    </a:cubicBezTo>
                    <a:cubicBezTo>
                      <a:pt x="1357" y="649"/>
                      <a:pt x="810" y="1220"/>
                      <a:pt x="250" y="1756"/>
                    </a:cubicBezTo>
                    <a:cubicBezTo>
                      <a:pt x="0" y="1987"/>
                      <a:pt x="239" y="2327"/>
                      <a:pt x="504" y="2327"/>
                    </a:cubicBezTo>
                    <a:cubicBezTo>
                      <a:pt x="579" y="2327"/>
                      <a:pt x="657" y="2299"/>
                      <a:pt x="726" y="2232"/>
                    </a:cubicBezTo>
                    <a:cubicBezTo>
                      <a:pt x="1286" y="1697"/>
                      <a:pt x="1834" y="1125"/>
                      <a:pt x="2381" y="577"/>
                    </a:cubicBezTo>
                    <a:cubicBezTo>
                      <a:pt x="2620" y="339"/>
                      <a:pt x="2391" y="1"/>
                      <a:pt x="21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5" name="Google Shape;2495;p44"/>
              <p:cNvSpPr/>
              <p:nvPr/>
            </p:nvSpPr>
            <p:spPr>
              <a:xfrm>
                <a:off x="734900" y="1170500"/>
                <a:ext cx="28000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121" extrusionOk="0">
                    <a:moveTo>
                      <a:pt x="1060" y="1"/>
                    </a:moveTo>
                    <a:cubicBezTo>
                      <a:pt x="477" y="1"/>
                      <a:pt x="1" y="477"/>
                      <a:pt x="1" y="1061"/>
                    </a:cubicBezTo>
                    <a:cubicBezTo>
                      <a:pt x="1" y="1644"/>
                      <a:pt x="477" y="2120"/>
                      <a:pt x="1060" y="2120"/>
                    </a:cubicBezTo>
                    <a:lnTo>
                      <a:pt x="1120" y="2120"/>
                    </a:lnTo>
                    <a:lnTo>
                      <a:pt x="112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6" name="Google Shape;2496;p44"/>
              <p:cNvSpPr/>
              <p:nvPr/>
            </p:nvSpPr>
            <p:spPr>
              <a:xfrm>
                <a:off x="762875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1489" y="2120"/>
                    </a:lnTo>
                    <a:lnTo>
                      <a:pt x="14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7" name="Google Shape;2497;p44"/>
              <p:cNvSpPr/>
              <p:nvPr/>
            </p:nvSpPr>
            <p:spPr>
              <a:xfrm>
                <a:off x="800100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0" y="1"/>
                    </a:moveTo>
                    <a:lnTo>
                      <a:pt x="0" y="2120"/>
                    </a:lnTo>
                    <a:lnTo>
                      <a:pt x="1488" y="2120"/>
                    </a:lnTo>
                    <a:lnTo>
                      <a:pt x="14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8" name="Google Shape;2498;p44"/>
              <p:cNvSpPr/>
              <p:nvPr/>
            </p:nvSpPr>
            <p:spPr>
              <a:xfrm>
                <a:off x="874200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1489" y="2120"/>
                    </a:lnTo>
                    <a:lnTo>
                      <a:pt x="148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" name="Google Shape;2499;p44"/>
              <p:cNvSpPr/>
              <p:nvPr/>
            </p:nvSpPr>
            <p:spPr>
              <a:xfrm>
                <a:off x="911400" y="1170500"/>
                <a:ext cx="280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60" y="2120"/>
                    </a:lnTo>
                    <a:cubicBezTo>
                      <a:pt x="644" y="2120"/>
                      <a:pt x="1120" y="1644"/>
                      <a:pt x="1120" y="1061"/>
                    </a:cubicBezTo>
                    <a:cubicBezTo>
                      <a:pt x="1120" y="465"/>
                      <a:pt x="644" y="1"/>
                      <a:pt x="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" name="Google Shape;2500;p44"/>
              <p:cNvSpPr/>
              <p:nvPr/>
            </p:nvSpPr>
            <p:spPr>
              <a:xfrm>
                <a:off x="837300" y="1170500"/>
                <a:ext cx="369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77" h="2121" extrusionOk="0">
                    <a:moveTo>
                      <a:pt x="0" y="1"/>
                    </a:moveTo>
                    <a:lnTo>
                      <a:pt x="0" y="2120"/>
                    </a:lnTo>
                    <a:lnTo>
                      <a:pt x="1477" y="2120"/>
                    </a:lnTo>
                    <a:lnTo>
                      <a:pt x="14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" name="Google Shape;2501;p44"/>
              <p:cNvSpPr/>
              <p:nvPr/>
            </p:nvSpPr>
            <p:spPr>
              <a:xfrm>
                <a:off x="667025" y="1279450"/>
                <a:ext cx="339950" cy="42300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1692" extrusionOk="0">
                    <a:moveTo>
                      <a:pt x="1" y="1"/>
                    </a:moveTo>
                    <a:lnTo>
                      <a:pt x="1" y="1691"/>
                    </a:lnTo>
                    <a:lnTo>
                      <a:pt x="13598" y="1691"/>
                    </a:lnTo>
                    <a:lnTo>
                      <a:pt x="135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2" name="Google Shape;2502;p44"/>
              <p:cNvSpPr/>
              <p:nvPr/>
            </p:nvSpPr>
            <p:spPr>
              <a:xfrm>
                <a:off x="667025" y="1301775"/>
                <a:ext cx="339950" cy="18775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751" extrusionOk="0">
                    <a:moveTo>
                      <a:pt x="1" y="1"/>
                    </a:moveTo>
                    <a:lnTo>
                      <a:pt x="1" y="751"/>
                    </a:lnTo>
                    <a:lnTo>
                      <a:pt x="13598" y="751"/>
                    </a:lnTo>
                    <a:lnTo>
                      <a:pt x="135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" name="Google Shape;2503;p44"/>
              <p:cNvSpPr/>
              <p:nvPr/>
            </p:nvSpPr>
            <p:spPr>
              <a:xfrm>
                <a:off x="738175" y="1405350"/>
                <a:ext cx="197975" cy="112850"/>
              </a:xfrm>
              <a:custGeom>
                <a:avLst/>
                <a:gdLst/>
                <a:ahLst/>
                <a:cxnLst/>
                <a:rect l="l" t="t" r="r" b="b"/>
                <a:pathLst>
                  <a:path w="7919" h="4514" extrusionOk="0">
                    <a:moveTo>
                      <a:pt x="1477" y="1"/>
                    </a:moveTo>
                    <a:cubicBezTo>
                      <a:pt x="667" y="1"/>
                      <a:pt x="1" y="668"/>
                      <a:pt x="1" y="1477"/>
                    </a:cubicBezTo>
                    <a:lnTo>
                      <a:pt x="1" y="3037"/>
                    </a:lnTo>
                    <a:cubicBezTo>
                      <a:pt x="1" y="3847"/>
                      <a:pt x="667" y="4513"/>
                      <a:pt x="1477" y="4513"/>
                    </a:cubicBezTo>
                    <a:lnTo>
                      <a:pt x="6442" y="4513"/>
                    </a:lnTo>
                    <a:cubicBezTo>
                      <a:pt x="7251" y="4513"/>
                      <a:pt x="7918" y="3847"/>
                      <a:pt x="7918" y="3037"/>
                    </a:cubicBezTo>
                    <a:lnTo>
                      <a:pt x="7918" y="1477"/>
                    </a:lnTo>
                    <a:cubicBezTo>
                      <a:pt x="7918" y="668"/>
                      <a:pt x="7251" y="1"/>
                      <a:pt x="64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44"/>
              <p:cNvSpPr/>
              <p:nvPr/>
            </p:nvSpPr>
            <p:spPr>
              <a:xfrm>
                <a:off x="738175" y="1348200"/>
                <a:ext cx="37225" cy="36950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1478" extrusionOk="0">
                    <a:moveTo>
                      <a:pt x="739" y="1"/>
                    </a:moveTo>
                    <a:cubicBezTo>
                      <a:pt x="334" y="1"/>
                      <a:pt x="1" y="334"/>
                      <a:pt x="1" y="739"/>
                    </a:cubicBezTo>
                    <a:cubicBezTo>
                      <a:pt x="1" y="1144"/>
                      <a:pt x="334" y="1477"/>
                      <a:pt x="739" y="1477"/>
                    </a:cubicBezTo>
                    <a:cubicBezTo>
                      <a:pt x="1155" y="1477"/>
                      <a:pt x="1489" y="1144"/>
                      <a:pt x="1489" y="739"/>
                    </a:cubicBezTo>
                    <a:cubicBezTo>
                      <a:pt x="1489" y="334"/>
                      <a:pt x="1155" y="1"/>
                      <a:pt x="7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44"/>
              <p:cNvSpPr/>
              <p:nvPr/>
            </p:nvSpPr>
            <p:spPr>
              <a:xfrm>
                <a:off x="808425" y="1348200"/>
                <a:ext cx="127725" cy="36950"/>
              </a:xfrm>
              <a:custGeom>
                <a:avLst/>
                <a:gdLst/>
                <a:ahLst/>
                <a:cxnLst/>
                <a:rect l="l" t="t" r="r" b="b"/>
                <a:pathLst>
                  <a:path w="5109" h="1478" extrusionOk="0">
                    <a:moveTo>
                      <a:pt x="0" y="1"/>
                    </a:moveTo>
                    <a:lnTo>
                      <a:pt x="0" y="1477"/>
                    </a:lnTo>
                    <a:lnTo>
                      <a:pt x="5108" y="1477"/>
                    </a:lnTo>
                    <a:lnTo>
                      <a:pt x="510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44"/>
              <p:cNvSpPr/>
              <p:nvPr/>
            </p:nvSpPr>
            <p:spPr>
              <a:xfrm>
                <a:off x="907250" y="1665800"/>
                <a:ext cx="4825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2204" extrusionOk="0">
                    <a:moveTo>
                      <a:pt x="965" y="1"/>
                    </a:moveTo>
                    <a:cubicBezTo>
                      <a:pt x="429" y="1"/>
                      <a:pt x="0" y="441"/>
                      <a:pt x="0" y="977"/>
                    </a:cubicBezTo>
                    <a:lnTo>
                      <a:pt x="0" y="1239"/>
                    </a:lnTo>
                    <a:cubicBezTo>
                      <a:pt x="0" y="1775"/>
                      <a:pt x="429" y="2204"/>
                      <a:pt x="965" y="2204"/>
                    </a:cubicBezTo>
                    <a:cubicBezTo>
                      <a:pt x="1500" y="2204"/>
                      <a:pt x="1929" y="1775"/>
                      <a:pt x="1929" y="1239"/>
                    </a:cubicBezTo>
                    <a:lnTo>
                      <a:pt x="1929" y="977"/>
                    </a:lnTo>
                    <a:cubicBezTo>
                      <a:pt x="1929" y="441"/>
                      <a:pt x="1500" y="1"/>
                      <a:pt x="9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44"/>
              <p:cNvSpPr/>
              <p:nvPr/>
            </p:nvSpPr>
            <p:spPr>
              <a:xfrm>
                <a:off x="717625" y="1665800"/>
                <a:ext cx="4855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1942" h="2204" extrusionOk="0">
                    <a:moveTo>
                      <a:pt x="977" y="1"/>
                    </a:moveTo>
                    <a:cubicBezTo>
                      <a:pt x="442" y="1"/>
                      <a:pt x="1" y="441"/>
                      <a:pt x="1" y="977"/>
                    </a:cubicBezTo>
                    <a:lnTo>
                      <a:pt x="1" y="1239"/>
                    </a:lnTo>
                    <a:cubicBezTo>
                      <a:pt x="1" y="1775"/>
                      <a:pt x="442" y="2204"/>
                      <a:pt x="977" y="2204"/>
                    </a:cubicBezTo>
                    <a:cubicBezTo>
                      <a:pt x="1513" y="2204"/>
                      <a:pt x="1942" y="1775"/>
                      <a:pt x="1942" y="1239"/>
                    </a:cubicBezTo>
                    <a:lnTo>
                      <a:pt x="1942" y="977"/>
                    </a:lnTo>
                    <a:cubicBezTo>
                      <a:pt x="1942" y="441"/>
                      <a:pt x="1513" y="1"/>
                      <a:pt x="9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44"/>
              <p:cNvSpPr/>
              <p:nvPr/>
            </p:nvSpPr>
            <p:spPr>
              <a:xfrm>
                <a:off x="659600" y="1695575"/>
                <a:ext cx="116100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4644" h="1430" extrusionOk="0">
                    <a:moveTo>
                      <a:pt x="0" y="1"/>
                    </a:moveTo>
                    <a:lnTo>
                      <a:pt x="0" y="1429"/>
                    </a:lnTo>
                    <a:lnTo>
                      <a:pt x="4644" y="1429"/>
                    </a:lnTo>
                    <a:lnTo>
                      <a:pt x="464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44"/>
              <p:cNvSpPr/>
              <p:nvPr/>
            </p:nvSpPr>
            <p:spPr>
              <a:xfrm>
                <a:off x="898600" y="1695575"/>
                <a:ext cx="116125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1430" extrusionOk="0">
                    <a:moveTo>
                      <a:pt x="1" y="1"/>
                    </a:moveTo>
                    <a:lnTo>
                      <a:pt x="1" y="1429"/>
                    </a:lnTo>
                    <a:lnTo>
                      <a:pt x="4644" y="1429"/>
                    </a:lnTo>
                    <a:lnTo>
                      <a:pt x="464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44"/>
              <p:cNvSpPr/>
              <p:nvPr/>
            </p:nvSpPr>
            <p:spPr>
              <a:xfrm>
                <a:off x="556300" y="1549725"/>
                <a:ext cx="109875" cy="92900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3716" extrusionOk="0">
                    <a:moveTo>
                      <a:pt x="2192" y="1"/>
                    </a:moveTo>
                    <a:cubicBezTo>
                      <a:pt x="989" y="1"/>
                      <a:pt x="1" y="989"/>
                      <a:pt x="1" y="2191"/>
                    </a:cubicBezTo>
                    <a:lnTo>
                      <a:pt x="1" y="3703"/>
                    </a:lnTo>
                    <a:lnTo>
                      <a:pt x="1168" y="3703"/>
                    </a:lnTo>
                    <a:lnTo>
                      <a:pt x="1168" y="2191"/>
                    </a:lnTo>
                    <a:cubicBezTo>
                      <a:pt x="1168" y="1632"/>
                      <a:pt x="1632" y="1167"/>
                      <a:pt x="2192" y="1167"/>
                    </a:cubicBezTo>
                    <a:cubicBezTo>
                      <a:pt x="2763" y="1167"/>
                      <a:pt x="3227" y="1632"/>
                      <a:pt x="3227" y="2191"/>
                    </a:cubicBezTo>
                    <a:lnTo>
                      <a:pt x="3227" y="3715"/>
                    </a:lnTo>
                    <a:lnTo>
                      <a:pt x="4394" y="3715"/>
                    </a:lnTo>
                    <a:lnTo>
                      <a:pt x="4394" y="2191"/>
                    </a:lnTo>
                    <a:cubicBezTo>
                      <a:pt x="4394" y="989"/>
                      <a:pt x="3406" y="1"/>
                      <a:pt x="21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44"/>
              <p:cNvSpPr/>
              <p:nvPr/>
            </p:nvSpPr>
            <p:spPr>
              <a:xfrm>
                <a:off x="1006950" y="1549725"/>
                <a:ext cx="109575" cy="92900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3716" extrusionOk="0">
                    <a:moveTo>
                      <a:pt x="2192" y="1"/>
                    </a:moveTo>
                    <a:cubicBezTo>
                      <a:pt x="977" y="1"/>
                      <a:pt x="1" y="989"/>
                      <a:pt x="1" y="2191"/>
                    </a:cubicBezTo>
                    <a:lnTo>
                      <a:pt x="1" y="3703"/>
                    </a:lnTo>
                    <a:lnTo>
                      <a:pt x="1168" y="3703"/>
                    </a:lnTo>
                    <a:lnTo>
                      <a:pt x="1168" y="2191"/>
                    </a:lnTo>
                    <a:cubicBezTo>
                      <a:pt x="1168" y="1632"/>
                      <a:pt x="1632" y="1167"/>
                      <a:pt x="2192" y="1167"/>
                    </a:cubicBezTo>
                    <a:cubicBezTo>
                      <a:pt x="2763" y="1167"/>
                      <a:pt x="3216" y="1632"/>
                      <a:pt x="3216" y="2191"/>
                    </a:cubicBezTo>
                    <a:lnTo>
                      <a:pt x="3216" y="3715"/>
                    </a:lnTo>
                    <a:lnTo>
                      <a:pt x="4382" y="3715"/>
                    </a:lnTo>
                    <a:lnTo>
                      <a:pt x="4382" y="2191"/>
                    </a:lnTo>
                    <a:cubicBezTo>
                      <a:pt x="4382" y="989"/>
                      <a:pt x="3406" y="1"/>
                      <a:pt x="21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4102" name="Picture 6">
            <a:extLst>
              <a:ext uri="{FF2B5EF4-FFF2-40B4-BE49-F238E27FC236}">
                <a16:creationId xmlns:a16="http://schemas.microsoft.com/office/drawing/2014/main" id="{10044780-A7EA-2454-60C3-793B2FA8D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078" y="2346032"/>
            <a:ext cx="3929486" cy="1224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7E29280-C488-2738-74DE-22FFC0343B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4819" y="3826252"/>
            <a:ext cx="2679507" cy="52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0993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7" name="Google Shape;2307;p44"/>
          <p:cNvSpPr txBox="1">
            <a:spLocks noGrp="1"/>
          </p:cNvSpPr>
          <p:nvPr>
            <p:ph type="title"/>
          </p:nvPr>
        </p:nvSpPr>
        <p:spPr>
          <a:xfrm>
            <a:off x="1993571" y="371888"/>
            <a:ext cx="5082004" cy="7126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dirty="0" err="1">
                <a:solidFill>
                  <a:srgbClr val="FFFFFF"/>
                </a:solidFill>
                <a:effectLst/>
                <a:latin typeface="-apple-system"/>
              </a:rPr>
              <a:t>Áp</a:t>
            </a:r>
            <a:r>
              <a:rPr lang="en-US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sz="2400" b="1" i="0" dirty="0" err="1">
                <a:solidFill>
                  <a:srgbClr val="FFFFFF"/>
                </a:solidFill>
                <a:effectLst/>
                <a:latin typeface="-apple-system"/>
              </a:rPr>
              <a:t>dụng</a:t>
            </a:r>
            <a:r>
              <a:rPr lang="en-US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vi-VN" sz="2400" b="1" i="0" dirty="0" err="1">
                <a:solidFill>
                  <a:srgbClr val="FFFFFF"/>
                </a:solidFill>
                <a:effectLst/>
                <a:latin typeface="-apple-system"/>
              </a:rPr>
              <a:t>Gradient</a:t>
            </a:r>
            <a:r>
              <a:rPr lang="vi-VN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vi-VN" sz="2400" b="1" i="0" dirty="0" err="1">
                <a:solidFill>
                  <a:srgbClr val="FFFFFF"/>
                </a:solidFill>
                <a:effectLst/>
                <a:latin typeface="-apple-system"/>
              </a:rPr>
              <a:t>Boosting</a:t>
            </a:r>
            <a:r>
              <a:rPr lang="vi-VN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-apple-system"/>
              </a:rPr>
              <a:t>sử</a:t>
            </a:r>
            <a:r>
              <a:rPr lang="en-US" sz="2400" dirty="0">
                <a:solidFill>
                  <a:srgbClr val="FFFFFF"/>
                </a:solidFill>
                <a:latin typeface="-apple-system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-apple-system"/>
              </a:rPr>
              <a:t>dụng</a:t>
            </a:r>
            <a:r>
              <a:rPr lang="en-US" sz="2400" dirty="0">
                <a:solidFill>
                  <a:srgbClr val="FFFFFF"/>
                </a:solidFill>
                <a:latin typeface="-apple-system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-apple-system"/>
              </a:rPr>
              <a:t>trong</a:t>
            </a:r>
            <a:r>
              <a:rPr lang="en-US" sz="2400" dirty="0">
                <a:solidFill>
                  <a:srgbClr val="FFFFFF"/>
                </a:solidFill>
                <a:latin typeface="-apple-system"/>
              </a:rPr>
              <a:t> </a:t>
            </a:r>
            <a:r>
              <a:rPr lang="vi-VN" sz="2400" b="1" i="0" dirty="0" err="1">
                <a:solidFill>
                  <a:srgbClr val="FFFFFF"/>
                </a:solidFill>
                <a:effectLst/>
                <a:latin typeface="-apple-system"/>
              </a:rPr>
              <a:t>Classification</a:t>
            </a:r>
            <a:endParaRPr sz="2400" dirty="0"/>
          </a:p>
        </p:txBody>
      </p:sp>
      <p:sp>
        <p:nvSpPr>
          <p:cNvPr id="2308" name="Google Shape;2308;p44"/>
          <p:cNvSpPr txBox="1">
            <a:spLocks noGrp="1"/>
          </p:cNvSpPr>
          <p:nvPr>
            <p:ph type="body" idx="1"/>
          </p:nvPr>
        </p:nvSpPr>
        <p:spPr>
          <a:xfrm>
            <a:off x="2014466" y="1315568"/>
            <a:ext cx="5133709" cy="5575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chemeClr val="accent6"/>
                </a:solidFill>
              </a:rPr>
              <a:t>Bước</a:t>
            </a:r>
            <a:r>
              <a:rPr lang="en-US" dirty="0">
                <a:solidFill>
                  <a:schemeClr val="accent6"/>
                </a:solidFill>
              </a:rPr>
              <a:t> 1: </a:t>
            </a:r>
            <a:r>
              <a:rPr lang="en-US" dirty="0" err="1">
                <a:solidFill>
                  <a:schemeClr val="accent6"/>
                </a:solidFill>
              </a:rPr>
              <a:t>Đưa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ra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dự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đoán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đầu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tiên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accent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2309" name="Google Shape;2309;p44"/>
          <p:cNvGrpSpPr/>
          <p:nvPr/>
        </p:nvGrpSpPr>
        <p:grpSpPr>
          <a:xfrm rot="866130">
            <a:off x="249590" y="-264931"/>
            <a:ext cx="1498719" cy="2192273"/>
            <a:chOff x="1463275" y="2373500"/>
            <a:chExt cx="484900" cy="711125"/>
          </a:xfrm>
        </p:grpSpPr>
        <p:sp>
          <p:nvSpPr>
            <p:cNvPr id="2310" name="Google Shape;2310;p44"/>
            <p:cNvSpPr/>
            <p:nvPr/>
          </p:nvSpPr>
          <p:spPr>
            <a:xfrm>
              <a:off x="1463275" y="2373650"/>
              <a:ext cx="484300" cy="710825"/>
            </a:xfrm>
            <a:custGeom>
              <a:avLst/>
              <a:gdLst/>
              <a:ahLst/>
              <a:cxnLst/>
              <a:rect l="l" t="t" r="r" b="b"/>
              <a:pathLst>
                <a:path w="19372" h="28433" extrusionOk="0">
                  <a:moveTo>
                    <a:pt x="9049" y="0"/>
                  </a:moveTo>
                  <a:cubicBezTo>
                    <a:pt x="8263" y="0"/>
                    <a:pt x="7632" y="631"/>
                    <a:pt x="7632" y="1405"/>
                  </a:cubicBezTo>
                  <a:lnTo>
                    <a:pt x="7632" y="1417"/>
                  </a:lnTo>
                  <a:cubicBezTo>
                    <a:pt x="5596" y="2215"/>
                    <a:pt x="4155" y="4191"/>
                    <a:pt x="4155" y="6501"/>
                  </a:cubicBezTo>
                  <a:lnTo>
                    <a:pt x="4155" y="9870"/>
                  </a:lnTo>
                  <a:cubicBezTo>
                    <a:pt x="3763" y="10025"/>
                    <a:pt x="3489" y="10406"/>
                    <a:pt x="3489" y="10847"/>
                  </a:cubicBezTo>
                  <a:lnTo>
                    <a:pt x="3489" y="11156"/>
                  </a:lnTo>
                  <a:cubicBezTo>
                    <a:pt x="3298" y="11299"/>
                    <a:pt x="3120" y="11454"/>
                    <a:pt x="2953" y="11621"/>
                  </a:cubicBezTo>
                  <a:cubicBezTo>
                    <a:pt x="2786" y="11799"/>
                    <a:pt x="2631" y="11978"/>
                    <a:pt x="2477" y="12156"/>
                  </a:cubicBezTo>
                  <a:cubicBezTo>
                    <a:pt x="2143" y="12597"/>
                    <a:pt x="1869" y="13061"/>
                    <a:pt x="1655" y="13549"/>
                  </a:cubicBezTo>
                  <a:cubicBezTo>
                    <a:pt x="1441" y="14038"/>
                    <a:pt x="1286" y="14561"/>
                    <a:pt x="1167" y="15097"/>
                  </a:cubicBezTo>
                  <a:cubicBezTo>
                    <a:pt x="1048" y="15681"/>
                    <a:pt x="976" y="16276"/>
                    <a:pt x="941" y="16871"/>
                  </a:cubicBezTo>
                  <a:cubicBezTo>
                    <a:pt x="905" y="17324"/>
                    <a:pt x="893" y="17764"/>
                    <a:pt x="881" y="18217"/>
                  </a:cubicBezTo>
                  <a:cubicBezTo>
                    <a:pt x="0" y="18669"/>
                    <a:pt x="0" y="20264"/>
                    <a:pt x="0" y="20943"/>
                  </a:cubicBezTo>
                  <a:lnTo>
                    <a:pt x="2834" y="20943"/>
                  </a:lnTo>
                  <a:cubicBezTo>
                    <a:pt x="2834" y="20264"/>
                    <a:pt x="2917" y="18645"/>
                    <a:pt x="1953" y="18205"/>
                  </a:cubicBezTo>
                  <a:cubicBezTo>
                    <a:pt x="1965" y="17800"/>
                    <a:pt x="1977" y="17383"/>
                    <a:pt x="2000" y="16978"/>
                  </a:cubicBezTo>
                  <a:cubicBezTo>
                    <a:pt x="2036" y="16454"/>
                    <a:pt x="2096" y="15943"/>
                    <a:pt x="2191" y="15442"/>
                  </a:cubicBezTo>
                  <a:cubicBezTo>
                    <a:pt x="2298" y="14919"/>
                    <a:pt x="2453" y="14419"/>
                    <a:pt x="2667" y="13930"/>
                  </a:cubicBezTo>
                  <a:cubicBezTo>
                    <a:pt x="2846" y="13537"/>
                    <a:pt x="3072" y="13156"/>
                    <a:pt x="3346" y="12799"/>
                  </a:cubicBezTo>
                  <a:cubicBezTo>
                    <a:pt x="3393" y="12752"/>
                    <a:pt x="3441" y="12692"/>
                    <a:pt x="3489" y="12644"/>
                  </a:cubicBezTo>
                  <a:lnTo>
                    <a:pt x="3489" y="12692"/>
                  </a:lnTo>
                  <a:cubicBezTo>
                    <a:pt x="3489" y="12942"/>
                    <a:pt x="3572" y="13168"/>
                    <a:pt x="3727" y="13347"/>
                  </a:cubicBezTo>
                  <a:lnTo>
                    <a:pt x="3727" y="14359"/>
                  </a:lnTo>
                  <a:lnTo>
                    <a:pt x="4155" y="14359"/>
                  </a:lnTo>
                  <a:lnTo>
                    <a:pt x="4155" y="19169"/>
                  </a:lnTo>
                  <a:lnTo>
                    <a:pt x="3727" y="19169"/>
                  </a:lnTo>
                  <a:lnTo>
                    <a:pt x="3727" y="20193"/>
                  </a:lnTo>
                  <a:lnTo>
                    <a:pt x="8954" y="20193"/>
                  </a:lnTo>
                  <a:lnTo>
                    <a:pt x="8954" y="20205"/>
                  </a:lnTo>
                  <a:lnTo>
                    <a:pt x="8954" y="20943"/>
                  </a:lnTo>
                  <a:lnTo>
                    <a:pt x="8954" y="21562"/>
                  </a:lnTo>
                  <a:lnTo>
                    <a:pt x="8954" y="22300"/>
                  </a:lnTo>
                  <a:lnTo>
                    <a:pt x="8954" y="22931"/>
                  </a:lnTo>
                  <a:lnTo>
                    <a:pt x="8954" y="23670"/>
                  </a:lnTo>
                  <a:lnTo>
                    <a:pt x="7823" y="23670"/>
                  </a:lnTo>
                  <a:cubicBezTo>
                    <a:pt x="7573" y="23670"/>
                    <a:pt x="7382" y="23908"/>
                    <a:pt x="7382" y="24194"/>
                  </a:cubicBezTo>
                  <a:cubicBezTo>
                    <a:pt x="7382" y="24491"/>
                    <a:pt x="7573" y="24717"/>
                    <a:pt x="7823" y="24717"/>
                  </a:cubicBezTo>
                  <a:lnTo>
                    <a:pt x="8418" y="24717"/>
                  </a:lnTo>
                  <a:lnTo>
                    <a:pt x="8418" y="28432"/>
                  </a:lnTo>
                  <a:lnTo>
                    <a:pt x="10894" y="28432"/>
                  </a:lnTo>
                  <a:lnTo>
                    <a:pt x="10894" y="24729"/>
                  </a:lnTo>
                  <a:lnTo>
                    <a:pt x="11490" y="24729"/>
                  </a:lnTo>
                  <a:cubicBezTo>
                    <a:pt x="11728" y="24729"/>
                    <a:pt x="11930" y="24491"/>
                    <a:pt x="11930" y="24194"/>
                  </a:cubicBezTo>
                  <a:cubicBezTo>
                    <a:pt x="11930" y="23908"/>
                    <a:pt x="11728" y="23670"/>
                    <a:pt x="11490" y="23670"/>
                  </a:cubicBezTo>
                  <a:lnTo>
                    <a:pt x="10370" y="23670"/>
                  </a:lnTo>
                  <a:lnTo>
                    <a:pt x="10370" y="22931"/>
                  </a:lnTo>
                  <a:lnTo>
                    <a:pt x="10370" y="22312"/>
                  </a:lnTo>
                  <a:lnTo>
                    <a:pt x="10370" y="21574"/>
                  </a:lnTo>
                  <a:lnTo>
                    <a:pt x="10370" y="20943"/>
                  </a:lnTo>
                  <a:lnTo>
                    <a:pt x="10370" y="20205"/>
                  </a:lnTo>
                  <a:lnTo>
                    <a:pt x="10370" y="20193"/>
                  </a:lnTo>
                  <a:lnTo>
                    <a:pt x="15597" y="20193"/>
                  </a:lnTo>
                  <a:lnTo>
                    <a:pt x="15597" y="19169"/>
                  </a:lnTo>
                  <a:lnTo>
                    <a:pt x="15097" y="19169"/>
                  </a:lnTo>
                  <a:lnTo>
                    <a:pt x="15097" y="14371"/>
                  </a:lnTo>
                  <a:lnTo>
                    <a:pt x="15597" y="14371"/>
                  </a:lnTo>
                  <a:lnTo>
                    <a:pt x="15597" y="13335"/>
                  </a:lnTo>
                  <a:lnTo>
                    <a:pt x="15550" y="13335"/>
                  </a:lnTo>
                  <a:cubicBezTo>
                    <a:pt x="15693" y="13168"/>
                    <a:pt x="15776" y="12942"/>
                    <a:pt x="15776" y="12692"/>
                  </a:cubicBezTo>
                  <a:lnTo>
                    <a:pt x="15776" y="12573"/>
                  </a:lnTo>
                  <a:cubicBezTo>
                    <a:pt x="15835" y="12644"/>
                    <a:pt x="15907" y="12728"/>
                    <a:pt x="15966" y="12799"/>
                  </a:cubicBezTo>
                  <a:cubicBezTo>
                    <a:pt x="16252" y="13156"/>
                    <a:pt x="16478" y="13526"/>
                    <a:pt x="16657" y="13930"/>
                  </a:cubicBezTo>
                  <a:cubicBezTo>
                    <a:pt x="16871" y="14407"/>
                    <a:pt x="17026" y="14919"/>
                    <a:pt x="17121" y="15442"/>
                  </a:cubicBezTo>
                  <a:cubicBezTo>
                    <a:pt x="17228" y="15943"/>
                    <a:pt x="17276" y="16454"/>
                    <a:pt x="17312" y="16978"/>
                  </a:cubicBezTo>
                  <a:cubicBezTo>
                    <a:pt x="17336" y="17383"/>
                    <a:pt x="17348" y="17800"/>
                    <a:pt x="17348" y="18217"/>
                  </a:cubicBezTo>
                  <a:cubicBezTo>
                    <a:pt x="16443" y="18657"/>
                    <a:pt x="16443" y="20264"/>
                    <a:pt x="16443" y="20943"/>
                  </a:cubicBezTo>
                  <a:lnTo>
                    <a:pt x="19288" y="20943"/>
                  </a:lnTo>
                  <a:cubicBezTo>
                    <a:pt x="19288" y="20264"/>
                    <a:pt x="19372" y="18657"/>
                    <a:pt x="18419" y="18217"/>
                  </a:cubicBezTo>
                  <a:cubicBezTo>
                    <a:pt x="18419" y="17764"/>
                    <a:pt x="18395" y="17312"/>
                    <a:pt x="18371" y="16871"/>
                  </a:cubicBezTo>
                  <a:cubicBezTo>
                    <a:pt x="18324" y="16264"/>
                    <a:pt x="18252" y="15681"/>
                    <a:pt x="18121" y="15097"/>
                  </a:cubicBezTo>
                  <a:cubicBezTo>
                    <a:pt x="18014" y="14573"/>
                    <a:pt x="17848" y="14049"/>
                    <a:pt x="17633" y="13549"/>
                  </a:cubicBezTo>
                  <a:cubicBezTo>
                    <a:pt x="17419" y="13073"/>
                    <a:pt x="17157" y="12609"/>
                    <a:pt x="16824" y="12168"/>
                  </a:cubicBezTo>
                  <a:cubicBezTo>
                    <a:pt x="16681" y="11978"/>
                    <a:pt x="16526" y="11799"/>
                    <a:pt x="16359" y="11621"/>
                  </a:cubicBezTo>
                  <a:cubicBezTo>
                    <a:pt x="16169" y="11430"/>
                    <a:pt x="15978" y="11251"/>
                    <a:pt x="15776" y="11097"/>
                  </a:cubicBezTo>
                  <a:lnTo>
                    <a:pt x="15776" y="10847"/>
                  </a:lnTo>
                  <a:cubicBezTo>
                    <a:pt x="15776" y="10394"/>
                    <a:pt x="15502" y="10025"/>
                    <a:pt x="15109" y="9870"/>
                  </a:cubicBezTo>
                  <a:lnTo>
                    <a:pt x="15109" y="6501"/>
                  </a:lnTo>
                  <a:cubicBezTo>
                    <a:pt x="15109" y="4132"/>
                    <a:pt x="13597" y="2119"/>
                    <a:pt x="11490" y="1357"/>
                  </a:cubicBezTo>
                  <a:cubicBezTo>
                    <a:pt x="11454" y="595"/>
                    <a:pt x="10835" y="0"/>
                    <a:pt x="10073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11" name="Google Shape;2311;p44"/>
            <p:cNvGrpSpPr/>
            <p:nvPr/>
          </p:nvGrpSpPr>
          <p:grpSpPr>
            <a:xfrm>
              <a:off x="1463275" y="2373500"/>
              <a:ext cx="484900" cy="711125"/>
              <a:chOff x="1463275" y="1021100"/>
              <a:chExt cx="484900" cy="711125"/>
            </a:xfrm>
          </p:grpSpPr>
          <p:sp>
            <p:nvSpPr>
              <p:cNvPr id="2312" name="Google Shape;2312;p44"/>
              <p:cNvSpPr/>
              <p:nvPr/>
            </p:nvSpPr>
            <p:spPr>
              <a:xfrm>
                <a:off x="1654075" y="1021100"/>
                <a:ext cx="96450" cy="70850"/>
              </a:xfrm>
              <a:custGeom>
                <a:avLst/>
                <a:gdLst/>
                <a:ahLst/>
                <a:cxnLst/>
                <a:rect l="l" t="t" r="r" b="b"/>
                <a:pathLst>
                  <a:path w="3858" h="2834" extrusionOk="0">
                    <a:moveTo>
                      <a:pt x="1417" y="0"/>
                    </a:moveTo>
                    <a:cubicBezTo>
                      <a:pt x="631" y="0"/>
                      <a:pt x="0" y="643"/>
                      <a:pt x="0" y="1417"/>
                    </a:cubicBezTo>
                    <a:cubicBezTo>
                      <a:pt x="0" y="2203"/>
                      <a:pt x="631" y="2834"/>
                      <a:pt x="1417" y="2834"/>
                    </a:cubicBezTo>
                    <a:lnTo>
                      <a:pt x="2441" y="2834"/>
                    </a:lnTo>
                    <a:cubicBezTo>
                      <a:pt x="3227" y="2834"/>
                      <a:pt x="3858" y="2203"/>
                      <a:pt x="3858" y="1417"/>
                    </a:cubicBezTo>
                    <a:cubicBezTo>
                      <a:pt x="3858" y="643"/>
                      <a:pt x="3227" y="12"/>
                      <a:pt x="24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44"/>
              <p:cNvSpPr/>
              <p:nvPr/>
            </p:nvSpPr>
            <p:spPr>
              <a:xfrm>
                <a:off x="1687100" y="1476800"/>
                <a:ext cx="35450" cy="1539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156" extrusionOk="0">
                    <a:moveTo>
                      <a:pt x="1" y="0"/>
                    </a:moveTo>
                    <a:lnTo>
                      <a:pt x="1" y="6156"/>
                    </a:lnTo>
                    <a:lnTo>
                      <a:pt x="1417" y="6156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44"/>
              <p:cNvSpPr/>
              <p:nvPr/>
            </p:nvSpPr>
            <p:spPr>
              <a:xfrm>
                <a:off x="1687100" y="1476800"/>
                <a:ext cx="354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32" extrusionOk="0">
                    <a:moveTo>
                      <a:pt x="1" y="0"/>
                    </a:moveTo>
                    <a:lnTo>
                      <a:pt x="1" y="632"/>
                    </a:lnTo>
                    <a:lnTo>
                      <a:pt x="1417" y="632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44"/>
              <p:cNvSpPr/>
              <p:nvPr/>
            </p:nvSpPr>
            <p:spPr>
              <a:xfrm>
                <a:off x="1687100" y="1511025"/>
                <a:ext cx="3545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20" extrusionOk="0">
                    <a:moveTo>
                      <a:pt x="1" y="1"/>
                    </a:moveTo>
                    <a:lnTo>
                      <a:pt x="1" y="620"/>
                    </a:lnTo>
                    <a:lnTo>
                      <a:pt x="1417" y="620"/>
                    </a:lnTo>
                    <a:lnTo>
                      <a:pt x="1417" y="1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44"/>
              <p:cNvSpPr/>
              <p:nvPr/>
            </p:nvSpPr>
            <p:spPr>
              <a:xfrm>
                <a:off x="1687100" y="1544975"/>
                <a:ext cx="354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32" extrusionOk="0">
                    <a:moveTo>
                      <a:pt x="1" y="0"/>
                    </a:moveTo>
                    <a:lnTo>
                      <a:pt x="1" y="631"/>
                    </a:lnTo>
                    <a:lnTo>
                      <a:pt x="1417" y="631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44"/>
              <p:cNvSpPr/>
              <p:nvPr/>
            </p:nvSpPr>
            <p:spPr>
              <a:xfrm>
                <a:off x="1687100" y="1578900"/>
                <a:ext cx="354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32" extrusionOk="0">
                    <a:moveTo>
                      <a:pt x="1" y="0"/>
                    </a:moveTo>
                    <a:lnTo>
                      <a:pt x="1" y="631"/>
                    </a:lnTo>
                    <a:lnTo>
                      <a:pt x="1417" y="631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44"/>
              <p:cNvSpPr/>
              <p:nvPr/>
            </p:nvSpPr>
            <p:spPr>
              <a:xfrm>
                <a:off x="1687100" y="1613125"/>
                <a:ext cx="3545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20" extrusionOk="0">
                    <a:moveTo>
                      <a:pt x="1" y="1"/>
                    </a:moveTo>
                    <a:lnTo>
                      <a:pt x="1" y="620"/>
                    </a:lnTo>
                    <a:lnTo>
                      <a:pt x="1417" y="620"/>
                    </a:lnTo>
                    <a:lnTo>
                      <a:pt x="1417" y="1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44"/>
              <p:cNvSpPr/>
              <p:nvPr/>
            </p:nvSpPr>
            <p:spPr>
              <a:xfrm>
                <a:off x="1673700" y="1619675"/>
                <a:ext cx="61950" cy="112550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4502" extrusionOk="0">
                    <a:moveTo>
                      <a:pt x="1" y="0"/>
                    </a:moveTo>
                    <a:lnTo>
                      <a:pt x="1" y="4501"/>
                    </a:lnTo>
                    <a:lnTo>
                      <a:pt x="2477" y="4501"/>
                    </a:lnTo>
                    <a:lnTo>
                      <a:pt x="24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44"/>
              <p:cNvSpPr/>
              <p:nvPr/>
            </p:nvSpPr>
            <p:spPr>
              <a:xfrm>
                <a:off x="1647825" y="1613125"/>
                <a:ext cx="113725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4549" h="1061" extrusionOk="0">
                    <a:moveTo>
                      <a:pt x="441" y="1"/>
                    </a:moveTo>
                    <a:cubicBezTo>
                      <a:pt x="202" y="1"/>
                      <a:pt x="0" y="239"/>
                      <a:pt x="0" y="524"/>
                    </a:cubicBezTo>
                    <a:cubicBezTo>
                      <a:pt x="0" y="822"/>
                      <a:pt x="202" y="1060"/>
                      <a:pt x="441" y="1060"/>
                    </a:cubicBezTo>
                    <a:lnTo>
                      <a:pt x="4108" y="1060"/>
                    </a:lnTo>
                    <a:cubicBezTo>
                      <a:pt x="4358" y="1060"/>
                      <a:pt x="4548" y="822"/>
                      <a:pt x="4548" y="524"/>
                    </a:cubicBezTo>
                    <a:cubicBezTo>
                      <a:pt x="4548" y="239"/>
                      <a:pt x="4358" y="1"/>
                      <a:pt x="410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44"/>
              <p:cNvSpPr/>
              <p:nvPr/>
            </p:nvSpPr>
            <p:spPr>
              <a:xfrm>
                <a:off x="1704675" y="1256500"/>
                <a:ext cx="152700" cy="64650"/>
              </a:xfrm>
              <a:custGeom>
                <a:avLst/>
                <a:gdLst/>
                <a:ahLst/>
                <a:cxnLst/>
                <a:rect l="l" t="t" r="r" b="b"/>
                <a:pathLst>
                  <a:path w="6108" h="2586" extrusionOk="0">
                    <a:moveTo>
                      <a:pt x="201" y="1"/>
                    </a:moveTo>
                    <a:cubicBezTo>
                      <a:pt x="134" y="1"/>
                      <a:pt x="67" y="1"/>
                      <a:pt x="0" y="2"/>
                    </a:cubicBezTo>
                    <a:cubicBezTo>
                      <a:pt x="131" y="2"/>
                      <a:pt x="262" y="2"/>
                      <a:pt x="393" y="14"/>
                    </a:cubicBezTo>
                    <a:cubicBezTo>
                      <a:pt x="1048" y="26"/>
                      <a:pt x="1084" y="990"/>
                      <a:pt x="500" y="1073"/>
                    </a:cubicBezTo>
                    <a:cubicBezTo>
                      <a:pt x="2298" y="1109"/>
                      <a:pt x="4096" y="1443"/>
                      <a:pt x="5513" y="2586"/>
                    </a:cubicBezTo>
                    <a:lnTo>
                      <a:pt x="6108" y="1681"/>
                    </a:lnTo>
                    <a:cubicBezTo>
                      <a:pt x="4470" y="366"/>
                      <a:pt x="2274" y="1"/>
                      <a:pt x="201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44"/>
              <p:cNvSpPr/>
              <p:nvPr/>
            </p:nvSpPr>
            <p:spPr>
              <a:xfrm>
                <a:off x="1842475" y="1298500"/>
                <a:ext cx="41100" cy="42900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1716" extrusionOk="0">
                    <a:moveTo>
                      <a:pt x="596" y="1"/>
                    </a:moveTo>
                    <a:lnTo>
                      <a:pt x="1" y="906"/>
                    </a:lnTo>
                    <a:cubicBezTo>
                      <a:pt x="144" y="1025"/>
                      <a:pt x="286" y="1156"/>
                      <a:pt x="429" y="1298"/>
                    </a:cubicBezTo>
                    <a:cubicBezTo>
                      <a:pt x="560" y="1429"/>
                      <a:pt x="691" y="1572"/>
                      <a:pt x="798" y="1715"/>
                    </a:cubicBezTo>
                    <a:lnTo>
                      <a:pt x="1644" y="1084"/>
                    </a:lnTo>
                    <a:cubicBezTo>
                      <a:pt x="1513" y="894"/>
                      <a:pt x="1358" y="715"/>
                      <a:pt x="1191" y="536"/>
                    </a:cubicBezTo>
                    <a:cubicBezTo>
                      <a:pt x="1001" y="346"/>
                      <a:pt x="798" y="167"/>
                      <a:pt x="5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44"/>
              <p:cNvSpPr/>
              <p:nvPr/>
            </p:nvSpPr>
            <p:spPr>
              <a:xfrm>
                <a:off x="1862425" y="1325600"/>
                <a:ext cx="41700" cy="43775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751" extrusionOk="0">
                    <a:moveTo>
                      <a:pt x="846" y="0"/>
                    </a:moveTo>
                    <a:lnTo>
                      <a:pt x="0" y="631"/>
                    </a:lnTo>
                    <a:cubicBezTo>
                      <a:pt x="286" y="988"/>
                      <a:pt x="512" y="1357"/>
                      <a:pt x="691" y="1750"/>
                    </a:cubicBezTo>
                    <a:lnTo>
                      <a:pt x="1667" y="1381"/>
                    </a:lnTo>
                    <a:cubicBezTo>
                      <a:pt x="1453" y="905"/>
                      <a:pt x="1191" y="441"/>
                      <a:pt x="8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44"/>
              <p:cNvSpPr/>
              <p:nvPr/>
            </p:nvSpPr>
            <p:spPr>
              <a:xfrm>
                <a:off x="1692175" y="1283325"/>
                <a:ext cx="125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3" extrusionOk="0">
                    <a:moveTo>
                      <a:pt x="0" y="0"/>
                    </a:moveTo>
                    <a:cubicBezTo>
                      <a:pt x="36" y="12"/>
                      <a:pt x="71" y="12"/>
                      <a:pt x="107" y="12"/>
                    </a:cubicBezTo>
                    <a:cubicBezTo>
                      <a:pt x="238" y="0"/>
                      <a:pt x="369" y="0"/>
                      <a:pt x="500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325;p44"/>
              <p:cNvSpPr/>
              <p:nvPr/>
            </p:nvSpPr>
            <p:spPr>
              <a:xfrm>
                <a:off x="1879675" y="1360125"/>
                <a:ext cx="36650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882" extrusionOk="0">
                    <a:moveTo>
                      <a:pt x="977" y="0"/>
                    </a:moveTo>
                    <a:lnTo>
                      <a:pt x="1" y="369"/>
                    </a:lnTo>
                    <a:cubicBezTo>
                      <a:pt x="227" y="857"/>
                      <a:pt x="370" y="1369"/>
                      <a:pt x="477" y="1881"/>
                    </a:cubicBezTo>
                    <a:lnTo>
                      <a:pt x="1465" y="1548"/>
                    </a:lnTo>
                    <a:cubicBezTo>
                      <a:pt x="1358" y="1024"/>
                      <a:pt x="1204" y="500"/>
                      <a:pt x="9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326;p44"/>
              <p:cNvSpPr/>
              <p:nvPr/>
            </p:nvSpPr>
            <p:spPr>
              <a:xfrm>
                <a:off x="1897250" y="1486325"/>
                <a:ext cx="26800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1162" extrusionOk="0">
                    <a:moveTo>
                      <a:pt x="0" y="0"/>
                    </a:moveTo>
                    <a:lnTo>
                      <a:pt x="0" y="643"/>
                    </a:lnTo>
                    <a:cubicBezTo>
                      <a:pt x="0" y="989"/>
                      <a:pt x="268" y="1161"/>
                      <a:pt x="536" y="1161"/>
                    </a:cubicBezTo>
                    <a:cubicBezTo>
                      <a:pt x="804" y="1161"/>
                      <a:pt x="1072" y="989"/>
                      <a:pt x="1072" y="643"/>
                    </a:cubicBezTo>
                    <a:cubicBezTo>
                      <a:pt x="1072" y="429"/>
                      <a:pt x="1072" y="215"/>
                      <a:pt x="1072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44"/>
              <p:cNvSpPr/>
              <p:nvPr/>
            </p:nvSpPr>
            <p:spPr>
              <a:xfrm>
                <a:off x="1896350" y="1443175"/>
                <a:ext cx="277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108" h="1727" extrusionOk="0">
                    <a:moveTo>
                      <a:pt x="1048" y="0"/>
                    </a:moveTo>
                    <a:lnTo>
                      <a:pt x="1" y="107"/>
                    </a:lnTo>
                    <a:cubicBezTo>
                      <a:pt x="25" y="643"/>
                      <a:pt x="36" y="1191"/>
                      <a:pt x="36" y="1726"/>
                    </a:cubicBezTo>
                    <a:lnTo>
                      <a:pt x="1108" y="1726"/>
                    </a:lnTo>
                    <a:cubicBezTo>
                      <a:pt x="1096" y="1143"/>
                      <a:pt x="1084" y="572"/>
                      <a:pt x="10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" name="Google Shape;2328;p44"/>
              <p:cNvSpPr/>
              <p:nvPr/>
            </p:nvSpPr>
            <p:spPr>
              <a:xfrm>
                <a:off x="1891600" y="1398825"/>
                <a:ext cx="309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39" h="1882" extrusionOk="0">
                    <a:moveTo>
                      <a:pt x="988" y="0"/>
                    </a:moveTo>
                    <a:lnTo>
                      <a:pt x="0" y="345"/>
                    </a:lnTo>
                    <a:cubicBezTo>
                      <a:pt x="95" y="845"/>
                      <a:pt x="155" y="1357"/>
                      <a:pt x="191" y="1881"/>
                    </a:cubicBezTo>
                    <a:lnTo>
                      <a:pt x="1238" y="1774"/>
                    </a:lnTo>
                    <a:cubicBezTo>
                      <a:pt x="1191" y="1167"/>
                      <a:pt x="1119" y="583"/>
                      <a:pt x="9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" name="Google Shape;2329;p44"/>
              <p:cNvSpPr/>
              <p:nvPr/>
            </p:nvSpPr>
            <p:spPr>
              <a:xfrm>
                <a:off x="1486775" y="1398825"/>
                <a:ext cx="312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1882" extrusionOk="0">
                    <a:moveTo>
                      <a:pt x="239" y="0"/>
                    </a:moveTo>
                    <a:cubicBezTo>
                      <a:pt x="108" y="583"/>
                      <a:pt x="36" y="1179"/>
                      <a:pt x="1" y="1774"/>
                    </a:cubicBezTo>
                    <a:lnTo>
                      <a:pt x="1060" y="1881"/>
                    </a:lnTo>
                    <a:cubicBezTo>
                      <a:pt x="1096" y="1357"/>
                      <a:pt x="1156" y="845"/>
                      <a:pt x="1251" y="345"/>
                    </a:cubicBezTo>
                    <a:lnTo>
                      <a:pt x="23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44"/>
              <p:cNvSpPr/>
              <p:nvPr/>
            </p:nvSpPr>
            <p:spPr>
              <a:xfrm>
                <a:off x="1485300" y="1443175"/>
                <a:ext cx="280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1727" extrusionOk="0">
                    <a:moveTo>
                      <a:pt x="60" y="0"/>
                    </a:moveTo>
                    <a:cubicBezTo>
                      <a:pt x="24" y="572"/>
                      <a:pt x="12" y="1155"/>
                      <a:pt x="0" y="1726"/>
                    </a:cubicBezTo>
                    <a:lnTo>
                      <a:pt x="1072" y="1726"/>
                    </a:lnTo>
                    <a:cubicBezTo>
                      <a:pt x="1072" y="1179"/>
                      <a:pt x="1084" y="643"/>
                      <a:pt x="1119" y="107"/>
                    </a:cubicBez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44"/>
              <p:cNvSpPr/>
              <p:nvPr/>
            </p:nvSpPr>
            <p:spPr>
              <a:xfrm>
                <a:off x="1492725" y="1360125"/>
                <a:ext cx="37250" cy="47350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1894" extrusionOk="0">
                    <a:moveTo>
                      <a:pt x="477" y="0"/>
                    </a:moveTo>
                    <a:cubicBezTo>
                      <a:pt x="263" y="488"/>
                      <a:pt x="108" y="1012"/>
                      <a:pt x="1" y="1548"/>
                    </a:cubicBezTo>
                    <a:lnTo>
                      <a:pt x="1013" y="1893"/>
                    </a:lnTo>
                    <a:cubicBezTo>
                      <a:pt x="1120" y="1369"/>
                      <a:pt x="1275" y="869"/>
                      <a:pt x="1489" y="381"/>
                    </a:cubicBezTo>
                    <a:lnTo>
                      <a:pt x="47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44"/>
              <p:cNvSpPr/>
              <p:nvPr/>
            </p:nvSpPr>
            <p:spPr>
              <a:xfrm>
                <a:off x="1485300" y="1486325"/>
                <a:ext cx="26800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1162" extrusionOk="0">
                    <a:moveTo>
                      <a:pt x="0" y="0"/>
                    </a:moveTo>
                    <a:lnTo>
                      <a:pt x="0" y="643"/>
                    </a:lnTo>
                    <a:cubicBezTo>
                      <a:pt x="0" y="989"/>
                      <a:pt x="268" y="1161"/>
                      <a:pt x="536" y="1161"/>
                    </a:cubicBezTo>
                    <a:cubicBezTo>
                      <a:pt x="804" y="1161"/>
                      <a:pt x="1072" y="989"/>
                      <a:pt x="1072" y="643"/>
                    </a:cubicBezTo>
                    <a:lnTo>
                      <a:pt x="1072" y="0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44"/>
              <p:cNvSpPr/>
              <p:nvPr/>
            </p:nvSpPr>
            <p:spPr>
              <a:xfrm>
                <a:off x="1525475" y="1298800"/>
                <a:ext cx="41400" cy="42900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1716" extrusionOk="0">
                    <a:moveTo>
                      <a:pt x="1072" y="1"/>
                    </a:moveTo>
                    <a:cubicBezTo>
                      <a:pt x="858" y="167"/>
                      <a:pt x="655" y="334"/>
                      <a:pt x="465" y="524"/>
                    </a:cubicBezTo>
                    <a:cubicBezTo>
                      <a:pt x="298" y="703"/>
                      <a:pt x="143" y="882"/>
                      <a:pt x="1" y="1060"/>
                    </a:cubicBezTo>
                    <a:lnTo>
                      <a:pt x="870" y="1715"/>
                    </a:lnTo>
                    <a:cubicBezTo>
                      <a:pt x="977" y="1572"/>
                      <a:pt x="1096" y="1429"/>
                      <a:pt x="1227" y="1286"/>
                    </a:cubicBezTo>
                    <a:cubicBezTo>
                      <a:pt x="1370" y="1144"/>
                      <a:pt x="1513" y="1013"/>
                      <a:pt x="1656" y="894"/>
                    </a:cubicBezTo>
                    <a:lnTo>
                      <a:pt x="107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44"/>
              <p:cNvSpPr/>
              <p:nvPr/>
            </p:nvSpPr>
            <p:spPr>
              <a:xfrm>
                <a:off x="1704675" y="1283325"/>
                <a:ext cx="125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3" extrusionOk="0">
                    <a:moveTo>
                      <a:pt x="0" y="0"/>
                    </a:moveTo>
                    <a:cubicBezTo>
                      <a:pt x="131" y="0"/>
                      <a:pt x="274" y="0"/>
                      <a:pt x="393" y="12"/>
                    </a:cubicBezTo>
                    <a:cubicBezTo>
                      <a:pt x="429" y="12"/>
                      <a:pt x="464" y="12"/>
                      <a:pt x="500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44"/>
              <p:cNvSpPr/>
              <p:nvPr/>
            </p:nvSpPr>
            <p:spPr>
              <a:xfrm>
                <a:off x="1504650" y="1325300"/>
                <a:ext cx="42575" cy="4437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775" extrusionOk="0">
                    <a:moveTo>
                      <a:pt x="834" y="0"/>
                    </a:moveTo>
                    <a:cubicBezTo>
                      <a:pt x="488" y="441"/>
                      <a:pt x="214" y="905"/>
                      <a:pt x="0" y="1393"/>
                    </a:cubicBezTo>
                    <a:lnTo>
                      <a:pt x="1012" y="1774"/>
                    </a:lnTo>
                    <a:cubicBezTo>
                      <a:pt x="1191" y="1381"/>
                      <a:pt x="1417" y="1012"/>
                      <a:pt x="1703" y="643"/>
                    </a:cubicBezTo>
                    <a:lnTo>
                      <a:pt x="83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44"/>
              <p:cNvSpPr/>
              <p:nvPr/>
            </p:nvSpPr>
            <p:spPr>
              <a:xfrm>
                <a:off x="1552275" y="1256500"/>
                <a:ext cx="152425" cy="64650"/>
              </a:xfrm>
              <a:custGeom>
                <a:avLst/>
                <a:gdLst/>
                <a:ahLst/>
                <a:cxnLst/>
                <a:rect l="l" t="t" r="r" b="b"/>
                <a:pathLst>
                  <a:path w="6097" h="2586" extrusionOk="0">
                    <a:moveTo>
                      <a:pt x="5902" y="1"/>
                    </a:moveTo>
                    <a:cubicBezTo>
                      <a:pt x="3787" y="1"/>
                      <a:pt x="1664" y="387"/>
                      <a:pt x="0" y="1693"/>
                    </a:cubicBezTo>
                    <a:lnTo>
                      <a:pt x="584" y="2586"/>
                    </a:lnTo>
                    <a:cubicBezTo>
                      <a:pt x="1965" y="1431"/>
                      <a:pt x="3810" y="1109"/>
                      <a:pt x="5596" y="1073"/>
                    </a:cubicBezTo>
                    <a:cubicBezTo>
                      <a:pt x="5013" y="990"/>
                      <a:pt x="5048" y="26"/>
                      <a:pt x="5703" y="14"/>
                    </a:cubicBezTo>
                    <a:cubicBezTo>
                      <a:pt x="5834" y="2"/>
                      <a:pt x="5965" y="2"/>
                      <a:pt x="6096" y="2"/>
                    </a:cubicBezTo>
                    <a:cubicBezTo>
                      <a:pt x="6031" y="1"/>
                      <a:pt x="5967" y="1"/>
                      <a:pt x="5902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44"/>
              <p:cNvSpPr/>
              <p:nvPr/>
            </p:nvSpPr>
            <p:spPr>
              <a:xfrm>
                <a:off x="1677575" y="1256525"/>
                <a:ext cx="54200" cy="26825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1073" extrusionOk="0">
                    <a:moveTo>
                      <a:pt x="1084" y="1"/>
                    </a:moveTo>
                    <a:cubicBezTo>
                      <a:pt x="953" y="1"/>
                      <a:pt x="822" y="13"/>
                      <a:pt x="691" y="13"/>
                    </a:cubicBezTo>
                    <a:cubicBezTo>
                      <a:pt x="36" y="37"/>
                      <a:pt x="1" y="989"/>
                      <a:pt x="584" y="1072"/>
                    </a:cubicBezTo>
                    <a:lnTo>
                      <a:pt x="1584" y="1072"/>
                    </a:lnTo>
                    <a:cubicBezTo>
                      <a:pt x="2168" y="1001"/>
                      <a:pt x="2132" y="25"/>
                      <a:pt x="1477" y="13"/>
                    </a:cubicBezTo>
                    <a:cubicBezTo>
                      <a:pt x="1346" y="1"/>
                      <a:pt x="1215" y="1"/>
                      <a:pt x="1084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44"/>
              <p:cNvSpPr/>
              <p:nvPr/>
            </p:nvSpPr>
            <p:spPr>
              <a:xfrm>
                <a:off x="1463275" y="1473825"/>
                <a:ext cx="73525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941" h="2847" extrusionOk="0">
                    <a:moveTo>
                      <a:pt x="1417" y="0"/>
                    </a:moveTo>
                    <a:cubicBezTo>
                      <a:pt x="0" y="0"/>
                      <a:pt x="0" y="2060"/>
                      <a:pt x="0" y="2846"/>
                    </a:cubicBezTo>
                    <a:lnTo>
                      <a:pt x="2834" y="2846"/>
                    </a:lnTo>
                    <a:cubicBezTo>
                      <a:pt x="2834" y="2060"/>
                      <a:pt x="2941" y="0"/>
                      <a:pt x="14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44"/>
              <p:cNvSpPr/>
              <p:nvPr/>
            </p:nvSpPr>
            <p:spPr>
              <a:xfrm>
                <a:off x="1874625" y="1473825"/>
                <a:ext cx="73550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942" h="2847" extrusionOk="0">
                    <a:moveTo>
                      <a:pt x="1417" y="0"/>
                    </a:moveTo>
                    <a:cubicBezTo>
                      <a:pt x="1" y="0"/>
                      <a:pt x="1" y="2060"/>
                      <a:pt x="1" y="2846"/>
                    </a:cubicBezTo>
                    <a:lnTo>
                      <a:pt x="2834" y="2846"/>
                    </a:lnTo>
                    <a:cubicBezTo>
                      <a:pt x="2834" y="2060"/>
                      <a:pt x="2941" y="0"/>
                      <a:pt x="14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44"/>
              <p:cNvSpPr/>
              <p:nvPr/>
            </p:nvSpPr>
            <p:spPr>
              <a:xfrm>
                <a:off x="1550475" y="1266650"/>
                <a:ext cx="51825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3918" extrusionOk="0">
                    <a:moveTo>
                      <a:pt x="1037" y="1"/>
                    </a:moveTo>
                    <a:cubicBezTo>
                      <a:pt x="465" y="1"/>
                      <a:pt x="1" y="465"/>
                      <a:pt x="1" y="1037"/>
                    </a:cubicBezTo>
                    <a:lnTo>
                      <a:pt x="1" y="2882"/>
                    </a:lnTo>
                    <a:cubicBezTo>
                      <a:pt x="1" y="3453"/>
                      <a:pt x="465" y="3918"/>
                      <a:pt x="1037" y="3918"/>
                    </a:cubicBezTo>
                    <a:cubicBezTo>
                      <a:pt x="1608" y="3918"/>
                      <a:pt x="2072" y="3453"/>
                      <a:pt x="2072" y="2882"/>
                    </a:cubicBezTo>
                    <a:lnTo>
                      <a:pt x="2072" y="1037"/>
                    </a:lnTo>
                    <a:cubicBezTo>
                      <a:pt x="2072" y="465"/>
                      <a:pt x="1608" y="1"/>
                      <a:pt x="10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44"/>
              <p:cNvSpPr/>
              <p:nvPr/>
            </p:nvSpPr>
            <p:spPr>
              <a:xfrm>
                <a:off x="1805875" y="1266650"/>
                <a:ext cx="51800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3918" extrusionOk="0">
                    <a:moveTo>
                      <a:pt x="1036" y="1"/>
                    </a:moveTo>
                    <a:cubicBezTo>
                      <a:pt x="465" y="1"/>
                      <a:pt x="0" y="465"/>
                      <a:pt x="0" y="1037"/>
                    </a:cubicBezTo>
                    <a:lnTo>
                      <a:pt x="0" y="2882"/>
                    </a:lnTo>
                    <a:cubicBezTo>
                      <a:pt x="0" y="3453"/>
                      <a:pt x="465" y="3918"/>
                      <a:pt x="1036" y="3918"/>
                    </a:cubicBezTo>
                    <a:cubicBezTo>
                      <a:pt x="1608" y="3918"/>
                      <a:pt x="2072" y="3453"/>
                      <a:pt x="2072" y="2882"/>
                    </a:cubicBezTo>
                    <a:lnTo>
                      <a:pt x="2072" y="1037"/>
                    </a:lnTo>
                    <a:cubicBezTo>
                      <a:pt x="2072" y="465"/>
                      <a:pt x="1608" y="1"/>
                      <a:pt x="103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44"/>
              <p:cNvSpPr/>
              <p:nvPr/>
            </p:nvSpPr>
            <p:spPr>
              <a:xfrm>
                <a:off x="1567450" y="1047275"/>
                <a:ext cx="273575" cy="307500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12300" extrusionOk="0">
                    <a:moveTo>
                      <a:pt x="5465" y="1"/>
                    </a:moveTo>
                    <a:cubicBezTo>
                      <a:pt x="2441" y="1"/>
                      <a:pt x="0" y="2442"/>
                      <a:pt x="0" y="5466"/>
                    </a:cubicBezTo>
                    <a:lnTo>
                      <a:pt x="0" y="12300"/>
                    </a:lnTo>
                    <a:lnTo>
                      <a:pt x="10942" y="12300"/>
                    </a:lnTo>
                    <a:lnTo>
                      <a:pt x="10942" y="5466"/>
                    </a:lnTo>
                    <a:cubicBezTo>
                      <a:pt x="10942" y="2442"/>
                      <a:pt x="8489" y="1"/>
                      <a:pt x="54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44"/>
              <p:cNvSpPr/>
              <p:nvPr/>
            </p:nvSpPr>
            <p:spPr>
              <a:xfrm>
                <a:off x="1567150" y="1380350"/>
                <a:ext cx="273875" cy="12027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4811" extrusionOk="0">
                    <a:moveTo>
                      <a:pt x="0" y="1"/>
                    </a:moveTo>
                    <a:lnTo>
                      <a:pt x="0" y="4811"/>
                    </a:lnTo>
                    <a:lnTo>
                      <a:pt x="10954" y="4811"/>
                    </a:lnTo>
                    <a:lnTo>
                      <a:pt x="109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44"/>
              <p:cNvSpPr/>
              <p:nvPr/>
            </p:nvSpPr>
            <p:spPr>
              <a:xfrm>
                <a:off x="1556425" y="1354750"/>
                <a:ext cx="10750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1037" extrusionOk="0">
                    <a:moveTo>
                      <a:pt x="1" y="1"/>
                    </a:moveTo>
                    <a:lnTo>
                      <a:pt x="1" y="1037"/>
                    </a:lnTo>
                    <a:lnTo>
                      <a:pt x="429" y="1037"/>
                    </a:lnTo>
                    <a:lnTo>
                      <a:pt x="4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44"/>
              <p:cNvSpPr/>
              <p:nvPr/>
            </p:nvSpPr>
            <p:spPr>
              <a:xfrm>
                <a:off x="1841000" y="1354750"/>
                <a:ext cx="1222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1037" extrusionOk="0">
                    <a:moveTo>
                      <a:pt x="0" y="1"/>
                    </a:moveTo>
                    <a:lnTo>
                      <a:pt x="0" y="1037"/>
                    </a:lnTo>
                    <a:lnTo>
                      <a:pt x="488" y="1037"/>
                    </a:lnTo>
                    <a:lnTo>
                      <a:pt x="48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44"/>
              <p:cNvSpPr/>
              <p:nvPr/>
            </p:nvSpPr>
            <p:spPr>
              <a:xfrm>
                <a:off x="1567150" y="1354750"/>
                <a:ext cx="2738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1037" extrusionOk="0">
                    <a:moveTo>
                      <a:pt x="0" y="1"/>
                    </a:moveTo>
                    <a:lnTo>
                      <a:pt x="0" y="1037"/>
                    </a:lnTo>
                    <a:lnTo>
                      <a:pt x="10954" y="1037"/>
                    </a:lnTo>
                    <a:lnTo>
                      <a:pt x="1095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44"/>
              <p:cNvSpPr/>
              <p:nvPr/>
            </p:nvSpPr>
            <p:spPr>
              <a:xfrm>
                <a:off x="1556425" y="1500600"/>
                <a:ext cx="296800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1872" h="1025" extrusionOk="0">
                    <a:moveTo>
                      <a:pt x="1" y="1"/>
                    </a:moveTo>
                    <a:lnTo>
                      <a:pt x="1" y="1025"/>
                    </a:lnTo>
                    <a:lnTo>
                      <a:pt x="441" y="1025"/>
                    </a:lnTo>
                    <a:lnTo>
                      <a:pt x="441" y="1"/>
                    </a:lnTo>
                    <a:close/>
                    <a:moveTo>
                      <a:pt x="11383" y="1"/>
                    </a:moveTo>
                    <a:lnTo>
                      <a:pt x="11383" y="1025"/>
                    </a:lnTo>
                    <a:lnTo>
                      <a:pt x="11871" y="1025"/>
                    </a:lnTo>
                    <a:lnTo>
                      <a:pt x="118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44"/>
              <p:cNvSpPr/>
              <p:nvPr/>
            </p:nvSpPr>
            <p:spPr>
              <a:xfrm>
                <a:off x="1567150" y="1500600"/>
                <a:ext cx="273875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1025" extrusionOk="0">
                    <a:moveTo>
                      <a:pt x="0" y="1"/>
                    </a:moveTo>
                    <a:lnTo>
                      <a:pt x="0" y="1025"/>
                    </a:lnTo>
                    <a:lnTo>
                      <a:pt x="10954" y="1025"/>
                    </a:lnTo>
                    <a:lnTo>
                      <a:pt x="1095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44"/>
              <p:cNvSpPr/>
              <p:nvPr/>
            </p:nvSpPr>
            <p:spPr>
              <a:xfrm>
                <a:off x="1629950" y="1269325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1" y="1"/>
                    </a:moveTo>
                    <a:lnTo>
                      <a:pt x="1001" y="1"/>
                    </a:lnTo>
                    <a:lnTo>
                      <a:pt x="1001" y="1001"/>
                    </a:lnTo>
                    <a:lnTo>
                      <a:pt x="1" y="100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44"/>
              <p:cNvSpPr/>
              <p:nvPr/>
            </p:nvSpPr>
            <p:spPr>
              <a:xfrm>
                <a:off x="1660600" y="1269325"/>
                <a:ext cx="253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01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13" y="1001"/>
                    </a:lnTo>
                    <a:lnTo>
                      <a:pt x="10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44"/>
              <p:cNvSpPr/>
              <p:nvPr/>
            </p:nvSpPr>
            <p:spPr>
              <a:xfrm>
                <a:off x="1691575" y="1269325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1"/>
                    </a:moveTo>
                    <a:lnTo>
                      <a:pt x="1000" y="1"/>
                    </a:lnTo>
                    <a:lnTo>
                      <a:pt x="1000" y="1001"/>
                    </a:lnTo>
                    <a:lnTo>
                      <a:pt x="0" y="100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44"/>
              <p:cNvSpPr/>
              <p:nvPr/>
            </p:nvSpPr>
            <p:spPr>
              <a:xfrm>
                <a:off x="1722225" y="1269325"/>
                <a:ext cx="253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01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13" y="1001"/>
                    </a:lnTo>
                    <a:lnTo>
                      <a:pt x="10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44"/>
              <p:cNvSpPr/>
              <p:nvPr/>
            </p:nvSpPr>
            <p:spPr>
              <a:xfrm>
                <a:off x="1753175" y="1269325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1" y="1"/>
                    </a:moveTo>
                    <a:lnTo>
                      <a:pt x="1001" y="1"/>
                    </a:lnTo>
                    <a:lnTo>
                      <a:pt x="1001" y="1001"/>
                    </a:lnTo>
                    <a:lnTo>
                      <a:pt x="1" y="100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44"/>
              <p:cNvSpPr/>
              <p:nvPr/>
            </p:nvSpPr>
            <p:spPr>
              <a:xfrm>
                <a:off x="1607025" y="1152350"/>
                <a:ext cx="82175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3287" h="3287" extrusionOk="0">
                    <a:moveTo>
                      <a:pt x="3287" y="1644"/>
                    </a:moveTo>
                    <a:cubicBezTo>
                      <a:pt x="3287" y="2549"/>
                      <a:pt x="2549" y="3287"/>
                      <a:pt x="1644" y="3287"/>
                    </a:cubicBezTo>
                    <a:cubicBezTo>
                      <a:pt x="739" y="3287"/>
                      <a:pt x="1" y="2549"/>
                      <a:pt x="1" y="1644"/>
                    </a:cubicBezTo>
                    <a:cubicBezTo>
                      <a:pt x="1" y="739"/>
                      <a:pt x="739" y="1"/>
                      <a:pt x="1644" y="1"/>
                    </a:cubicBezTo>
                    <a:cubicBezTo>
                      <a:pt x="2549" y="1"/>
                      <a:pt x="3287" y="739"/>
                      <a:pt x="3287" y="16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44"/>
              <p:cNvSpPr/>
              <p:nvPr/>
            </p:nvSpPr>
            <p:spPr>
              <a:xfrm>
                <a:off x="1638575" y="1183900"/>
                <a:ext cx="19075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763" extrusionOk="0">
                    <a:moveTo>
                      <a:pt x="382" y="1"/>
                    </a:moveTo>
                    <a:cubicBezTo>
                      <a:pt x="168" y="1"/>
                      <a:pt x="1" y="167"/>
                      <a:pt x="1" y="382"/>
                    </a:cubicBezTo>
                    <a:cubicBezTo>
                      <a:pt x="1" y="596"/>
                      <a:pt x="168" y="763"/>
                      <a:pt x="382" y="763"/>
                    </a:cubicBezTo>
                    <a:cubicBezTo>
                      <a:pt x="596" y="763"/>
                      <a:pt x="763" y="596"/>
                      <a:pt x="763" y="382"/>
                    </a:cubicBezTo>
                    <a:cubicBezTo>
                      <a:pt x="763" y="167"/>
                      <a:pt x="596" y="1"/>
                      <a:pt x="3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44"/>
              <p:cNvSpPr/>
              <p:nvPr/>
            </p:nvSpPr>
            <p:spPr>
              <a:xfrm>
                <a:off x="1718950" y="1152350"/>
                <a:ext cx="82175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3287" h="3287" extrusionOk="0">
                    <a:moveTo>
                      <a:pt x="3287" y="1644"/>
                    </a:moveTo>
                    <a:cubicBezTo>
                      <a:pt x="3287" y="2549"/>
                      <a:pt x="2549" y="3287"/>
                      <a:pt x="1644" y="3287"/>
                    </a:cubicBezTo>
                    <a:cubicBezTo>
                      <a:pt x="739" y="3287"/>
                      <a:pt x="1" y="2549"/>
                      <a:pt x="1" y="1644"/>
                    </a:cubicBezTo>
                    <a:cubicBezTo>
                      <a:pt x="1" y="739"/>
                      <a:pt x="739" y="1"/>
                      <a:pt x="1644" y="1"/>
                    </a:cubicBezTo>
                    <a:cubicBezTo>
                      <a:pt x="2549" y="1"/>
                      <a:pt x="3287" y="739"/>
                      <a:pt x="3287" y="16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44"/>
              <p:cNvSpPr/>
              <p:nvPr/>
            </p:nvSpPr>
            <p:spPr>
              <a:xfrm>
                <a:off x="1750500" y="1183900"/>
                <a:ext cx="19075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763" extrusionOk="0">
                    <a:moveTo>
                      <a:pt x="382" y="1"/>
                    </a:moveTo>
                    <a:cubicBezTo>
                      <a:pt x="167" y="1"/>
                      <a:pt x="1" y="167"/>
                      <a:pt x="1" y="382"/>
                    </a:cubicBezTo>
                    <a:cubicBezTo>
                      <a:pt x="1" y="596"/>
                      <a:pt x="167" y="763"/>
                      <a:pt x="382" y="763"/>
                    </a:cubicBezTo>
                    <a:cubicBezTo>
                      <a:pt x="596" y="763"/>
                      <a:pt x="763" y="596"/>
                      <a:pt x="763" y="382"/>
                    </a:cubicBezTo>
                    <a:cubicBezTo>
                      <a:pt x="763" y="167"/>
                      <a:pt x="596" y="1"/>
                      <a:pt x="3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44"/>
              <p:cNvSpPr/>
              <p:nvPr/>
            </p:nvSpPr>
            <p:spPr>
              <a:xfrm>
                <a:off x="1589175" y="1403575"/>
                <a:ext cx="20850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4" extrusionOk="0">
                    <a:moveTo>
                      <a:pt x="834" y="417"/>
                    </a:moveTo>
                    <a:cubicBezTo>
                      <a:pt x="834" y="655"/>
                      <a:pt x="643" y="834"/>
                      <a:pt x="417" y="834"/>
                    </a:cubicBezTo>
                    <a:cubicBezTo>
                      <a:pt x="179" y="834"/>
                      <a:pt x="0" y="655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43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44"/>
              <p:cNvSpPr/>
              <p:nvPr/>
            </p:nvSpPr>
            <p:spPr>
              <a:xfrm>
                <a:off x="1799625" y="1403575"/>
                <a:ext cx="20850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4" extrusionOk="0">
                    <a:moveTo>
                      <a:pt x="834" y="417"/>
                    </a:moveTo>
                    <a:cubicBezTo>
                      <a:pt x="834" y="655"/>
                      <a:pt x="655" y="834"/>
                      <a:pt x="417" y="834"/>
                    </a:cubicBezTo>
                    <a:cubicBezTo>
                      <a:pt x="191" y="834"/>
                      <a:pt x="0" y="655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55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44"/>
              <p:cNvSpPr/>
              <p:nvPr/>
            </p:nvSpPr>
            <p:spPr>
              <a:xfrm>
                <a:off x="1589175" y="1457150"/>
                <a:ext cx="2085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5" extrusionOk="0">
                    <a:moveTo>
                      <a:pt x="834" y="417"/>
                    </a:moveTo>
                    <a:cubicBezTo>
                      <a:pt x="834" y="656"/>
                      <a:pt x="643" y="834"/>
                      <a:pt x="417" y="834"/>
                    </a:cubicBezTo>
                    <a:cubicBezTo>
                      <a:pt x="179" y="834"/>
                      <a:pt x="0" y="656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43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44"/>
              <p:cNvSpPr/>
              <p:nvPr/>
            </p:nvSpPr>
            <p:spPr>
              <a:xfrm>
                <a:off x="1799625" y="1457150"/>
                <a:ext cx="2085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5" extrusionOk="0">
                    <a:moveTo>
                      <a:pt x="834" y="417"/>
                    </a:moveTo>
                    <a:cubicBezTo>
                      <a:pt x="834" y="656"/>
                      <a:pt x="655" y="834"/>
                      <a:pt x="417" y="834"/>
                    </a:cubicBezTo>
                    <a:cubicBezTo>
                      <a:pt x="191" y="834"/>
                      <a:pt x="0" y="656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55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44"/>
              <p:cNvSpPr/>
              <p:nvPr/>
            </p:nvSpPr>
            <p:spPr>
              <a:xfrm>
                <a:off x="1626975" y="1404475"/>
                <a:ext cx="155700" cy="72650"/>
              </a:xfrm>
              <a:custGeom>
                <a:avLst/>
                <a:gdLst/>
                <a:ahLst/>
                <a:cxnLst/>
                <a:rect l="l" t="t" r="r" b="b"/>
                <a:pathLst>
                  <a:path w="6228" h="2906" extrusionOk="0">
                    <a:moveTo>
                      <a:pt x="1" y="0"/>
                    </a:moveTo>
                    <a:lnTo>
                      <a:pt x="1" y="2905"/>
                    </a:lnTo>
                    <a:lnTo>
                      <a:pt x="6228" y="2905"/>
                    </a:lnTo>
                    <a:lnTo>
                      <a:pt x="622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63" name="Google Shape;2363;p44"/>
          <p:cNvGrpSpPr/>
          <p:nvPr/>
        </p:nvGrpSpPr>
        <p:grpSpPr>
          <a:xfrm rot="-463991">
            <a:off x="7279872" y="2477592"/>
            <a:ext cx="1747157" cy="2313435"/>
            <a:chOff x="3079550" y="2361275"/>
            <a:chExt cx="565275" cy="750425"/>
          </a:xfrm>
        </p:grpSpPr>
        <p:sp>
          <p:nvSpPr>
            <p:cNvPr id="2364" name="Google Shape;2364;p44"/>
            <p:cNvSpPr/>
            <p:nvPr/>
          </p:nvSpPr>
          <p:spPr>
            <a:xfrm>
              <a:off x="3079550" y="2361288"/>
              <a:ext cx="565275" cy="750400"/>
            </a:xfrm>
            <a:custGeom>
              <a:avLst/>
              <a:gdLst/>
              <a:ahLst/>
              <a:cxnLst/>
              <a:rect l="l" t="t" r="r" b="b"/>
              <a:pathLst>
                <a:path w="22611" h="30016" extrusionOk="0">
                  <a:moveTo>
                    <a:pt x="11061" y="0"/>
                  </a:moveTo>
                  <a:cubicBezTo>
                    <a:pt x="10692" y="0"/>
                    <a:pt x="10382" y="298"/>
                    <a:pt x="10382" y="679"/>
                  </a:cubicBezTo>
                  <a:cubicBezTo>
                    <a:pt x="10382" y="964"/>
                    <a:pt x="10573" y="1214"/>
                    <a:pt x="10835" y="1310"/>
                  </a:cubicBezTo>
                  <a:lnTo>
                    <a:pt x="10835" y="2917"/>
                  </a:lnTo>
                  <a:lnTo>
                    <a:pt x="9108" y="2917"/>
                  </a:lnTo>
                  <a:lnTo>
                    <a:pt x="9108" y="4596"/>
                  </a:lnTo>
                  <a:lnTo>
                    <a:pt x="7299" y="4596"/>
                  </a:lnTo>
                  <a:lnTo>
                    <a:pt x="7299" y="5417"/>
                  </a:lnTo>
                  <a:lnTo>
                    <a:pt x="6001" y="5417"/>
                  </a:lnTo>
                  <a:lnTo>
                    <a:pt x="6001" y="12823"/>
                  </a:lnTo>
                  <a:lnTo>
                    <a:pt x="4834" y="12823"/>
                  </a:lnTo>
                  <a:lnTo>
                    <a:pt x="4834" y="14859"/>
                  </a:lnTo>
                  <a:lnTo>
                    <a:pt x="4834" y="14907"/>
                  </a:lnTo>
                  <a:lnTo>
                    <a:pt x="4834" y="16883"/>
                  </a:lnTo>
                  <a:lnTo>
                    <a:pt x="4834" y="16943"/>
                  </a:lnTo>
                  <a:lnTo>
                    <a:pt x="4834" y="18919"/>
                  </a:lnTo>
                  <a:lnTo>
                    <a:pt x="4834" y="18979"/>
                  </a:lnTo>
                  <a:lnTo>
                    <a:pt x="4834" y="19705"/>
                  </a:lnTo>
                  <a:cubicBezTo>
                    <a:pt x="2798" y="21515"/>
                    <a:pt x="1512" y="24158"/>
                    <a:pt x="1512" y="27099"/>
                  </a:cubicBezTo>
                  <a:lnTo>
                    <a:pt x="1512" y="28087"/>
                  </a:lnTo>
                  <a:lnTo>
                    <a:pt x="0" y="28087"/>
                  </a:lnTo>
                  <a:lnTo>
                    <a:pt x="0" y="30016"/>
                  </a:lnTo>
                  <a:lnTo>
                    <a:pt x="4012" y="30016"/>
                  </a:lnTo>
                  <a:lnTo>
                    <a:pt x="4012" y="28087"/>
                  </a:lnTo>
                  <a:lnTo>
                    <a:pt x="2477" y="28087"/>
                  </a:lnTo>
                  <a:lnTo>
                    <a:pt x="2477" y="27099"/>
                  </a:lnTo>
                  <a:cubicBezTo>
                    <a:pt x="2477" y="24765"/>
                    <a:pt x="3370" y="22646"/>
                    <a:pt x="4834" y="21050"/>
                  </a:cubicBezTo>
                  <a:lnTo>
                    <a:pt x="4834" y="22991"/>
                  </a:lnTo>
                  <a:lnTo>
                    <a:pt x="4834" y="23039"/>
                  </a:lnTo>
                  <a:lnTo>
                    <a:pt x="4834" y="25075"/>
                  </a:lnTo>
                  <a:lnTo>
                    <a:pt x="6560" y="25075"/>
                  </a:lnTo>
                  <a:cubicBezTo>
                    <a:pt x="6549" y="25217"/>
                    <a:pt x="6549" y="25360"/>
                    <a:pt x="6549" y="25491"/>
                  </a:cubicBezTo>
                  <a:cubicBezTo>
                    <a:pt x="6549" y="27992"/>
                    <a:pt x="8573" y="30016"/>
                    <a:pt x="11061" y="30016"/>
                  </a:cubicBezTo>
                  <a:cubicBezTo>
                    <a:pt x="13561" y="30016"/>
                    <a:pt x="15585" y="27992"/>
                    <a:pt x="15585" y="25491"/>
                  </a:cubicBezTo>
                  <a:cubicBezTo>
                    <a:pt x="15585" y="25360"/>
                    <a:pt x="15573" y="25217"/>
                    <a:pt x="15562" y="25075"/>
                  </a:cubicBezTo>
                  <a:lnTo>
                    <a:pt x="17264" y="25075"/>
                  </a:lnTo>
                  <a:lnTo>
                    <a:pt x="17264" y="23039"/>
                  </a:lnTo>
                  <a:lnTo>
                    <a:pt x="17264" y="22991"/>
                  </a:lnTo>
                  <a:lnTo>
                    <a:pt x="17264" y="21015"/>
                  </a:lnTo>
                  <a:lnTo>
                    <a:pt x="17264" y="20955"/>
                  </a:lnTo>
                  <a:lnTo>
                    <a:pt x="17264" y="20562"/>
                  </a:lnTo>
                  <a:cubicBezTo>
                    <a:pt x="19014" y="22181"/>
                    <a:pt x="20122" y="24515"/>
                    <a:pt x="20122" y="27099"/>
                  </a:cubicBezTo>
                  <a:lnTo>
                    <a:pt x="20122" y="28087"/>
                  </a:lnTo>
                  <a:lnTo>
                    <a:pt x="18598" y="28087"/>
                  </a:lnTo>
                  <a:lnTo>
                    <a:pt x="18598" y="30016"/>
                  </a:lnTo>
                  <a:lnTo>
                    <a:pt x="22610" y="30016"/>
                  </a:lnTo>
                  <a:lnTo>
                    <a:pt x="22610" y="28087"/>
                  </a:lnTo>
                  <a:lnTo>
                    <a:pt x="21086" y="28087"/>
                  </a:lnTo>
                  <a:lnTo>
                    <a:pt x="21086" y="27099"/>
                  </a:lnTo>
                  <a:cubicBezTo>
                    <a:pt x="21086" y="23920"/>
                    <a:pt x="19586" y="21098"/>
                    <a:pt x="17264" y="19300"/>
                  </a:cubicBezTo>
                  <a:lnTo>
                    <a:pt x="17264" y="18979"/>
                  </a:lnTo>
                  <a:lnTo>
                    <a:pt x="17264" y="18919"/>
                  </a:lnTo>
                  <a:lnTo>
                    <a:pt x="17264" y="16943"/>
                  </a:lnTo>
                  <a:lnTo>
                    <a:pt x="17264" y="16883"/>
                  </a:lnTo>
                  <a:lnTo>
                    <a:pt x="17264" y="14907"/>
                  </a:lnTo>
                  <a:lnTo>
                    <a:pt x="17264" y="14859"/>
                  </a:lnTo>
                  <a:lnTo>
                    <a:pt x="17264" y="12823"/>
                  </a:lnTo>
                  <a:lnTo>
                    <a:pt x="16121" y="12823"/>
                  </a:lnTo>
                  <a:lnTo>
                    <a:pt x="16121" y="5417"/>
                  </a:lnTo>
                  <a:lnTo>
                    <a:pt x="14823" y="5417"/>
                  </a:lnTo>
                  <a:lnTo>
                    <a:pt x="14823" y="4596"/>
                  </a:lnTo>
                  <a:lnTo>
                    <a:pt x="13014" y="4596"/>
                  </a:lnTo>
                  <a:lnTo>
                    <a:pt x="13014" y="2917"/>
                  </a:lnTo>
                  <a:lnTo>
                    <a:pt x="11287" y="2917"/>
                  </a:lnTo>
                  <a:lnTo>
                    <a:pt x="11287" y="1310"/>
                  </a:lnTo>
                  <a:cubicBezTo>
                    <a:pt x="11549" y="1214"/>
                    <a:pt x="11740" y="964"/>
                    <a:pt x="11740" y="679"/>
                  </a:cubicBezTo>
                  <a:cubicBezTo>
                    <a:pt x="11740" y="310"/>
                    <a:pt x="11430" y="0"/>
                    <a:pt x="11061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65" name="Google Shape;2365;p44"/>
            <p:cNvGrpSpPr/>
            <p:nvPr/>
          </p:nvGrpSpPr>
          <p:grpSpPr>
            <a:xfrm>
              <a:off x="3079550" y="2361275"/>
              <a:ext cx="565275" cy="750425"/>
              <a:chOff x="3079550" y="1008875"/>
              <a:chExt cx="565275" cy="750425"/>
            </a:xfrm>
          </p:grpSpPr>
          <p:sp>
            <p:nvSpPr>
              <p:cNvPr id="2366" name="Google Shape;2366;p44"/>
              <p:cNvSpPr/>
              <p:nvPr/>
            </p:nvSpPr>
            <p:spPr>
              <a:xfrm>
                <a:off x="3350400" y="1025850"/>
                <a:ext cx="11350" cy="872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490" extrusionOk="0">
                    <a:moveTo>
                      <a:pt x="1" y="1"/>
                    </a:moveTo>
                    <a:lnTo>
                      <a:pt x="1" y="3489"/>
                    </a:lnTo>
                    <a:lnTo>
                      <a:pt x="453" y="3489"/>
                    </a:lnTo>
                    <a:lnTo>
                      <a:pt x="45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44"/>
              <p:cNvSpPr/>
              <p:nvPr/>
            </p:nvSpPr>
            <p:spPr>
              <a:xfrm>
                <a:off x="3339100" y="1008875"/>
                <a:ext cx="33950" cy="33975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1359" extrusionOk="0">
                    <a:moveTo>
                      <a:pt x="679" y="1"/>
                    </a:moveTo>
                    <a:cubicBezTo>
                      <a:pt x="298" y="1"/>
                      <a:pt x="0" y="310"/>
                      <a:pt x="0" y="680"/>
                    </a:cubicBezTo>
                    <a:cubicBezTo>
                      <a:pt x="0" y="1061"/>
                      <a:pt x="310" y="1358"/>
                      <a:pt x="679" y="1358"/>
                    </a:cubicBezTo>
                    <a:cubicBezTo>
                      <a:pt x="1048" y="1358"/>
                      <a:pt x="1358" y="1049"/>
                      <a:pt x="1358" y="680"/>
                    </a:cubicBezTo>
                    <a:cubicBezTo>
                      <a:pt x="1358" y="310"/>
                      <a:pt x="1048" y="1"/>
                      <a:pt x="67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44"/>
              <p:cNvSpPr/>
              <p:nvPr/>
            </p:nvSpPr>
            <p:spPr>
              <a:xfrm>
                <a:off x="3229550" y="1144325"/>
                <a:ext cx="253050" cy="347375"/>
              </a:xfrm>
              <a:custGeom>
                <a:avLst/>
                <a:gdLst/>
                <a:ahLst/>
                <a:cxnLst/>
                <a:rect l="l" t="t" r="r" b="b"/>
                <a:pathLst>
                  <a:path w="10122" h="13895" extrusionOk="0">
                    <a:moveTo>
                      <a:pt x="1" y="0"/>
                    </a:moveTo>
                    <a:lnTo>
                      <a:pt x="1" y="8835"/>
                    </a:lnTo>
                    <a:cubicBezTo>
                      <a:pt x="1" y="11633"/>
                      <a:pt x="2263" y="13895"/>
                      <a:pt x="5061" y="13895"/>
                    </a:cubicBezTo>
                    <a:cubicBezTo>
                      <a:pt x="7859" y="13895"/>
                      <a:pt x="10121" y="11633"/>
                      <a:pt x="10121" y="8835"/>
                    </a:cubicBezTo>
                    <a:lnTo>
                      <a:pt x="1012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44"/>
              <p:cNvSpPr/>
              <p:nvPr/>
            </p:nvSpPr>
            <p:spPr>
              <a:xfrm>
                <a:off x="3242950" y="1533350"/>
                <a:ext cx="226250" cy="225950"/>
              </a:xfrm>
              <a:custGeom>
                <a:avLst/>
                <a:gdLst/>
                <a:ahLst/>
                <a:cxnLst/>
                <a:rect l="l" t="t" r="r" b="b"/>
                <a:pathLst>
                  <a:path w="9050" h="9038" extrusionOk="0">
                    <a:moveTo>
                      <a:pt x="4525" y="1"/>
                    </a:moveTo>
                    <a:cubicBezTo>
                      <a:pt x="2025" y="1"/>
                      <a:pt x="1" y="2025"/>
                      <a:pt x="1" y="4513"/>
                    </a:cubicBezTo>
                    <a:cubicBezTo>
                      <a:pt x="1" y="7013"/>
                      <a:pt x="2037" y="9037"/>
                      <a:pt x="4525" y="9037"/>
                    </a:cubicBezTo>
                    <a:cubicBezTo>
                      <a:pt x="7025" y="9037"/>
                      <a:pt x="9049" y="7013"/>
                      <a:pt x="9049" y="4513"/>
                    </a:cubicBezTo>
                    <a:cubicBezTo>
                      <a:pt x="9049" y="2025"/>
                      <a:pt x="7025" y="1"/>
                      <a:pt x="45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44"/>
              <p:cNvSpPr/>
              <p:nvPr/>
            </p:nvSpPr>
            <p:spPr>
              <a:xfrm>
                <a:off x="3312300" y="1602700"/>
                <a:ext cx="87550" cy="87250"/>
              </a:xfrm>
              <a:custGeom>
                <a:avLst/>
                <a:gdLst/>
                <a:ahLst/>
                <a:cxnLst/>
                <a:rect l="l" t="t" r="r" b="b"/>
                <a:pathLst>
                  <a:path w="3502" h="3490" extrusionOk="0">
                    <a:moveTo>
                      <a:pt x="1751" y="1"/>
                    </a:moveTo>
                    <a:cubicBezTo>
                      <a:pt x="787" y="1"/>
                      <a:pt x="1" y="775"/>
                      <a:pt x="1" y="1739"/>
                    </a:cubicBezTo>
                    <a:cubicBezTo>
                      <a:pt x="1" y="2715"/>
                      <a:pt x="787" y="3489"/>
                      <a:pt x="1751" y="3489"/>
                    </a:cubicBezTo>
                    <a:cubicBezTo>
                      <a:pt x="2715" y="3489"/>
                      <a:pt x="3501" y="2715"/>
                      <a:pt x="3501" y="1739"/>
                    </a:cubicBezTo>
                    <a:cubicBezTo>
                      <a:pt x="3501" y="775"/>
                      <a:pt x="2715" y="1"/>
                      <a:pt x="17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44"/>
              <p:cNvSpPr/>
              <p:nvPr/>
            </p:nvSpPr>
            <p:spPr>
              <a:xfrm>
                <a:off x="3272125" y="1262200"/>
                <a:ext cx="1679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6716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6716" y="4143"/>
                    </a:lnTo>
                    <a:lnTo>
                      <a:pt x="67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44"/>
              <p:cNvSpPr/>
              <p:nvPr/>
            </p:nvSpPr>
            <p:spPr>
              <a:xfrm>
                <a:off x="3117350" y="1440200"/>
                <a:ext cx="489375" cy="286050"/>
              </a:xfrm>
              <a:custGeom>
                <a:avLst/>
                <a:gdLst/>
                <a:ahLst/>
                <a:cxnLst/>
                <a:rect l="l" t="t" r="r" b="b"/>
                <a:pathLst>
                  <a:path w="19575" h="11442" extrusionOk="0">
                    <a:moveTo>
                      <a:pt x="9775" y="0"/>
                    </a:moveTo>
                    <a:cubicBezTo>
                      <a:pt x="4382" y="0"/>
                      <a:pt x="0" y="4417"/>
                      <a:pt x="0" y="9846"/>
                    </a:cubicBezTo>
                    <a:lnTo>
                      <a:pt x="0" y="11442"/>
                    </a:lnTo>
                    <a:lnTo>
                      <a:pt x="965" y="11442"/>
                    </a:lnTo>
                    <a:lnTo>
                      <a:pt x="965" y="9846"/>
                    </a:lnTo>
                    <a:cubicBezTo>
                      <a:pt x="965" y="4941"/>
                      <a:pt x="4917" y="964"/>
                      <a:pt x="9775" y="964"/>
                    </a:cubicBezTo>
                    <a:lnTo>
                      <a:pt x="9799" y="964"/>
                    </a:lnTo>
                    <a:cubicBezTo>
                      <a:pt x="14657" y="964"/>
                      <a:pt x="18610" y="4941"/>
                      <a:pt x="18610" y="9846"/>
                    </a:cubicBezTo>
                    <a:lnTo>
                      <a:pt x="18610" y="11442"/>
                    </a:lnTo>
                    <a:lnTo>
                      <a:pt x="19574" y="11442"/>
                    </a:lnTo>
                    <a:lnTo>
                      <a:pt x="19574" y="9846"/>
                    </a:lnTo>
                    <a:cubicBezTo>
                      <a:pt x="19574" y="4417"/>
                      <a:pt x="15181" y="0"/>
                      <a:pt x="97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44"/>
              <p:cNvSpPr/>
              <p:nvPr/>
            </p:nvSpPr>
            <p:spPr>
              <a:xfrm>
                <a:off x="3200400" y="15836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44"/>
              <p:cNvSpPr/>
              <p:nvPr/>
            </p:nvSpPr>
            <p:spPr>
              <a:xfrm>
                <a:off x="3252175" y="15836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44"/>
              <p:cNvSpPr/>
              <p:nvPr/>
            </p:nvSpPr>
            <p:spPr>
              <a:xfrm>
                <a:off x="3303975" y="15836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44"/>
              <p:cNvSpPr/>
              <p:nvPr/>
            </p:nvSpPr>
            <p:spPr>
              <a:xfrm>
                <a:off x="3355475" y="15836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44"/>
              <p:cNvSpPr/>
              <p:nvPr/>
            </p:nvSpPr>
            <p:spPr>
              <a:xfrm>
                <a:off x="3407250" y="15836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44"/>
              <p:cNvSpPr/>
              <p:nvPr/>
            </p:nvSpPr>
            <p:spPr>
              <a:xfrm>
                <a:off x="3459050" y="15836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44"/>
              <p:cNvSpPr/>
              <p:nvPr/>
            </p:nvSpPr>
            <p:spPr>
              <a:xfrm>
                <a:off x="3200400" y="15327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44"/>
              <p:cNvSpPr/>
              <p:nvPr/>
            </p:nvSpPr>
            <p:spPr>
              <a:xfrm>
                <a:off x="3252175" y="15327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44"/>
              <p:cNvSpPr/>
              <p:nvPr/>
            </p:nvSpPr>
            <p:spPr>
              <a:xfrm>
                <a:off x="3303975" y="15327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44"/>
              <p:cNvSpPr/>
              <p:nvPr/>
            </p:nvSpPr>
            <p:spPr>
              <a:xfrm>
                <a:off x="3355475" y="15327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44"/>
              <p:cNvSpPr/>
              <p:nvPr/>
            </p:nvSpPr>
            <p:spPr>
              <a:xfrm>
                <a:off x="3407250" y="15327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44"/>
              <p:cNvSpPr/>
              <p:nvPr/>
            </p:nvSpPr>
            <p:spPr>
              <a:xfrm>
                <a:off x="3459050" y="15327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44"/>
              <p:cNvSpPr/>
              <p:nvPr/>
            </p:nvSpPr>
            <p:spPr>
              <a:xfrm>
                <a:off x="3200400" y="1481850"/>
                <a:ext cx="52100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97" extrusionOk="0">
                    <a:moveTo>
                      <a:pt x="0" y="1"/>
                    </a:moveTo>
                    <a:lnTo>
                      <a:pt x="0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44"/>
              <p:cNvSpPr/>
              <p:nvPr/>
            </p:nvSpPr>
            <p:spPr>
              <a:xfrm>
                <a:off x="3252175" y="1481850"/>
                <a:ext cx="5212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97" extrusionOk="0">
                    <a:moveTo>
                      <a:pt x="1" y="1"/>
                    </a:moveTo>
                    <a:lnTo>
                      <a:pt x="1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44"/>
              <p:cNvSpPr/>
              <p:nvPr/>
            </p:nvSpPr>
            <p:spPr>
              <a:xfrm>
                <a:off x="3303975" y="1481850"/>
                <a:ext cx="52100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97" extrusionOk="0">
                    <a:moveTo>
                      <a:pt x="0" y="1"/>
                    </a:moveTo>
                    <a:lnTo>
                      <a:pt x="0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44"/>
              <p:cNvSpPr/>
              <p:nvPr/>
            </p:nvSpPr>
            <p:spPr>
              <a:xfrm>
                <a:off x="3355475" y="1481850"/>
                <a:ext cx="52100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97" extrusionOk="0">
                    <a:moveTo>
                      <a:pt x="0" y="1"/>
                    </a:moveTo>
                    <a:lnTo>
                      <a:pt x="0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44"/>
              <p:cNvSpPr/>
              <p:nvPr/>
            </p:nvSpPr>
            <p:spPr>
              <a:xfrm>
                <a:off x="3407250" y="1481850"/>
                <a:ext cx="5212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97" extrusionOk="0">
                    <a:moveTo>
                      <a:pt x="1" y="1"/>
                    </a:moveTo>
                    <a:lnTo>
                      <a:pt x="1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44"/>
              <p:cNvSpPr/>
              <p:nvPr/>
            </p:nvSpPr>
            <p:spPr>
              <a:xfrm>
                <a:off x="3459050" y="1481850"/>
                <a:ext cx="5212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97" extrusionOk="0">
                    <a:moveTo>
                      <a:pt x="1" y="1"/>
                    </a:moveTo>
                    <a:lnTo>
                      <a:pt x="1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44"/>
              <p:cNvSpPr/>
              <p:nvPr/>
            </p:nvSpPr>
            <p:spPr>
              <a:xfrm>
                <a:off x="3200400" y="14312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44"/>
              <p:cNvSpPr/>
              <p:nvPr/>
            </p:nvSpPr>
            <p:spPr>
              <a:xfrm>
                <a:off x="3252175" y="14312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" name="Google Shape;2393;p44"/>
              <p:cNvSpPr/>
              <p:nvPr/>
            </p:nvSpPr>
            <p:spPr>
              <a:xfrm>
                <a:off x="3303975" y="14312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44"/>
              <p:cNvSpPr/>
              <p:nvPr/>
            </p:nvSpPr>
            <p:spPr>
              <a:xfrm>
                <a:off x="3355475" y="14312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44"/>
              <p:cNvSpPr/>
              <p:nvPr/>
            </p:nvSpPr>
            <p:spPr>
              <a:xfrm>
                <a:off x="3407250" y="14312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44"/>
              <p:cNvSpPr/>
              <p:nvPr/>
            </p:nvSpPr>
            <p:spPr>
              <a:xfrm>
                <a:off x="3459050" y="14312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44"/>
              <p:cNvSpPr/>
              <p:nvPr/>
            </p:nvSpPr>
            <p:spPr>
              <a:xfrm>
                <a:off x="3200400" y="13803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44"/>
              <p:cNvSpPr/>
              <p:nvPr/>
            </p:nvSpPr>
            <p:spPr>
              <a:xfrm>
                <a:off x="3252175" y="13803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44"/>
              <p:cNvSpPr/>
              <p:nvPr/>
            </p:nvSpPr>
            <p:spPr>
              <a:xfrm>
                <a:off x="3303975" y="13803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44"/>
              <p:cNvSpPr/>
              <p:nvPr/>
            </p:nvSpPr>
            <p:spPr>
              <a:xfrm>
                <a:off x="3355475" y="13803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44"/>
              <p:cNvSpPr/>
              <p:nvPr/>
            </p:nvSpPr>
            <p:spPr>
              <a:xfrm>
                <a:off x="3407250" y="13803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44"/>
              <p:cNvSpPr/>
              <p:nvPr/>
            </p:nvSpPr>
            <p:spPr>
              <a:xfrm>
                <a:off x="3459050" y="13803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44"/>
              <p:cNvSpPr/>
              <p:nvPr/>
            </p:nvSpPr>
            <p:spPr>
              <a:xfrm>
                <a:off x="3200400" y="13294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44"/>
              <p:cNvSpPr/>
              <p:nvPr/>
            </p:nvSpPr>
            <p:spPr>
              <a:xfrm>
                <a:off x="3252175" y="13294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44"/>
              <p:cNvSpPr/>
              <p:nvPr/>
            </p:nvSpPr>
            <p:spPr>
              <a:xfrm>
                <a:off x="3303975" y="13294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44"/>
              <p:cNvSpPr/>
              <p:nvPr/>
            </p:nvSpPr>
            <p:spPr>
              <a:xfrm>
                <a:off x="3355475" y="13294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44"/>
              <p:cNvSpPr/>
              <p:nvPr/>
            </p:nvSpPr>
            <p:spPr>
              <a:xfrm>
                <a:off x="3407250" y="13294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44"/>
              <p:cNvSpPr/>
              <p:nvPr/>
            </p:nvSpPr>
            <p:spPr>
              <a:xfrm>
                <a:off x="3459050" y="13294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44"/>
              <p:cNvSpPr/>
              <p:nvPr/>
            </p:nvSpPr>
            <p:spPr>
              <a:xfrm>
                <a:off x="3079550" y="1711050"/>
                <a:ext cx="100325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4013" h="1930" extrusionOk="0">
                    <a:moveTo>
                      <a:pt x="0" y="1"/>
                    </a:moveTo>
                    <a:lnTo>
                      <a:pt x="0" y="1929"/>
                    </a:lnTo>
                    <a:lnTo>
                      <a:pt x="4012" y="1929"/>
                    </a:lnTo>
                    <a:lnTo>
                      <a:pt x="401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44"/>
              <p:cNvSpPr/>
              <p:nvPr/>
            </p:nvSpPr>
            <p:spPr>
              <a:xfrm>
                <a:off x="3544475" y="1711050"/>
                <a:ext cx="100350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4014" h="1930" extrusionOk="0">
                    <a:moveTo>
                      <a:pt x="1" y="1"/>
                    </a:moveTo>
                    <a:lnTo>
                      <a:pt x="1" y="1929"/>
                    </a:lnTo>
                    <a:lnTo>
                      <a:pt x="4013" y="1929"/>
                    </a:lnTo>
                    <a:lnTo>
                      <a:pt x="401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44"/>
              <p:cNvSpPr/>
              <p:nvPr/>
            </p:nvSpPr>
            <p:spPr>
              <a:xfrm>
                <a:off x="3272125" y="12008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0" y="0"/>
                    </a:moveTo>
                    <a:lnTo>
                      <a:pt x="0" y="1465"/>
                    </a:lnTo>
                    <a:lnTo>
                      <a:pt x="929" y="1465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" name="Google Shape;2412;p44"/>
              <p:cNvSpPr/>
              <p:nvPr/>
            </p:nvSpPr>
            <p:spPr>
              <a:xfrm>
                <a:off x="3344450" y="12008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1" y="0"/>
                    </a:moveTo>
                    <a:lnTo>
                      <a:pt x="1" y="1465"/>
                    </a:lnTo>
                    <a:lnTo>
                      <a:pt x="929" y="1465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" name="Google Shape;2413;p44"/>
              <p:cNvSpPr/>
              <p:nvPr/>
            </p:nvSpPr>
            <p:spPr>
              <a:xfrm>
                <a:off x="3344450" y="12008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1" y="0"/>
                    </a:moveTo>
                    <a:lnTo>
                      <a:pt x="1" y="1465"/>
                    </a:lnTo>
                    <a:lnTo>
                      <a:pt x="929" y="1465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" name="Google Shape;2414;p44"/>
              <p:cNvSpPr/>
              <p:nvPr/>
            </p:nvSpPr>
            <p:spPr>
              <a:xfrm>
                <a:off x="3417075" y="1200875"/>
                <a:ext cx="229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465" extrusionOk="0">
                    <a:moveTo>
                      <a:pt x="1" y="0"/>
                    </a:moveTo>
                    <a:lnTo>
                      <a:pt x="1" y="1465"/>
                    </a:lnTo>
                    <a:lnTo>
                      <a:pt x="918" y="1465"/>
                    </a:lnTo>
                    <a:lnTo>
                      <a:pt x="9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" name="Google Shape;2415;p44"/>
              <p:cNvSpPr/>
              <p:nvPr/>
            </p:nvSpPr>
            <p:spPr>
              <a:xfrm>
                <a:off x="3262000" y="1123775"/>
                <a:ext cx="188150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7526" h="823" extrusionOk="0">
                    <a:moveTo>
                      <a:pt x="1" y="1"/>
                    </a:moveTo>
                    <a:lnTo>
                      <a:pt x="1" y="822"/>
                    </a:lnTo>
                    <a:lnTo>
                      <a:pt x="7525" y="822"/>
                    </a:lnTo>
                    <a:lnTo>
                      <a:pt x="752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44"/>
              <p:cNvSpPr/>
              <p:nvPr/>
            </p:nvSpPr>
            <p:spPr>
              <a:xfrm>
                <a:off x="3307250" y="1081800"/>
                <a:ext cx="97350" cy="42000"/>
              </a:xfrm>
              <a:custGeom>
                <a:avLst/>
                <a:gdLst/>
                <a:ahLst/>
                <a:cxnLst/>
                <a:rect l="l" t="t" r="r" b="b"/>
                <a:pathLst>
                  <a:path w="3894" h="1680" extrusionOk="0">
                    <a:moveTo>
                      <a:pt x="0" y="1"/>
                    </a:moveTo>
                    <a:lnTo>
                      <a:pt x="0" y="1680"/>
                    </a:lnTo>
                    <a:lnTo>
                      <a:pt x="3894" y="1680"/>
                    </a:lnTo>
                    <a:lnTo>
                      <a:pt x="389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17" name="Google Shape;2417;p44"/>
          <p:cNvGrpSpPr/>
          <p:nvPr/>
        </p:nvGrpSpPr>
        <p:grpSpPr>
          <a:xfrm rot="914391">
            <a:off x="7949111" y="379269"/>
            <a:ext cx="836213" cy="1254211"/>
            <a:chOff x="6630575" y="1482600"/>
            <a:chExt cx="292025" cy="438475"/>
          </a:xfrm>
        </p:grpSpPr>
        <p:sp>
          <p:nvSpPr>
            <p:cNvPr id="2418" name="Google Shape;2418;p44"/>
            <p:cNvSpPr/>
            <p:nvPr/>
          </p:nvSpPr>
          <p:spPr>
            <a:xfrm>
              <a:off x="6630575" y="1482750"/>
              <a:ext cx="292025" cy="438175"/>
            </a:xfrm>
            <a:custGeom>
              <a:avLst/>
              <a:gdLst/>
              <a:ahLst/>
              <a:cxnLst/>
              <a:rect l="l" t="t" r="r" b="b"/>
              <a:pathLst>
                <a:path w="11681" h="17527" extrusionOk="0">
                  <a:moveTo>
                    <a:pt x="5847" y="0"/>
                  </a:moveTo>
                  <a:cubicBezTo>
                    <a:pt x="2620" y="0"/>
                    <a:pt x="1" y="2608"/>
                    <a:pt x="1" y="5835"/>
                  </a:cubicBezTo>
                  <a:lnTo>
                    <a:pt x="1" y="9633"/>
                  </a:lnTo>
                  <a:lnTo>
                    <a:pt x="1" y="14586"/>
                  </a:lnTo>
                  <a:lnTo>
                    <a:pt x="1" y="14990"/>
                  </a:lnTo>
                  <a:lnTo>
                    <a:pt x="1" y="15395"/>
                  </a:lnTo>
                  <a:lnTo>
                    <a:pt x="1" y="16538"/>
                  </a:lnTo>
                  <a:lnTo>
                    <a:pt x="1" y="16788"/>
                  </a:lnTo>
                  <a:cubicBezTo>
                    <a:pt x="1" y="16836"/>
                    <a:pt x="13" y="16872"/>
                    <a:pt x="13" y="16919"/>
                  </a:cubicBezTo>
                  <a:lnTo>
                    <a:pt x="24" y="16955"/>
                  </a:lnTo>
                  <a:cubicBezTo>
                    <a:pt x="36" y="16991"/>
                    <a:pt x="36" y="17026"/>
                    <a:pt x="48" y="17050"/>
                  </a:cubicBezTo>
                  <a:cubicBezTo>
                    <a:pt x="60" y="17062"/>
                    <a:pt x="60" y="17074"/>
                    <a:pt x="72" y="17086"/>
                  </a:cubicBezTo>
                  <a:cubicBezTo>
                    <a:pt x="84" y="17122"/>
                    <a:pt x="96" y="17145"/>
                    <a:pt x="120" y="17181"/>
                  </a:cubicBezTo>
                  <a:cubicBezTo>
                    <a:pt x="120" y="17193"/>
                    <a:pt x="132" y="17193"/>
                    <a:pt x="132" y="17205"/>
                  </a:cubicBezTo>
                  <a:cubicBezTo>
                    <a:pt x="155" y="17241"/>
                    <a:pt x="179" y="17265"/>
                    <a:pt x="215" y="17300"/>
                  </a:cubicBezTo>
                  <a:cubicBezTo>
                    <a:pt x="227" y="17312"/>
                    <a:pt x="239" y="17324"/>
                    <a:pt x="239" y="17324"/>
                  </a:cubicBezTo>
                  <a:cubicBezTo>
                    <a:pt x="263" y="17348"/>
                    <a:pt x="286" y="17372"/>
                    <a:pt x="310" y="17384"/>
                  </a:cubicBezTo>
                  <a:cubicBezTo>
                    <a:pt x="322" y="17395"/>
                    <a:pt x="334" y="17407"/>
                    <a:pt x="346" y="17407"/>
                  </a:cubicBezTo>
                  <a:cubicBezTo>
                    <a:pt x="370" y="17431"/>
                    <a:pt x="394" y="17443"/>
                    <a:pt x="429" y="17455"/>
                  </a:cubicBezTo>
                  <a:cubicBezTo>
                    <a:pt x="441" y="17455"/>
                    <a:pt x="453" y="17467"/>
                    <a:pt x="465" y="17467"/>
                  </a:cubicBezTo>
                  <a:cubicBezTo>
                    <a:pt x="465" y="17479"/>
                    <a:pt x="477" y="17479"/>
                    <a:pt x="477" y="17479"/>
                  </a:cubicBezTo>
                  <a:cubicBezTo>
                    <a:pt x="560" y="17503"/>
                    <a:pt x="655" y="17526"/>
                    <a:pt x="751" y="17526"/>
                  </a:cubicBezTo>
                  <a:lnTo>
                    <a:pt x="10931" y="17526"/>
                  </a:lnTo>
                  <a:cubicBezTo>
                    <a:pt x="11347" y="17526"/>
                    <a:pt x="11681" y="17193"/>
                    <a:pt x="11681" y="16788"/>
                  </a:cubicBezTo>
                  <a:lnTo>
                    <a:pt x="11681" y="16133"/>
                  </a:lnTo>
                  <a:lnTo>
                    <a:pt x="11681" y="15383"/>
                  </a:lnTo>
                  <a:lnTo>
                    <a:pt x="11681" y="14979"/>
                  </a:lnTo>
                  <a:lnTo>
                    <a:pt x="11681" y="14574"/>
                  </a:lnTo>
                  <a:lnTo>
                    <a:pt x="11681" y="9633"/>
                  </a:lnTo>
                  <a:lnTo>
                    <a:pt x="11681" y="5835"/>
                  </a:lnTo>
                  <a:cubicBezTo>
                    <a:pt x="11681" y="2608"/>
                    <a:pt x="9061" y="0"/>
                    <a:pt x="5847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19" name="Google Shape;2419;p44"/>
            <p:cNvGrpSpPr/>
            <p:nvPr/>
          </p:nvGrpSpPr>
          <p:grpSpPr>
            <a:xfrm>
              <a:off x="6630575" y="1482600"/>
              <a:ext cx="292025" cy="438475"/>
              <a:chOff x="6630575" y="-207050"/>
              <a:chExt cx="292025" cy="438475"/>
            </a:xfrm>
          </p:grpSpPr>
          <p:sp>
            <p:nvSpPr>
              <p:cNvPr id="2420" name="Google Shape;2420;p44"/>
              <p:cNvSpPr/>
              <p:nvPr/>
            </p:nvSpPr>
            <p:spPr>
              <a:xfrm>
                <a:off x="6630575" y="-207050"/>
                <a:ext cx="292025" cy="4384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7539" extrusionOk="0">
                    <a:moveTo>
                      <a:pt x="5847" y="1"/>
                    </a:moveTo>
                    <a:cubicBezTo>
                      <a:pt x="2620" y="1"/>
                      <a:pt x="1" y="2620"/>
                      <a:pt x="1" y="5847"/>
                    </a:cubicBezTo>
                    <a:lnTo>
                      <a:pt x="1" y="9645"/>
                    </a:lnTo>
                    <a:lnTo>
                      <a:pt x="1" y="16789"/>
                    </a:lnTo>
                    <a:cubicBezTo>
                      <a:pt x="1" y="17205"/>
                      <a:pt x="334" y="17539"/>
                      <a:pt x="751" y="17539"/>
                    </a:cubicBezTo>
                    <a:lnTo>
                      <a:pt x="10931" y="17539"/>
                    </a:lnTo>
                    <a:cubicBezTo>
                      <a:pt x="11347" y="17539"/>
                      <a:pt x="11681" y="17205"/>
                      <a:pt x="11681" y="16789"/>
                    </a:cubicBezTo>
                    <a:lnTo>
                      <a:pt x="11681" y="9645"/>
                    </a:lnTo>
                    <a:lnTo>
                      <a:pt x="11681" y="5847"/>
                    </a:lnTo>
                    <a:cubicBezTo>
                      <a:pt x="11681" y="2620"/>
                      <a:pt x="9061" y="1"/>
                      <a:pt x="58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44"/>
              <p:cNvSpPr/>
              <p:nvPr/>
            </p:nvSpPr>
            <p:spPr>
              <a:xfrm>
                <a:off x="6630575" y="167700"/>
                <a:ext cx="292025" cy="6372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2549" extrusionOk="0">
                    <a:moveTo>
                      <a:pt x="1" y="1"/>
                    </a:moveTo>
                    <a:lnTo>
                      <a:pt x="1" y="1799"/>
                    </a:lnTo>
                    <a:cubicBezTo>
                      <a:pt x="1" y="2215"/>
                      <a:pt x="334" y="2549"/>
                      <a:pt x="751" y="2549"/>
                    </a:cubicBezTo>
                    <a:lnTo>
                      <a:pt x="10931" y="2549"/>
                    </a:lnTo>
                    <a:cubicBezTo>
                      <a:pt x="11347" y="2549"/>
                      <a:pt x="11681" y="2215"/>
                      <a:pt x="11681" y="1799"/>
                    </a:cubicBezTo>
                    <a:lnTo>
                      <a:pt x="1168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44"/>
              <p:cNvSpPr/>
              <p:nvPr/>
            </p:nvSpPr>
            <p:spPr>
              <a:xfrm>
                <a:off x="6669275" y="45675"/>
                <a:ext cx="214325" cy="67300"/>
              </a:xfrm>
              <a:custGeom>
                <a:avLst/>
                <a:gdLst/>
                <a:ahLst/>
                <a:cxnLst/>
                <a:rect l="l" t="t" r="r" b="b"/>
                <a:pathLst>
                  <a:path w="8573" h="2692" extrusionOk="0">
                    <a:moveTo>
                      <a:pt x="1346" y="0"/>
                    </a:moveTo>
                    <a:cubicBezTo>
                      <a:pt x="608" y="0"/>
                      <a:pt x="0" y="608"/>
                      <a:pt x="0" y="1346"/>
                    </a:cubicBezTo>
                    <a:cubicBezTo>
                      <a:pt x="0" y="2084"/>
                      <a:pt x="608" y="2691"/>
                      <a:pt x="1346" y="2691"/>
                    </a:cubicBezTo>
                    <a:lnTo>
                      <a:pt x="7228" y="2691"/>
                    </a:lnTo>
                    <a:cubicBezTo>
                      <a:pt x="7978" y="2691"/>
                      <a:pt x="8573" y="2084"/>
                      <a:pt x="8573" y="1346"/>
                    </a:cubicBezTo>
                    <a:cubicBezTo>
                      <a:pt x="8573" y="608"/>
                      <a:pt x="7978" y="0"/>
                      <a:pt x="722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44"/>
              <p:cNvSpPr/>
              <p:nvPr/>
            </p:nvSpPr>
            <p:spPr>
              <a:xfrm>
                <a:off x="6663025" y="39425"/>
                <a:ext cx="227125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085" h="3192" extrusionOk="0">
                    <a:moveTo>
                      <a:pt x="7489" y="500"/>
                    </a:moveTo>
                    <a:cubicBezTo>
                      <a:pt x="8085" y="500"/>
                      <a:pt x="8573" y="989"/>
                      <a:pt x="8573" y="1596"/>
                    </a:cubicBezTo>
                    <a:cubicBezTo>
                      <a:pt x="8573" y="2203"/>
                      <a:pt x="8085" y="2691"/>
                      <a:pt x="7489" y="2691"/>
                    </a:cubicBezTo>
                    <a:lnTo>
                      <a:pt x="1608" y="2691"/>
                    </a:lnTo>
                    <a:cubicBezTo>
                      <a:pt x="1001" y="2691"/>
                      <a:pt x="512" y="2203"/>
                      <a:pt x="512" y="1596"/>
                    </a:cubicBezTo>
                    <a:cubicBezTo>
                      <a:pt x="512" y="989"/>
                      <a:pt x="1001" y="500"/>
                      <a:pt x="1608" y="500"/>
                    </a:cubicBezTo>
                    <a:close/>
                    <a:moveTo>
                      <a:pt x="1608" y="0"/>
                    </a:moveTo>
                    <a:cubicBezTo>
                      <a:pt x="715" y="0"/>
                      <a:pt x="0" y="715"/>
                      <a:pt x="0" y="1596"/>
                    </a:cubicBezTo>
                    <a:cubicBezTo>
                      <a:pt x="0" y="2477"/>
                      <a:pt x="715" y="3191"/>
                      <a:pt x="1608" y="3191"/>
                    </a:cubicBezTo>
                    <a:lnTo>
                      <a:pt x="7489" y="3191"/>
                    </a:lnTo>
                    <a:cubicBezTo>
                      <a:pt x="8371" y="3191"/>
                      <a:pt x="9085" y="2477"/>
                      <a:pt x="9085" y="1596"/>
                    </a:cubicBezTo>
                    <a:cubicBezTo>
                      <a:pt x="9085" y="715"/>
                      <a:pt x="8371" y="0"/>
                      <a:pt x="74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44"/>
              <p:cNvSpPr/>
              <p:nvPr/>
            </p:nvSpPr>
            <p:spPr>
              <a:xfrm>
                <a:off x="6700225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44"/>
              <p:cNvSpPr/>
              <p:nvPr/>
            </p:nvSpPr>
            <p:spPr>
              <a:xfrm>
                <a:off x="6735350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44"/>
              <p:cNvSpPr/>
              <p:nvPr/>
            </p:nvSpPr>
            <p:spPr>
              <a:xfrm>
                <a:off x="6770175" y="44775"/>
                <a:ext cx="128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13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13" y="2727"/>
                    </a:lnTo>
                    <a:lnTo>
                      <a:pt x="5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44"/>
              <p:cNvSpPr/>
              <p:nvPr/>
            </p:nvSpPr>
            <p:spPr>
              <a:xfrm>
                <a:off x="6805300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44"/>
              <p:cNvSpPr/>
              <p:nvPr/>
            </p:nvSpPr>
            <p:spPr>
              <a:xfrm>
                <a:off x="6840425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44"/>
              <p:cNvSpPr/>
              <p:nvPr/>
            </p:nvSpPr>
            <p:spPr>
              <a:xfrm>
                <a:off x="6630575" y="157600"/>
                <a:ext cx="292025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810" extrusionOk="0">
                    <a:moveTo>
                      <a:pt x="1" y="0"/>
                    </a:moveTo>
                    <a:lnTo>
                      <a:pt x="1" y="810"/>
                    </a:lnTo>
                    <a:lnTo>
                      <a:pt x="11681" y="810"/>
                    </a:lnTo>
                    <a:lnTo>
                      <a:pt x="116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44"/>
              <p:cNvSpPr/>
              <p:nvPr/>
            </p:nvSpPr>
            <p:spPr>
              <a:xfrm>
                <a:off x="6707675" y="-125775"/>
                <a:ext cx="137825" cy="137825"/>
              </a:xfrm>
              <a:custGeom>
                <a:avLst/>
                <a:gdLst/>
                <a:ahLst/>
                <a:cxnLst/>
                <a:rect l="l" t="t" r="r" b="b"/>
                <a:pathLst>
                  <a:path w="5513" h="5513" extrusionOk="0">
                    <a:moveTo>
                      <a:pt x="2751" y="0"/>
                    </a:moveTo>
                    <a:cubicBezTo>
                      <a:pt x="1227" y="0"/>
                      <a:pt x="0" y="1239"/>
                      <a:pt x="0" y="2763"/>
                    </a:cubicBezTo>
                    <a:cubicBezTo>
                      <a:pt x="0" y="4287"/>
                      <a:pt x="1227" y="5513"/>
                      <a:pt x="2751" y="5513"/>
                    </a:cubicBezTo>
                    <a:cubicBezTo>
                      <a:pt x="4287" y="5513"/>
                      <a:pt x="5513" y="4287"/>
                      <a:pt x="5513" y="2763"/>
                    </a:cubicBezTo>
                    <a:cubicBezTo>
                      <a:pt x="5513" y="1239"/>
                      <a:pt x="4287" y="0"/>
                      <a:pt x="27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2431;p44"/>
              <p:cNvSpPr/>
              <p:nvPr/>
            </p:nvSpPr>
            <p:spPr>
              <a:xfrm>
                <a:off x="6723450" y="-110000"/>
                <a:ext cx="106275" cy="106275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4251" extrusionOk="0">
                    <a:moveTo>
                      <a:pt x="2120" y="0"/>
                    </a:moveTo>
                    <a:cubicBezTo>
                      <a:pt x="953" y="0"/>
                      <a:pt x="0" y="953"/>
                      <a:pt x="0" y="2132"/>
                    </a:cubicBezTo>
                    <a:cubicBezTo>
                      <a:pt x="0" y="3298"/>
                      <a:pt x="953" y="4251"/>
                      <a:pt x="2120" y="4251"/>
                    </a:cubicBezTo>
                    <a:cubicBezTo>
                      <a:pt x="3298" y="4251"/>
                      <a:pt x="4251" y="3298"/>
                      <a:pt x="4251" y="2132"/>
                    </a:cubicBezTo>
                    <a:cubicBezTo>
                      <a:pt x="4251" y="953"/>
                      <a:pt x="3298" y="0"/>
                      <a:pt x="212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44"/>
              <p:cNvSpPr/>
              <p:nvPr/>
            </p:nvSpPr>
            <p:spPr>
              <a:xfrm>
                <a:off x="6723450" y="-71900"/>
                <a:ext cx="106275" cy="68175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2727" extrusionOk="0">
                    <a:moveTo>
                      <a:pt x="96" y="0"/>
                    </a:moveTo>
                    <a:cubicBezTo>
                      <a:pt x="36" y="191"/>
                      <a:pt x="0" y="393"/>
                      <a:pt x="0" y="608"/>
                    </a:cubicBezTo>
                    <a:cubicBezTo>
                      <a:pt x="0" y="1774"/>
                      <a:pt x="953" y="2727"/>
                      <a:pt x="2132" y="2727"/>
                    </a:cubicBezTo>
                    <a:cubicBezTo>
                      <a:pt x="3298" y="2727"/>
                      <a:pt x="4251" y="1774"/>
                      <a:pt x="4251" y="608"/>
                    </a:cubicBezTo>
                    <a:cubicBezTo>
                      <a:pt x="4251" y="393"/>
                      <a:pt x="4227" y="191"/>
                      <a:pt x="4168" y="0"/>
                    </a:cubicBezTo>
                    <a:cubicBezTo>
                      <a:pt x="3906" y="881"/>
                      <a:pt x="3084" y="1524"/>
                      <a:pt x="2132" y="1524"/>
                    </a:cubicBezTo>
                    <a:cubicBezTo>
                      <a:pt x="1167" y="1524"/>
                      <a:pt x="346" y="881"/>
                      <a:pt x="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2433;p44"/>
              <p:cNvSpPr/>
              <p:nvPr/>
            </p:nvSpPr>
            <p:spPr>
              <a:xfrm>
                <a:off x="6630575" y="167700"/>
                <a:ext cx="67600" cy="62250"/>
              </a:xfrm>
              <a:custGeom>
                <a:avLst/>
                <a:gdLst/>
                <a:ahLst/>
                <a:cxnLst/>
                <a:rect l="l" t="t" r="r" b="b"/>
                <a:pathLst>
                  <a:path w="2704" h="2490" extrusionOk="0">
                    <a:moveTo>
                      <a:pt x="1394" y="1"/>
                    </a:moveTo>
                    <a:lnTo>
                      <a:pt x="1" y="1561"/>
                    </a:lnTo>
                    <a:lnTo>
                      <a:pt x="1" y="1799"/>
                    </a:lnTo>
                    <a:cubicBezTo>
                      <a:pt x="1" y="2108"/>
                      <a:pt x="203" y="2382"/>
                      <a:pt x="477" y="2489"/>
                    </a:cubicBez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" name="Google Shape;2434;p44"/>
              <p:cNvSpPr/>
              <p:nvPr/>
            </p:nvSpPr>
            <p:spPr>
              <a:xfrm>
                <a:off x="6658550" y="167700"/>
                <a:ext cx="896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2537" extrusionOk="0">
                    <a:moveTo>
                      <a:pt x="2275" y="1"/>
                    </a:moveTo>
                    <a:lnTo>
                      <a:pt x="1" y="2537"/>
                    </a:lnTo>
                    <a:lnTo>
                      <a:pt x="1311" y="2537"/>
                    </a:lnTo>
                    <a:lnTo>
                      <a:pt x="35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" name="Google Shape;2435;p44"/>
              <p:cNvSpPr/>
              <p:nvPr/>
            </p:nvSpPr>
            <p:spPr>
              <a:xfrm>
                <a:off x="6708575" y="167700"/>
                <a:ext cx="89600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4" h="2537" extrusionOk="0">
                    <a:moveTo>
                      <a:pt x="2274" y="1"/>
                    </a:moveTo>
                    <a:lnTo>
                      <a:pt x="0" y="2537"/>
                    </a:lnTo>
                    <a:lnTo>
                      <a:pt x="1310" y="2537"/>
                    </a:lnTo>
                    <a:lnTo>
                      <a:pt x="35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" name="Google Shape;2436;p44"/>
              <p:cNvSpPr/>
              <p:nvPr/>
            </p:nvSpPr>
            <p:spPr>
              <a:xfrm>
                <a:off x="6858275" y="167700"/>
                <a:ext cx="643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2537" extrusionOk="0">
                    <a:moveTo>
                      <a:pt x="2287" y="1"/>
                    </a:moveTo>
                    <a:lnTo>
                      <a:pt x="1" y="2537"/>
                    </a:lnTo>
                    <a:lnTo>
                      <a:pt x="1311" y="2537"/>
                    </a:lnTo>
                    <a:lnTo>
                      <a:pt x="2573" y="1144"/>
                    </a:lnTo>
                    <a:lnTo>
                      <a:pt x="257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" name="Google Shape;2437;p44"/>
              <p:cNvSpPr/>
              <p:nvPr/>
            </p:nvSpPr>
            <p:spPr>
              <a:xfrm>
                <a:off x="6758575" y="167700"/>
                <a:ext cx="896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2537" extrusionOk="0">
                    <a:moveTo>
                      <a:pt x="2274" y="1"/>
                    </a:moveTo>
                    <a:lnTo>
                      <a:pt x="0" y="2537"/>
                    </a:lnTo>
                    <a:lnTo>
                      <a:pt x="1310" y="2537"/>
                    </a:lnTo>
                    <a:lnTo>
                      <a:pt x="35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44"/>
              <p:cNvSpPr/>
              <p:nvPr/>
            </p:nvSpPr>
            <p:spPr>
              <a:xfrm>
                <a:off x="6808275" y="167700"/>
                <a:ext cx="899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97" h="2537" extrusionOk="0">
                    <a:moveTo>
                      <a:pt x="2287" y="1"/>
                    </a:moveTo>
                    <a:lnTo>
                      <a:pt x="1" y="2537"/>
                    </a:lnTo>
                    <a:lnTo>
                      <a:pt x="1322" y="2537"/>
                    </a:lnTo>
                    <a:lnTo>
                      <a:pt x="35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9" name="Google Shape;2439;p44"/>
          <p:cNvGrpSpPr/>
          <p:nvPr/>
        </p:nvGrpSpPr>
        <p:grpSpPr>
          <a:xfrm>
            <a:off x="1495179" y="2021000"/>
            <a:ext cx="234762" cy="218290"/>
            <a:chOff x="8652775" y="883650"/>
            <a:chExt cx="38125" cy="35450"/>
          </a:xfrm>
        </p:grpSpPr>
        <p:sp>
          <p:nvSpPr>
            <p:cNvPr id="2440" name="Google Shape;2440;p44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44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44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44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4" name="Google Shape;2444;p44"/>
          <p:cNvGrpSpPr/>
          <p:nvPr/>
        </p:nvGrpSpPr>
        <p:grpSpPr>
          <a:xfrm>
            <a:off x="7410016" y="2370538"/>
            <a:ext cx="234762" cy="218290"/>
            <a:chOff x="8652775" y="883650"/>
            <a:chExt cx="38125" cy="35450"/>
          </a:xfrm>
        </p:grpSpPr>
        <p:sp>
          <p:nvSpPr>
            <p:cNvPr id="2445" name="Google Shape;2445;p44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44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44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8" name="Google Shape;2448;p44"/>
          <p:cNvGrpSpPr/>
          <p:nvPr/>
        </p:nvGrpSpPr>
        <p:grpSpPr>
          <a:xfrm rot="-807566">
            <a:off x="-107205" y="2647553"/>
            <a:ext cx="1827102" cy="2315108"/>
            <a:chOff x="4700075" y="3262363"/>
            <a:chExt cx="560525" cy="710238"/>
          </a:xfrm>
        </p:grpSpPr>
        <p:sp>
          <p:nvSpPr>
            <p:cNvPr id="2449" name="Google Shape;2449;p44"/>
            <p:cNvSpPr/>
            <p:nvPr/>
          </p:nvSpPr>
          <p:spPr>
            <a:xfrm>
              <a:off x="4700075" y="3262375"/>
              <a:ext cx="560525" cy="710225"/>
            </a:xfrm>
            <a:custGeom>
              <a:avLst/>
              <a:gdLst/>
              <a:ahLst/>
              <a:cxnLst/>
              <a:rect l="l" t="t" r="r" b="b"/>
              <a:pathLst>
                <a:path w="22421" h="28409" extrusionOk="0">
                  <a:moveTo>
                    <a:pt x="6728" y="0"/>
                  </a:moveTo>
                  <a:cubicBezTo>
                    <a:pt x="6121" y="0"/>
                    <a:pt x="5632" y="488"/>
                    <a:pt x="5632" y="1084"/>
                  </a:cubicBezTo>
                  <a:lnTo>
                    <a:pt x="5632" y="3000"/>
                  </a:lnTo>
                  <a:cubicBezTo>
                    <a:pt x="5394" y="3012"/>
                    <a:pt x="5204" y="3215"/>
                    <a:pt x="5204" y="3465"/>
                  </a:cubicBezTo>
                  <a:lnTo>
                    <a:pt x="5204" y="3953"/>
                  </a:lnTo>
                  <a:lnTo>
                    <a:pt x="4716" y="3953"/>
                  </a:lnTo>
                  <a:lnTo>
                    <a:pt x="4716" y="4286"/>
                  </a:lnTo>
                  <a:lnTo>
                    <a:pt x="3263" y="4286"/>
                  </a:lnTo>
                  <a:cubicBezTo>
                    <a:pt x="3120" y="3834"/>
                    <a:pt x="2692" y="3501"/>
                    <a:pt x="2192" y="3501"/>
                  </a:cubicBezTo>
                  <a:cubicBezTo>
                    <a:pt x="1584" y="3501"/>
                    <a:pt x="1084" y="4001"/>
                    <a:pt x="1084" y="4608"/>
                  </a:cubicBezTo>
                  <a:cubicBezTo>
                    <a:pt x="1084" y="5227"/>
                    <a:pt x="1572" y="5727"/>
                    <a:pt x="2192" y="5727"/>
                  </a:cubicBezTo>
                  <a:cubicBezTo>
                    <a:pt x="2692" y="5727"/>
                    <a:pt x="3108" y="5406"/>
                    <a:pt x="3251" y="4953"/>
                  </a:cubicBezTo>
                  <a:lnTo>
                    <a:pt x="4716" y="4953"/>
                  </a:lnTo>
                  <a:lnTo>
                    <a:pt x="4716" y="5298"/>
                  </a:lnTo>
                  <a:lnTo>
                    <a:pt x="5192" y="5298"/>
                  </a:lnTo>
                  <a:lnTo>
                    <a:pt x="5192" y="5727"/>
                  </a:lnTo>
                  <a:cubicBezTo>
                    <a:pt x="5192" y="5977"/>
                    <a:pt x="5394" y="6179"/>
                    <a:pt x="5632" y="6191"/>
                  </a:cubicBezTo>
                  <a:lnTo>
                    <a:pt x="5632" y="8394"/>
                  </a:lnTo>
                  <a:cubicBezTo>
                    <a:pt x="5632" y="8989"/>
                    <a:pt x="6121" y="9477"/>
                    <a:pt x="6728" y="9477"/>
                  </a:cubicBezTo>
                  <a:lnTo>
                    <a:pt x="9300" y="9477"/>
                  </a:lnTo>
                  <a:lnTo>
                    <a:pt x="9300" y="10323"/>
                  </a:lnTo>
                  <a:lnTo>
                    <a:pt x="4442" y="10323"/>
                  </a:lnTo>
                  <a:lnTo>
                    <a:pt x="4442" y="11216"/>
                  </a:lnTo>
                  <a:lnTo>
                    <a:pt x="4442" y="11966"/>
                  </a:lnTo>
                  <a:lnTo>
                    <a:pt x="4442" y="12013"/>
                  </a:lnTo>
                  <a:lnTo>
                    <a:pt x="5609" y="12013"/>
                  </a:lnTo>
                  <a:cubicBezTo>
                    <a:pt x="5251" y="12204"/>
                    <a:pt x="4906" y="12430"/>
                    <a:pt x="4585" y="12692"/>
                  </a:cubicBezTo>
                  <a:cubicBezTo>
                    <a:pt x="4358" y="12871"/>
                    <a:pt x="4132" y="13061"/>
                    <a:pt x="3930" y="13264"/>
                  </a:cubicBezTo>
                  <a:cubicBezTo>
                    <a:pt x="3739" y="13454"/>
                    <a:pt x="3573" y="13645"/>
                    <a:pt x="3418" y="13847"/>
                  </a:cubicBezTo>
                  <a:cubicBezTo>
                    <a:pt x="3037" y="14323"/>
                    <a:pt x="2739" y="14823"/>
                    <a:pt x="2513" y="15359"/>
                  </a:cubicBezTo>
                  <a:cubicBezTo>
                    <a:pt x="2275" y="15895"/>
                    <a:pt x="2108" y="16466"/>
                    <a:pt x="1977" y="17050"/>
                  </a:cubicBezTo>
                  <a:cubicBezTo>
                    <a:pt x="1846" y="17681"/>
                    <a:pt x="1775" y="18324"/>
                    <a:pt x="1727" y="18979"/>
                  </a:cubicBezTo>
                  <a:cubicBezTo>
                    <a:pt x="1680" y="19610"/>
                    <a:pt x="1668" y="20241"/>
                    <a:pt x="1668" y="20872"/>
                  </a:cubicBezTo>
                  <a:cubicBezTo>
                    <a:pt x="1668" y="20979"/>
                    <a:pt x="1668" y="21098"/>
                    <a:pt x="1668" y="21205"/>
                  </a:cubicBezTo>
                  <a:cubicBezTo>
                    <a:pt x="715" y="21443"/>
                    <a:pt x="1" y="22300"/>
                    <a:pt x="1" y="23336"/>
                  </a:cubicBezTo>
                  <a:lnTo>
                    <a:pt x="1" y="24848"/>
                  </a:lnTo>
                  <a:lnTo>
                    <a:pt x="1168" y="24848"/>
                  </a:lnTo>
                  <a:lnTo>
                    <a:pt x="1168" y="23324"/>
                  </a:lnTo>
                  <a:cubicBezTo>
                    <a:pt x="1168" y="22765"/>
                    <a:pt x="1632" y="22300"/>
                    <a:pt x="2192" y="22300"/>
                  </a:cubicBezTo>
                  <a:cubicBezTo>
                    <a:pt x="2763" y="22300"/>
                    <a:pt x="3227" y="22765"/>
                    <a:pt x="3227" y="23324"/>
                  </a:cubicBezTo>
                  <a:lnTo>
                    <a:pt x="3227" y="24836"/>
                  </a:lnTo>
                  <a:lnTo>
                    <a:pt x="4394" y="24836"/>
                  </a:lnTo>
                  <a:lnTo>
                    <a:pt x="4394" y="23324"/>
                  </a:lnTo>
                  <a:cubicBezTo>
                    <a:pt x="4394" y="22336"/>
                    <a:pt x="3739" y="21503"/>
                    <a:pt x="2834" y="21229"/>
                  </a:cubicBezTo>
                  <a:lnTo>
                    <a:pt x="2834" y="20860"/>
                  </a:lnTo>
                  <a:cubicBezTo>
                    <a:pt x="2834" y="20276"/>
                    <a:pt x="2846" y="19681"/>
                    <a:pt x="2882" y="19098"/>
                  </a:cubicBezTo>
                  <a:cubicBezTo>
                    <a:pt x="2918" y="18526"/>
                    <a:pt x="2989" y="17967"/>
                    <a:pt x="3096" y="17419"/>
                  </a:cubicBezTo>
                  <a:cubicBezTo>
                    <a:pt x="3215" y="16859"/>
                    <a:pt x="3382" y="16300"/>
                    <a:pt x="3620" y="15776"/>
                  </a:cubicBezTo>
                  <a:cubicBezTo>
                    <a:pt x="3811" y="15347"/>
                    <a:pt x="4061" y="14942"/>
                    <a:pt x="4358" y="14549"/>
                  </a:cubicBezTo>
                  <a:cubicBezTo>
                    <a:pt x="4478" y="14395"/>
                    <a:pt x="4609" y="14240"/>
                    <a:pt x="4751" y="14085"/>
                  </a:cubicBezTo>
                  <a:cubicBezTo>
                    <a:pt x="4906" y="13930"/>
                    <a:pt x="5061" y="13787"/>
                    <a:pt x="5228" y="13657"/>
                  </a:cubicBezTo>
                  <a:cubicBezTo>
                    <a:pt x="5430" y="13478"/>
                    <a:pt x="5656" y="13323"/>
                    <a:pt x="5882" y="13180"/>
                  </a:cubicBezTo>
                  <a:lnTo>
                    <a:pt x="5882" y="20872"/>
                  </a:lnTo>
                  <a:lnTo>
                    <a:pt x="7406" y="20872"/>
                  </a:lnTo>
                  <a:cubicBezTo>
                    <a:pt x="7335" y="21015"/>
                    <a:pt x="7276" y="21169"/>
                    <a:pt x="7216" y="21324"/>
                  </a:cubicBezTo>
                  <a:cubicBezTo>
                    <a:pt x="7014" y="21872"/>
                    <a:pt x="6883" y="22455"/>
                    <a:pt x="6811" y="23062"/>
                  </a:cubicBezTo>
                  <a:cubicBezTo>
                    <a:pt x="6740" y="23562"/>
                    <a:pt x="6704" y="24074"/>
                    <a:pt x="6704" y="24575"/>
                  </a:cubicBezTo>
                  <a:cubicBezTo>
                    <a:pt x="6692" y="25086"/>
                    <a:pt x="6716" y="25587"/>
                    <a:pt x="6752" y="26051"/>
                  </a:cubicBezTo>
                  <a:cubicBezTo>
                    <a:pt x="6573" y="26229"/>
                    <a:pt x="6454" y="26480"/>
                    <a:pt x="6454" y="26753"/>
                  </a:cubicBezTo>
                  <a:lnTo>
                    <a:pt x="6454" y="26968"/>
                  </a:lnTo>
                  <a:lnTo>
                    <a:pt x="4132" y="26968"/>
                  </a:lnTo>
                  <a:lnTo>
                    <a:pt x="4132" y="27682"/>
                  </a:lnTo>
                  <a:lnTo>
                    <a:pt x="4132" y="28396"/>
                  </a:lnTo>
                  <a:lnTo>
                    <a:pt x="4132" y="28408"/>
                  </a:lnTo>
                  <a:lnTo>
                    <a:pt x="8776" y="28408"/>
                  </a:lnTo>
                  <a:lnTo>
                    <a:pt x="8776" y="28396"/>
                  </a:lnTo>
                  <a:lnTo>
                    <a:pt x="8776" y="27682"/>
                  </a:lnTo>
                  <a:lnTo>
                    <a:pt x="8776" y="26968"/>
                  </a:lnTo>
                  <a:lnTo>
                    <a:pt x="8395" y="26968"/>
                  </a:lnTo>
                  <a:lnTo>
                    <a:pt x="8395" y="26753"/>
                  </a:lnTo>
                  <a:cubicBezTo>
                    <a:pt x="8395" y="26432"/>
                    <a:pt x="8240" y="26146"/>
                    <a:pt x="8002" y="25968"/>
                  </a:cubicBezTo>
                  <a:cubicBezTo>
                    <a:pt x="8002" y="25944"/>
                    <a:pt x="7990" y="25920"/>
                    <a:pt x="7990" y="25896"/>
                  </a:cubicBezTo>
                  <a:cubicBezTo>
                    <a:pt x="7954" y="25456"/>
                    <a:pt x="7942" y="25015"/>
                    <a:pt x="7954" y="24586"/>
                  </a:cubicBezTo>
                  <a:cubicBezTo>
                    <a:pt x="7966" y="24051"/>
                    <a:pt x="8014" y="23515"/>
                    <a:pt x="8109" y="22991"/>
                  </a:cubicBezTo>
                  <a:cubicBezTo>
                    <a:pt x="8121" y="22908"/>
                    <a:pt x="8133" y="22824"/>
                    <a:pt x="8157" y="22741"/>
                  </a:cubicBezTo>
                  <a:cubicBezTo>
                    <a:pt x="8228" y="22360"/>
                    <a:pt x="8335" y="21979"/>
                    <a:pt x="8478" y="21610"/>
                  </a:cubicBezTo>
                  <a:cubicBezTo>
                    <a:pt x="8585" y="21348"/>
                    <a:pt x="8704" y="21098"/>
                    <a:pt x="8859" y="20872"/>
                  </a:cubicBezTo>
                  <a:lnTo>
                    <a:pt x="13443" y="20872"/>
                  </a:lnTo>
                  <a:cubicBezTo>
                    <a:pt x="13633" y="21098"/>
                    <a:pt x="13788" y="21348"/>
                    <a:pt x="13919" y="21610"/>
                  </a:cubicBezTo>
                  <a:cubicBezTo>
                    <a:pt x="13979" y="21717"/>
                    <a:pt x="14038" y="21836"/>
                    <a:pt x="14086" y="21955"/>
                  </a:cubicBezTo>
                  <a:cubicBezTo>
                    <a:pt x="14205" y="22289"/>
                    <a:pt x="14312" y="22646"/>
                    <a:pt x="14384" y="22991"/>
                  </a:cubicBezTo>
                  <a:cubicBezTo>
                    <a:pt x="14491" y="23515"/>
                    <a:pt x="14550" y="24051"/>
                    <a:pt x="14550" y="24586"/>
                  </a:cubicBezTo>
                  <a:cubicBezTo>
                    <a:pt x="14562" y="25027"/>
                    <a:pt x="14526" y="25479"/>
                    <a:pt x="14467" y="25908"/>
                  </a:cubicBezTo>
                  <a:cubicBezTo>
                    <a:pt x="14467" y="25920"/>
                    <a:pt x="14455" y="25932"/>
                    <a:pt x="14455" y="25944"/>
                  </a:cubicBezTo>
                  <a:cubicBezTo>
                    <a:pt x="14205" y="26122"/>
                    <a:pt x="14026" y="26420"/>
                    <a:pt x="14026" y="26753"/>
                  </a:cubicBezTo>
                  <a:lnTo>
                    <a:pt x="14026" y="26980"/>
                  </a:lnTo>
                  <a:lnTo>
                    <a:pt x="13693" y="26980"/>
                  </a:lnTo>
                  <a:lnTo>
                    <a:pt x="13693" y="27694"/>
                  </a:lnTo>
                  <a:lnTo>
                    <a:pt x="13693" y="28408"/>
                  </a:lnTo>
                  <a:lnTo>
                    <a:pt x="18336" y="28408"/>
                  </a:lnTo>
                  <a:lnTo>
                    <a:pt x="18336" y="27694"/>
                  </a:lnTo>
                  <a:lnTo>
                    <a:pt x="18336" y="26980"/>
                  </a:lnTo>
                  <a:lnTo>
                    <a:pt x="15967" y="26980"/>
                  </a:lnTo>
                  <a:lnTo>
                    <a:pt x="15967" y="26753"/>
                  </a:lnTo>
                  <a:cubicBezTo>
                    <a:pt x="15967" y="26491"/>
                    <a:pt x="15860" y="26253"/>
                    <a:pt x="15693" y="26075"/>
                  </a:cubicBezTo>
                  <a:cubicBezTo>
                    <a:pt x="15753" y="25598"/>
                    <a:pt x="15777" y="25098"/>
                    <a:pt x="15765" y="24586"/>
                  </a:cubicBezTo>
                  <a:cubicBezTo>
                    <a:pt x="15753" y="24074"/>
                    <a:pt x="15705" y="23562"/>
                    <a:pt x="15622" y="23062"/>
                  </a:cubicBezTo>
                  <a:cubicBezTo>
                    <a:pt x="15515" y="22467"/>
                    <a:pt x="15360" y="21884"/>
                    <a:pt x="15134" y="21336"/>
                  </a:cubicBezTo>
                  <a:cubicBezTo>
                    <a:pt x="15062" y="21181"/>
                    <a:pt x="14991" y="21026"/>
                    <a:pt x="14907" y="20872"/>
                  </a:cubicBezTo>
                  <a:lnTo>
                    <a:pt x="16586" y="20872"/>
                  </a:lnTo>
                  <a:lnTo>
                    <a:pt x="16586" y="13204"/>
                  </a:lnTo>
                  <a:cubicBezTo>
                    <a:pt x="16812" y="13347"/>
                    <a:pt x="17027" y="13502"/>
                    <a:pt x="17241" y="13668"/>
                  </a:cubicBezTo>
                  <a:cubicBezTo>
                    <a:pt x="17408" y="13799"/>
                    <a:pt x="17563" y="13942"/>
                    <a:pt x="17717" y="14097"/>
                  </a:cubicBezTo>
                  <a:cubicBezTo>
                    <a:pt x="17860" y="14240"/>
                    <a:pt x="17991" y="14395"/>
                    <a:pt x="18122" y="14549"/>
                  </a:cubicBezTo>
                  <a:cubicBezTo>
                    <a:pt x="18432" y="14930"/>
                    <a:pt x="18682" y="15347"/>
                    <a:pt x="18872" y="15776"/>
                  </a:cubicBezTo>
                  <a:cubicBezTo>
                    <a:pt x="19110" y="16300"/>
                    <a:pt x="19277" y="16847"/>
                    <a:pt x="19384" y="17419"/>
                  </a:cubicBezTo>
                  <a:cubicBezTo>
                    <a:pt x="19491" y="17967"/>
                    <a:pt x="19551" y="18538"/>
                    <a:pt x="19587" y="19098"/>
                  </a:cubicBezTo>
                  <a:cubicBezTo>
                    <a:pt x="19622" y="19693"/>
                    <a:pt x="19634" y="20288"/>
                    <a:pt x="19634" y="20872"/>
                  </a:cubicBezTo>
                  <a:lnTo>
                    <a:pt x="19634" y="21217"/>
                  </a:lnTo>
                  <a:cubicBezTo>
                    <a:pt x="18706" y="21479"/>
                    <a:pt x="18027" y="22324"/>
                    <a:pt x="18027" y="23336"/>
                  </a:cubicBezTo>
                  <a:lnTo>
                    <a:pt x="18027" y="24848"/>
                  </a:lnTo>
                  <a:lnTo>
                    <a:pt x="19194" y="24848"/>
                  </a:lnTo>
                  <a:lnTo>
                    <a:pt x="19194" y="23324"/>
                  </a:lnTo>
                  <a:cubicBezTo>
                    <a:pt x="19194" y="22765"/>
                    <a:pt x="19658" y="22300"/>
                    <a:pt x="20218" y="22300"/>
                  </a:cubicBezTo>
                  <a:cubicBezTo>
                    <a:pt x="20789" y="22300"/>
                    <a:pt x="21242" y="22765"/>
                    <a:pt x="21242" y="23324"/>
                  </a:cubicBezTo>
                  <a:lnTo>
                    <a:pt x="21242" y="24836"/>
                  </a:lnTo>
                  <a:lnTo>
                    <a:pt x="22420" y="24836"/>
                  </a:lnTo>
                  <a:lnTo>
                    <a:pt x="22420" y="23324"/>
                  </a:lnTo>
                  <a:cubicBezTo>
                    <a:pt x="22408" y="22324"/>
                    <a:pt x="21730" y="21467"/>
                    <a:pt x="20801" y="21217"/>
                  </a:cubicBezTo>
                  <a:cubicBezTo>
                    <a:pt x="20801" y="21098"/>
                    <a:pt x="20801" y="20979"/>
                    <a:pt x="20801" y="20860"/>
                  </a:cubicBezTo>
                  <a:cubicBezTo>
                    <a:pt x="20801" y="20229"/>
                    <a:pt x="20777" y="19598"/>
                    <a:pt x="20730" y="18979"/>
                  </a:cubicBezTo>
                  <a:cubicBezTo>
                    <a:pt x="20682" y="18324"/>
                    <a:pt x="20611" y="17681"/>
                    <a:pt x="20468" y="17050"/>
                  </a:cubicBezTo>
                  <a:cubicBezTo>
                    <a:pt x="20349" y="16478"/>
                    <a:pt x="20170" y="15907"/>
                    <a:pt x="19932" y="15359"/>
                  </a:cubicBezTo>
                  <a:cubicBezTo>
                    <a:pt x="19706" y="14835"/>
                    <a:pt x="19408" y="14335"/>
                    <a:pt x="19039" y="13847"/>
                  </a:cubicBezTo>
                  <a:cubicBezTo>
                    <a:pt x="18884" y="13657"/>
                    <a:pt x="18717" y="13454"/>
                    <a:pt x="18539" y="13264"/>
                  </a:cubicBezTo>
                  <a:cubicBezTo>
                    <a:pt x="18336" y="13049"/>
                    <a:pt x="18122" y="12859"/>
                    <a:pt x="17896" y="12668"/>
                  </a:cubicBezTo>
                  <a:cubicBezTo>
                    <a:pt x="17574" y="12418"/>
                    <a:pt x="17241" y="12204"/>
                    <a:pt x="16896" y="12013"/>
                  </a:cubicBezTo>
                  <a:lnTo>
                    <a:pt x="18027" y="12013"/>
                  </a:lnTo>
                  <a:lnTo>
                    <a:pt x="18027" y="11966"/>
                  </a:lnTo>
                  <a:lnTo>
                    <a:pt x="18027" y="11216"/>
                  </a:lnTo>
                  <a:lnTo>
                    <a:pt x="18027" y="10323"/>
                  </a:lnTo>
                  <a:lnTo>
                    <a:pt x="13169" y="10323"/>
                  </a:lnTo>
                  <a:lnTo>
                    <a:pt x="13169" y="9477"/>
                  </a:lnTo>
                  <a:lnTo>
                    <a:pt x="15741" y="9477"/>
                  </a:lnTo>
                  <a:cubicBezTo>
                    <a:pt x="16336" y="9477"/>
                    <a:pt x="16824" y="8989"/>
                    <a:pt x="16824" y="8394"/>
                  </a:cubicBezTo>
                  <a:lnTo>
                    <a:pt x="16824" y="6191"/>
                  </a:lnTo>
                  <a:cubicBezTo>
                    <a:pt x="17086" y="6191"/>
                    <a:pt x="17289" y="5989"/>
                    <a:pt x="17289" y="5727"/>
                  </a:cubicBezTo>
                  <a:lnTo>
                    <a:pt x="17289" y="5227"/>
                  </a:lnTo>
                  <a:lnTo>
                    <a:pt x="17765" y="5227"/>
                  </a:lnTo>
                  <a:lnTo>
                    <a:pt x="17765" y="4894"/>
                  </a:lnTo>
                  <a:lnTo>
                    <a:pt x="19229" y="4894"/>
                  </a:lnTo>
                  <a:cubicBezTo>
                    <a:pt x="19360" y="5358"/>
                    <a:pt x="19789" y="5691"/>
                    <a:pt x="20289" y="5691"/>
                  </a:cubicBezTo>
                  <a:cubicBezTo>
                    <a:pt x="20908" y="5691"/>
                    <a:pt x="21408" y="5191"/>
                    <a:pt x="21408" y="4572"/>
                  </a:cubicBezTo>
                  <a:cubicBezTo>
                    <a:pt x="21408" y="3965"/>
                    <a:pt x="20908" y="3465"/>
                    <a:pt x="20289" y="3465"/>
                  </a:cubicBezTo>
                  <a:cubicBezTo>
                    <a:pt x="19801" y="3465"/>
                    <a:pt x="19372" y="3786"/>
                    <a:pt x="19229" y="4239"/>
                  </a:cubicBezTo>
                  <a:lnTo>
                    <a:pt x="17765" y="4239"/>
                  </a:lnTo>
                  <a:lnTo>
                    <a:pt x="17765" y="3893"/>
                  </a:lnTo>
                  <a:lnTo>
                    <a:pt x="17289" y="3893"/>
                  </a:lnTo>
                  <a:lnTo>
                    <a:pt x="17289" y="3465"/>
                  </a:lnTo>
                  <a:cubicBezTo>
                    <a:pt x="17289" y="3203"/>
                    <a:pt x="17086" y="3000"/>
                    <a:pt x="16824" y="3000"/>
                  </a:cubicBezTo>
                  <a:lnTo>
                    <a:pt x="16824" y="1084"/>
                  </a:lnTo>
                  <a:cubicBezTo>
                    <a:pt x="16824" y="488"/>
                    <a:pt x="16336" y="0"/>
                    <a:pt x="15741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50" name="Google Shape;2450;p44"/>
            <p:cNvGrpSpPr/>
            <p:nvPr/>
          </p:nvGrpSpPr>
          <p:grpSpPr>
            <a:xfrm>
              <a:off x="4700075" y="3262363"/>
              <a:ext cx="560225" cy="709950"/>
              <a:chOff x="556300" y="1021375"/>
              <a:chExt cx="560225" cy="709950"/>
            </a:xfrm>
          </p:grpSpPr>
          <p:sp>
            <p:nvSpPr>
              <p:cNvPr id="2451" name="Google Shape;2451;p44"/>
              <p:cNvSpPr/>
              <p:nvPr/>
            </p:nvSpPr>
            <p:spPr>
              <a:xfrm>
                <a:off x="837000" y="1292525"/>
                <a:ext cx="166700" cy="70600"/>
              </a:xfrm>
              <a:custGeom>
                <a:avLst/>
                <a:gdLst/>
                <a:ahLst/>
                <a:cxnLst/>
                <a:rect l="l" t="t" r="r" b="b"/>
                <a:pathLst>
                  <a:path w="6668" h="2824" extrusionOk="0">
                    <a:moveTo>
                      <a:pt x="207" y="0"/>
                    </a:moveTo>
                    <a:cubicBezTo>
                      <a:pt x="138" y="0"/>
                      <a:pt x="69" y="1"/>
                      <a:pt x="0" y="2"/>
                    </a:cubicBezTo>
                    <a:lnTo>
                      <a:pt x="412" y="2"/>
                    </a:lnTo>
                    <a:cubicBezTo>
                      <a:pt x="343" y="1"/>
                      <a:pt x="275" y="0"/>
                      <a:pt x="207" y="0"/>
                    </a:cubicBezTo>
                    <a:close/>
                    <a:moveTo>
                      <a:pt x="412" y="2"/>
                    </a:moveTo>
                    <a:cubicBezTo>
                      <a:pt x="425" y="2"/>
                      <a:pt x="439" y="2"/>
                      <a:pt x="452" y="2"/>
                    </a:cubicBezTo>
                    <a:lnTo>
                      <a:pt x="452" y="2"/>
                    </a:lnTo>
                    <a:cubicBezTo>
                      <a:pt x="449" y="2"/>
                      <a:pt x="445" y="2"/>
                      <a:pt x="441" y="2"/>
                    </a:cubicBezTo>
                    <a:close/>
                    <a:moveTo>
                      <a:pt x="452" y="2"/>
                    </a:moveTo>
                    <a:cubicBezTo>
                      <a:pt x="1156" y="37"/>
                      <a:pt x="1188" y="1085"/>
                      <a:pt x="548" y="1168"/>
                    </a:cubicBezTo>
                    <a:cubicBezTo>
                      <a:pt x="2513" y="1204"/>
                      <a:pt x="4477" y="1573"/>
                      <a:pt x="6013" y="2823"/>
                    </a:cubicBezTo>
                    <a:lnTo>
                      <a:pt x="6668" y="1823"/>
                    </a:lnTo>
                    <a:cubicBezTo>
                      <a:pt x="4941" y="442"/>
                      <a:pt x="2651" y="30"/>
                      <a:pt x="452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" name="Google Shape;2452;p44"/>
              <p:cNvSpPr/>
              <p:nvPr/>
            </p:nvSpPr>
            <p:spPr>
              <a:xfrm>
                <a:off x="987325" y="1338100"/>
                <a:ext cx="449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798" h="1870" extrusionOk="0">
                    <a:moveTo>
                      <a:pt x="655" y="0"/>
                    </a:moveTo>
                    <a:lnTo>
                      <a:pt x="0" y="988"/>
                    </a:lnTo>
                    <a:cubicBezTo>
                      <a:pt x="167" y="1119"/>
                      <a:pt x="322" y="1262"/>
                      <a:pt x="476" y="1417"/>
                    </a:cubicBezTo>
                    <a:cubicBezTo>
                      <a:pt x="619" y="1560"/>
                      <a:pt x="750" y="1715"/>
                      <a:pt x="881" y="1869"/>
                    </a:cubicBezTo>
                    <a:lnTo>
                      <a:pt x="1798" y="1179"/>
                    </a:lnTo>
                    <a:cubicBezTo>
                      <a:pt x="1643" y="988"/>
                      <a:pt x="1476" y="786"/>
                      <a:pt x="1298" y="595"/>
                    </a:cubicBezTo>
                    <a:cubicBezTo>
                      <a:pt x="1095" y="381"/>
                      <a:pt x="881" y="179"/>
                      <a:pt x="6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" name="Google Shape;2453;p44"/>
              <p:cNvSpPr/>
              <p:nvPr/>
            </p:nvSpPr>
            <p:spPr>
              <a:xfrm>
                <a:off x="1009350" y="1367550"/>
                <a:ext cx="45250" cy="47950"/>
              </a:xfrm>
              <a:custGeom>
                <a:avLst/>
                <a:gdLst/>
                <a:ahLst/>
                <a:cxnLst/>
                <a:rect l="l" t="t" r="r" b="b"/>
                <a:pathLst>
                  <a:path w="1810" h="1918" extrusionOk="0">
                    <a:moveTo>
                      <a:pt x="917" y="1"/>
                    </a:moveTo>
                    <a:lnTo>
                      <a:pt x="0" y="691"/>
                    </a:lnTo>
                    <a:cubicBezTo>
                      <a:pt x="310" y="1084"/>
                      <a:pt x="548" y="1489"/>
                      <a:pt x="750" y="1918"/>
                    </a:cubicBezTo>
                    <a:lnTo>
                      <a:pt x="1810" y="1513"/>
                    </a:lnTo>
                    <a:cubicBezTo>
                      <a:pt x="1584" y="989"/>
                      <a:pt x="1286" y="489"/>
                      <a:pt x="91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" name="Google Shape;2454;p44"/>
              <p:cNvSpPr/>
              <p:nvPr/>
            </p:nvSpPr>
            <p:spPr>
              <a:xfrm>
                <a:off x="823600" y="1321725"/>
                <a:ext cx="137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49" h="13" extrusionOk="0">
                    <a:moveTo>
                      <a:pt x="1" y="0"/>
                    </a:moveTo>
                    <a:cubicBezTo>
                      <a:pt x="36" y="0"/>
                      <a:pt x="72" y="12"/>
                      <a:pt x="108" y="12"/>
                    </a:cubicBezTo>
                    <a:cubicBezTo>
                      <a:pt x="251" y="0"/>
                      <a:pt x="405" y="0"/>
                      <a:pt x="548" y="0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" name="Google Shape;2455;p44"/>
              <p:cNvSpPr/>
              <p:nvPr/>
            </p:nvSpPr>
            <p:spPr>
              <a:xfrm>
                <a:off x="1028100" y="1405350"/>
                <a:ext cx="399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1596" h="2061" extrusionOk="0">
                    <a:moveTo>
                      <a:pt x="1060" y="1"/>
                    </a:moveTo>
                    <a:lnTo>
                      <a:pt x="0" y="406"/>
                    </a:lnTo>
                    <a:cubicBezTo>
                      <a:pt x="238" y="942"/>
                      <a:pt x="405" y="1489"/>
                      <a:pt x="512" y="2061"/>
                    </a:cubicBezTo>
                    <a:lnTo>
                      <a:pt x="1596" y="1692"/>
                    </a:lnTo>
                    <a:cubicBezTo>
                      <a:pt x="1477" y="1108"/>
                      <a:pt x="1298" y="549"/>
                      <a:pt x="106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" name="Google Shape;2456;p44"/>
              <p:cNvSpPr/>
              <p:nvPr/>
            </p:nvSpPr>
            <p:spPr>
              <a:xfrm>
                <a:off x="1047150" y="1542875"/>
                <a:ext cx="29175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167" h="1275" extrusionOk="0">
                    <a:moveTo>
                      <a:pt x="0" y="1"/>
                    </a:moveTo>
                    <a:lnTo>
                      <a:pt x="0" y="703"/>
                    </a:lnTo>
                    <a:cubicBezTo>
                      <a:pt x="0" y="1084"/>
                      <a:pt x="292" y="1275"/>
                      <a:pt x="584" y="1275"/>
                    </a:cubicBezTo>
                    <a:cubicBezTo>
                      <a:pt x="875" y="1275"/>
                      <a:pt x="1167" y="1084"/>
                      <a:pt x="1167" y="703"/>
                    </a:cubicBezTo>
                    <a:cubicBezTo>
                      <a:pt x="1167" y="477"/>
                      <a:pt x="1167" y="239"/>
                      <a:pt x="116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" name="Google Shape;2457;p44"/>
              <p:cNvSpPr/>
              <p:nvPr/>
            </p:nvSpPr>
            <p:spPr>
              <a:xfrm>
                <a:off x="1045950" y="1495850"/>
                <a:ext cx="303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1882" extrusionOk="0">
                    <a:moveTo>
                      <a:pt x="1155" y="0"/>
                    </a:moveTo>
                    <a:lnTo>
                      <a:pt x="1" y="120"/>
                    </a:lnTo>
                    <a:cubicBezTo>
                      <a:pt x="36" y="703"/>
                      <a:pt x="48" y="1298"/>
                      <a:pt x="48" y="1882"/>
                    </a:cubicBezTo>
                    <a:lnTo>
                      <a:pt x="1215" y="1882"/>
                    </a:lnTo>
                    <a:cubicBezTo>
                      <a:pt x="1215" y="1251"/>
                      <a:pt x="1191" y="620"/>
                      <a:pt x="11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" name="Google Shape;2458;p44"/>
              <p:cNvSpPr/>
              <p:nvPr/>
            </p:nvSpPr>
            <p:spPr>
              <a:xfrm>
                <a:off x="1040900" y="1447625"/>
                <a:ext cx="3365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2049" extrusionOk="0">
                    <a:moveTo>
                      <a:pt x="1084" y="1"/>
                    </a:moveTo>
                    <a:lnTo>
                      <a:pt x="0" y="370"/>
                    </a:lnTo>
                    <a:cubicBezTo>
                      <a:pt x="107" y="917"/>
                      <a:pt x="167" y="1477"/>
                      <a:pt x="203" y="2049"/>
                    </a:cubicBezTo>
                    <a:lnTo>
                      <a:pt x="1346" y="1929"/>
                    </a:lnTo>
                    <a:cubicBezTo>
                      <a:pt x="1310" y="1275"/>
                      <a:pt x="1227" y="632"/>
                      <a:pt x="10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" name="Google Shape;2459;p44"/>
              <p:cNvSpPr/>
              <p:nvPr/>
            </p:nvSpPr>
            <p:spPr>
              <a:xfrm>
                <a:off x="599475" y="1447625"/>
                <a:ext cx="3425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1370" h="2049" extrusionOk="0">
                    <a:moveTo>
                      <a:pt x="250" y="1"/>
                    </a:moveTo>
                    <a:cubicBezTo>
                      <a:pt x="119" y="632"/>
                      <a:pt x="48" y="1275"/>
                      <a:pt x="0" y="1929"/>
                    </a:cubicBezTo>
                    <a:lnTo>
                      <a:pt x="1155" y="2049"/>
                    </a:lnTo>
                    <a:cubicBezTo>
                      <a:pt x="1191" y="1477"/>
                      <a:pt x="1262" y="917"/>
                      <a:pt x="1369" y="370"/>
                    </a:cubicBezTo>
                    <a:lnTo>
                      <a:pt x="2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" name="Google Shape;2460;p44"/>
              <p:cNvSpPr/>
              <p:nvPr/>
            </p:nvSpPr>
            <p:spPr>
              <a:xfrm>
                <a:off x="597975" y="1495850"/>
                <a:ext cx="30400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1882" extrusionOk="0">
                    <a:moveTo>
                      <a:pt x="60" y="0"/>
                    </a:moveTo>
                    <a:cubicBezTo>
                      <a:pt x="13" y="632"/>
                      <a:pt x="1" y="1263"/>
                      <a:pt x="1" y="1882"/>
                    </a:cubicBezTo>
                    <a:lnTo>
                      <a:pt x="1167" y="1882"/>
                    </a:lnTo>
                    <a:cubicBezTo>
                      <a:pt x="1167" y="1298"/>
                      <a:pt x="1179" y="703"/>
                      <a:pt x="1215" y="120"/>
                    </a:cubicBez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" name="Google Shape;2461;p44"/>
              <p:cNvSpPr/>
              <p:nvPr/>
            </p:nvSpPr>
            <p:spPr>
              <a:xfrm>
                <a:off x="605725" y="1405350"/>
                <a:ext cx="411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2061" extrusionOk="0">
                    <a:moveTo>
                      <a:pt x="536" y="1"/>
                    </a:moveTo>
                    <a:cubicBezTo>
                      <a:pt x="298" y="537"/>
                      <a:pt x="131" y="1108"/>
                      <a:pt x="0" y="1692"/>
                    </a:cubicBezTo>
                    <a:lnTo>
                      <a:pt x="1119" y="2061"/>
                    </a:lnTo>
                    <a:cubicBezTo>
                      <a:pt x="1238" y="1501"/>
                      <a:pt x="1405" y="942"/>
                      <a:pt x="1643" y="418"/>
                    </a:cubicBezTo>
                    <a:lnTo>
                      <a:pt x="5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" name="Google Shape;2462;p44"/>
              <p:cNvSpPr/>
              <p:nvPr/>
            </p:nvSpPr>
            <p:spPr>
              <a:xfrm>
                <a:off x="597975" y="1542875"/>
                <a:ext cx="29200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168" h="1275" extrusionOk="0">
                    <a:moveTo>
                      <a:pt x="1" y="1"/>
                    </a:moveTo>
                    <a:cubicBezTo>
                      <a:pt x="1" y="239"/>
                      <a:pt x="1" y="477"/>
                      <a:pt x="1" y="703"/>
                    </a:cubicBezTo>
                    <a:cubicBezTo>
                      <a:pt x="1" y="1084"/>
                      <a:pt x="292" y="1275"/>
                      <a:pt x="584" y="1275"/>
                    </a:cubicBezTo>
                    <a:cubicBezTo>
                      <a:pt x="876" y="1275"/>
                      <a:pt x="1167" y="1084"/>
                      <a:pt x="1167" y="703"/>
                    </a:cubicBezTo>
                    <a:lnTo>
                      <a:pt x="116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" name="Google Shape;2463;p44"/>
              <p:cNvSpPr/>
              <p:nvPr/>
            </p:nvSpPr>
            <p:spPr>
              <a:xfrm>
                <a:off x="641725" y="1338400"/>
                <a:ext cx="452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1870" extrusionOk="0">
                    <a:moveTo>
                      <a:pt x="1168" y="0"/>
                    </a:moveTo>
                    <a:cubicBezTo>
                      <a:pt x="941" y="179"/>
                      <a:pt x="715" y="369"/>
                      <a:pt x="513" y="583"/>
                    </a:cubicBezTo>
                    <a:cubicBezTo>
                      <a:pt x="322" y="774"/>
                      <a:pt x="156" y="964"/>
                      <a:pt x="1" y="1167"/>
                    </a:cubicBezTo>
                    <a:lnTo>
                      <a:pt x="941" y="1869"/>
                    </a:lnTo>
                    <a:cubicBezTo>
                      <a:pt x="1061" y="1715"/>
                      <a:pt x="1192" y="1560"/>
                      <a:pt x="1334" y="1405"/>
                    </a:cubicBezTo>
                    <a:cubicBezTo>
                      <a:pt x="1489" y="1250"/>
                      <a:pt x="1644" y="1107"/>
                      <a:pt x="1811" y="976"/>
                    </a:cubicBez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" name="Google Shape;2464;p44"/>
              <p:cNvSpPr/>
              <p:nvPr/>
            </p:nvSpPr>
            <p:spPr>
              <a:xfrm>
                <a:off x="837300" y="1321725"/>
                <a:ext cx="134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37" h="13" extrusionOk="0">
                    <a:moveTo>
                      <a:pt x="0" y="0"/>
                    </a:moveTo>
                    <a:cubicBezTo>
                      <a:pt x="143" y="0"/>
                      <a:pt x="286" y="0"/>
                      <a:pt x="429" y="12"/>
                    </a:cubicBezTo>
                    <a:cubicBezTo>
                      <a:pt x="465" y="12"/>
                      <a:pt x="500" y="0"/>
                      <a:pt x="536" y="0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" name="Google Shape;2465;p44"/>
              <p:cNvSpPr/>
              <p:nvPr/>
            </p:nvSpPr>
            <p:spPr>
              <a:xfrm>
                <a:off x="619125" y="1367550"/>
                <a:ext cx="46150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930" extrusionOk="0">
                    <a:moveTo>
                      <a:pt x="905" y="1"/>
                    </a:moveTo>
                    <a:cubicBezTo>
                      <a:pt x="524" y="465"/>
                      <a:pt x="226" y="977"/>
                      <a:pt x="0" y="1513"/>
                    </a:cubicBezTo>
                    <a:lnTo>
                      <a:pt x="1107" y="1930"/>
                    </a:lnTo>
                    <a:cubicBezTo>
                      <a:pt x="1298" y="1501"/>
                      <a:pt x="1548" y="1096"/>
                      <a:pt x="1845" y="703"/>
                    </a:cubicBezTo>
                    <a:lnTo>
                      <a:pt x="90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" name="Google Shape;2466;p44"/>
              <p:cNvSpPr/>
              <p:nvPr/>
            </p:nvSpPr>
            <p:spPr>
              <a:xfrm>
                <a:off x="670900" y="1292525"/>
                <a:ext cx="166125" cy="70300"/>
              </a:xfrm>
              <a:custGeom>
                <a:avLst/>
                <a:gdLst/>
                <a:ahLst/>
                <a:cxnLst/>
                <a:rect l="l" t="t" r="r" b="b"/>
                <a:pathLst>
                  <a:path w="6645" h="2812" extrusionOk="0">
                    <a:moveTo>
                      <a:pt x="6446" y="1"/>
                    </a:moveTo>
                    <a:cubicBezTo>
                      <a:pt x="6380" y="1"/>
                      <a:pt x="6315" y="1"/>
                      <a:pt x="6249" y="2"/>
                    </a:cubicBezTo>
                    <a:lnTo>
                      <a:pt x="6644" y="2"/>
                    </a:lnTo>
                    <a:cubicBezTo>
                      <a:pt x="6578" y="1"/>
                      <a:pt x="6512" y="1"/>
                      <a:pt x="6446" y="1"/>
                    </a:cubicBezTo>
                    <a:close/>
                    <a:moveTo>
                      <a:pt x="6216" y="2"/>
                    </a:moveTo>
                    <a:cubicBezTo>
                      <a:pt x="6211" y="2"/>
                      <a:pt x="6207" y="2"/>
                      <a:pt x="6203" y="2"/>
                    </a:cubicBezTo>
                    <a:lnTo>
                      <a:pt x="6203" y="2"/>
                    </a:lnTo>
                    <a:cubicBezTo>
                      <a:pt x="6218" y="2"/>
                      <a:pt x="6234" y="2"/>
                      <a:pt x="6249" y="2"/>
                    </a:cubicBezTo>
                    <a:close/>
                    <a:moveTo>
                      <a:pt x="6203" y="2"/>
                    </a:moveTo>
                    <a:lnTo>
                      <a:pt x="6203" y="2"/>
                    </a:lnTo>
                    <a:cubicBezTo>
                      <a:pt x="3979" y="31"/>
                      <a:pt x="1754" y="462"/>
                      <a:pt x="1" y="1835"/>
                    </a:cubicBezTo>
                    <a:lnTo>
                      <a:pt x="644" y="2811"/>
                    </a:lnTo>
                    <a:cubicBezTo>
                      <a:pt x="2144" y="1549"/>
                      <a:pt x="4156" y="1204"/>
                      <a:pt x="6109" y="1168"/>
                    </a:cubicBezTo>
                    <a:cubicBezTo>
                      <a:pt x="5470" y="1074"/>
                      <a:pt x="5501" y="38"/>
                      <a:pt x="6203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" name="Google Shape;2467;p44"/>
              <p:cNvSpPr/>
              <p:nvPr/>
            </p:nvSpPr>
            <p:spPr>
              <a:xfrm>
                <a:off x="807525" y="1292550"/>
                <a:ext cx="59250" cy="29200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1168" extrusionOk="0">
                    <a:moveTo>
                      <a:pt x="751" y="1"/>
                    </a:moveTo>
                    <a:cubicBezTo>
                      <a:pt x="36" y="24"/>
                      <a:pt x="1" y="1072"/>
                      <a:pt x="644" y="1167"/>
                    </a:cubicBezTo>
                    <a:lnTo>
                      <a:pt x="1191" y="1167"/>
                    </a:lnTo>
                    <a:cubicBezTo>
                      <a:pt x="1281" y="1161"/>
                      <a:pt x="1370" y="1158"/>
                      <a:pt x="1459" y="1158"/>
                    </a:cubicBezTo>
                    <a:cubicBezTo>
                      <a:pt x="1548" y="1158"/>
                      <a:pt x="1638" y="1161"/>
                      <a:pt x="1727" y="1167"/>
                    </a:cubicBezTo>
                    <a:cubicBezTo>
                      <a:pt x="2370" y="1084"/>
                      <a:pt x="2334" y="24"/>
                      <a:pt x="1620" y="1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" name="Google Shape;2468;p44"/>
              <p:cNvSpPr/>
              <p:nvPr/>
            </p:nvSpPr>
            <p:spPr>
              <a:xfrm>
                <a:off x="917950" y="1635750"/>
                <a:ext cx="32775" cy="40500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1620" extrusionOk="0">
                    <a:moveTo>
                      <a:pt x="84" y="0"/>
                    </a:moveTo>
                    <a:cubicBezTo>
                      <a:pt x="96" y="453"/>
                      <a:pt x="60" y="893"/>
                      <a:pt x="1" y="1334"/>
                    </a:cubicBezTo>
                    <a:lnTo>
                      <a:pt x="1215" y="1620"/>
                    </a:lnTo>
                    <a:cubicBezTo>
                      <a:pt x="1287" y="1108"/>
                      <a:pt x="1311" y="560"/>
                      <a:pt x="12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" name="Google Shape;2469;p44"/>
              <p:cNvSpPr/>
              <p:nvPr/>
            </p:nvSpPr>
            <p:spPr>
              <a:xfrm>
                <a:off x="723600" y="1635750"/>
                <a:ext cx="32450" cy="40200"/>
              </a:xfrm>
              <a:custGeom>
                <a:avLst/>
                <a:gdLst/>
                <a:ahLst/>
                <a:cxnLst/>
                <a:rect l="l" t="t" r="r" b="b"/>
                <a:pathLst>
                  <a:path w="1298" h="1608" extrusionOk="0">
                    <a:moveTo>
                      <a:pt x="12" y="0"/>
                    </a:moveTo>
                    <a:cubicBezTo>
                      <a:pt x="0" y="560"/>
                      <a:pt x="36" y="1108"/>
                      <a:pt x="83" y="1608"/>
                    </a:cubicBezTo>
                    <a:lnTo>
                      <a:pt x="1298" y="1322"/>
                    </a:lnTo>
                    <a:cubicBezTo>
                      <a:pt x="1262" y="881"/>
                      <a:pt x="1250" y="441"/>
                      <a:pt x="126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" name="Google Shape;2470;p44"/>
              <p:cNvSpPr/>
              <p:nvPr/>
            </p:nvSpPr>
            <p:spPr>
              <a:xfrm>
                <a:off x="904275" y="1554775"/>
                <a:ext cx="42575" cy="4320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728" extrusionOk="0">
                    <a:moveTo>
                      <a:pt x="1215" y="1"/>
                    </a:moveTo>
                    <a:lnTo>
                      <a:pt x="0" y="263"/>
                    </a:lnTo>
                    <a:cubicBezTo>
                      <a:pt x="60" y="382"/>
                      <a:pt x="119" y="501"/>
                      <a:pt x="167" y="620"/>
                    </a:cubicBezTo>
                    <a:cubicBezTo>
                      <a:pt x="298" y="953"/>
                      <a:pt x="393" y="1299"/>
                      <a:pt x="465" y="1656"/>
                    </a:cubicBezTo>
                    <a:lnTo>
                      <a:pt x="1703" y="1727"/>
                    </a:lnTo>
                    <a:cubicBezTo>
                      <a:pt x="1596" y="1120"/>
                      <a:pt x="1441" y="537"/>
                      <a:pt x="12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" name="Google Shape;2471;p44"/>
              <p:cNvSpPr/>
              <p:nvPr/>
            </p:nvSpPr>
            <p:spPr>
              <a:xfrm>
                <a:off x="726575" y="1554500"/>
                <a:ext cx="417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727" extrusionOk="0">
                    <a:moveTo>
                      <a:pt x="405" y="0"/>
                    </a:moveTo>
                    <a:cubicBezTo>
                      <a:pt x="214" y="548"/>
                      <a:pt x="84" y="1131"/>
                      <a:pt x="0" y="1726"/>
                    </a:cubicBezTo>
                    <a:lnTo>
                      <a:pt x="1298" y="1667"/>
                    </a:lnTo>
                    <a:cubicBezTo>
                      <a:pt x="1310" y="1584"/>
                      <a:pt x="1322" y="1488"/>
                      <a:pt x="1346" y="1405"/>
                    </a:cubicBezTo>
                    <a:cubicBezTo>
                      <a:pt x="1417" y="1036"/>
                      <a:pt x="1524" y="655"/>
                      <a:pt x="1667" y="274"/>
                    </a:cubicBezTo>
                    <a:lnTo>
                      <a:pt x="40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" name="Google Shape;2472;p44"/>
              <p:cNvSpPr/>
              <p:nvPr/>
            </p:nvSpPr>
            <p:spPr>
              <a:xfrm>
                <a:off x="725675" y="1668775"/>
                <a:ext cx="34075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1363" h="1484" extrusionOk="0">
                    <a:moveTo>
                      <a:pt x="1215" y="1"/>
                    </a:moveTo>
                    <a:lnTo>
                      <a:pt x="0" y="287"/>
                    </a:lnTo>
                    <a:cubicBezTo>
                      <a:pt x="24" y="561"/>
                      <a:pt x="48" y="823"/>
                      <a:pt x="84" y="1061"/>
                    </a:cubicBezTo>
                    <a:cubicBezTo>
                      <a:pt x="127" y="1355"/>
                      <a:pt x="346" y="1483"/>
                      <a:pt x="587" y="1483"/>
                    </a:cubicBezTo>
                    <a:cubicBezTo>
                      <a:pt x="950" y="1483"/>
                      <a:pt x="1363" y="1194"/>
                      <a:pt x="1298" y="751"/>
                    </a:cubicBezTo>
                    <a:cubicBezTo>
                      <a:pt x="1263" y="501"/>
                      <a:pt x="1239" y="251"/>
                      <a:pt x="1215" y="1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" name="Google Shape;2473;p44"/>
              <p:cNvSpPr/>
              <p:nvPr/>
            </p:nvSpPr>
            <p:spPr>
              <a:xfrm>
                <a:off x="912350" y="1669075"/>
                <a:ext cx="36000" cy="36800"/>
              </a:xfrm>
              <a:custGeom>
                <a:avLst/>
                <a:gdLst/>
                <a:ahLst/>
                <a:cxnLst/>
                <a:rect l="l" t="t" r="r" b="b"/>
                <a:pathLst>
                  <a:path w="1440" h="1472" extrusionOk="0">
                    <a:moveTo>
                      <a:pt x="225" y="1"/>
                    </a:moveTo>
                    <a:cubicBezTo>
                      <a:pt x="189" y="251"/>
                      <a:pt x="142" y="501"/>
                      <a:pt x="94" y="739"/>
                    </a:cubicBezTo>
                    <a:cubicBezTo>
                      <a:pt x="1" y="1182"/>
                      <a:pt x="398" y="1471"/>
                      <a:pt x="765" y="1471"/>
                    </a:cubicBezTo>
                    <a:cubicBezTo>
                      <a:pt x="1010" y="1471"/>
                      <a:pt x="1242" y="1343"/>
                      <a:pt x="1308" y="1049"/>
                    </a:cubicBezTo>
                    <a:cubicBezTo>
                      <a:pt x="1356" y="811"/>
                      <a:pt x="1404" y="549"/>
                      <a:pt x="1439" y="287"/>
                    </a:cubicBezTo>
                    <a:lnTo>
                      <a:pt x="225" y="1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4" name="Google Shape;2474;p44"/>
              <p:cNvSpPr/>
              <p:nvPr/>
            </p:nvSpPr>
            <p:spPr>
              <a:xfrm>
                <a:off x="915875" y="1596150"/>
                <a:ext cx="34550" cy="39625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158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8" y="525"/>
                      <a:pt x="167" y="1061"/>
                      <a:pt x="167" y="1584"/>
                    </a:cubicBezTo>
                    <a:lnTo>
                      <a:pt x="1382" y="1584"/>
                    </a:lnTo>
                    <a:cubicBezTo>
                      <a:pt x="1370" y="1084"/>
                      <a:pt x="1322" y="572"/>
                      <a:pt x="1239" y="7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" name="Google Shape;2475;p44"/>
              <p:cNvSpPr/>
              <p:nvPr/>
            </p:nvSpPr>
            <p:spPr>
              <a:xfrm>
                <a:off x="723900" y="1596150"/>
                <a:ext cx="35125" cy="39625"/>
              </a:xfrm>
              <a:custGeom>
                <a:avLst/>
                <a:gdLst/>
                <a:ahLst/>
                <a:cxnLst/>
                <a:rect l="l" t="t" r="r" b="b"/>
                <a:pathLst>
                  <a:path w="1405" h="1585" extrusionOk="0">
                    <a:moveTo>
                      <a:pt x="1405" y="1"/>
                    </a:moveTo>
                    <a:lnTo>
                      <a:pt x="107" y="72"/>
                    </a:lnTo>
                    <a:cubicBezTo>
                      <a:pt x="36" y="572"/>
                      <a:pt x="0" y="1084"/>
                      <a:pt x="0" y="1584"/>
                    </a:cubicBezTo>
                    <a:lnTo>
                      <a:pt x="1250" y="1584"/>
                    </a:lnTo>
                    <a:cubicBezTo>
                      <a:pt x="1262" y="1049"/>
                      <a:pt x="1322" y="525"/>
                      <a:pt x="140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" name="Google Shape;2476;p44"/>
              <p:cNvSpPr/>
              <p:nvPr/>
            </p:nvSpPr>
            <p:spPr>
              <a:xfrm>
                <a:off x="736675" y="1484225"/>
                <a:ext cx="197975" cy="77425"/>
              </a:xfrm>
              <a:custGeom>
                <a:avLst/>
                <a:gdLst/>
                <a:ahLst/>
                <a:cxnLst/>
                <a:rect l="l" t="t" r="r" b="b"/>
                <a:pathLst>
                  <a:path w="7919" h="3097" extrusionOk="0">
                    <a:moveTo>
                      <a:pt x="3934" y="0"/>
                    </a:moveTo>
                    <a:cubicBezTo>
                      <a:pt x="3730" y="0"/>
                      <a:pt x="3519" y="12"/>
                      <a:pt x="3299" y="37"/>
                    </a:cubicBezTo>
                    <a:cubicBezTo>
                      <a:pt x="1525" y="227"/>
                      <a:pt x="525" y="1370"/>
                      <a:pt x="1" y="2811"/>
                    </a:cubicBezTo>
                    <a:lnTo>
                      <a:pt x="1263" y="3097"/>
                    </a:lnTo>
                    <a:cubicBezTo>
                      <a:pt x="1608" y="2228"/>
                      <a:pt x="2180" y="1466"/>
                      <a:pt x="3204" y="1227"/>
                    </a:cubicBezTo>
                    <a:cubicBezTo>
                      <a:pt x="3434" y="1174"/>
                      <a:pt x="3658" y="1149"/>
                      <a:pt x="3875" y="1149"/>
                    </a:cubicBezTo>
                    <a:cubicBezTo>
                      <a:pt x="5157" y="1149"/>
                      <a:pt x="6175" y="2026"/>
                      <a:pt x="6704" y="3085"/>
                    </a:cubicBezTo>
                    <a:lnTo>
                      <a:pt x="7919" y="2823"/>
                    </a:lnTo>
                    <a:cubicBezTo>
                      <a:pt x="7247" y="1219"/>
                      <a:pt x="5993" y="0"/>
                      <a:pt x="39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" name="Google Shape;2477;p44"/>
              <p:cNvSpPr/>
              <p:nvPr/>
            </p:nvSpPr>
            <p:spPr>
              <a:xfrm>
                <a:off x="703350" y="1279450"/>
                <a:ext cx="267625" cy="263450"/>
              </a:xfrm>
              <a:custGeom>
                <a:avLst/>
                <a:gdLst/>
                <a:ahLst/>
                <a:cxnLst/>
                <a:rect l="l" t="t" r="r" b="b"/>
                <a:pathLst>
                  <a:path w="10705" h="10538" extrusionOk="0">
                    <a:moveTo>
                      <a:pt x="0" y="1"/>
                    </a:moveTo>
                    <a:lnTo>
                      <a:pt x="0" y="10538"/>
                    </a:lnTo>
                    <a:lnTo>
                      <a:pt x="10704" y="10538"/>
                    </a:lnTo>
                    <a:lnTo>
                      <a:pt x="1070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" name="Google Shape;2478;p44"/>
              <p:cNvSpPr/>
              <p:nvPr/>
            </p:nvSpPr>
            <p:spPr>
              <a:xfrm>
                <a:off x="788775" y="1237775"/>
                <a:ext cx="96775" cy="64025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2561" extrusionOk="0">
                    <a:moveTo>
                      <a:pt x="1" y="1"/>
                    </a:moveTo>
                    <a:lnTo>
                      <a:pt x="1" y="2561"/>
                    </a:lnTo>
                    <a:lnTo>
                      <a:pt x="3870" y="2561"/>
                    </a:lnTo>
                    <a:lnTo>
                      <a:pt x="38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" name="Google Shape;2479;p44"/>
              <p:cNvSpPr/>
              <p:nvPr/>
            </p:nvSpPr>
            <p:spPr>
              <a:xfrm>
                <a:off x="988500" y="1127350"/>
                <a:ext cx="75325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644" extrusionOk="0">
                    <a:moveTo>
                      <a:pt x="1" y="1"/>
                    </a:moveTo>
                    <a:lnTo>
                      <a:pt x="1" y="644"/>
                    </a:lnTo>
                    <a:lnTo>
                      <a:pt x="3013" y="644"/>
                    </a:lnTo>
                    <a:lnTo>
                      <a:pt x="30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" name="Google Shape;2480;p44"/>
              <p:cNvSpPr/>
              <p:nvPr/>
            </p:nvSpPr>
            <p:spPr>
              <a:xfrm>
                <a:off x="976900" y="1118725"/>
                <a:ext cx="23825" cy="33350"/>
              </a:xfrm>
              <a:custGeom>
                <a:avLst/>
                <a:gdLst/>
                <a:ahLst/>
                <a:cxnLst/>
                <a:rect l="l" t="t" r="r" b="b"/>
                <a:pathLst>
                  <a:path w="953" h="1334" extrusionOk="0">
                    <a:moveTo>
                      <a:pt x="0" y="0"/>
                    </a:moveTo>
                    <a:lnTo>
                      <a:pt x="0" y="1334"/>
                    </a:lnTo>
                    <a:lnTo>
                      <a:pt x="953" y="1334"/>
                    </a:lnTo>
                    <a:lnTo>
                      <a:pt x="95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" name="Google Shape;2481;p44"/>
              <p:cNvSpPr/>
              <p:nvPr/>
            </p:nvSpPr>
            <p:spPr>
              <a:xfrm>
                <a:off x="965275" y="1096400"/>
                <a:ext cx="23250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3192" extrusionOk="0">
                    <a:moveTo>
                      <a:pt x="465" y="0"/>
                    </a:moveTo>
                    <a:cubicBezTo>
                      <a:pt x="215" y="0"/>
                      <a:pt x="1" y="203"/>
                      <a:pt x="1" y="465"/>
                    </a:cubicBezTo>
                    <a:lnTo>
                      <a:pt x="1" y="2727"/>
                    </a:lnTo>
                    <a:cubicBezTo>
                      <a:pt x="1" y="2977"/>
                      <a:pt x="215" y="3191"/>
                      <a:pt x="465" y="3191"/>
                    </a:cubicBezTo>
                    <a:cubicBezTo>
                      <a:pt x="727" y="3191"/>
                      <a:pt x="930" y="2977"/>
                      <a:pt x="930" y="2727"/>
                    </a:cubicBezTo>
                    <a:lnTo>
                      <a:pt x="930" y="465"/>
                    </a:lnTo>
                    <a:cubicBezTo>
                      <a:pt x="930" y="203"/>
                      <a:pt x="727" y="0"/>
                      <a:pt x="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4"/>
              <p:cNvSpPr/>
              <p:nvPr/>
            </p:nvSpPr>
            <p:spPr>
              <a:xfrm>
                <a:off x="1035825" y="1108000"/>
                <a:ext cx="55700" cy="55700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2228" extrusionOk="0">
                    <a:moveTo>
                      <a:pt x="1120" y="1"/>
                    </a:moveTo>
                    <a:cubicBezTo>
                      <a:pt x="501" y="1"/>
                      <a:pt x="1" y="501"/>
                      <a:pt x="1" y="1108"/>
                    </a:cubicBezTo>
                    <a:cubicBezTo>
                      <a:pt x="1" y="1727"/>
                      <a:pt x="501" y="2227"/>
                      <a:pt x="1120" y="2227"/>
                    </a:cubicBezTo>
                    <a:cubicBezTo>
                      <a:pt x="1727" y="2227"/>
                      <a:pt x="2227" y="1727"/>
                      <a:pt x="2227" y="1108"/>
                    </a:cubicBezTo>
                    <a:cubicBezTo>
                      <a:pt x="2227" y="501"/>
                      <a:pt x="1727" y="1"/>
                      <a:pt x="11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3" name="Google Shape;2483;p44"/>
              <p:cNvSpPr/>
              <p:nvPr/>
            </p:nvSpPr>
            <p:spPr>
              <a:xfrm>
                <a:off x="1063800" y="1108000"/>
                <a:ext cx="27725" cy="55700"/>
              </a:xfrm>
              <a:custGeom>
                <a:avLst/>
                <a:gdLst/>
                <a:ahLst/>
                <a:cxnLst/>
                <a:rect l="l" t="t" r="r" b="b"/>
                <a:pathLst>
                  <a:path w="1109" h="2228" extrusionOk="0">
                    <a:moveTo>
                      <a:pt x="1" y="1"/>
                    </a:moveTo>
                    <a:lnTo>
                      <a:pt x="1" y="2227"/>
                    </a:lnTo>
                    <a:cubicBezTo>
                      <a:pt x="608" y="2227"/>
                      <a:pt x="1108" y="1727"/>
                      <a:pt x="1108" y="1108"/>
                    </a:cubicBezTo>
                    <a:cubicBezTo>
                      <a:pt x="1108" y="489"/>
                      <a:pt x="608" y="1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4" name="Google Shape;2484;p44"/>
              <p:cNvSpPr/>
              <p:nvPr/>
            </p:nvSpPr>
            <p:spPr>
              <a:xfrm>
                <a:off x="611075" y="1128850"/>
                <a:ext cx="75325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655" extrusionOk="0">
                    <a:moveTo>
                      <a:pt x="1" y="0"/>
                    </a:moveTo>
                    <a:lnTo>
                      <a:pt x="1" y="655"/>
                    </a:lnTo>
                    <a:lnTo>
                      <a:pt x="3013" y="655"/>
                    </a:lnTo>
                    <a:lnTo>
                      <a:pt x="301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" name="Google Shape;2485;p44"/>
              <p:cNvSpPr/>
              <p:nvPr/>
            </p:nvSpPr>
            <p:spPr>
              <a:xfrm>
                <a:off x="674175" y="1120200"/>
                <a:ext cx="23850" cy="33675"/>
              </a:xfrm>
              <a:custGeom>
                <a:avLst/>
                <a:gdLst/>
                <a:ahLst/>
                <a:cxnLst/>
                <a:rect l="l" t="t" r="r" b="b"/>
                <a:pathLst>
                  <a:path w="954" h="1347" extrusionOk="0">
                    <a:moveTo>
                      <a:pt x="1" y="1"/>
                    </a:moveTo>
                    <a:lnTo>
                      <a:pt x="1" y="1346"/>
                    </a:lnTo>
                    <a:lnTo>
                      <a:pt x="953" y="1346"/>
                    </a:lnTo>
                    <a:lnTo>
                      <a:pt x="95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6" name="Google Shape;2486;p44"/>
              <p:cNvSpPr/>
              <p:nvPr/>
            </p:nvSpPr>
            <p:spPr>
              <a:xfrm>
                <a:off x="686375" y="1096400"/>
                <a:ext cx="23250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3192" extrusionOk="0">
                    <a:moveTo>
                      <a:pt x="465" y="0"/>
                    </a:moveTo>
                    <a:cubicBezTo>
                      <a:pt x="203" y="0"/>
                      <a:pt x="1" y="203"/>
                      <a:pt x="1" y="465"/>
                    </a:cubicBezTo>
                    <a:lnTo>
                      <a:pt x="1" y="2727"/>
                    </a:lnTo>
                    <a:cubicBezTo>
                      <a:pt x="1" y="2977"/>
                      <a:pt x="203" y="3191"/>
                      <a:pt x="465" y="3191"/>
                    </a:cubicBezTo>
                    <a:cubicBezTo>
                      <a:pt x="715" y="3191"/>
                      <a:pt x="930" y="2977"/>
                      <a:pt x="930" y="2727"/>
                    </a:cubicBezTo>
                    <a:lnTo>
                      <a:pt x="930" y="465"/>
                    </a:lnTo>
                    <a:cubicBezTo>
                      <a:pt x="930" y="203"/>
                      <a:pt x="715" y="0"/>
                      <a:pt x="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" name="Google Shape;2487;p44"/>
              <p:cNvSpPr/>
              <p:nvPr/>
            </p:nvSpPr>
            <p:spPr>
              <a:xfrm>
                <a:off x="583400" y="1108900"/>
                <a:ext cx="55675" cy="55675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2227" extrusionOk="0">
                    <a:moveTo>
                      <a:pt x="1119" y="0"/>
                    </a:moveTo>
                    <a:cubicBezTo>
                      <a:pt x="500" y="0"/>
                      <a:pt x="0" y="500"/>
                      <a:pt x="0" y="1108"/>
                    </a:cubicBezTo>
                    <a:cubicBezTo>
                      <a:pt x="0" y="1727"/>
                      <a:pt x="500" y="2227"/>
                      <a:pt x="1119" y="2227"/>
                    </a:cubicBezTo>
                    <a:cubicBezTo>
                      <a:pt x="1727" y="2227"/>
                      <a:pt x="2227" y="1727"/>
                      <a:pt x="2227" y="1108"/>
                    </a:cubicBezTo>
                    <a:cubicBezTo>
                      <a:pt x="2227" y="500"/>
                      <a:pt x="1727" y="0"/>
                      <a:pt x="111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" name="Google Shape;2488;p44"/>
              <p:cNvSpPr/>
              <p:nvPr/>
            </p:nvSpPr>
            <p:spPr>
              <a:xfrm>
                <a:off x="583400" y="1108900"/>
                <a:ext cx="28000" cy="5567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227" extrusionOk="0">
                    <a:moveTo>
                      <a:pt x="1119" y="0"/>
                    </a:moveTo>
                    <a:cubicBezTo>
                      <a:pt x="500" y="0"/>
                      <a:pt x="0" y="500"/>
                      <a:pt x="0" y="1108"/>
                    </a:cubicBezTo>
                    <a:cubicBezTo>
                      <a:pt x="0" y="1727"/>
                      <a:pt x="500" y="2227"/>
                      <a:pt x="1119" y="2227"/>
                    </a:cubicBez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" name="Google Shape;2489;p44"/>
              <p:cNvSpPr/>
              <p:nvPr/>
            </p:nvSpPr>
            <p:spPr>
              <a:xfrm>
                <a:off x="697400" y="1021375"/>
                <a:ext cx="279525" cy="236975"/>
              </a:xfrm>
              <a:custGeom>
                <a:avLst/>
                <a:gdLst/>
                <a:ahLst/>
                <a:cxnLst/>
                <a:rect l="l" t="t" r="r" b="b"/>
                <a:pathLst>
                  <a:path w="11181" h="9479" extrusionOk="0">
                    <a:moveTo>
                      <a:pt x="1084" y="1"/>
                    </a:moveTo>
                    <a:cubicBezTo>
                      <a:pt x="489" y="1"/>
                      <a:pt x="0" y="477"/>
                      <a:pt x="0" y="1084"/>
                    </a:cubicBezTo>
                    <a:lnTo>
                      <a:pt x="0" y="8395"/>
                    </a:lnTo>
                    <a:cubicBezTo>
                      <a:pt x="0" y="8990"/>
                      <a:pt x="489" y="9478"/>
                      <a:pt x="1084" y="9478"/>
                    </a:cubicBezTo>
                    <a:lnTo>
                      <a:pt x="10097" y="9478"/>
                    </a:lnTo>
                    <a:cubicBezTo>
                      <a:pt x="10692" y="9478"/>
                      <a:pt x="11180" y="8990"/>
                      <a:pt x="11180" y="8395"/>
                    </a:cubicBezTo>
                    <a:lnTo>
                      <a:pt x="11180" y="1084"/>
                    </a:lnTo>
                    <a:cubicBezTo>
                      <a:pt x="11180" y="477"/>
                      <a:pt x="10692" y="1"/>
                      <a:pt x="100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0" name="Google Shape;2490;p44"/>
              <p:cNvSpPr/>
              <p:nvPr/>
            </p:nvSpPr>
            <p:spPr>
              <a:xfrm>
                <a:off x="723000" y="1160975"/>
                <a:ext cx="228325" cy="72075"/>
              </a:xfrm>
              <a:custGeom>
                <a:avLst/>
                <a:gdLst/>
                <a:ahLst/>
                <a:cxnLst/>
                <a:rect l="l" t="t" r="r" b="b"/>
                <a:pathLst>
                  <a:path w="9133" h="2883" extrusionOk="0">
                    <a:moveTo>
                      <a:pt x="1381" y="1"/>
                    </a:moveTo>
                    <a:cubicBezTo>
                      <a:pt x="619" y="1"/>
                      <a:pt x="0" y="644"/>
                      <a:pt x="0" y="1442"/>
                    </a:cubicBezTo>
                    <a:cubicBezTo>
                      <a:pt x="0" y="2227"/>
                      <a:pt x="619" y="2882"/>
                      <a:pt x="1381" y="2882"/>
                    </a:cubicBezTo>
                    <a:lnTo>
                      <a:pt x="7739" y="2882"/>
                    </a:lnTo>
                    <a:cubicBezTo>
                      <a:pt x="8513" y="2882"/>
                      <a:pt x="9132" y="2227"/>
                      <a:pt x="9132" y="1442"/>
                    </a:cubicBezTo>
                    <a:cubicBezTo>
                      <a:pt x="9132" y="644"/>
                      <a:pt x="8513" y="1"/>
                      <a:pt x="77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1" name="Google Shape;2491;p44"/>
              <p:cNvSpPr/>
              <p:nvPr/>
            </p:nvSpPr>
            <p:spPr>
              <a:xfrm>
                <a:off x="750650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489" y="1"/>
                    </a:moveTo>
                    <a:cubicBezTo>
                      <a:pt x="230" y="1"/>
                      <a:pt x="1" y="339"/>
                      <a:pt x="240" y="577"/>
                    </a:cubicBezTo>
                    <a:cubicBezTo>
                      <a:pt x="787" y="1125"/>
                      <a:pt x="1335" y="1697"/>
                      <a:pt x="1895" y="2232"/>
                    </a:cubicBezTo>
                    <a:cubicBezTo>
                      <a:pt x="1966" y="2299"/>
                      <a:pt x="2046" y="2327"/>
                      <a:pt x="2122" y="2327"/>
                    </a:cubicBezTo>
                    <a:cubicBezTo>
                      <a:pt x="2389" y="2327"/>
                      <a:pt x="2621" y="1987"/>
                      <a:pt x="2371" y="1756"/>
                    </a:cubicBezTo>
                    <a:cubicBezTo>
                      <a:pt x="1811" y="1220"/>
                      <a:pt x="1264" y="649"/>
                      <a:pt x="716" y="101"/>
                    </a:cubicBezTo>
                    <a:cubicBezTo>
                      <a:pt x="645" y="30"/>
                      <a:pt x="566" y="1"/>
                      <a:pt x="4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2" name="Google Shape;2492;p44"/>
              <p:cNvSpPr/>
              <p:nvPr/>
            </p:nvSpPr>
            <p:spPr>
              <a:xfrm>
                <a:off x="750375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2133" y="1"/>
                    </a:moveTo>
                    <a:cubicBezTo>
                      <a:pt x="2056" y="1"/>
                      <a:pt x="1976" y="30"/>
                      <a:pt x="1906" y="101"/>
                    </a:cubicBezTo>
                    <a:cubicBezTo>
                      <a:pt x="1358" y="649"/>
                      <a:pt x="810" y="1220"/>
                      <a:pt x="251" y="1756"/>
                    </a:cubicBezTo>
                    <a:cubicBezTo>
                      <a:pt x="1" y="1987"/>
                      <a:pt x="240" y="2327"/>
                      <a:pt x="504" y="2327"/>
                    </a:cubicBezTo>
                    <a:cubicBezTo>
                      <a:pt x="580" y="2327"/>
                      <a:pt x="658" y="2299"/>
                      <a:pt x="727" y="2232"/>
                    </a:cubicBezTo>
                    <a:cubicBezTo>
                      <a:pt x="1287" y="1697"/>
                      <a:pt x="1834" y="1125"/>
                      <a:pt x="2382" y="577"/>
                    </a:cubicBezTo>
                    <a:cubicBezTo>
                      <a:pt x="2621" y="339"/>
                      <a:pt x="2392" y="1"/>
                      <a:pt x="21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3" name="Google Shape;2493;p44"/>
              <p:cNvSpPr/>
              <p:nvPr/>
            </p:nvSpPr>
            <p:spPr>
              <a:xfrm>
                <a:off x="854550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488" y="1"/>
                    </a:moveTo>
                    <a:cubicBezTo>
                      <a:pt x="229" y="1"/>
                      <a:pt x="0" y="339"/>
                      <a:pt x="239" y="577"/>
                    </a:cubicBezTo>
                    <a:cubicBezTo>
                      <a:pt x="787" y="1125"/>
                      <a:pt x="1334" y="1697"/>
                      <a:pt x="1894" y="2232"/>
                    </a:cubicBezTo>
                    <a:cubicBezTo>
                      <a:pt x="1963" y="2299"/>
                      <a:pt x="2041" y="2327"/>
                      <a:pt x="2117" y="2327"/>
                    </a:cubicBezTo>
                    <a:cubicBezTo>
                      <a:pt x="2381" y="2327"/>
                      <a:pt x="2620" y="1987"/>
                      <a:pt x="2370" y="1756"/>
                    </a:cubicBezTo>
                    <a:cubicBezTo>
                      <a:pt x="1811" y="1220"/>
                      <a:pt x="1263" y="649"/>
                      <a:pt x="715" y="101"/>
                    </a:cubicBezTo>
                    <a:cubicBezTo>
                      <a:pt x="644" y="30"/>
                      <a:pt x="565" y="1"/>
                      <a:pt x="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4" name="Google Shape;2494;p44"/>
              <p:cNvSpPr/>
              <p:nvPr/>
            </p:nvSpPr>
            <p:spPr>
              <a:xfrm>
                <a:off x="854275" y="1078700"/>
                <a:ext cx="65500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0" h="2327" extrusionOk="0">
                    <a:moveTo>
                      <a:pt x="2132" y="1"/>
                    </a:moveTo>
                    <a:cubicBezTo>
                      <a:pt x="2055" y="1"/>
                      <a:pt x="1976" y="30"/>
                      <a:pt x="1905" y="101"/>
                    </a:cubicBezTo>
                    <a:cubicBezTo>
                      <a:pt x="1357" y="649"/>
                      <a:pt x="810" y="1220"/>
                      <a:pt x="250" y="1756"/>
                    </a:cubicBezTo>
                    <a:cubicBezTo>
                      <a:pt x="0" y="1987"/>
                      <a:pt x="239" y="2327"/>
                      <a:pt x="504" y="2327"/>
                    </a:cubicBezTo>
                    <a:cubicBezTo>
                      <a:pt x="579" y="2327"/>
                      <a:pt x="657" y="2299"/>
                      <a:pt x="726" y="2232"/>
                    </a:cubicBezTo>
                    <a:cubicBezTo>
                      <a:pt x="1286" y="1697"/>
                      <a:pt x="1834" y="1125"/>
                      <a:pt x="2381" y="577"/>
                    </a:cubicBezTo>
                    <a:cubicBezTo>
                      <a:pt x="2620" y="339"/>
                      <a:pt x="2391" y="1"/>
                      <a:pt x="21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5" name="Google Shape;2495;p44"/>
              <p:cNvSpPr/>
              <p:nvPr/>
            </p:nvSpPr>
            <p:spPr>
              <a:xfrm>
                <a:off x="734900" y="1170500"/>
                <a:ext cx="28000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121" extrusionOk="0">
                    <a:moveTo>
                      <a:pt x="1060" y="1"/>
                    </a:moveTo>
                    <a:cubicBezTo>
                      <a:pt x="477" y="1"/>
                      <a:pt x="1" y="477"/>
                      <a:pt x="1" y="1061"/>
                    </a:cubicBezTo>
                    <a:cubicBezTo>
                      <a:pt x="1" y="1644"/>
                      <a:pt x="477" y="2120"/>
                      <a:pt x="1060" y="2120"/>
                    </a:cubicBezTo>
                    <a:lnTo>
                      <a:pt x="1120" y="2120"/>
                    </a:lnTo>
                    <a:lnTo>
                      <a:pt x="112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6" name="Google Shape;2496;p44"/>
              <p:cNvSpPr/>
              <p:nvPr/>
            </p:nvSpPr>
            <p:spPr>
              <a:xfrm>
                <a:off x="762875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1489" y="2120"/>
                    </a:lnTo>
                    <a:lnTo>
                      <a:pt x="14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7" name="Google Shape;2497;p44"/>
              <p:cNvSpPr/>
              <p:nvPr/>
            </p:nvSpPr>
            <p:spPr>
              <a:xfrm>
                <a:off x="800100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0" y="1"/>
                    </a:moveTo>
                    <a:lnTo>
                      <a:pt x="0" y="2120"/>
                    </a:lnTo>
                    <a:lnTo>
                      <a:pt x="1488" y="2120"/>
                    </a:lnTo>
                    <a:lnTo>
                      <a:pt x="14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8" name="Google Shape;2498;p44"/>
              <p:cNvSpPr/>
              <p:nvPr/>
            </p:nvSpPr>
            <p:spPr>
              <a:xfrm>
                <a:off x="874200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1489" y="2120"/>
                    </a:lnTo>
                    <a:lnTo>
                      <a:pt x="148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" name="Google Shape;2499;p44"/>
              <p:cNvSpPr/>
              <p:nvPr/>
            </p:nvSpPr>
            <p:spPr>
              <a:xfrm>
                <a:off x="911400" y="1170500"/>
                <a:ext cx="280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60" y="2120"/>
                    </a:lnTo>
                    <a:cubicBezTo>
                      <a:pt x="644" y="2120"/>
                      <a:pt x="1120" y="1644"/>
                      <a:pt x="1120" y="1061"/>
                    </a:cubicBezTo>
                    <a:cubicBezTo>
                      <a:pt x="1120" y="465"/>
                      <a:pt x="644" y="1"/>
                      <a:pt x="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" name="Google Shape;2500;p44"/>
              <p:cNvSpPr/>
              <p:nvPr/>
            </p:nvSpPr>
            <p:spPr>
              <a:xfrm>
                <a:off x="837300" y="1170500"/>
                <a:ext cx="369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77" h="2121" extrusionOk="0">
                    <a:moveTo>
                      <a:pt x="0" y="1"/>
                    </a:moveTo>
                    <a:lnTo>
                      <a:pt x="0" y="2120"/>
                    </a:lnTo>
                    <a:lnTo>
                      <a:pt x="1477" y="2120"/>
                    </a:lnTo>
                    <a:lnTo>
                      <a:pt x="14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" name="Google Shape;2501;p44"/>
              <p:cNvSpPr/>
              <p:nvPr/>
            </p:nvSpPr>
            <p:spPr>
              <a:xfrm>
                <a:off x="667025" y="1279450"/>
                <a:ext cx="339950" cy="42300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1692" extrusionOk="0">
                    <a:moveTo>
                      <a:pt x="1" y="1"/>
                    </a:moveTo>
                    <a:lnTo>
                      <a:pt x="1" y="1691"/>
                    </a:lnTo>
                    <a:lnTo>
                      <a:pt x="13598" y="1691"/>
                    </a:lnTo>
                    <a:lnTo>
                      <a:pt x="135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2" name="Google Shape;2502;p44"/>
              <p:cNvSpPr/>
              <p:nvPr/>
            </p:nvSpPr>
            <p:spPr>
              <a:xfrm>
                <a:off x="667025" y="1301775"/>
                <a:ext cx="339950" cy="18775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751" extrusionOk="0">
                    <a:moveTo>
                      <a:pt x="1" y="1"/>
                    </a:moveTo>
                    <a:lnTo>
                      <a:pt x="1" y="751"/>
                    </a:lnTo>
                    <a:lnTo>
                      <a:pt x="13598" y="751"/>
                    </a:lnTo>
                    <a:lnTo>
                      <a:pt x="135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" name="Google Shape;2503;p44"/>
              <p:cNvSpPr/>
              <p:nvPr/>
            </p:nvSpPr>
            <p:spPr>
              <a:xfrm>
                <a:off x="738175" y="1405350"/>
                <a:ext cx="197975" cy="112850"/>
              </a:xfrm>
              <a:custGeom>
                <a:avLst/>
                <a:gdLst/>
                <a:ahLst/>
                <a:cxnLst/>
                <a:rect l="l" t="t" r="r" b="b"/>
                <a:pathLst>
                  <a:path w="7919" h="4514" extrusionOk="0">
                    <a:moveTo>
                      <a:pt x="1477" y="1"/>
                    </a:moveTo>
                    <a:cubicBezTo>
                      <a:pt x="667" y="1"/>
                      <a:pt x="1" y="668"/>
                      <a:pt x="1" y="1477"/>
                    </a:cubicBezTo>
                    <a:lnTo>
                      <a:pt x="1" y="3037"/>
                    </a:lnTo>
                    <a:cubicBezTo>
                      <a:pt x="1" y="3847"/>
                      <a:pt x="667" y="4513"/>
                      <a:pt x="1477" y="4513"/>
                    </a:cubicBezTo>
                    <a:lnTo>
                      <a:pt x="6442" y="4513"/>
                    </a:lnTo>
                    <a:cubicBezTo>
                      <a:pt x="7251" y="4513"/>
                      <a:pt x="7918" y="3847"/>
                      <a:pt x="7918" y="3037"/>
                    </a:cubicBezTo>
                    <a:lnTo>
                      <a:pt x="7918" y="1477"/>
                    </a:lnTo>
                    <a:cubicBezTo>
                      <a:pt x="7918" y="668"/>
                      <a:pt x="7251" y="1"/>
                      <a:pt x="64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44"/>
              <p:cNvSpPr/>
              <p:nvPr/>
            </p:nvSpPr>
            <p:spPr>
              <a:xfrm>
                <a:off x="738175" y="1348200"/>
                <a:ext cx="37225" cy="36950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1478" extrusionOk="0">
                    <a:moveTo>
                      <a:pt x="739" y="1"/>
                    </a:moveTo>
                    <a:cubicBezTo>
                      <a:pt x="334" y="1"/>
                      <a:pt x="1" y="334"/>
                      <a:pt x="1" y="739"/>
                    </a:cubicBezTo>
                    <a:cubicBezTo>
                      <a:pt x="1" y="1144"/>
                      <a:pt x="334" y="1477"/>
                      <a:pt x="739" y="1477"/>
                    </a:cubicBezTo>
                    <a:cubicBezTo>
                      <a:pt x="1155" y="1477"/>
                      <a:pt x="1489" y="1144"/>
                      <a:pt x="1489" y="739"/>
                    </a:cubicBezTo>
                    <a:cubicBezTo>
                      <a:pt x="1489" y="334"/>
                      <a:pt x="1155" y="1"/>
                      <a:pt x="7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44"/>
              <p:cNvSpPr/>
              <p:nvPr/>
            </p:nvSpPr>
            <p:spPr>
              <a:xfrm>
                <a:off x="808425" y="1348200"/>
                <a:ext cx="127725" cy="36950"/>
              </a:xfrm>
              <a:custGeom>
                <a:avLst/>
                <a:gdLst/>
                <a:ahLst/>
                <a:cxnLst/>
                <a:rect l="l" t="t" r="r" b="b"/>
                <a:pathLst>
                  <a:path w="5109" h="1478" extrusionOk="0">
                    <a:moveTo>
                      <a:pt x="0" y="1"/>
                    </a:moveTo>
                    <a:lnTo>
                      <a:pt x="0" y="1477"/>
                    </a:lnTo>
                    <a:lnTo>
                      <a:pt x="5108" y="1477"/>
                    </a:lnTo>
                    <a:lnTo>
                      <a:pt x="510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44"/>
              <p:cNvSpPr/>
              <p:nvPr/>
            </p:nvSpPr>
            <p:spPr>
              <a:xfrm>
                <a:off x="907250" y="1665800"/>
                <a:ext cx="4825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2204" extrusionOk="0">
                    <a:moveTo>
                      <a:pt x="965" y="1"/>
                    </a:moveTo>
                    <a:cubicBezTo>
                      <a:pt x="429" y="1"/>
                      <a:pt x="0" y="441"/>
                      <a:pt x="0" y="977"/>
                    </a:cubicBezTo>
                    <a:lnTo>
                      <a:pt x="0" y="1239"/>
                    </a:lnTo>
                    <a:cubicBezTo>
                      <a:pt x="0" y="1775"/>
                      <a:pt x="429" y="2204"/>
                      <a:pt x="965" y="2204"/>
                    </a:cubicBezTo>
                    <a:cubicBezTo>
                      <a:pt x="1500" y="2204"/>
                      <a:pt x="1929" y="1775"/>
                      <a:pt x="1929" y="1239"/>
                    </a:cubicBezTo>
                    <a:lnTo>
                      <a:pt x="1929" y="977"/>
                    </a:lnTo>
                    <a:cubicBezTo>
                      <a:pt x="1929" y="441"/>
                      <a:pt x="1500" y="1"/>
                      <a:pt x="9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44"/>
              <p:cNvSpPr/>
              <p:nvPr/>
            </p:nvSpPr>
            <p:spPr>
              <a:xfrm>
                <a:off x="717625" y="1665800"/>
                <a:ext cx="4855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1942" h="2204" extrusionOk="0">
                    <a:moveTo>
                      <a:pt x="977" y="1"/>
                    </a:moveTo>
                    <a:cubicBezTo>
                      <a:pt x="442" y="1"/>
                      <a:pt x="1" y="441"/>
                      <a:pt x="1" y="977"/>
                    </a:cubicBezTo>
                    <a:lnTo>
                      <a:pt x="1" y="1239"/>
                    </a:lnTo>
                    <a:cubicBezTo>
                      <a:pt x="1" y="1775"/>
                      <a:pt x="442" y="2204"/>
                      <a:pt x="977" y="2204"/>
                    </a:cubicBezTo>
                    <a:cubicBezTo>
                      <a:pt x="1513" y="2204"/>
                      <a:pt x="1942" y="1775"/>
                      <a:pt x="1942" y="1239"/>
                    </a:cubicBezTo>
                    <a:lnTo>
                      <a:pt x="1942" y="977"/>
                    </a:lnTo>
                    <a:cubicBezTo>
                      <a:pt x="1942" y="441"/>
                      <a:pt x="1513" y="1"/>
                      <a:pt x="9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44"/>
              <p:cNvSpPr/>
              <p:nvPr/>
            </p:nvSpPr>
            <p:spPr>
              <a:xfrm>
                <a:off x="659600" y="1695575"/>
                <a:ext cx="116100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4644" h="1430" extrusionOk="0">
                    <a:moveTo>
                      <a:pt x="0" y="1"/>
                    </a:moveTo>
                    <a:lnTo>
                      <a:pt x="0" y="1429"/>
                    </a:lnTo>
                    <a:lnTo>
                      <a:pt x="4644" y="1429"/>
                    </a:lnTo>
                    <a:lnTo>
                      <a:pt x="464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44"/>
              <p:cNvSpPr/>
              <p:nvPr/>
            </p:nvSpPr>
            <p:spPr>
              <a:xfrm>
                <a:off x="898600" y="1695575"/>
                <a:ext cx="116125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1430" extrusionOk="0">
                    <a:moveTo>
                      <a:pt x="1" y="1"/>
                    </a:moveTo>
                    <a:lnTo>
                      <a:pt x="1" y="1429"/>
                    </a:lnTo>
                    <a:lnTo>
                      <a:pt x="4644" y="1429"/>
                    </a:lnTo>
                    <a:lnTo>
                      <a:pt x="464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44"/>
              <p:cNvSpPr/>
              <p:nvPr/>
            </p:nvSpPr>
            <p:spPr>
              <a:xfrm>
                <a:off x="556300" y="1549725"/>
                <a:ext cx="109875" cy="92900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3716" extrusionOk="0">
                    <a:moveTo>
                      <a:pt x="2192" y="1"/>
                    </a:moveTo>
                    <a:cubicBezTo>
                      <a:pt x="989" y="1"/>
                      <a:pt x="1" y="989"/>
                      <a:pt x="1" y="2191"/>
                    </a:cubicBezTo>
                    <a:lnTo>
                      <a:pt x="1" y="3703"/>
                    </a:lnTo>
                    <a:lnTo>
                      <a:pt x="1168" y="3703"/>
                    </a:lnTo>
                    <a:lnTo>
                      <a:pt x="1168" y="2191"/>
                    </a:lnTo>
                    <a:cubicBezTo>
                      <a:pt x="1168" y="1632"/>
                      <a:pt x="1632" y="1167"/>
                      <a:pt x="2192" y="1167"/>
                    </a:cubicBezTo>
                    <a:cubicBezTo>
                      <a:pt x="2763" y="1167"/>
                      <a:pt x="3227" y="1632"/>
                      <a:pt x="3227" y="2191"/>
                    </a:cubicBezTo>
                    <a:lnTo>
                      <a:pt x="3227" y="3715"/>
                    </a:lnTo>
                    <a:lnTo>
                      <a:pt x="4394" y="3715"/>
                    </a:lnTo>
                    <a:lnTo>
                      <a:pt x="4394" y="2191"/>
                    </a:lnTo>
                    <a:cubicBezTo>
                      <a:pt x="4394" y="989"/>
                      <a:pt x="3406" y="1"/>
                      <a:pt x="21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44"/>
              <p:cNvSpPr/>
              <p:nvPr/>
            </p:nvSpPr>
            <p:spPr>
              <a:xfrm>
                <a:off x="1006950" y="1549725"/>
                <a:ext cx="109575" cy="92900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3716" extrusionOk="0">
                    <a:moveTo>
                      <a:pt x="2192" y="1"/>
                    </a:moveTo>
                    <a:cubicBezTo>
                      <a:pt x="977" y="1"/>
                      <a:pt x="1" y="989"/>
                      <a:pt x="1" y="2191"/>
                    </a:cubicBezTo>
                    <a:lnTo>
                      <a:pt x="1" y="3703"/>
                    </a:lnTo>
                    <a:lnTo>
                      <a:pt x="1168" y="3703"/>
                    </a:lnTo>
                    <a:lnTo>
                      <a:pt x="1168" y="2191"/>
                    </a:lnTo>
                    <a:cubicBezTo>
                      <a:pt x="1168" y="1632"/>
                      <a:pt x="1632" y="1167"/>
                      <a:pt x="2192" y="1167"/>
                    </a:cubicBezTo>
                    <a:cubicBezTo>
                      <a:pt x="2763" y="1167"/>
                      <a:pt x="3216" y="1632"/>
                      <a:pt x="3216" y="2191"/>
                    </a:cubicBezTo>
                    <a:lnTo>
                      <a:pt x="3216" y="3715"/>
                    </a:lnTo>
                    <a:lnTo>
                      <a:pt x="4382" y="3715"/>
                    </a:lnTo>
                    <a:lnTo>
                      <a:pt x="4382" y="2191"/>
                    </a:lnTo>
                    <a:cubicBezTo>
                      <a:pt x="4382" y="989"/>
                      <a:pt x="3406" y="1"/>
                      <a:pt x="21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2308;p44">
            <a:extLst>
              <a:ext uri="{FF2B5EF4-FFF2-40B4-BE49-F238E27FC236}">
                <a16:creationId xmlns:a16="http://schemas.microsoft.com/office/drawing/2014/main" id="{15787A4B-75D2-8B97-166F-DB1CE3B0CC50}"/>
              </a:ext>
            </a:extLst>
          </p:cNvPr>
          <p:cNvSpPr txBox="1">
            <a:spLocks/>
          </p:cNvSpPr>
          <p:nvPr/>
        </p:nvSpPr>
        <p:spPr>
          <a:xfrm>
            <a:off x="2050187" y="2557130"/>
            <a:ext cx="5133709" cy="638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Open Sans Medium"/>
              <a:buChar char="●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○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■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●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○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■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●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○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■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vi-VN" dirty="0"/>
              <a:t>tỷ lệ này được sử dụng để thực hiện một phân loại </a:t>
            </a:r>
            <a:r>
              <a:rPr lang="en-US" dirty="0" err="1"/>
              <a:t>hãy</a:t>
            </a:r>
            <a:r>
              <a:rPr lang="en-US" dirty="0"/>
              <a:t> </a:t>
            </a:r>
            <a:r>
              <a:rPr lang="vi-VN" dirty="0"/>
              <a:t>áp dụng một chuyển đổi </a:t>
            </a:r>
            <a:r>
              <a:rPr lang="vi-VN" dirty="0" err="1"/>
              <a:t>softmax</a:t>
            </a:r>
            <a:r>
              <a:rPr lang="en-US" dirty="0"/>
              <a:t> (</a:t>
            </a:r>
            <a:r>
              <a:rPr lang="en-US" dirty="0" err="1"/>
              <a:t>softmax</a:t>
            </a:r>
            <a:r>
              <a:rPr lang="en-US" dirty="0"/>
              <a:t> transformation)</a:t>
            </a:r>
            <a:endParaRPr lang="vi-V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297BD0-E2AE-E8A6-0847-E4877629FE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376"/>
          <a:stretch/>
        </p:blipFill>
        <p:spPr>
          <a:xfrm>
            <a:off x="2379848" y="3261364"/>
            <a:ext cx="2995308" cy="9032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B801BF-E6CD-471D-CCFF-E16F6A9F60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2050" y="1725897"/>
            <a:ext cx="4487471" cy="8756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AFA3B3F-2B8A-DD5A-22BD-C3E387582F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576"/>
          <a:stretch/>
        </p:blipFill>
        <p:spPr>
          <a:xfrm>
            <a:off x="5365355" y="3261364"/>
            <a:ext cx="654173" cy="903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0792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7" name="Google Shape;2307;p44"/>
          <p:cNvSpPr txBox="1">
            <a:spLocks noGrp="1"/>
          </p:cNvSpPr>
          <p:nvPr>
            <p:ph type="title"/>
          </p:nvPr>
        </p:nvSpPr>
        <p:spPr>
          <a:xfrm>
            <a:off x="1993571" y="371888"/>
            <a:ext cx="5082004" cy="7126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dirty="0" err="1">
                <a:solidFill>
                  <a:srgbClr val="FFFFFF"/>
                </a:solidFill>
                <a:effectLst/>
                <a:latin typeface="-apple-system"/>
              </a:rPr>
              <a:t>Áp</a:t>
            </a:r>
            <a:r>
              <a:rPr lang="en-US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sz="2400" b="1" i="0" dirty="0" err="1">
                <a:solidFill>
                  <a:srgbClr val="FFFFFF"/>
                </a:solidFill>
                <a:effectLst/>
                <a:latin typeface="-apple-system"/>
              </a:rPr>
              <a:t>dụng</a:t>
            </a:r>
            <a:r>
              <a:rPr lang="en-US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vi-VN" sz="2400" b="1" i="0" dirty="0" err="1">
                <a:solidFill>
                  <a:srgbClr val="FFFFFF"/>
                </a:solidFill>
                <a:effectLst/>
                <a:latin typeface="-apple-system"/>
              </a:rPr>
              <a:t>Gradient</a:t>
            </a:r>
            <a:r>
              <a:rPr lang="vi-VN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vi-VN" sz="2400" b="1" i="0" dirty="0" err="1">
                <a:solidFill>
                  <a:srgbClr val="FFFFFF"/>
                </a:solidFill>
                <a:effectLst/>
                <a:latin typeface="-apple-system"/>
              </a:rPr>
              <a:t>Boosting</a:t>
            </a:r>
            <a:r>
              <a:rPr lang="vi-VN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-apple-system"/>
              </a:rPr>
              <a:t>sử</a:t>
            </a:r>
            <a:r>
              <a:rPr lang="en-US" sz="2400" dirty="0">
                <a:solidFill>
                  <a:srgbClr val="FFFFFF"/>
                </a:solidFill>
                <a:latin typeface="-apple-system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-apple-system"/>
              </a:rPr>
              <a:t>dụng</a:t>
            </a:r>
            <a:r>
              <a:rPr lang="en-US" sz="2400" dirty="0">
                <a:solidFill>
                  <a:srgbClr val="FFFFFF"/>
                </a:solidFill>
                <a:latin typeface="-apple-system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-apple-system"/>
              </a:rPr>
              <a:t>trong</a:t>
            </a:r>
            <a:r>
              <a:rPr lang="en-US" sz="2400" dirty="0">
                <a:solidFill>
                  <a:srgbClr val="FFFFFF"/>
                </a:solidFill>
                <a:latin typeface="-apple-system"/>
              </a:rPr>
              <a:t> </a:t>
            </a:r>
            <a:r>
              <a:rPr lang="vi-VN" sz="2400" b="1" i="0" dirty="0" err="1">
                <a:solidFill>
                  <a:srgbClr val="FFFFFF"/>
                </a:solidFill>
                <a:effectLst/>
                <a:latin typeface="-apple-system"/>
              </a:rPr>
              <a:t>Classification</a:t>
            </a:r>
            <a:endParaRPr sz="2400" dirty="0"/>
          </a:p>
        </p:txBody>
      </p:sp>
      <p:sp>
        <p:nvSpPr>
          <p:cNvPr id="2308" name="Google Shape;2308;p44"/>
          <p:cNvSpPr txBox="1">
            <a:spLocks noGrp="1"/>
          </p:cNvSpPr>
          <p:nvPr>
            <p:ph type="body" idx="1"/>
          </p:nvPr>
        </p:nvSpPr>
        <p:spPr>
          <a:xfrm>
            <a:off x="2014466" y="1315568"/>
            <a:ext cx="5133709" cy="5575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chemeClr val="accent6"/>
                </a:solidFill>
              </a:rPr>
              <a:t>Bước</a:t>
            </a:r>
            <a:r>
              <a:rPr lang="en-US" dirty="0">
                <a:solidFill>
                  <a:schemeClr val="accent6"/>
                </a:solidFill>
              </a:rPr>
              <a:t> 2: </a:t>
            </a:r>
            <a:r>
              <a:rPr lang="en-US" dirty="0" err="1">
                <a:solidFill>
                  <a:schemeClr val="accent6"/>
                </a:solidFill>
              </a:rPr>
              <a:t>Tính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phần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dư</a:t>
            </a:r>
            <a:r>
              <a:rPr lang="en-US" dirty="0">
                <a:solidFill>
                  <a:schemeClr val="accent6"/>
                </a:solidFill>
              </a:rPr>
              <a:t> (pseudo-residuals)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accent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2309" name="Google Shape;2309;p44"/>
          <p:cNvGrpSpPr/>
          <p:nvPr/>
        </p:nvGrpSpPr>
        <p:grpSpPr>
          <a:xfrm rot="866130">
            <a:off x="249590" y="-264931"/>
            <a:ext cx="1498719" cy="2192273"/>
            <a:chOff x="1463275" y="2373500"/>
            <a:chExt cx="484900" cy="711125"/>
          </a:xfrm>
        </p:grpSpPr>
        <p:sp>
          <p:nvSpPr>
            <p:cNvPr id="2310" name="Google Shape;2310;p44"/>
            <p:cNvSpPr/>
            <p:nvPr/>
          </p:nvSpPr>
          <p:spPr>
            <a:xfrm>
              <a:off x="1463275" y="2373650"/>
              <a:ext cx="484300" cy="710825"/>
            </a:xfrm>
            <a:custGeom>
              <a:avLst/>
              <a:gdLst/>
              <a:ahLst/>
              <a:cxnLst/>
              <a:rect l="l" t="t" r="r" b="b"/>
              <a:pathLst>
                <a:path w="19372" h="28433" extrusionOk="0">
                  <a:moveTo>
                    <a:pt x="9049" y="0"/>
                  </a:moveTo>
                  <a:cubicBezTo>
                    <a:pt x="8263" y="0"/>
                    <a:pt x="7632" y="631"/>
                    <a:pt x="7632" y="1405"/>
                  </a:cubicBezTo>
                  <a:lnTo>
                    <a:pt x="7632" y="1417"/>
                  </a:lnTo>
                  <a:cubicBezTo>
                    <a:pt x="5596" y="2215"/>
                    <a:pt x="4155" y="4191"/>
                    <a:pt x="4155" y="6501"/>
                  </a:cubicBezTo>
                  <a:lnTo>
                    <a:pt x="4155" y="9870"/>
                  </a:lnTo>
                  <a:cubicBezTo>
                    <a:pt x="3763" y="10025"/>
                    <a:pt x="3489" y="10406"/>
                    <a:pt x="3489" y="10847"/>
                  </a:cubicBezTo>
                  <a:lnTo>
                    <a:pt x="3489" y="11156"/>
                  </a:lnTo>
                  <a:cubicBezTo>
                    <a:pt x="3298" y="11299"/>
                    <a:pt x="3120" y="11454"/>
                    <a:pt x="2953" y="11621"/>
                  </a:cubicBezTo>
                  <a:cubicBezTo>
                    <a:pt x="2786" y="11799"/>
                    <a:pt x="2631" y="11978"/>
                    <a:pt x="2477" y="12156"/>
                  </a:cubicBezTo>
                  <a:cubicBezTo>
                    <a:pt x="2143" y="12597"/>
                    <a:pt x="1869" y="13061"/>
                    <a:pt x="1655" y="13549"/>
                  </a:cubicBezTo>
                  <a:cubicBezTo>
                    <a:pt x="1441" y="14038"/>
                    <a:pt x="1286" y="14561"/>
                    <a:pt x="1167" y="15097"/>
                  </a:cubicBezTo>
                  <a:cubicBezTo>
                    <a:pt x="1048" y="15681"/>
                    <a:pt x="976" y="16276"/>
                    <a:pt x="941" y="16871"/>
                  </a:cubicBezTo>
                  <a:cubicBezTo>
                    <a:pt x="905" y="17324"/>
                    <a:pt x="893" y="17764"/>
                    <a:pt x="881" y="18217"/>
                  </a:cubicBezTo>
                  <a:cubicBezTo>
                    <a:pt x="0" y="18669"/>
                    <a:pt x="0" y="20264"/>
                    <a:pt x="0" y="20943"/>
                  </a:cubicBezTo>
                  <a:lnTo>
                    <a:pt x="2834" y="20943"/>
                  </a:lnTo>
                  <a:cubicBezTo>
                    <a:pt x="2834" y="20264"/>
                    <a:pt x="2917" y="18645"/>
                    <a:pt x="1953" y="18205"/>
                  </a:cubicBezTo>
                  <a:cubicBezTo>
                    <a:pt x="1965" y="17800"/>
                    <a:pt x="1977" y="17383"/>
                    <a:pt x="2000" y="16978"/>
                  </a:cubicBezTo>
                  <a:cubicBezTo>
                    <a:pt x="2036" y="16454"/>
                    <a:pt x="2096" y="15943"/>
                    <a:pt x="2191" y="15442"/>
                  </a:cubicBezTo>
                  <a:cubicBezTo>
                    <a:pt x="2298" y="14919"/>
                    <a:pt x="2453" y="14419"/>
                    <a:pt x="2667" y="13930"/>
                  </a:cubicBezTo>
                  <a:cubicBezTo>
                    <a:pt x="2846" y="13537"/>
                    <a:pt x="3072" y="13156"/>
                    <a:pt x="3346" y="12799"/>
                  </a:cubicBezTo>
                  <a:cubicBezTo>
                    <a:pt x="3393" y="12752"/>
                    <a:pt x="3441" y="12692"/>
                    <a:pt x="3489" y="12644"/>
                  </a:cubicBezTo>
                  <a:lnTo>
                    <a:pt x="3489" y="12692"/>
                  </a:lnTo>
                  <a:cubicBezTo>
                    <a:pt x="3489" y="12942"/>
                    <a:pt x="3572" y="13168"/>
                    <a:pt x="3727" y="13347"/>
                  </a:cubicBezTo>
                  <a:lnTo>
                    <a:pt x="3727" y="14359"/>
                  </a:lnTo>
                  <a:lnTo>
                    <a:pt x="4155" y="14359"/>
                  </a:lnTo>
                  <a:lnTo>
                    <a:pt x="4155" y="19169"/>
                  </a:lnTo>
                  <a:lnTo>
                    <a:pt x="3727" y="19169"/>
                  </a:lnTo>
                  <a:lnTo>
                    <a:pt x="3727" y="20193"/>
                  </a:lnTo>
                  <a:lnTo>
                    <a:pt x="8954" y="20193"/>
                  </a:lnTo>
                  <a:lnTo>
                    <a:pt x="8954" y="20205"/>
                  </a:lnTo>
                  <a:lnTo>
                    <a:pt x="8954" y="20943"/>
                  </a:lnTo>
                  <a:lnTo>
                    <a:pt x="8954" y="21562"/>
                  </a:lnTo>
                  <a:lnTo>
                    <a:pt x="8954" y="22300"/>
                  </a:lnTo>
                  <a:lnTo>
                    <a:pt x="8954" y="22931"/>
                  </a:lnTo>
                  <a:lnTo>
                    <a:pt x="8954" y="23670"/>
                  </a:lnTo>
                  <a:lnTo>
                    <a:pt x="7823" y="23670"/>
                  </a:lnTo>
                  <a:cubicBezTo>
                    <a:pt x="7573" y="23670"/>
                    <a:pt x="7382" y="23908"/>
                    <a:pt x="7382" y="24194"/>
                  </a:cubicBezTo>
                  <a:cubicBezTo>
                    <a:pt x="7382" y="24491"/>
                    <a:pt x="7573" y="24717"/>
                    <a:pt x="7823" y="24717"/>
                  </a:cubicBezTo>
                  <a:lnTo>
                    <a:pt x="8418" y="24717"/>
                  </a:lnTo>
                  <a:lnTo>
                    <a:pt x="8418" y="28432"/>
                  </a:lnTo>
                  <a:lnTo>
                    <a:pt x="10894" y="28432"/>
                  </a:lnTo>
                  <a:lnTo>
                    <a:pt x="10894" y="24729"/>
                  </a:lnTo>
                  <a:lnTo>
                    <a:pt x="11490" y="24729"/>
                  </a:lnTo>
                  <a:cubicBezTo>
                    <a:pt x="11728" y="24729"/>
                    <a:pt x="11930" y="24491"/>
                    <a:pt x="11930" y="24194"/>
                  </a:cubicBezTo>
                  <a:cubicBezTo>
                    <a:pt x="11930" y="23908"/>
                    <a:pt x="11728" y="23670"/>
                    <a:pt x="11490" y="23670"/>
                  </a:cubicBezTo>
                  <a:lnTo>
                    <a:pt x="10370" y="23670"/>
                  </a:lnTo>
                  <a:lnTo>
                    <a:pt x="10370" y="22931"/>
                  </a:lnTo>
                  <a:lnTo>
                    <a:pt x="10370" y="22312"/>
                  </a:lnTo>
                  <a:lnTo>
                    <a:pt x="10370" y="21574"/>
                  </a:lnTo>
                  <a:lnTo>
                    <a:pt x="10370" y="20943"/>
                  </a:lnTo>
                  <a:lnTo>
                    <a:pt x="10370" y="20205"/>
                  </a:lnTo>
                  <a:lnTo>
                    <a:pt x="10370" y="20193"/>
                  </a:lnTo>
                  <a:lnTo>
                    <a:pt x="15597" y="20193"/>
                  </a:lnTo>
                  <a:lnTo>
                    <a:pt x="15597" y="19169"/>
                  </a:lnTo>
                  <a:lnTo>
                    <a:pt x="15097" y="19169"/>
                  </a:lnTo>
                  <a:lnTo>
                    <a:pt x="15097" y="14371"/>
                  </a:lnTo>
                  <a:lnTo>
                    <a:pt x="15597" y="14371"/>
                  </a:lnTo>
                  <a:lnTo>
                    <a:pt x="15597" y="13335"/>
                  </a:lnTo>
                  <a:lnTo>
                    <a:pt x="15550" y="13335"/>
                  </a:lnTo>
                  <a:cubicBezTo>
                    <a:pt x="15693" y="13168"/>
                    <a:pt x="15776" y="12942"/>
                    <a:pt x="15776" y="12692"/>
                  </a:cubicBezTo>
                  <a:lnTo>
                    <a:pt x="15776" y="12573"/>
                  </a:lnTo>
                  <a:cubicBezTo>
                    <a:pt x="15835" y="12644"/>
                    <a:pt x="15907" y="12728"/>
                    <a:pt x="15966" y="12799"/>
                  </a:cubicBezTo>
                  <a:cubicBezTo>
                    <a:pt x="16252" y="13156"/>
                    <a:pt x="16478" y="13526"/>
                    <a:pt x="16657" y="13930"/>
                  </a:cubicBezTo>
                  <a:cubicBezTo>
                    <a:pt x="16871" y="14407"/>
                    <a:pt x="17026" y="14919"/>
                    <a:pt x="17121" y="15442"/>
                  </a:cubicBezTo>
                  <a:cubicBezTo>
                    <a:pt x="17228" y="15943"/>
                    <a:pt x="17276" y="16454"/>
                    <a:pt x="17312" y="16978"/>
                  </a:cubicBezTo>
                  <a:cubicBezTo>
                    <a:pt x="17336" y="17383"/>
                    <a:pt x="17348" y="17800"/>
                    <a:pt x="17348" y="18217"/>
                  </a:cubicBezTo>
                  <a:cubicBezTo>
                    <a:pt x="16443" y="18657"/>
                    <a:pt x="16443" y="20264"/>
                    <a:pt x="16443" y="20943"/>
                  </a:cubicBezTo>
                  <a:lnTo>
                    <a:pt x="19288" y="20943"/>
                  </a:lnTo>
                  <a:cubicBezTo>
                    <a:pt x="19288" y="20264"/>
                    <a:pt x="19372" y="18657"/>
                    <a:pt x="18419" y="18217"/>
                  </a:cubicBezTo>
                  <a:cubicBezTo>
                    <a:pt x="18419" y="17764"/>
                    <a:pt x="18395" y="17312"/>
                    <a:pt x="18371" y="16871"/>
                  </a:cubicBezTo>
                  <a:cubicBezTo>
                    <a:pt x="18324" y="16264"/>
                    <a:pt x="18252" y="15681"/>
                    <a:pt x="18121" y="15097"/>
                  </a:cubicBezTo>
                  <a:cubicBezTo>
                    <a:pt x="18014" y="14573"/>
                    <a:pt x="17848" y="14049"/>
                    <a:pt x="17633" y="13549"/>
                  </a:cubicBezTo>
                  <a:cubicBezTo>
                    <a:pt x="17419" y="13073"/>
                    <a:pt x="17157" y="12609"/>
                    <a:pt x="16824" y="12168"/>
                  </a:cubicBezTo>
                  <a:cubicBezTo>
                    <a:pt x="16681" y="11978"/>
                    <a:pt x="16526" y="11799"/>
                    <a:pt x="16359" y="11621"/>
                  </a:cubicBezTo>
                  <a:cubicBezTo>
                    <a:pt x="16169" y="11430"/>
                    <a:pt x="15978" y="11251"/>
                    <a:pt x="15776" y="11097"/>
                  </a:cubicBezTo>
                  <a:lnTo>
                    <a:pt x="15776" y="10847"/>
                  </a:lnTo>
                  <a:cubicBezTo>
                    <a:pt x="15776" y="10394"/>
                    <a:pt x="15502" y="10025"/>
                    <a:pt x="15109" y="9870"/>
                  </a:cubicBezTo>
                  <a:lnTo>
                    <a:pt x="15109" y="6501"/>
                  </a:lnTo>
                  <a:cubicBezTo>
                    <a:pt x="15109" y="4132"/>
                    <a:pt x="13597" y="2119"/>
                    <a:pt x="11490" y="1357"/>
                  </a:cubicBezTo>
                  <a:cubicBezTo>
                    <a:pt x="11454" y="595"/>
                    <a:pt x="10835" y="0"/>
                    <a:pt x="10073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11" name="Google Shape;2311;p44"/>
            <p:cNvGrpSpPr/>
            <p:nvPr/>
          </p:nvGrpSpPr>
          <p:grpSpPr>
            <a:xfrm>
              <a:off x="1463275" y="2373500"/>
              <a:ext cx="484900" cy="711125"/>
              <a:chOff x="1463275" y="1021100"/>
              <a:chExt cx="484900" cy="711125"/>
            </a:xfrm>
          </p:grpSpPr>
          <p:sp>
            <p:nvSpPr>
              <p:cNvPr id="2312" name="Google Shape;2312;p44"/>
              <p:cNvSpPr/>
              <p:nvPr/>
            </p:nvSpPr>
            <p:spPr>
              <a:xfrm>
                <a:off x="1654075" y="1021100"/>
                <a:ext cx="96450" cy="70850"/>
              </a:xfrm>
              <a:custGeom>
                <a:avLst/>
                <a:gdLst/>
                <a:ahLst/>
                <a:cxnLst/>
                <a:rect l="l" t="t" r="r" b="b"/>
                <a:pathLst>
                  <a:path w="3858" h="2834" extrusionOk="0">
                    <a:moveTo>
                      <a:pt x="1417" y="0"/>
                    </a:moveTo>
                    <a:cubicBezTo>
                      <a:pt x="631" y="0"/>
                      <a:pt x="0" y="643"/>
                      <a:pt x="0" y="1417"/>
                    </a:cubicBezTo>
                    <a:cubicBezTo>
                      <a:pt x="0" y="2203"/>
                      <a:pt x="631" y="2834"/>
                      <a:pt x="1417" y="2834"/>
                    </a:cubicBezTo>
                    <a:lnTo>
                      <a:pt x="2441" y="2834"/>
                    </a:lnTo>
                    <a:cubicBezTo>
                      <a:pt x="3227" y="2834"/>
                      <a:pt x="3858" y="2203"/>
                      <a:pt x="3858" y="1417"/>
                    </a:cubicBezTo>
                    <a:cubicBezTo>
                      <a:pt x="3858" y="643"/>
                      <a:pt x="3227" y="12"/>
                      <a:pt x="24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44"/>
              <p:cNvSpPr/>
              <p:nvPr/>
            </p:nvSpPr>
            <p:spPr>
              <a:xfrm>
                <a:off x="1687100" y="1476800"/>
                <a:ext cx="35450" cy="1539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156" extrusionOk="0">
                    <a:moveTo>
                      <a:pt x="1" y="0"/>
                    </a:moveTo>
                    <a:lnTo>
                      <a:pt x="1" y="6156"/>
                    </a:lnTo>
                    <a:lnTo>
                      <a:pt x="1417" y="6156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44"/>
              <p:cNvSpPr/>
              <p:nvPr/>
            </p:nvSpPr>
            <p:spPr>
              <a:xfrm>
                <a:off x="1687100" y="1476800"/>
                <a:ext cx="354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32" extrusionOk="0">
                    <a:moveTo>
                      <a:pt x="1" y="0"/>
                    </a:moveTo>
                    <a:lnTo>
                      <a:pt x="1" y="632"/>
                    </a:lnTo>
                    <a:lnTo>
                      <a:pt x="1417" y="632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44"/>
              <p:cNvSpPr/>
              <p:nvPr/>
            </p:nvSpPr>
            <p:spPr>
              <a:xfrm>
                <a:off x="1687100" y="1511025"/>
                <a:ext cx="3545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20" extrusionOk="0">
                    <a:moveTo>
                      <a:pt x="1" y="1"/>
                    </a:moveTo>
                    <a:lnTo>
                      <a:pt x="1" y="620"/>
                    </a:lnTo>
                    <a:lnTo>
                      <a:pt x="1417" y="620"/>
                    </a:lnTo>
                    <a:lnTo>
                      <a:pt x="1417" y="1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44"/>
              <p:cNvSpPr/>
              <p:nvPr/>
            </p:nvSpPr>
            <p:spPr>
              <a:xfrm>
                <a:off x="1687100" y="1544975"/>
                <a:ext cx="354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32" extrusionOk="0">
                    <a:moveTo>
                      <a:pt x="1" y="0"/>
                    </a:moveTo>
                    <a:lnTo>
                      <a:pt x="1" y="631"/>
                    </a:lnTo>
                    <a:lnTo>
                      <a:pt x="1417" y="631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44"/>
              <p:cNvSpPr/>
              <p:nvPr/>
            </p:nvSpPr>
            <p:spPr>
              <a:xfrm>
                <a:off x="1687100" y="1578900"/>
                <a:ext cx="354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32" extrusionOk="0">
                    <a:moveTo>
                      <a:pt x="1" y="0"/>
                    </a:moveTo>
                    <a:lnTo>
                      <a:pt x="1" y="631"/>
                    </a:lnTo>
                    <a:lnTo>
                      <a:pt x="1417" y="631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44"/>
              <p:cNvSpPr/>
              <p:nvPr/>
            </p:nvSpPr>
            <p:spPr>
              <a:xfrm>
                <a:off x="1687100" y="1613125"/>
                <a:ext cx="3545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20" extrusionOk="0">
                    <a:moveTo>
                      <a:pt x="1" y="1"/>
                    </a:moveTo>
                    <a:lnTo>
                      <a:pt x="1" y="620"/>
                    </a:lnTo>
                    <a:lnTo>
                      <a:pt x="1417" y="620"/>
                    </a:lnTo>
                    <a:lnTo>
                      <a:pt x="1417" y="1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44"/>
              <p:cNvSpPr/>
              <p:nvPr/>
            </p:nvSpPr>
            <p:spPr>
              <a:xfrm>
                <a:off x="1673700" y="1619675"/>
                <a:ext cx="61950" cy="112550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4502" extrusionOk="0">
                    <a:moveTo>
                      <a:pt x="1" y="0"/>
                    </a:moveTo>
                    <a:lnTo>
                      <a:pt x="1" y="4501"/>
                    </a:lnTo>
                    <a:lnTo>
                      <a:pt x="2477" y="4501"/>
                    </a:lnTo>
                    <a:lnTo>
                      <a:pt x="24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44"/>
              <p:cNvSpPr/>
              <p:nvPr/>
            </p:nvSpPr>
            <p:spPr>
              <a:xfrm>
                <a:off x="1647825" y="1613125"/>
                <a:ext cx="113725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4549" h="1061" extrusionOk="0">
                    <a:moveTo>
                      <a:pt x="441" y="1"/>
                    </a:moveTo>
                    <a:cubicBezTo>
                      <a:pt x="202" y="1"/>
                      <a:pt x="0" y="239"/>
                      <a:pt x="0" y="524"/>
                    </a:cubicBezTo>
                    <a:cubicBezTo>
                      <a:pt x="0" y="822"/>
                      <a:pt x="202" y="1060"/>
                      <a:pt x="441" y="1060"/>
                    </a:cubicBezTo>
                    <a:lnTo>
                      <a:pt x="4108" y="1060"/>
                    </a:lnTo>
                    <a:cubicBezTo>
                      <a:pt x="4358" y="1060"/>
                      <a:pt x="4548" y="822"/>
                      <a:pt x="4548" y="524"/>
                    </a:cubicBezTo>
                    <a:cubicBezTo>
                      <a:pt x="4548" y="239"/>
                      <a:pt x="4358" y="1"/>
                      <a:pt x="410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44"/>
              <p:cNvSpPr/>
              <p:nvPr/>
            </p:nvSpPr>
            <p:spPr>
              <a:xfrm>
                <a:off x="1704675" y="1256500"/>
                <a:ext cx="152700" cy="64650"/>
              </a:xfrm>
              <a:custGeom>
                <a:avLst/>
                <a:gdLst/>
                <a:ahLst/>
                <a:cxnLst/>
                <a:rect l="l" t="t" r="r" b="b"/>
                <a:pathLst>
                  <a:path w="6108" h="2586" extrusionOk="0">
                    <a:moveTo>
                      <a:pt x="201" y="1"/>
                    </a:moveTo>
                    <a:cubicBezTo>
                      <a:pt x="134" y="1"/>
                      <a:pt x="67" y="1"/>
                      <a:pt x="0" y="2"/>
                    </a:cubicBezTo>
                    <a:cubicBezTo>
                      <a:pt x="131" y="2"/>
                      <a:pt x="262" y="2"/>
                      <a:pt x="393" y="14"/>
                    </a:cubicBezTo>
                    <a:cubicBezTo>
                      <a:pt x="1048" y="26"/>
                      <a:pt x="1084" y="990"/>
                      <a:pt x="500" y="1073"/>
                    </a:cubicBezTo>
                    <a:cubicBezTo>
                      <a:pt x="2298" y="1109"/>
                      <a:pt x="4096" y="1443"/>
                      <a:pt x="5513" y="2586"/>
                    </a:cubicBezTo>
                    <a:lnTo>
                      <a:pt x="6108" y="1681"/>
                    </a:lnTo>
                    <a:cubicBezTo>
                      <a:pt x="4470" y="366"/>
                      <a:pt x="2274" y="1"/>
                      <a:pt x="201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44"/>
              <p:cNvSpPr/>
              <p:nvPr/>
            </p:nvSpPr>
            <p:spPr>
              <a:xfrm>
                <a:off x="1842475" y="1298500"/>
                <a:ext cx="41100" cy="42900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1716" extrusionOk="0">
                    <a:moveTo>
                      <a:pt x="596" y="1"/>
                    </a:moveTo>
                    <a:lnTo>
                      <a:pt x="1" y="906"/>
                    </a:lnTo>
                    <a:cubicBezTo>
                      <a:pt x="144" y="1025"/>
                      <a:pt x="286" y="1156"/>
                      <a:pt x="429" y="1298"/>
                    </a:cubicBezTo>
                    <a:cubicBezTo>
                      <a:pt x="560" y="1429"/>
                      <a:pt x="691" y="1572"/>
                      <a:pt x="798" y="1715"/>
                    </a:cubicBezTo>
                    <a:lnTo>
                      <a:pt x="1644" y="1084"/>
                    </a:lnTo>
                    <a:cubicBezTo>
                      <a:pt x="1513" y="894"/>
                      <a:pt x="1358" y="715"/>
                      <a:pt x="1191" y="536"/>
                    </a:cubicBezTo>
                    <a:cubicBezTo>
                      <a:pt x="1001" y="346"/>
                      <a:pt x="798" y="167"/>
                      <a:pt x="5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44"/>
              <p:cNvSpPr/>
              <p:nvPr/>
            </p:nvSpPr>
            <p:spPr>
              <a:xfrm>
                <a:off x="1862425" y="1325600"/>
                <a:ext cx="41700" cy="43775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751" extrusionOk="0">
                    <a:moveTo>
                      <a:pt x="846" y="0"/>
                    </a:moveTo>
                    <a:lnTo>
                      <a:pt x="0" y="631"/>
                    </a:lnTo>
                    <a:cubicBezTo>
                      <a:pt x="286" y="988"/>
                      <a:pt x="512" y="1357"/>
                      <a:pt x="691" y="1750"/>
                    </a:cubicBezTo>
                    <a:lnTo>
                      <a:pt x="1667" y="1381"/>
                    </a:lnTo>
                    <a:cubicBezTo>
                      <a:pt x="1453" y="905"/>
                      <a:pt x="1191" y="441"/>
                      <a:pt x="8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44"/>
              <p:cNvSpPr/>
              <p:nvPr/>
            </p:nvSpPr>
            <p:spPr>
              <a:xfrm>
                <a:off x="1692175" y="1283325"/>
                <a:ext cx="125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3" extrusionOk="0">
                    <a:moveTo>
                      <a:pt x="0" y="0"/>
                    </a:moveTo>
                    <a:cubicBezTo>
                      <a:pt x="36" y="12"/>
                      <a:pt x="71" y="12"/>
                      <a:pt x="107" y="12"/>
                    </a:cubicBezTo>
                    <a:cubicBezTo>
                      <a:pt x="238" y="0"/>
                      <a:pt x="369" y="0"/>
                      <a:pt x="500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325;p44"/>
              <p:cNvSpPr/>
              <p:nvPr/>
            </p:nvSpPr>
            <p:spPr>
              <a:xfrm>
                <a:off x="1879675" y="1360125"/>
                <a:ext cx="36650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882" extrusionOk="0">
                    <a:moveTo>
                      <a:pt x="977" y="0"/>
                    </a:moveTo>
                    <a:lnTo>
                      <a:pt x="1" y="369"/>
                    </a:lnTo>
                    <a:cubicBezTo>
                      <a:pt x="227" y="857"/>
                      <a:pt x="370" y="1369"/>
                      <a:pt x="477" y="1881"/>
                    </a:cubicBezTo>
                    <a:lnTo>
                      <a:pt x="1465" y="1548"/>
                    </a:lnTo>
                    <a:cubicBezTo>
                      <a:pt x="1358" y="1024"/>
                      <a:pt x="1204" y="500"/>
                      <a:pt x="9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326;p44"/>
              <p:cNvSpPr/>
              <p:nvPr/>
            </p:nvSpPr>
            <p:spPr>
              <a:xfrm>
                <a:off x="1897250" y="1486325"/>
                <a:ext cx="26800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1162" extrusionOk="0">
                    <a:moveTo>
                      <a:pt x="0" y="0"/>
                    </a:moveTo>
                    <a:lnTo>
                      <a:pt x="0" y="643"/>
                    </a:lnTo>
                    <a:cubicBezTo>
                      <a:pt x="0" y="989"/>
                      <a:pt x="268" y="1161"/>
                      <a:pt x="536" y="1161"/>
                    </a:cubicBezTo>
                    <a:cubicBezTo>
                      <a:pt x="804" y="1161"/>
                      <a:pt x="1072" y="989"/>
                      <a:pt x="1072" y="643"/>
                    </a:cubicBezTo>
                    <a:cubicBezTo>
                      <a:pt x="1072" y="429"/>
                      <a:pt x="1072" y="215"/>
                      <a:pt x="1072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44"/>
              <p:cNvSpPr/>
              <p:nvPr/>
            </p:nvSpPr>
            <p:spPr>
              <a:xfrm>
                <a:off x="1896350" y="1443175"/>
                <a:ext cx="277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108" h="1727" extrusionOk="0">
                    <a:moveTo>
                      <a:pt x="1048" y="0"/>
                    </a:moveTo>
                    <a:lnTo>
                      <a:pt x="1" y="107"/>
                    </a:lnTo>
                    <a:cubicBezTo>
                      <a:pt x="25" y="643"/>
                      <a:pt x="36" y="1191"/>
                      <a:pt x="36" y="1726"/>
                    </a:cubicBezTo>
                    <a:lnTo>
                      <a:pt x="1108" y="1726"/>
                    </a:lnTo>
                    <a:cubicBezTo>
                      <a:pt x="1096" y="1143"/>
                      <a:pt x="1084" y="572"/>
                      <a:pt x="10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" name="Google Shape;2328;p44"/>
              <p:cNvSpPr/>
              <p:nvPr/>
            </p:nvSpPr>
            <p:spPr>
              <a:xfrm>
                <a:off x="1891600" y="1398825"/>
                <a:ext cx="309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39" h="1882" extrusionOk="0">
                    <a:moveTo>
                      <a:pt x="988" y="0"/>
                    </a:moveTo>
                    <a:lnTo>
                      <a:pt x="0" y="345"/>
                    </a:lnTo>
                    <a:cubicBezTo>
                      <a:pt x="95" y="845"/>
                      <a:pt x="155" y="1357"/>
                      <a:pt x="191" y="1881"/>
                    </a:cubicBezTo>
                    <a:lnTo>
                      <a:pt x="1238" y="1774"/>
                    </a:lnTo>
                    <a:cubicBezTo>
                      <a:pt x="1191" y="1167"/>
                      <a:pt x="1119" y="583"/>
                      <a:pt x="9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" name="Google Shape;2329;p44"/>
              <p:cNvSpPr/>
              <p:nvPr/>
            </p:nvSpPr>
            <p:spPr>
              <a:xfrm>
                <a:off x="1486775" y="1398825"/>
                <a:ext cx="312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1882" extrusionOk="0">
                    <a:moveTo>
                      <a:pt x="239" y="0"/>
                    </a:moveTo>
                    <a:cubicBezTo>
                      <a:pt x="108" y="583"/>
                      <a:pt x="36" y="1179"/>
                      <a:pt x="1" y="1774"/>
                    </a:cubicBezTo>
                    <a:lnTo>
                      <a:pt x="1060" y="1881"/>
                    </a:lnTo>
                    <a:cubicBezTo>
                      <a:pt x="1096" y="1357"/>
                      <a:pt x="1156" y="845"/>
                      <a:pt x="1251" y="345"/>
                    </a:cubicBezTo>
                    <a:lnTo>
                      <a:pt x="23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44"/>
              <p:cNvSpPr/>
              <p:nvPr/>
            </p:nvSpPr>
            <p:spPr>
              <a:xfrm>
                <a:off x="1485300" y="1443175"/>
                <a:ext cx="280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1727" extrusionOk="0">
                    <a:moveTo>
                      <a:pt x="60" y="0"/>
                    </a:moveTo>
                    <a:cubicBezTo>
                      <a:pt x="24" y="572"/>
                      <a:pt x="12" y="1155"/>
                      <a:pt x="0" y="1726"/>
                    </a:cubicBezTo>
                    <a:lnTo>
                      <a:pt x="1072" y="1726"/>
                    </a:lnTo>
                    <a:cubicBezTo>
                      <a:pt x="1072" y="1179"/>
                      <a:pt x="1084" y="643"/>
                      <a:pt x="1119" y="107"/>
                    </a:cubicBez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44"/>
              <p:cNvSpPr/>
              <p:nvPr/>
            </p:nvSpPr>
            <p:spPr>
              <a:xfrm>
                <a:off x="1492725" y="1360125"/>
                <a:ext cx="37250" cy="47350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1894" extrusionOk="0">
                    <a:moveTo>
                      <a:pt x="477" y="0"/>
                    </a:moveTo>
                    <a:cubicBezTo>
                      <a:pt x="263" y="488"/>
                      <a:pt x="108" y="1012"/>
                      <a:pt x="1" y="1548"/>
                    </a:cubicBezTo>
                    <a:lnTo>
                      <a:pt x="1013" y="1893"/>
                    </a:lnTo>
                    <a:cubicBezTo>
                      <a:pt x="1120" y="1369"/>
                      <a:pt x="1275" y="869"/>
                      <a:pt x="1489" y="381"/>
                    </a:cubicBezTo>
                    <a:lnTo>
                      <a:pt x="47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44"/>
              <p:cNvSpPr/>
              <p:nvPr/>
            </p:nvSpPr>
            <p:spPr>
              <a:xfrm>
                <a:off x="1485300" y="1486325"/>
                <a:ext cx="26800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1162" extrusionOk="0">
                    <a:moveTo>
                      <a:pt x="0" y="0"/>
                    </a:moveTo>
                    <a:lnTo>
                      <a:pt x="0" y="643"/>
                    </a:lnTo>
                    <a:cubicBezTo>
                      <a:pt x="0" y="989"/>
                      <a:pt x="268" y="1161"/>
                      <a:pt x="536" y="1161"/>
                    </a:cubicBezTo>
                    <a:cubicBezTo>
                      <a:pt x="804" y="1161"/>
                      <a:pt x="1072" y="989"/>
                      <a:pt x="1072" y="643"/>
                    </a:cubicBezTo>
                    <a:lnTo>
                      <a:pt x="1072" y="0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44"/>
              <p:cNvSpPr/>
              <p:nvPr/>
            </p:nvSpPr>
            <p:spPr>
              <a:xfrm>
                <a:off x="1525475" y="1298800"/>
                <a:ext cx="41400" cy="42900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1716" extrusionOk="0">
                    <a:moveTo>
                      <a:pt x="1072" y="1"/>
                    </a:moveTo>
                    <a:cubicBezTo>
                      <a:pt x="858" y="167"/>
                      <a:pt x="655" y="334"/>
                      <a:pt x="465" y="524"/>
                    </a:cubicBezTo>
                    <a:cubicBezTo>
                      <a:pt x="298" y="703"/>
                      <a:pt x="143" y="882"/>
                      <a:pt x="1" y="1060"/>
                    </a:cubicBezTo>
                    <a:lnTo>
                      <a:pt x="870" y="1715"/>
                    </a:lnTo>
                    <a:cubicBezTo>
                      <a:pt x="977" y="1572"/>
                      <a:pt x="1096" y="1429"/>
                      <a:pt x="1227" y="1286"/>
                    </a:cubicBezTo>
                    <a:cubicBezTo>
                      <a:pt x="1370" y="1144"/>
                      <a:pt x="1513" y="1013"/>
                      <a:pt x="1656" y="894"/>
                    </a:cubicBezTo>
                    <a:lnTo>
                      <a:pt x="107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44"/>
              <p:cNvSpPr/>
              <p:nvPr/>
            </p:nvSpPr>
            <p:spPr>
              <a:xfrm>
                <a:off x="1704675" y="1283325"/>
                <a:ext cx="125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3" extrusionOk="0">
                    <a:moveTo>
                      <a:pt x="0" y="0"/>
                    </a:moveTo>
                    <a:cubicBezTo>
                      <a:pt x="131" y="0"/>
                      <a:pt x="274" y="0"/>
                      <a:pt x="393" y="12"/>
                    </a:cubicBezTo>
                    <a:cubicBezTo>
                      <a:pt x="429" y="12"/>
                      <a:pt x="464" y="12"/>
                      <a:pt x="500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44"/>
              <p:cNvSpPr/>
              <p:nvPr/>
            </p:nvSpPr>
            <p:spPr>
              <a:xfrm>
                <a:off x="1504650" y="1325300"/>
                <a:ext cx="42575" cy="4437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775" extrusionOk="0">
                    <a:moveTo>
                      <a:pt x="834" y="0"/>
                    </a:moveTo>
                    <a:cubicBezTo>
                      <a:pt x="488" y="441"/>
                      <a:pt x="214" y="905"/>
                      <a:pt x="0" y="1393"/>
                    </a:cubicBezTo>
                    <a:lnTo>
                      <a:pt x="1012" y="1774"/>
                    </a:lnTo>
                    <a:cubicBezTo>
                      <a:pt x="1191" y="1381"/>
                      <a:pt x="1417" y="1012"/>
                      <a:pt x="1703" y="643"/>
                    </a:cubicBezTo>
                    <a:lnTo>
                      <a:pt x="83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44"/>
              <p:cNvSpPr/>
              <p:nvPr/>
            </p:nvSpPr>
            <p:spPr>
              <a:xfrm>
                <a:off x="1552275" y="1256500"/>
                <a:ext cx="152425" cy="64650"/>
              </a:xfrm>
              <a:custGeom>
                <a:avLst/>
                <a:gdLst/>
                <a:ahLst/>
                <a:cxnLst/>
                <a:rect l="l" t="t" r="r" b="b"/>
                <a:pathLst>
                  <a:path w="6097" h="2586" extrusionOk="0">
                    <a:moveTo>
                      <a:pt x="5902" y="1"/>
                    </a:moveTo>
                    <a:cubicBezTo>
                      <a:pt x="3787" y="1"/>
                      <a:pt x="1664" y="387"/>
                      <a:pt x="0" y="1693"/>
                    </a:cubicBezTo>
                    <a:lnTo>
                      <a:pt x="584" y="2586"/>
                    </a:lnTo>
                    <a:cubicBezTo>
                      <a:pt x="1965" y="1431"/>
                      <a:pt x="3810" y="1109"/>
                      <a:pt x="5596" y="1073"/>
                    </a:cubicBezTo>
                    <a:cubicBezTo>
                      <a:pt x="5013" y="990"/>
                      <a:pt x="5048" y="26"/>
                      <a:pt x="5703" y="14"/>
                    </a:cubicBezTo>
                    <a:cubicBezTo>
                      <a:pt x="5834" y="2"/>
                      <a:pt x="5965" y="2"/>
                      <a:pt x="6096" y="2"/>
                    </a:cubicBezTo>
                    <a:cubicBezTo>
                      <a:pt x="6031" y="1"/>
                      <a:pt x="5967" y="1"/>
                      <a:pt x="5902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44"/>
              <p:cNvSpPr/>
              <p:nvPr/>
            </p:nvSpPr>
            <p:spPr>
              <a:xfrm>
                <a:off x="1677575" y="1256525"/>
                <a:ext cx="54200" cy="26825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1073" extrusionOk="0">
                    <a:moveTo>
                      <a:pt x="1084" y="1"/>
                    </a:moveTo>
                    <a:cubicBezTo>
                      <a:pt x="953" y="1"/>
                      <a:pt x="822" y="13"/>
                      <a:pt x="691" y="13"/>
                    </a:cubicBezTo>
                    <a:cubicBezTo>
                      <a:pt x="36" y="37"/>
                      <a:pt x="1" y="989"/>
                      <a:pt x="584" y="1072"/>
                    </a:cubicBezTo>
                    <a:lnTo>
                      <a:pt x="1584" y="1072"/>
                    </a:lnTo>
                    <a:cubicBezTo>
                      <a:pt x="2168" y="1001"/>
                      <a:pt x="2132" y="25"/>
                      <a:pt x="1477" y="13"/>
                    </a:cubicBezTo>
                    <a:cubicBezTo>
                      <a:pt x="1346" y="1"/>
                      <a:pt x="1215" y="1"/>
                      <a:pt x="1084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44"/>
              <p:cNvSpPr/>
              <p:nvPr/>
            </p:nvSpPr>
            <p:spPr>
              <a:xfrm>
                <a:off x="1463275" y="1473825"/>
                <a:ext cx="73525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941" h="2847" extrusionOk="0">
                    <a:moveTo>
                      <a:pt x="1417" y="0"/>
                    </a:moveTo>
                    <a:cubicBezTo>
                      <a:pt x="0" y="0"/>
                      <a:pt x="0" y="2060"/>
                      <a:pt x="0" y="2846"/>
                    </a:cubicBezTo>
                    <a:lnTo>
                      <a:pt x="2834" y="2846"/>
                    </a:lnTo>
                    <a:cubicBezTo>
                      <a:pt x="2834" y="2060"/>
                      <a:pt x="2941" y="0"/>
                      <a:pt x="14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44"/>
              <p:cNvSpPr/>
              <p:nvPr/>
            </p:nvSpPr>
            <p:spPr>
              <a:xfrm>
                <a:off x="1874625" y="1473825"/>
                <a:ext cx="73550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942" h="2847" extrusionOk="0">
                    <a:moveTo>
                      <a:pt x="1417" y="0"/>
                    </a:moveTo>
                    <a:cubicBezTo>
                      <a:pt x="1" y="0"/>
                      <a:pt x="1" y="2060"/>
                      <a:pt x="1" y="2846"/>
                    </a:cubicBezTo>
                    <a:lnTo>
                      <a:pt x="2834" y="2846"/>
                    </a:lnTo>
                    <a:cubicBezTo>
                      <a:pt x="2834" y="2060"/>
                      <a:pt x="2941" y="0"/>
                      <a:pt x="14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44"/>
              <p:cNvSpPr/>
              <p:nvPr/>
            </p:nvSpPr>
            <p:spPr>
              <a:xfrm>
                <a:off x="1550475" y="1266650"/>
                <a:ext cx="51825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3918" extrusionOk="0">
                    <a:moveTo>
                      <a:pt x="1037" y="1"/>
                    </a:moveTo>
                    <a:cubicBezTo>
                      <a:pt x="465" y="1"/>
                      <a:pt x="1" y="465"/>
                      <a:pt x="1" y="1037"/>
                    </a:cubicBezTo>
                    <a:lnTo>
                      <a:pt x="1" y="2882"/>
                    </a:lnTo>
                    <a:cubicBezTo>
                      <a:pt x="1" y="3453"/>
                      <a:pt x="465" y="3918"/>
                      <a:pt x="1037" y="3918"/>
                    </a:cubicBezTo>
                    <a:cubicBezTo>
                      <a:pt x="1608" y="3918"/>
                      <a:pt x="2072" y="3453"/>
                      <a:pt x="2072" y="2882"/>
                    </a:cubicBezTo>
                    <a:lnTo>
                      <a:pt x="2072" y="1037"/>
                    </a:lnTo>
                    <a:cubicBezTo>
                      <a:pt x="2072" y="465"/>
                      <a:pt x="1608" y="1"/>
                      <a:pt x="10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44"/>
              <p:cNvSpPr/>
              <p:nvPr/>
            </p:nvSpPr>
            <p:spPr>
              <a:xfrm>
                <a:off x="1805875" y="1266650"/>
                <a:ext cx="51800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3918" extrusionOk="0">
                    <a:moveTo>
                      <a:pt x="1036" y="1"/>
                    </a:moveTo>
                    <a:cubicBezTo>
                      <a:pt x="465" y="1"/>
                      <a:pt x="0" y="465"/>
                      <a:pt x="0" y="1037"/>
                    </a:cubicBezTo>
                    <a:lnTo>
                      <a:pt x="0" y="2882"/>
                    </a:lnTo>
                    <a:cubicBezTo>
                      <a:pt x="0" y="3453"/>
                      <a:pt x="465" y="3918"/>
                      <a:pt x="1036" y="3918"/>
                    </a:cubicBezTo>
                    <a:cubicBezTo>
                      <a:pt x="1608" y="3918"/>
                      <a:pt x="2072" y="3453"/>
                      <a:pt x="2072" y="2882"/>
                    </a:cubicBezTo>
                    <a:lnTo>
                      <a:pt x="2072" y="1037"/>
                    </a:lnTo>
                    <a:cubicBezTo>
                      <a:pt x="2072" y="465"/>
                      <a:pt x="1608" y="1"/>
                      <a:pt x="103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44"/>
              <p:cNvSpPr/>
              <p:nvPr/>
            </p:nvSpPr>
            <p:spPr>
              <a:xfrm>
                <a:off x="1567450" y="1047275"/>
                <a:ext cx="273575" cy="307500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12300" extrusionOk="0">
                    <a:moveTo>
                      <a:pt x="5465" y="1"/>
                    </a:moveTo>
                    <a:cubicBezTo>
                      <a:pt x="2441" y="1"/>
                      <a:pt x="0" y="2442"/>
                      <a:pt x="0" y="5466"/>
                    </a:cubicBezTo>
                    <a:lnTo>
                      <a:pt x="0" y="12300"/>
                    </a:lnTo>
                    <a:lnTo>
                      <a:pt x="10942" y="12300"/>
                    </a:lnTo>
                    <a:lnTo>
                      <a:pt x="10942" y="5466"/>
                    </a:lnTo>
                    <a:cubicBezTo>
                      <a:pt x="10942" y="2442"/>
                      <a:pt x="8489" y="1"/>
                      <a:pt x="54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44"/>
              <p:cNvSpPr/>
              <p:nvPr/>
            </p:nvSpPr>
            <p:spPr>
              <a:xfrm>
                <a:off x="1567150" y="1380350"/>
                <a:ext cx="273875" cy="12027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4811" extrusionOk="0">
                    <a:moveTo>
                      <a:pt x="0" y="1"/>
                    </a:moveTo>
                    <a:lnTo>
                      <a:pt x="0" y="4811"/>
                    </a:lnTo>
                    <a:lnTo>
                      <a:pt x="10954" y="4811"/>
                    </a:lnTo>
                    <a:lnTo>
                      <a:pt x="109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44"/>
              <p:cNvSpPr/>
              <p:nvPr/>
            </p:nvSpPr>
            <p:spPr>
              <a:xfrm>
                <a:off x="1556425" y="1354750"/>
                <a:ext cx="10750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1037" extrusionOk="0">
                    <a:moveTo>
                      <a:pt x="1" y="1"/>
                    </a:moveTo>
                    <a:lnTo>
                      <a:pt x="1" y="1037"/>
                    </a:lnTo>
                    <a:lnTo>
                      <a:pt x="429" y="1037"/>
                    </a:lnTo>
                    <a:lnTo>
                      <a:pt x="4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44"/>
              <p:cNvSpPr/>
              <p:nvPr/>
            </p:nvSpPr>
            <p:spPr>
              <a:xfrm>
                <a:off x="1841000" y="1354750"/>
                <a:ext cx="1222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1037" extrusionOk="0">
                    <a:moveTo>
                      <a:pt x="0" y="1"/>
                    </a:moveTo>
                    <a:lnTo>
                      <a:pt x="0" y="1037"/>
                    </a:lnTo>
                    <a:lnTo>
                      <a:pt x="488" y="1037"/>
                    </a:lnTo>
                    <a:lnTo>
                      <a:pt x="48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44"/>
              <p:cNvSpPr/>
              <p:nvPr/>
            </p:nvSpPr>
            <p:spPr>
              <a:xfrm>
                <a:off x="1567150" y="1354750"/>
                <a:ext cx="2738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1037" extrusionOk="0">
                    <a:moveTo>
                      <a:pt x="0" y="1"/>
                    </a:moveTo>
                    <a:lnTo>
                      <a:pt x="0" y="1037"/>
                    </a:lnTo>
                    <a:lnTo>
                      <a:pt x="10954" y="1037"/>
                    </a:lnTo>
                    <a:lnTo>
                      <a:pt x="1095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44"/>
              <p:cNvSpPr/>
              <p:nvPr/>
            </p:nvSpPr>
            <p:spPr>
              <a:xfrm>
                <a:off x="1556425" y="1500600"/>
                <a:ext cx="296800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1872" h="1025" extrusionOk="0">
                    <a:moveTo>
                      <a:pt x="1" y="1"/>
                    </a:moveTo>
                    <a:lnTo>
                      <a:pt x="1" y="1025"/>
                    </a:lnTo>
                    <a:lnTo>
                      <a:pt x="441" y="1025"/>
                    </a:lnTo>
                    <a:lnTo>
                      <a:pt x="441" y="1"/>
                    </a:lnTo>
                    <a:close/>
                    <a:moveTo>
                      <a:pt x="11383" y="1"/>
                    </a:moveTo>
                    <a:lnTo>
                      <a:pt x="11383" y="1025"/>
                    </a:lnTo>
                    <a:lnTo>
                      <a:pt x="11871" y="1025"/>
                    </a:lnTo>
                    <a:lnTo>
                      <a:pt x="118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44"/>
              <p:cNvSpPr/>
              <p:nvPr/>
            </p:nvSpPr>
            <p:spPr>
              <a:xfrm>
                <a:off x="1567150" y="1500600"/>
                <a:ext cx="273875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1025" extrusionOk="0">
                    <a:moveTo>
                      <a:pt x="0" y="1"/>
                    </a:moveTo>
                    <a:lnTo>
                      <a:pt x="0" y="1025"/>
                    </a:lnTo>
                    <a:lnTo>
                      <a:pt x="10954" y="1025"/>
                    </a:lnTo>
                    <a:lnTo>
                      <a:pt x="1095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44"/>
              <p:cNvSpPr/>
              <p:nvPr/>
            </p:nvSpPr>
            <p:spPr>
              <a:xfrm>
                <a:off x="1629950" y="1269325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1" y="1"/>
                    </a:moveTo>
                    <a:lnTo>
                      <a:pt x="1001" y="1"/>
                    </a:lnTo>
                    <a:lnTo>
                      <a:pt x="1001" y="1001"/>
                    </a:lnTo>
                    <a:lnTo>
                      <a:pt x="1" y="100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44"/>
              <p:cNvSpPr/>
              <p:nvPr/>
            </p:nvSpPr>
            <p:spPr>
              <a:xfrm>
                <a:off x="1660600" y="1269325"/>
                <a:ext cx="253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01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13" y="1001"/>
                    </a:lnTo>
                    <a:lnTo>
                      <a:pt x="10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44"/>
              <p:cNvSpPr/>
              <p:nvPr/>
            </p:nvSpPr>
            <p:spPr>
              <a:xfrm>
                <a:off x="1691575" y="1269325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1"/>
                    </a:moveTo>
                    <a:lnTo>
                      <a:pt x="1000" y="1"/>
                    </a:lnTo>
                    <a:lnTo>
                      <a:pt x="1000" y="1001"/>
                    </a:lnTo>
                    <a:lnTo>
                      <a:pt x="0" y="100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44"/>
              <p:cNvSpPr/>
              <p:nvPr/>
            </p:nvSpPr>
            <p:spPr>
              <a:xfrm>
                <a:off x="1722225" y="1269325"/>
                <a:ext cx="253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01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13" y="1001"/>
                    </a:lnTo>
                    <a:lnTo>
                      <a:pt x="10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44"/>
              <p:cNvSpPr/>
              <p:nvPr/>
            </p:nvSpPr>
            <p:spPr>
              <a:xfrm>
                <a:off x="1753175" y="1269325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1" y="1"/>
                    </a:moveTo>
                    <a:lnTo>
                      <a:pt x="1001" y="1"/>
                    </a:lnTo>
                    <a:lnTo>
                      <a:pt x="1001" y="1001"/>
                    </a:lnTo>
                    <a:lnTo>
                      <a:pt x="1" y="100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44"/>
              <p:cNvSpPr/>
              <p:nvPr/>
            </p:nvSpPr>
            <p:spPr>
              <a:xfrm>
                <a:off x="1607025" y="1152350"/>
                <a:ext cx="82175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3287" h="3287" extrusionOk="0">
                    <a:moveTo>
                      <a:pt x="3287" y="1644"/>
                    </a:moveTo>
                    <a:cubicBezTo>
                      <a:pt x="3287" y="2549"/>
                      <a:pt x="2549" y="3287"/>
                      <a:pt x="1644" y="3287"/>
                    </a:cubicBezTo>
                    <a:cubicBezTo>
                      <a:pt x="739" y="3287"/>
                      <a:pt x="1" y="2549"/>
                      <a:pt x="1" y="1644"/>
                    </a:cubicBezTo>
                    <a:cubicBezTo>
                      <a:pt x="1" y="739"/>
                      <a:pt x="739" y="1"/>
                      <a:pt x="1644" y="1"/>
                    </a:cubicBezTo>
                    <a:cubicBezTo>
                      <a:pt x="2549" y="1"/>
                      <a:pt x="3287" y="739"/>
                      <a:pt x="3287" y="16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44"/>
              <p:cNvSpPr/>
              <p:nvPr/>
            </p:nvSpPr>
            <p:spPr>
              <a:xfrm>
                <a:off x="1638575" y="1183900"/>
                <a:ext cx="19075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763" extrusionOk="0">
                    <a:moveTo>
                      <a:pt x="382" y="1"/>
                    </a:moveTo>
                    <a:cubicBezTo>
                      <a:pt x="168" y="1"/>
                      <a:pt x="1" y="167"/>
                      <a:pt x="1" y="382"/>
                    </a:cubicBezTo>
                    <a:cubicBezTo>
                      <a:pt x="1" y="596"/>
                      <a:pt x="168" y="763"/>
                      <a:pt x="382" y="763"/>
                    </a:cubicBezTo>
                    <a:cubicBezTo>
                      <a:pt x="596" y="763"/>
                      <a:pt x="763" y="596"/>
                      <a:pt x="763" y="382"/>
                    </a:cubicBezTo>
                    <a:cubicBezTo>
                      <a:pt x="763" y="167"/>
                      <a:pt x="596" y="1"/>
                      <a:pt x="3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44"/>
              <p:cNvSpPr/>
              <p:nvPr/>
            </p:nvSpPr>
            <p:spPr>
              <a:xfrm>
                <a:off x="1718950" y="1152350"/>
                <a:ext cx="82175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3287" h="3287" extrusionOk="0">
                    <a:moveTo>
                      <a:pt x="3287" y="1644"/>
                    </a:moveTo>
                    <a:cubicBezTo>
                      <a:pt x="3287" y="2549"/>
                      <a:pt x="2549" y="3287"/>
                      <a:pt x="1644" y="3287"/>
                    </a:cubicBezTo>
                    <a:cubicBezTo>
                      <a:pt x="739" y="3287"/>
                      <a:pt x="1" y="2549"/>
                      <a:pt x="1" y="1644"/>
                    </a:cubicBezTo>
                    <a:cubicBezTo>
                      <a:pt x="1" y="739"/>
                      <a:pt x="739" y="1"/>
                      <a:pt x="1644" y="1"/>
                    </a:cubicBezTo>
                    <a:cubicBezTo>
                      <a:pt x="2549" y="1"/>
                      <a:pt x="3287" y="739"/>
                      <a:pt x="3287" y="16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44"/>
              <p:cNvSpPr/>
              <p:nvPr/>
            </p:nvSpPr>
            <p:spPr>
              <a:xfrm>
                <a:off x="1750500" y="1183900"/>
                <a:ext cx="19075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763" extrusionOk="0">
                    <a:moveTo>
                      <a:pt x="382" y="1"/>
                    </a:moveTo>
                    <a:cubicBezTo>
                      <a:pt x="167" y="1"/>
                      <a:pt x="1" y="167"/>
                      <a:pt x="1" y="382"/>
                    </a:cubicBezTo>
                    <a:cubicBezTo>
                      <a:pt x="1" y="596"/>
                      <a:pt x="167" y="763"/>
                      <a:pt x="382" y="763"/>
                    </a:cubicBezTo>
                    <a:cubicBezTo>
                      <a:pt x="596" y="763"/>
                      <a:pt x="763" y="596"/>
                      <a:pt x="763" y="382"/>
                    </a:cubicBezTo>
                    <a:cubicBezTo>
                      <a:pt x="763" y="167"/>
                      <a:pt x="596" y="1"/>
                      <a:pt x="3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44"/>
              <p:cNvSpPr/>
              <p:nvPr/>
            </p:nvSpPr>
            <p:spPr>
              <a:xfrm>
                <a:off x="1589175" y="1403575"/>
                <a:ext cx="20850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4" extrusionOk="0">
                    <a:moveTo>
                      <a:pt x="834" y="417"/>
                    </a:moveTo>
                    <a:cubicBezTo>
                      <a:pt x="834" y="655"/>
                      <a:pt x="643" y="834"/>
                      <a:pt x="417" y="834"/>
                    </a:cubicBezTo>
                    <a:cubicBezTo>
                      <a:pt x="179" y="834"/>
                      <a:pt x="0" y="655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43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44"/>
              <p:cNvSpPr/>
              <p:nvPr/>
            </p:nvSpPr>
            <p:spPr>
              <a:xfrm>
                <a:off x="1799625" y="1403575"/>
                <a:ext cx="20850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4" extrusionOk="0">
                    <a:moveTo>
                      <a:pt x="834" y="417"/>
                    </a:moveTo>
                    <a:cubicBezTo>
                      <a:pt x="834" y="655"/>
                      <a:pt x="655" y="834"/>
                      <a:pt x="417" y="834"/>
                    </a:cubicBezTo>
                    <a:cubicBezTo>
                      <a:pt x="191" y="834"/>
                      <a:pt x="0" y="655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55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44"/>
              <p:cNvSpPr/>
              <p:nvPr/>
            </p:nvSpPr>
            <p:spPr>
              <a:xfrm>
                <a:off x="1589175" y="1457150"/>
                <a:ext cx="2085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5" extrusionOk="0">
                    <a:moveTo>
                      <a:pt x="834" y="417"/>
                    </a:moveTo>
                    <a:cubicBezTo>
                      <a:pt x="834" y="656"/>
                      <a:pt x="643" y="834"/>
                      <a:pt x="417" y="834"/>
                    </a:cubicBezTo>
                    <a:cubicBezTo>
                      <a:pt x="179" y="834"/>
                      <a:pt x="0" y="656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43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44"/>
              <p:cNvSpPr/>
              <p:nvPr/>
            </p:nvSpPr>
            <p:spPr>
              <a:xfrm>
                <a:off x="1799625" y="1457150"/>
                <a:ext cx="2085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5" extrusionOk="0">
                    <a:moveTo>
                      <a:pt x="834" y="417"/>
                    </a:moveTo>
                    <a:cubicBezTo>
                      <a:pt x="834" y="656"/>
                      <a:pt x="655" y="834"/>
                      <a:pt x="417" y="834"/>
                    </a:cubicBezTo>
                    <a:cubicBezTo>
                      <a:pt x="191" y="834"/>
                      <a:pt x="0" y="656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55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44"/>
              <p:cNvSpPr/>
              <p:nvPr/>
            </p:nvSpPr>
            <p:spPr>
              <a:xfrm>
                <a:off x="1626975" y="1404475"/>
                <a:ext cx="155700" cy="72650"/>
              </a:xfrm>
              <a:custGeom>
                <a:avLst/>
                <a:gdLst/>
                <a:ahLst/>
                <a:cxnLst/>
                <a:rect l="l" t="t" r="r" b="b"/>
                <a:pathLst>
                  <a:path w="6228" h="2906" extrusionOk="0">
                    <a:moveTo>
                      <a:pt x="1" y="0"/>
                    </a:moveTo>
                    <a:lnTo>
                      <a:pt x="1" y="2905"/>
                    </a:lnTo>
                    <a:lnTo>
                      <a:pt x="6228" y="2905"/>
                    </a:lnTo>
                    <a:lnTo>
                      <a:pt x="622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63" name="Google Shape;2363;p44"/>
          <p:cNvGrpSpPr/>
          <p:nvPr/>
        </p:nvGrpSpPr>
        <p:grpSpPr>
          <a:xfrm rot="-463991">
            <a:off x="7279872" y="2477592"/>
            <a:ext cx="1747157" cy="2313435"/>
            <a:chOff x="3079550" y="2361275"/>
            <a:chExt cx="565275" cy="750425"/>
          </a:xfrm>
        </p:grpSpPr>
        <p:sp>
          <p:nvSpPr>
            <p:cNvPr id="2364" name="Google Shape;2364;p44"/>
            <p:cNvSpPr/>
            <p:nvPr/>
          </p:nvSpPr>
          <p:spPr>
            <a:xfrm>
              <a:off x="3079550" y="2361288"/>
              <a:ext cx="565275" cy="750400"/>
            </a:xfrm>
            <a:custGeom>
              <a:avLst/>
              <a:gdLst/>
              <a:ahLst/>
              <a:cxnLst/>
              <a:rect l="l" t="t" r="r" b="b"/>
              <a:pathLst>
                <a:path w="22611" h="30016" extrusionOk="0">
                  <a:moveTo>
                    <a:pt x="11061" y="0"/>
                  </a:moveTo>
                  <a:cubicBezTo>
                    <a:pt x="10692" y="0"/>
                    <a:pt x="10382" y="298"/>
                    <a:pt x="10382" y="679"/>
                  </a:cubicBezTo>
                  <a:cubicBezTo>
                    <a:pt x="10382" y="964"/>
                    <a:pt x="10573" y="1214"/>
                    <a:pt x="10835" y="1310"/>
                  </a:cubicBezTo>
                  <a:lnTo>
                    <a:pt x="10835" y="2917"/>
                  </a:lnTo>
                  <a:lnTo>
                    <a:pt x="9108" y="2917"/>
                  </a:lnTo>
                  <a:lnTo>
                    <a:pt x="9108" y="4596"/>
                  </a:lnTo>
                  <a:lnTo>
                    <a:pt x="7299" y="4596"/>
                  </a:lnTo>
                  <a:lnTo>
                    <a:pt x="7299" y="5417"/>
                  </a:lnTo>
                  <a:lnTo>
                    <a:pt x="6001" y="5417"/>
                  </a:lnTo>
                  <a:lnTo>
                    <a:pt x="6001" y="12823"/>
                  </a:lnTo>
                  <a:lnTo>
                    <a:pt x="4834" y="12823"/>
                  </a:lnTo>
                  <a:lnTo>
                    <a:pt x="4834" y="14859"/>
                  </a:lnTo>
                  <a:lnTo>
                    <a:pt x="4834" y="14907"/>
                  </a:lnTo>
                  <a:lnTo>
                    <a:pt x="4834" y="16883"/>
                  </a:lnTo>
                  <a:lnTo>
                    <a:pt x="4834" y="16943"/>
                  </a:lnTo>
                  <a:lnTo>
                    <a:pt x="4834" y="18919"/>
                  </a:lnTo>
                  <a:lnTo>
                    <a:pt x="4834" y="18979"/>
                  </a:lnTo>
                  <a:lnTo>
                    <a:pt x="4834" y="19705"/>
                  </a:lnTo>
                  <a:cubicBezTo>
                    <a:pt x="2798" y="21515"/>
                    <a:pt x="1512" y="24158"/>
                    <a:pt x="1512" y="27099"/>
                  </a:cubicBezTo>
                  <a:lnTo>
                    <a:pt x="1512" y="28087"/>
                  </a:lnTo>
                  <a:lnTo>
                    <a:pt x="0" y="28087"/>
                  </a:lnTo>
                  <a:lnTo>
                    <a:pt x="0" y="30016"/>
                  </a:lnTo>
                  <a:lnTo>
                    <a:pt x="4012" y="30016"/>
                  </a:lnTo>
                  <a:lnTo>
                    <a:pt x="4012" y="28087"/>
                  </a:lnTo>
                  <a:lnTo>
                    <a:pt x="2477" y="28087"/>
                  </a:lnTo>
                  <a:lnTo>
                    <a:pt x="2477" y="27099"/>
                  </a:lnTo>
                  <a:cubicBezTo>
                    <a:pt x="2477" y="24765"/>
                    <a:pt x="3370" y="22646"/>
                    <a:pt x="4834" y="21050"/>
                  </a:cubicBezTo>
                  <a:lnTo>
                    <a:pt x="4834" y="22991"/>
                  </a:lnTo>
                  <a:lnTo>
                    <a:pt x="4834" y="23039"/>
                  </a:lnTo>
                  <a:lnTo>
                    <a:pt x="4834" y="25075"/>
                  </a:lnTo>
                  <a:lnTo>
                    <a:pt x="6560" y="25075"/>
                  </a:lnTo>
                  <a:cubicBezTo>
                    <a:pt x="6549" y="25217"/>
                    <a:pt x="6549" y="25360"/>
                    <a:pt x="6549" y="25491"/>
                  </a:cubicBezTo>
                  <a:cubicBezTo>
                    <a:pt x="6549" y="27992"/>
                    <a:pt x="8573" y="30016"/>
                    <a:pt x="11061" y="30016"/>
                  </a:cubicBezTo>
                  <a:cubicBezTo>
                    <a:pt x="13561" y="30016"/>
                    <a:pt x="15585" y="27992"/>
                    <a:pt x="15585" y="25491"/>
                  </a:cubicBezTo>
                  <a:cubicBezTo>
                    <a:pt x="15585" y="25360"/>
                    <a:pt x="15573" y="25217"/>
                    <a:pt x="15562" y="25075"/>
                  </a:cubicBezTo>
                  <a:lnTo>
                    <a:pt x="17264" y="25075"/>
                  </a:lnTo>
                  <a:lnTo>
                    <a:pt x="17264" y="23039"/>
                  </a:lnTo>
                  <a:lnTo>
                    <a:pt x="17264" y="22991"/>
                  </a:lnTo>
                  <a:lnTo>
                    <a:pt x="17264" y="21015"/>
                  </a:lnTo>
                  <a:lnTo>
                    <a:pt x="17264" y="20955"/>
                  </a:lnTo>
                  <a:lnTo>
                    <a:pt x="17264" y="20562"/>
                  </a:lnTo>
                  <a:cubicBezTo>
                    <a:pt x="19014" y="22181"/>
                    <a:pt x="20122" y="24515"/>
                    <a:pt x="20122" y="27099"/>
                  </a:cubicBezTo>
                  <a:lnTo>
                    <a:pt x="20122" y="28087"/>
                  </a:lnTo>
                  <a:lnTo>
                    <a:pt x="18598" y="28087"/>
                  </a:lnTo>
                  <a:lnTo>
                    <a:pt x="18598" y="30016"/>
                  </a:lnTo>
                  <a:lnTo>
                    <a:pt x="22610" y="30016"/>
                  </a:lnTo>
                  <a:lnTo>
                    <a:pt x="22610" y="28087"/>
                  </a:lnTo>
                  <a:lnTo>
                    <a:pt x="21086" y="28087"/>
                  </a:lnTo>
                  <a:lnTo>
                    <a:pt x="21086" y="27099"/>
                  </a:lnTo>
                  <a:cubicBezTo>
                    <a:pt x="21086" y="23920"/>
                    <a:pt x="19586" y="21098"/>
                    <a:pt x="17264" y="19300"/>
                  </a:cubicBezTo>
                  <a:lnTo>
                    <a:pt x="17264" y="18979"/>
                  </a:lnTo>
                  <a:lnTo>
                    <a:pt x="17264" y="18919"/>
                  </a:lnTo>
                  <a:lnTo>
                    <a:pt x="17264" y="16943"/>
                  </a:lnTo>
                  <a:lnTo>
                    <a:pt x="17264" y="16883"/>
                  </a:lnTo>
                  <a:lnTo>
                    <a:pt x="17264" y="14907"/>
                  </a:lnTo>
                  <a:lnTo>
                    <a:pt x="17264" y="14859"/>
                  </a:lnTo>
                  <a:lnTo>
                    <a:pt x="17264" y="12823"/>
                  </a:lnTo>
                  <a:lnTo>
                    <a:pt x="16121" y="12823"/>
                  </a:lnTo>
                  <a:lnTo>
                    <a:pt x="16121" y="5417"/>
                  </a:lnTo>
                  <a:lnTo>
                    <a:pt x="14823" y="5417"/>
                  </a:lnTo>
                  <a:lnTo>
                    <a:pt x="14823" y="4596"/>
                  </a:lnTo>
                  <a:lnTo>
                    <a:pt x="13014" y="4596"/>
                  </a:lnTo>
                  <a:lnTo>
                    <a:pt x="13014" y="2917"/>
                  </a:lnTo>
                  <a:lnTo>
                    <a:pt x="11287" y="2917"/>
                  </a:lnTo>
                  <a:lnTo>
                    <a:pt x="11287" y="1310"/>
                  </a:lnTo>
                  <a:cubicBezTo>
                    <a:pt x="11549" y="1214"/>
                    <a:pt x="11740" y="964"/>
                    <a:pt x="11740" y="679"/>
                  </a:cubicBezTo>
                  <a:cubicBezTo>
                    <a:pt x="11740" y="310"/>
                    <a:pt x="11430" y="0"/>
                    <a:pt x="11061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65" name="Google Shape;2365;p44"/>
            <p:cNvGrpSpPr/>
            <p:nvPr/>
          </p:nvGrpSpPr>
          <p:grpSpPr>
            <a:xfrm>
              <a:off x="3079550" y="2361275"/>
              <a:ext cx="565275" cy="750425"/>
              <a:chOff x="3079550" y="1008875"/>
              <a:chExt cx="565275" cy="750425"/>
            </a:xfrm>
          </p:grpSpPr>
          <p:sp>
            <p:nvSpPr>
              <p:cNvPr id="2366" name="Google Shape;2366;p44"/>
              <p:cNvSpPr/>
              <p:nvPr/>
            </p:nvSpPr>
            <p:spPr>
              <a:xfrm>
                <a:off x="3350400" y="1025850"/>
                <a:ext cx="11350" cy="872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490" extrusionOk="0">
                    <a:moveTo>
                      <a:pt x="1" y="1"/>
                    </a:moveTo>
                    <a:lnTo>
                      <a:pt x="1" y="3489"/>
                    </a:lnTo>
                    <a:lnTo>
                      <a:pt x="453" y="3489"/>
                    </a:lnTo>
                    <a:lnTo>
                      <a:pt x="45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44"/>
              <p:cNvSpPr/>
              <p:nvPr/>
            </p:nvSpPr>
            <p:spPr>
              <a:xfrm>
                <a:off x="3339100" y="1008875"/>
                <a:ext cx="33950" cy="33975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1359" extrusionOk="0">
                    <a:moveTo>
                      <a:pt x="679" y="1"/>
                    </a:moveTo>
                    <a:cubicBezTo>
                      <a:pt x="298" y="1"/>
                      <a:pt x="0" y="310"/>
                      <a:pt x="0" y="680"/>
                    </a:cubicBezTo>
                    <a:cubicBezTo>
                      <a:pt x="0" y="1061"/>
                      <a:pt x="310" y="1358"/>
                      <a:pt x="679" y="1358"/>
                    </a:cubicBezTo>
                    <a:cubicBezTo>
                      <a:pt x="1048" y="1358"/>
                      <a:pt x="1358" y="1049"/>
                      <a:pt x="1358" y="680"/>
                    </a:cubicBezTo>
                    <a:cubicBezTo>
                      <a:pt x="1358" y="310"/>
                      <a:pt x="1048" y="1"/>
                      <a:pt x="67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44"/>
              <p:cNvSpPr/>
              <p:nvPr/>
            </p:nvSpPr>
            <p:spPr>
              <a:xfrm>
                <a:off x="3229550" y="1144325"/>
                <a:ext cx="253050" cy="347375"/>
              </a:xfrm>
              <a:custGeom>
                <a:avLst/>
                <a:gdLst/>
                <a:ahLst/>
                <a:cxnLst/>
                <a:rect l="l" t="t" r="r" b="b"/>
                <a:pathLst>
                  <a:path w="10122" h="13895" extrusionOk="0">
                    <a:moveTo>
                      <a:pt x="1" y="0"/>
                    </a:moveTo>
                    <a:lnTo>
                      <a:pt x="1" y="8835"/>
                    </a:lnTo>
                    <a:cubicBezTo>
                      <a:pt x="1" y="11633"/>
                      <a:pt x="2263" y="13895"/>
                      <a:pt x="5061" y="13895"/>
                    </a:cubicBezTo>
                    <a:cubicBezTo>
                      <a:pt x="7859" y="13895"/>
                      <a:pt x="10121" y="11633"/>
                      <a:pt x="10121" y="8835"/>
                    </a:cubicBezTo>
                    <a:lnTo>
                      <a:pt x="1012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44"/>
              <p:cNvSpPr/>
              <p:nvPr/>
            </p:nvSpPr>
            <p:spPr>
              <a:xfrm>
                <a:off x="3242950" y="1533350"/>
                <a:ext cx="226250" cy="225950"/>
              </a:xfrm>
              <a:custGeom>
                <a:avLst/>
                <a:gdLst/>
                <a:ahLst/>
                <a:cxnLst/>
                <a:rect l="l" t="t" r="r" b="b"/>
                <a:pathLst>
                  <a:path w="9050" h="9038" extrusionOk="0">
                    <a:moveTo>
                      <a:pt x="4525" y="1"/>
                    </a:moveTo>
                    <a:cubicBezTo>
                      <a:pt x="2025" y="1"/>
                      <a:pt x="1" y="2025"/>
                      <a:pt x="1" y="4513"/>
                    </a:cubicBezTo>
                    <a:cubicBezTo>
                      <a:pt x="1" y="7013"/>
                      <a:pt x="2037" y="9037"/>
                      <a:pt x="4525" y="9037"/>
                    </a:cubicBezTo>
                    <a:cubicBezTo>
                      <a:pt x="7025" y="9037"/>
                      <a:pt x="9049" y="7013"/>
                      <a:pt x="9049" y="4513"/>
                    </a:cubicBezTo>
                    <a:cubicBezTo>
                      <a:pt x="9049" y="2025"/>
                      <a:pt x="7025" y="1"/>
                      <a:pt x="45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44"/>
              <p:cNvSpPr/>
              <p:nvPr/>
            </p:nvSpPr>
            <p:spPr>
              <a:xfrm>
                <a:off x="3312300" y="1602700"/>
                <a:ext cx="87550" cy="87250"/>
              </a:xfrm>
              <a:custGeom>
                <a:avLst/>
                <a:gdLst/>
                <a:ahLst/>
                <a:cxnLst/>
                <a:rect l="l" t="t" r="r" b="b"/>
                <a:pathLst>
                  <a:path w="3502" h="3490" extrusionOk="0">
                    <a:moveTo>
                      <a:pt x="1751" y="1"/>
                    </a:moveTo>
                    <a:cubicBezTo>
                      <a:pt x="787" y="1"/>
                      <a:pt x="1" y="775"/>
                      <a:pt x="1" y="1739"/>
                    </a:cubicBezTo>
                    <a:cubicBezTo>
                      <a:pt x="1" y="2715"/>
                      <a:pt x="787" y="3489"/>
                      <a:pt x="1751" y="3489"/>
                    </a:cubicBezTo>
                    <a:cubicBezTo>
                      <a:pt x="2715" y="3489"/>
                      <a:pt x="3501" y="2715"/>
                      <a:pt x="3501" y="1739"/>
                    </a:cubicBezTo>
                    <a:cubicBezTo>
                      <a:pt x="3501" y="775"/>
                      <a:pt x="2715" y="1"/>
                      <a:pt x="17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44"/>
              <p:cNvSpPr/>
              <p:nvPr/>
            </p:nvSpPr>
            <p:spPr>
              <a:xfrm>
                <a:off x="3272125" y="1262200"/>
                <a:ext cx="1679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6716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6716" y="4143"/>
                    </a:lnTo>
                    <a:lnTo>
                      <a:pt x="67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44"/>
              <p:cNvSpPr/>
              <p:nvPr/>
            </p:nvSpPr>
            <p:spPr>
              <a:xfrm>
                <a:off x="3117350" y="1440200"/>
                <a:ext cx="489375" cy="286050"/>
              </a:xfrm>
              <a:custGeom>
                <a:avLst/>
                <a:gdLst/>
                <a:ahLst/>
                <a:cxnLst/>
                <a:rect l="l" t="t" r="r" b="b"/>
                <a:pathLst>
                  <a:path w="19575" h="11442" extrusionOk="0">
                    <a:moveTo>
                      <a:pt x="9775" y="0"/>
                    </a:moveTo>
                    <a:cubicBezTo>
                      <a:pt x="4382" y="0"/>
                      <a:pt x="0" y="4417"/>
                      <a:pt x="0" y="9846"/>
                    </a:cubicBezTo>
                    <a:lnTo>
                      <a:pt x="0" y="11442"/>
                    </a:lnTo>
                    <a:lnTo>
                      <a:pt x="965" y="11442"/>
                    </a:lnTo>
                    <a:lnTo>
                      <a:pt x="965" y="9846"/>
                    </a:lnTo>
                    <a:cubicBezTo>
                      <a:pt x="965" y="4941"/>
                      <a:pt x="4917" y="964"/>
                      <a:pt x="9775" y="964"/>
                    </a:cubicBezTo>
                    <a:lnTo>
                      <a:pt x="9799" y="964"/>
                    </a:lnTo>
                    <a:cubicBezTo>
                      <a:pt x="14657" y="964"/>
                      <a:pt x="18610" y="4941"/>
                      <a:pt x="18610" y="9846"/>
                    </a:cubicBezTo>
                    <a:lnTo>
                      <a:pt x="18610" y="11442"/>
                    </a:lnTo>
                    <a:lnTo>
                      <a:pt x="19574" y="11442"/>
                    </a:lnTo>
                    <a:lnTo>
                      <a:pt x="19574" y="9846"/>
                    </a:lnTo>
                    <a:cubicBezTo>
                      <a:pt x="19574" y="4417"/>
                      <a:pt x="15181" y="0"/>
                      <a:pt x="97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44"/>
              <p:cNvSpPr/>
              <p:nvPr/>
            </p:nvSpPr>
            <p:spPr>
              <a:xfrm>
                <a:off x="3200400" y="15836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44"/>
              <p:cNvSpPr/>
              <p:nvPr/>
            </p:nvSpPr>
            <p:spPr>
              <a:xfrm>
                <a:off x="3252175" y="15836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44"/>
              <p:cNvSpPr/>
              <p:nvPr/>
            </p:nvSpPr>
            <p:spPr>
              <a:xfrm>
                <a:off x="3303975" y="15836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44"/>
              <p:cNvSpPr/>
              <p:nvPr/>
            </p:nvSpPr>
            <p:spPr>
              <a:xfrm>
                <a:off x="3355475" y="15836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44"/>
              <p:cNvSpPr/>
              <p:nvPr/>
            </p:nvSpPr>
            <p:spPr>
              <a:xfrm>
                <a:off x="3407250" y="15836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44"/>
              <p:cNvSpPr/>
              <p:nvPr/>
            </p:nvSpPr>
            <p:spPr>
              <a:xfrm>
                <a:off x="3459050" y="15836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44"/>
              <p:cNvSpPr/>
              <p:nvPr/>
            </p:nvSpPr>
            <p:spPr>
              <a:xfrm>
                <a:off x="3200400" y="15327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44"/>
              <p:cNvSpPr/>
              <p:nvPr/>
            </p:nvSpPr>
            <p:spPr>
              <a:xfrm>
                <a:off x="3252175" y="15327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44"/>
              <p:cNvSpPr/>
              <p:nvPr/>
            </p:nvSpPr>
            <p:spPr>
              <a:xfrm>
                <a:off x="3303975" y="15327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44"/>
              <p:cNvSpPr/>
              <p:nvPr/>
            </p:nvSpPr>
            <p:spPr>
              <a:xfrm>
                <a:off x="3355475" y="15327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44"/>
              <p:cNvSpPr/>
              <p:nvPr/>
            </p:nvSpPr>
            <p:spPr>
              <a:xfrm>
                <a:off x="3407250" y="15327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44"/>
              <p:cNvSpPr/>
              <p:nvPr/>
            </p:nvSpPr>
            <p:spPr>
              <a:xfrm>
                <a:off x="3459050" y="15327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44"/>
              <p:cNvSpPr/>
              <p:nvPr/>
            </p:nvSpPr>
            <p:spPr>
              <a:xfrm>
                <a:off x="3200400" y="1481850"/>
                <a:ext cx="52100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97" extrusionOk="0">
                    <a:moveTo>
                      <a:pt x="0" y="1"/>
                    </a:moveTo>
                    <a:lnTo>
                      <a:pt x="0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44"/>
              <p:cNvSpPr/>
              <p:nvPr/>
            </p:nvSpPr>
            <p:spPr>
              <a:xfrm>
                <a:off x="3252175" y="1481850"/>
                <a:ext cx="5212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97" extrusionOk="0">
                    <a:moveTo>
                      <a:pt x="1" y="1"/>
                    </a:moveTo>
                    <a:lnTo>
                      <a:pt x="1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44"/>
              <p:cNvSpPr/>
              <p:nvPr/>
            </p:nvSpPr>
            <p:spPr>
              <a:xfrm>
                <a:off x="3303975" y="1481850"/>
                <a:ext cx="52100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97" extrusionOk="0">
                    <a:moveTo>
                      <a:pt x="0" y="1"/>
                    </a:moveTo>
                    <a:lnTo>
                      <a:pt x="0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44"/>
              <p:cNvSpPr/>
              <p:nvPr/>
            </p:nvSpPr>
            <p:spPr>
              <a:xfrm>
                <a:off x="3355475" y="1481850"/>
                <a:ext cx="52100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97" extrusionOk="0">
                    <a:moveTo>
                      <a:pt x="0" y="1"/>
                    </a:moveTo>
                    <a:lnTo>
                      <a:pt x="0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44"/>
              <p:cNvSpPr/>
              <p:nvPr/>
            </p:nvSpPr>
            <p:spPr>
              <a:xfrm>
                <a:off x="3407250" y="1481850"/>
                <a:ext cx="5212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97" extrusionOk="0">
                    <a:moveTo>
                      <a:pt x="1" y="1"/>
                    </a:moveTo>
                    <a:lnTo>
                      <a:pt x="1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44"/>
              <p:cNvSpPr/>
              <p:nvPr/>
            </p:nvSpPr>
            <p:spPr>
              <a:xfrm>
                <a:off x="3459050" y="1481850"/>
                <a:ext cx="5212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97" extrusionOk="0">
                    <a:moveTo>
                      <a:pt x="1" y="1"/>
                    </a:moveTo>
                    <a:lnTo>
                      <a:pt x="1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44"/>
              <p:cNvSpPr/>
              <p:nvPr/>
            </p:nvSpPr>
            <p:spPr>
              <a:xfrm>
                <a:off x="3200400" y="14312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44"/>
              <p:cNvSpPr/>
              <p:nvPr/>
            </p:nvSpPr>
            <p:spPr>
              <a:xfrm>
                <a:off x="3252175" y="14312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" name="Google Shape;2393;p44"/>
              <p:cNvSpPr/>
              <p:nvPr/>
            </p:nvSpPr>
            <p:spPr>
              <a:xfrm>
                <a:off x="3303975" y="14312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44"/>
              <p:cNvSpPr/>
              <p:nvPr/>
            </p:nvSpPr>
            <p:spPr>
              <a:xfrm>
                <a:off x="3355475" y="14312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44"/>
              <p:cNvSpPr/>
              <p:nvPr/>
            </p:nvSpPr>
            <p:spPr>
              <a:xfrm>
                <a:off x="3407250" y="14312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44"/>
              <p:cNvSpPr/>
              <p:nvPr/>
            </p:nvSpPr>
            <p:spPr>
              <a:xfrm>
                <a:off x="3459050" y="14312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44"/>
              <p:cNvSpPr/>
              <p:nvPr/>
            </p:nvSpPr>
            <p:spPr>
              <a:xfrm>
                <a:off x="3200400" y="13803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44"/>
              <p:cNvSpPr/>
              <p:nvPr/>
            </p:nvSpPr>
            <p:spPr>
              <a:xfrm>
                <a:off x="3252175" y="13803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44"/>
              <p:cNvSpPr/>
              <p:nvPr/>
            </p:nvSpPr>
            <p:spPr>
              <a:xfrm>
                <a:off x="3303975" y="13803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44"/>
              <p:cNvSpPr/>
              <p:nvPr/>
            </p:nvSpPr>
            <p:spPr>
              <a:xfrm>
                <a:off x="3355475" y="13803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44"/>
              <p:cNvSpPr/>
              <p:nvPr/>
            </p:nvSpPr>
            <p:spPr>
              <a:xfrm>
                <a:off x="3407250" y="13803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44"/>
              <p:cNvSpPr/>
              <p:nvPr/>
            </p:nvSpPr>
            <p:spPr>
              <a:xfrm>
                <a:off x="3459050" y="13803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44"/>
              <p:cNvSpPr/>
              <p:nvPr/>
            </p:nvSpPr>
            <p:spPr>
              <a:xfrm>
                <a:off x="3200400" y="13294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44"/>
              <p:cNvSpPr/>
              <p:nvPr/>
            </p:nvSpPr>
            <p:spPr>
              <a:xfrm>
                <a:off x="3252175" y="13294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44"/>
              <p:cNvSpPr/>
              <p:nvPr/>
            </p:nvSpPr>
            <p:spPr>
              <a:xfrm>
                <a:off x="3303975" y="13294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44"/>
              <p:cNvSpPr/>
              <p:nvPr/>
            </p:nvSpPr>
            <p:spPr>
              <a:xfrm>
                <a:off x="3355475" y="13294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44"/>
              <p:cNvSpPr/>
              <p:nvPr/>
            </p:nvSpPr>
            <p:spPr>
              <a:xfrm>
                <a:off x="3407250" y="13294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44"/>
              <p:cNvSpPr/>
              <p:nvPr/>
            </p:nvSpPr>
            <p:spPr>
              <a:xfrm>
                <a:off x="3459050" y="13294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44"/>
              <p:cNvSpPr/>
              <p:nvPr/>
            </p:nvSpPr>
            <p:spPr>
              <a:xfrm>
                <a:off x="3079550" y="1711050"/>
                <a:ext cx="100325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4013" h="1930" extrusionOk="0">
                    <a:moveTo>
                      <a:pt x="0" y="1"/>
                    </a:moveTo>
                    <a:lnTo>
                      <a:pt x="0" y="1929"/>
                    </a:lnTo>
                    <a:lnTo>
                      <a:pt x="4012" y="1929"/>
                    </a:lnTo>
                    <a:lnTo>
                      <a:pt x="401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44"/>
              <p:cNvSpPr/>
              <p:nvPr/>
            </p:nvSpPr>
            <p:spPr>
              <a:xfrm>
                <a:off x="3544475" y="1711050"/>
                <a:ext cx="100350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4014" h="1930" extrusionOk="0">
                    <a:moveTo>
                      <a:pt x="1" y="1"/>
                    </a:moveTo>
                    <a:lnTo>
                      <a:pt x="1" y="1929"/>
                    </a:lnTo>
                    <a:lnTo>
                      <a:pt x="4013" y="1929"/>
                    </a:lnTo>
                    <a:lnTo>
                      <a:pt x="401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44"/>
              <p:cNvSpPr/>
              <p:nvPr/>
            </p:nvSpPr>
            <p:spPr>
              <a:xfrm>
                <a:off x="3272125" y="12008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0" y="0"/>
                    </a:moveTo>
                    <a:lnTo>
                      <a:pt x="0" y="1465"/>
                    </a:lnTo>
                    <a:lnTo>
                      <a:pt x="929" y="1465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" name="Google Shape;2412;p44"/>
              <p:cNvSpPr/>
              <p:nvPr/>
            </p:nvSpPr>
            <p:spPr>
              <a:xfrm>
                <a:off x="3344450" y="12008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1" y="0"/>
                    </a:moveTo>
                    <a:lnTo>
                      <a:pt x="1" y="1465"/>
                    </a:lnTo>
                    <a:lnTo>
                      <a:pt x="929" y="1465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" name="Google Shape;2413;p44"/>
              <p:cNvSpPr/>
              <p:nvPr/>
            </p:nvSpPr>
            <p:spPr>
              <a:xfrm>
                <a:off x="3344450" y="12008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1" y="0"/>
                    </a:moveTo>
                    <a:lnTo>
                      <a:pt x="1" y="1465"/>
                    </a:lnTo>
                    <a:lnTo>
                      <a:pt x="929" y="1465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" name="Google Shape;2414;p44"/>
              <p:cNvSpPr/>
              <p:nvPr/>
            </p:nvSpPr>
            <p:spPr>
              <a:xfrm>
                <a:off x="3417075" y="1200875"/>
                <a:ext cx="229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465" extrusionOk="0">
                    <a:moveTo>
                      <a:pt x="1" y="0"/>
                    </a:moveTo>
                    <a:lnTo>
                      <a:pt x="1" y="1465"/>
                    </a:lnTo>
                    <a:lnTo>
                      <a:pt x="918" y="1465"/>
                    </a:lnTo>
                    <a:lnTo>
                      <a:pt x="9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" name="Google Shape;2415;p44"/>
              <p:cNvSpPr/>
              <p:nvPr/>
            </p:nvSpPr>
            <p:spPr>
              <a:xfrm>
                <a:off x="3262000" y="1123775"/>
                <a:ext cx="188150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7526" h="823" extrusionOk="0">
                    <a:moveTo>
                      <a:pt x="1" y="1"/>
                    </a:moveTo>
                    <a:lnTo>
                      <a:pt x="1" y="822"/>
                    </a:lnTo>
                    <a:lnTo>
                      <a:pt x="7525" y="822"/>
                    </a:lnTo>
                    <a:lnTo>
                      <a:pt x="752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44"/>
              <p:cNvSpPr/>
              <p:nvPr/>
            </p:nvSpPr>
            <p:spPr>
              <a:xfrm>
                <a:off x="3307250" y="1081800"/>
                <a:ext cx="97350" cy="42000"/>
              </a:xfrm>
              <a:custGeom>
                <a:avLst/>
                <a:gdLst/>
                <a:ahLst/>
                <a:cxnLst/>
                <a:rect l="l" t="t" r="r" b="b"/>
                <a:pathLst>
                  <a:path w="3894" h="1680" extrusionOk="0">
                    <a:moveTo>
                      <a:pt x="0" y="1"/>
                    </a:moveTo>
                    <a:lnTo>
                      <a:pt x="0" y="1680"/>
                    </a:lnTo>
                    <a:lnTo>
                      <a:pt x="3894" y="1680"/>
                    </a:lnTo>
                    <a:lnTo>
                      <a:pt x="389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17" name="Google Shape;2417;p44"/>
          <p:cNvGrpSpPr/>
          <p:nvPr/>
        </p:nvGrpSpPr>
        <p:grpSpPr>
          <a:xfrm rot="914391">
            <a:off x="7949111" y="379269"/>
            <a:ext cx="836213" cy="1254211"/>
            <a:chOff x="6630575" y="1482600"/>
            <a:chExt cx="292025" cy="438475"/>
          </a:xfrm>
        </p:grpSpPr>
        <p:sp>
          <p:nvSpPr>
            <p:cNvPr id="2418" name="Google Shape;2418;p44"/>
            <p:cNvSpPr/>
            <p:nvPr/>
          </p:nvSpPr>
          <p:spPr>
            <a:xfrm>
              <a:off x="6630575" y="1482750"/>
              <a:ext cx="292025" cy="438175"/>
            </a:xfrm>
            <a:custGeom>
              <a:avLst/>
              <a:gdLst/>
              <a:ahLst/>
              <a:cxnLst/>
              <a:rect l="l" t="t" r="r" b="b"/>
              <a:pathLst>
                <a:path w="11681" h="17527" extrusionOk="0">
                  <a:moveTo>
                    <a:pt x="5847" y="0"/>
                  </a:moveTo>
                  <a:cubicBezTo>
                    <a:pt x="2620" y="0"/>
                    <a:pt x="1" y="2608"/>
                    <a:pt x="1" y="5835"/>
                  </a:cubicBezTo>
                  <a:lnTo>
                    <a:pt x="1" y="9633"/>
                  </a:lnTo>
                  <a:lnTo>
                    <a:pt x="1" y="14586"/>
                  </a:lnTo>
                  <a:lnTo>
                    <a:pt x="1" y="14990"/>
                  </a:lnTo>
                  <a:lnTo>
                    <a:pt x="1" y="15395"/>
                  </a:lnTo>
                  <a:lnTo>
                    <a:pt x="1" y="16538"/>
                  </a:lnTo>
                  <a:lnTo>
                    <a:pt x="1" y="16788"/>
                  </a:lnTo>
                  <a:cubicBezTo>
                    <a:pt x="1" y="16836"/>
                    <a:pt x="13" y="16872"/>
                    <a:pt x="13" y="16919"/>
                  </a:cubicBezTo>
                  <a:lnTo>
                    <a:pt x="24" y="16955"/>
                  </a:lnTo>
                  <a:cubicBezTo>
                    <a:pt x="36" y="16991"/>
                    <a:pt x="36" y="17026"/>
                    <a:pt x="48" y="17050"/>
                  </a:cubicBezTo>
                  <a:cubicBezTo>
                    <a:pt x="60" y="17062"/>
                    <a:pt x="60" y="17074"/>
                    <a:pt x="72" y="17086"/>
                  </a:cubicBezTo>
                  <a:cubicBezTo>
                    <a:pt x="84" y="17122"/>
                    <a:pt x="96" y="17145"/>
                    <a:pt x="120" y="17181"/>
                  </a:cubicBezTo>
                  <a:cubicBezTo>
                    <a:pt x="120" y="17193"/>
                    <a:pt x="132" y="17193"/>
                    <a:pt x="132" y="17205"/>
                  </a:cubicBezTo>
                  <a:cubicBezTo>
                    <a:pt x="155" y="17241"/>
                    <a:pt x="179" y="17265"/>
                    <a:pt x="215" y="17300"/>
                  </a:cubicBezTo>
                  <a:cubicBezTo>
                    <a:pt x="227" y="17312"/>
                    <a:pt x="239" y="17324"/>
                    <a:pt x="239" y="17324"/>
                  </a:cubicBezTo>
                  <a:cubicBezTo>
                    <a:pt x="263" y="17348"/>
                    <a:pt x="286" y="17372"/>
                    <a:pt x="310" y="17384"/>
                  </a:cubicBezTo>
                  <a:cubicBezTo>
                    <a:pt x="322" y="17395"/>
                    <a:pt x="334" y="17407"/>
                    <a:pt x="346" y="17407"/>
                  </a:cubicBezTo>
                  <a:cubicBezTo>
                    <a:pt x="370" y="17431"/>
                    <a:pt x="394" y="17443"/>
                    <a:pt x="429" y="17455"/>
                  </a:cubicBezTo>
                  <a:cubicBezTo>
                    <a:pt x="441" y="17455"/>
                    <a:pt x="453" y="17467"/>
                    <a:pt x="465" y="17467"/>
                  </a:cubicBezTo>
                  <a:cubicBezTo>
                    <a:pt x="465" y="17479"/>
                    <a:pt x="477" y="17479"/>
                    <a:pt x="477" y="17479"/>
                  </a:cubicBezTo>
                  <a:cubicBezTo>
                    <a:pt x="560" y="17503"/>
                    <a:pt x="655" y="17526"/>
                    <a:pt x="751" y="17526"/>
                  </a:cubicBezTo>
                  <a:lnTo>
                    <a:pt x="10931" y="17526"/>
                  </a:lnTo>
                  <a:cubicBezTo>
                    <a:pt x="11347" y="17526"/>
                    <a:pt x="11681" y="17193"/>
                    <a:pt x="11681" y="16788"/>
                  </a:cubicBezTo>
                  <a:lnTo>
                    <a:pt x="11681" y="16133"/>
                  </a:lnTo>
                  <a:lnTo>
                    <a:pt x="11681" y="15383"/>
                  </a:lnTo>
                  <a:lnTo>
                    <a:pt x="11681" y="14979"/>
                  </a:lnTo>
                  <a:lnTo>
                    <a:pt x="11681" y="14574"/>
                  </a:lnTo>
                  <a:lnTo>
                    <a:pt x="11681" y="9633"/>
                  </a:lnTo>
                  <a:lnTo>
                    <a:pt x="11681" y="5835"/>
                  </a:lnTo>
                  <a:cubicBezTo>
                    <a:pt x="11681" y="2608"/>
                    <a:pt x="9061" y="0"/>
                    <a:pt x="5847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19" name="Google Shape;2419;p44"/>
            <p:cNvGrpSpPr/>
            <p:nvPr/>
          </p:nvGrpSpPr>
          <p:grpSpPr>
            <a:xfrm>
              <a:off x="6630575" y="1482600"/>
              <a:ext cx="292025" cy="438475"/>
              <a:chOff x="6630575" y="-207050"/>
              <a:chExt cx="292025" cy="438475"/>
            </a:xfrm>
          </p:grpSpPr>
          <p:sp>
            <p:nvSpPr>
              <p:cNvPr id="2420" name="Google Shape;2420;p44"/>
              <p:cNvSpPr/>
              <p:nvPr/>
            </p:nvSpPr>
            <p:spPr>
              <a:xfrm>
                <a:off x="6630575" y="-207050"/>
                <a:ext cx="292025" cy="4384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7539" extrusionOk="0">
                    <a:moveTo>
                      <a:pt x="5847" y="1"/>
                    </a:moveTo>
                    <a:cubicBezTo>
                      <a:pt x="2620" y="1"/>
                      <a:pt x="1" y="2620"/>
                      <a:pt x="1" y="5847"/>
                    </a:cubicBezTo>
                    <a:lnTo>
                      <a:pt x="1" y="9645"/>
                    </a:lnTo>
                    <a:lnTo>
                      <a:pt x="1" y="16789"/>
                    </a:lnTo>
                    <a:cubicBezTo>
                      <a:pt x="1" y="17205"/>
                      <a:pt x="334" y="17539"/>
                      <a:pt x="751" y="17539"/>
                    </a:cubicBezTo>
                    <a:lnTo>
                      <a:pt x="10931" y="17539"/>
                    </a:lnTo>
                    <a:cubicBezTo>
                      <a:pt x="11347" y="17539"/>
                      <a:pt x="11681" y="17205"/>
                      <a:pt x="11681" y="16789"/>
                    </a:cubicBezTo>
                    <a:lnTo>
                      <a:pt x="11681" y="9645"/>
                    </a:lnTo>
                    <a:lnTo>
                      <a:pt x="11681" y="5847"/>
                    </a:lnTo>
                    <a:cubicBezTo>
                      <a:pt x="11681" y="2620"/>
                      <a:pt x="9061" y="1"/>
                      <a:pt x="58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44"/>
              <p:cNvSpPr/>
              <p:nvPr/>
            </p:nvSpPr>
            <p:spPr>
              <a:xfrm>
                <a:off x="6630575" y="167700"/>
                <a:ext cx="292025" cy="6372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2549" extrusionOk="0">
                    <a:moveTo>
                      <a:pt x="1" y="1"/>
                    </a:moveTo>
                    <a:lnTo>
                      <a:pt x="1" y="1799"/>
                    </a:lnTo>
                    <a:cubicBezTo>
                      <a:pt x="1" y="2215"/>
                      <a:pt x="334" y="2549"/>
                      <a:pt x="751" y="2549"/>
                    </a:cubicBezTo>
                    <a:lnTo>
                      <a:pt x="10931" y="2549"/>
                    </a:lnTo>
                    <a:cubicBezTo>
                      <a:pt x="11347" y="2549"/>
                      <a:pt x="11681" y="2215"/>
                      <a:pt x="11681" y="1799"/>
                    </a:cubicBezTo>
                    <a:lnTo>
                      <a:pt x="1168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44"/>
              <p:cNvSpPr/>
              <p:nvPr/>
            </p:nvSpPr>
            <p:spPr>
              <a:xfrm>
                <a:off x="6669275" y="45675"/>
                <a:ext cx="214325" cy="67300"/>
              </a:xfrm>
              <a:custGeom>
                <a:avLst/>
                <a:gdLst/>
                <a:ahLst/>
                <a:cxnLst/>
                <a:rect l="l" t="t" r="r" b="b"/>
                <a:pathLst>
                  <a:path w="8573" h="2692" extrusionOk="0">
                    <a:moveTo>
                      <a:pt x="1346" y="0"/>
                    </a:moveTo>
                    <a:cubicBezTo>
                      <a:pt x="608" y="0"/>
                      <a:pt x="0" y="608"/>
                      <a:pt x="0" y="1346"/>
                    </a:cubicBezTo>
                    <a:cubicBezTo>
                      <a:pt x="0" y="2084"/>
                      <a:pt x="608" y="2691"/>
                      <a:pt x="1346" y="2691"/>
                    </a:cubicBezTo>
                    <a:lnTo>
                      <a:pt x="7228" y="2691"/>
                    </a:lnTo>
                    <a:cubicBezTo>
                      <a:pt x="7978" y="2691"/>
                      <a:pt x="8573" y="2084"/>
                      <a:pt x="8573" y="1346"/>
                    </a:cubicBezTo>
                    <a:cubicBezTo>
                      <a:pt x="8573" y="608"/>
                      <a:pt x="7978" y="0"/>
                      <a:pt x="722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44"/>
              <p:cNvSpPr/>
              <p:nvPr/>
            </p:nvSpPr>
            <p:spPr>
              <a:xfrm>
                <a:off x="6663025" y="39425"/>
                <a:ext cx="227125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085" h="3192" extrusionOk="0">
                    <a:moveTo>
                      <a:pt x="7489" y="500"/>
                    </a:moveTo>
                    <a:cubicBezTo>
                      <a:pt x="8085" y="500"/>
                      <a:pt x="8573" y="989"/>
                      <a:pt x="8573" y="1596"/>
                    </a:cubicBezTo>
                    <a:cubicBezTo>
                      <a:pt x="8573" y="2203"/>
                      <a:pt x="8085" y="2691"/>
                      <a:pt x="7489" y="2691"/>
                    </a:cubicBezTo>
                    <a:lnTo>
                      <a:pt x="1608" y="2691"/>
                    </a:lnTo>
                    <a:cubicBezTo>
                      <a:pt x="1001" y="2691"/>
                      <a:pt x="512" y="2203"/>
                      <a:pt x="512" y="1596"/>
                    </a:cubicBezTo>
                    <a:cubicBezTo>
                      <a:pt x="512" y="989"/>
                      <a:pt x="1001" y="500"/>
                      <a:pt x="1608" y="500"/>
                    </a:cubicBezTo>
                    <a:close/>
                    <a:moveTo>
                      <a:pt x="1608" y="0"/>
                    </a:moveTo>
                    <a:cubicBezTo>
                      <a:pt x="715" y="0"/>
                      <a:pt x="0" y="715"/>
                      <a:pt x="0" y="1596"/>
                    </a:cubicBezTo>
                    <a:cubicBezTo>
                      <a:pt x="0" y="2477"/>
                      <a:pt x="715" y="3191"/>
                      <a:pt x="1608" y="3191"/>
                    </a:cubicBezTo>
                    <a:lnTo>
                      <a:pt x="7489" y="3191"/>
                    </a:lnTo>
                    <a:cubicBezTo>
                      <a:pt x="8371" y="3191"/>
                      <a:pt x="9085" y="2477"/>
                      <a:pt x="9085" y="1596"/>
                    </a:cubicBezTo>
                    <a:cubicBezTo>
                      <a:pt x="9085" y="715"/>
                      <a:pt x="8371" y="0"/>
                      <a:pt x="74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44"/>
              <p:cNvSpPr/>
              <p:nvPr/>
            </p:nvSpPr>
            <p:spPr>
              <a:xfrm>
                <a:off x="6700225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44"/>
              <p:cNvSpPr/>
              <p:nvPr/>
            </p:nvSpPr>
            <p:spPr>
              <a:xfrm>
                <a:off x="6735350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44"/>
              <p:cNvSpPr/>
              <p:nvPr/>
            </p:nvSpPr>
            <p:spPr>
              <a:xfrm>
                <a:off x="6770175" y="44775"/>
                <a:ext cx="128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13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13" y="2727"/>
                    </a:lnTo>
                    <a:lnTo>
                      <a:pt x="5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44"/>
              <p:cNvSpPr/>
              <p:nvPr/>
            </p:nvSpPr>
            <p:spPr>
              <a:xfrm>
                <a:off x="6805300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44"/>
              <p:cNvSpPr/>
              <p:nvPr/>
            </p:nvSpPr>
            <p:spPr>
              <a:xfrm>
                <a:off x="6840425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44"/>
              <p:cNvSpPr/>
              <p:nvPr/>
            </p:nvSpPr>
            <p:spPr>
              <a:xfrm>
                <a:off x="6630575" y="157600"/>
                <a:ext cx="292025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810" extrusionOk="0">
                    <a:moveTo>
                      <a:pt x="1" y="0"/>
                    </a:moveTo>
                    <a:lnTo>
                      <a:pt x="1" y="810"/>
                    </a:lnTo>
                    <a:lnTo>
                      <a:pt x="11681" y="810"/>
                    </a:lnTo>
                    <a:lnTo>
                      <a:pt x="116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44"/>
              <p:cNvSpPr/>
              <p:nvPr/>
            </p:nvSpPr>
            <p:spPr>
              <a:xfrm>
                <a:off x="6707675" y="-125775"/>
                <a:ext cx="137825" cy="137825"/>
              </a:xfrm>
              <a:custGeom>
                <a:avLst/>
                <a:gdLst/>
                <a:ahLst/>
                <a:cxnLst/>
                <a:rect l="l" t="t" r="r" b="b"/>
                <a:pathLst>
                  <a:path w="5513" h="5513" extrusionOk="0">
                    <a:moveTo>
                      <a:pt x="2751" y="0"/>
                    </a:moveTo>
                    <a:cubicBezTo>
                      <a:pt x="1227" y="0"/>
                      <a:pt x="0" y="1239"/>
                      <a:pt x="0" y="2763"/>
                    </a:cubicBezTo>
                    <a:cubicBezTo>
                      <a:pt x="0" y="4287"/>
                      <a:pt x="1227" y="5513"/>
                      <a:pt x="2751" y="5513"/>
                    </a:cubicBezTo>
                    <a:cubicBezTo>
                      <a:pt x="4287" y="5513"/>
                      <a:pt x="5513" y="4287"/>
                      <a:pt x="5513" y="2763"/>
                    </a:cubicBezTo>
                    <a:cubicBezTo>
                      <a:pt x="5513" y="1239"/>
                      <a:pt x="4287" y="0"/>
                      <a:pt x="27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2431;p44"/>
              <p:cNvSpPr/>
              <p:nvPr/>
            </p:nvSpPr>
            <p:spPr>
              <a:xfrm>
                <a:off x="6723450" y="-110000"/>
                <a:ext cx="106275" cy="106275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4251" extrusionOk="0">
                    <a:moveTo>
                      <a:pt x="2120" y="0"/>
                    </a:moveTo>
                    <a:cubicBezTo>
                      <a:pt x="953" y="0"/>
                      <a:pt x="0" y="953"/>
                      <a:pt x="0" y="2132"/>
                    </a:cubicBezTo>
                    <a:cubicBezTo>
                      <a:pt x="0" y="3298"/>
                      <a:pt x="953" y="4251"/>
                      <a:pt x="2120" y="4251"/>
                    </a:cubicBezTo>
                    <a:cubicBezTo>
                      <a:pt x="3298" y="4251"/>
                      <a:pt x="4251" y="3298"/>
                      <a:pt x="4251" y="2132"/>
                    </a:cubicBezTo>
                    <a:cubicBezTo>
                      <a:pt x="4251" y="953"/>
                      <a:pt x="3298" y="0"/>
                      <a:pt x="212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44"/>
              <p:cNvSpPr/>
              <p:nvPr/>
            </p:nvSpPr>
            <p:spPr>
              <a:xfrm>
                <a:off x="6723450" y="-71900"/>
                <a:ext cx="106275" cy="68175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2727" extrusionOk="0">
                    <a:moveTo>
                      <a:pt x="96" y="0"/>
                    </a:moveTo>
                    <a:cubicBezTo>
                      <a:pt x="36" y="191"/>
                      <a:pt x="0" y="393"/>
                      <a:pt x="0" y="608"/>
                    </a:cubicBezTo>
                    <a:cubicBezTo>
                      <a:pt x="0" y="1774"/>
                      <a:pt x="953" y="2727"/>
                      <a:pt x="2132" y="2727"/>
                    </a:cubicBezTo>
                    <a:cubicBezTo>
                      <a:pt x="3298" y="2727"/>
                      <a:pt x="4251" y="1774"/>
                      <a:pt x="4251" y="608"/>
                    </a:cubicBezTo>
                    <a:cubicBezTo>
                      <a:pt x="4251" y="393"/>
                      <a:pt x="4227" y="191"/>
                      <a:pt x="4168" y="0"/>
                    </a:cubicBezTo>
                    <a:cubicBezTo>
                      <a:pt x="3906" y="881"/>
                      <a:pt x="3084" y="1524"/>
                      <a:pt x="2132" y="1524"/>
                    </a:cubicBezTo>
                    <a:cubicBezTo>
                      <a:pt x="1167" y="1524"/>
                      <a:pt x="346" y="881"/>
                      <a:pt x="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2433;p44"/>
              <p:cNvSpPr/>
              <p:nvPr/>
            </p:nvSpPr>
            <p:spPr>
              <a:xfrm>
                <a:off x="6630575" y="167700"/>
                <a:ext cx="67600" cy="62250"/>
              </a:xfrm>
              <a:custGeom>
                <a:avLst/>
                <a:gdLst/>
                <a:ahLst/>
                <a:cxnLst/>
                <a:rect l="l" t="t" r="r" b="b"/>
                <a:pathLst>
                  <a:path w="2704" h="2490" extrusionOk="0">
                    <a:moveTo>
                      <a:pt x="1394" y="1"/>
                    </a:moveTo>
                    <a:lnTo>
                      <a:pt x="1" y="1561"/>
                    </a:lnTo>
                    <a:lnTo>
                      <a:pt x="1" y="1799"/>
                    </a:lnTo>
                    <a:cubicBezTo>
                      <a:pt x="1" y="2108"/>
                      <a:pt x="203" y="2382"/>
                      <a:pt x="477" y="2489"/>
                    </a:cubicBez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" name="Google Shape;2434;p44"/>
              <p:cNvSpPr/>
              <p:nvPr/>
            </p:nvSpPr>
            <p:spPr>
              <a:xfrm>
                <a:off x="6658550" y="167700"/>
                <a:ext cx="896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2537" extrusionOk="0">
                    <a:moveTo>
                      <a:pt x="2275" y="1"/>
                    </a:moveTo>
                    <a:lnTo>
                      <a:pt x="1" y="2537"/>
                    </a:lnTo>
                    <a:lnTo>
                      <a:pt x="1311" y="2537"/>
                    </a:lnTo>
                    <a:lnTo>
                      <a:pt x="35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" name="Google Shape;2435;p44"/>
              <p:cNvSpPr/>
              <p:nvPr/>
            </p:nvSpPr>
            <p:spPr>
              <a:xfrm>
                <a:off x="6708575" y="167700"/>
                <a:ext cx="89600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4" h="2537" extrusionOk="0">
                    <a:moveTo>
                      <a:pt x="2274" y="1"/>
                    </a:moveTo>
                    <a:lnTo>
                      <a:pt x="0" y="2537"/>
                    </a:lnTo>
                    <a:lnTo>
                      <a:pt x="1310" y="2537"/>
                    </a:lnTo>
                    <a:lnTo>
                      <a:pt x="35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" name="Google Shape;2436;p44"/>
              <p:cNvSpPr/>
              <p:nvPr/>
            </p:nvSpPr>
            <p:spPr>
              <a:xfrm>
                <a:off x="6858275" y="167700"/>
                <a:ext cx="643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2537" extrusionOk="0">
                    <a:moveTo>
                      <a:pt x="2287" y="1"/>
                    </a:moveTo>
                    <a:lnTo>
                      <a:pt x="1" y="2537"/>
                    </a:lnTo>
                    <a:lnTo>
                      <a:pt x="1311" y="2537"/>
                    </a:lnTo>
                    <a:lnTo>
                      <a:pt x="2573" y="1144"/>
                    </a:lnTo>
                    <a:lnTo>
                      <a:pt x="257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" name="Google Shape;2437;p44"/>
              <p:cNvSpPr/>
              <p:nvPr/>
            </p:nvSpPr>
            <p:spPr>
              <a:xfrm>
                <a:off x="6758575" y="167700"/>
                <a:ext cx="896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2537" extrusionOk="0">
                    <a:moveTo>
                      <a:pt x="2274" y="1"/>
                    </a:moveTo>
                    <a:lnTo>
                      <a:pt x="0" y="2537"/>
                    </a:lnTo>
                    <a:lnTo>
                      <a:pt x="1310" y="2537"/>
                    </a:lnTo>
                    <a:lnTo>
                      <a:pt x="35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44"/>
              <p:cNvSpPr/>
              <p:nvPr/>
            </p:nvSpPr>
            <p:spPr>
              <a:xfrm>
                <a:off x="6808275" y="167700"/>
                <a:ext cx="899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97" h="2537" extrusionOk="0">
                    <a:moveTo>
                      <a:pt x="2287" y="1"/>
                    </a:moveTo>
                    <a:lnTo>
                      <a:pt x="1" y="2537"/>
                    </a:lnTo>
                    <a:lnTo>
                      <a:pt x="1322" y="2537"/>
                    </a:lnTo>
                    <a:lnTo>
                      <a:pt x="35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9" name="Google Shape;2439;p44"/>
          <p:cNvGrpSpPr/>
          <p:nvPr/>
        </p:nvGrpSpPr>
        <p:grpSpPr>
          <a:xfrm>
            <a:off x="1495179" y="2021000"/>
            <a:ext cx="234762" cy="218290"/>
            <a:chOff x="8652775" y="883650"/>
            <a:chExt cx="38125" cy="35450"/>
          </a:xfrm>
        </p:grpSpPr>
        <p:sp>
          <p:nvSpPr>
            <p:cNvPr id="2440" name="Google Shape;2440;p44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44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44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44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4" name="Google Shape;2444;p44"/>
          <p:cNvGrpSpPr/>
          <p:nvPr/>
        </p:nvGrpSpPr>
        <p:grpSpPr>
          <a:xfrm>
            <a:off x="7410016" y="2370538"/>
            <a:ext cx="234762" cy="218290"/>
            <a:chOff x="8652775" y="883650"/>
            <a:chExt cx="38125" cy="35450"/>
          </a:xfrm>
        </p:grpSpPr>
        <p:sp>
          <p:nvSpPr>
            <p:cNvPr id="2445" name="Google Shape;2445;p44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44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44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8" name="Google Shape;2448;p44"/>
          <p:cNvGrpSpPr/>
          <p:nvPr/>
        </p:nvGrpSpPr>
        <p:grpSpPr>
          <a:xfrm rot="-807566">
            <a:off x="-107205" y="2647553"/>
            <a:ext cx="1827102" cy="2315108"/>
            <a:chOff x="4700075" y="3262363"/>
            <a:chExt cx="560525" cy="710238"/>
          </a:xfrm>
        </p:grpSpPr>
        <p:sp>
          <p:nvSpPr>
            <p:cNvPr id="2449" name="Google Shape;2449;p44"/>
            <p:cNvSpPr/>
            <p:nvPr/>
          </p:nvSpPr>
          <p:spPr>
            <a:xfrm>
              <a:off x="4700075" y="3262375"/>
              <a:ext cx="560525" cy="710225"/>
            </a:xfrm>
            <a:custGeom>
              <a:avLst/>
              <a:gdLst/>
              <a:ahLst/>
              <a:cxnLst/>
              <a:rect l="l" t="t" r="r" b="b"/>
              <a:pathLst>
                <a:path w="22421" h="28409" extrusionOk="0">
                  <a:moveTo>
                    <a:pt x="6728" y="0"/>
                  </a:moveTo>
                  <a:cubicBezTo>
                    <a:pt x="6121" y="0"/>
                    <a:pt x="5632" y="488"/>
                    <a:pt x="5632" y="1084"/>
                  </a:cubicBezTo>
                  <a:lnTo>
                    <a:pt x="5632" y="3000"/>
                  </a:lnTo>
                  <a:cubicBezTo>
                    <a:pt x="5394" y="3012"/>
                    <a:pt x="5204" y="3215"/>
                    <a:pt x="5204" y="3465"/>
                  </a:cubicBezTo>
                  <a:lnTo>
                    <a:pt x="5204" y="3953"/>
                  </a:lnTo>
                  <a:lnTo>
                    <a:pt x="4716" y="3953"/>
                  </a:lnTo>
                  <a:lnTo>
                    <a:pt x="4716" y="4286"/>
                  </a:lnTo>
                  <a:lnTo>
                    <a:pt x="3263" y="4286"/>
                  </a:lnTo>
                  <a:cubicBezTo>
                    <a:pt x="3120" y="3834"/>
                    <a:pt x="2692" y="3501"/>
                    <a:pt x="2192" y="3501"/>
                  </a:cubicBezTo>
                  <a:cubicBezTo>
                    <a:pt x="1584" y="3501"/>
                    <a:pt x="1084" y="4001"/>
                    <a:pt x="1084" y="4608"/>
                  </a:cubicBezTo>
                  <a:cubicBezTo>
                    <a:pt x="1084" y="5227"/>
                    <a:pt x="1572" y="5727"/>
                    <a:pt x="2192" y="5727"/>
                  </a:cubicBezTo>
                  <a:cubicBezTo>
                    <a:pt x="2692" y="5727"/>
                    <a:pt x="3108" y="5406"/>
                    <a:pt x="3251" y="4953"/>
                  </a:cubicBezTo>
                  <a:lnTo>
                    <a:pt x="4716" y="4953"/>
                  </a:lnTo>
                  <a:lnTo>
                    <a:pt x="4716" y="5298"/>
                  </a:lnTo>
                  <a:lnTo>
                    <a:pt x="5192" y="5298"/>
                  </a:lnTo>
                  <a:lnTo>
                    <a:pt x="5192" y="5727"/>
                  </a:lnTo>
                  <a:cubicBezTo>
                    <a:pt x="5192" y="5977"/>
                    <a:pt x="5394" y="6179"/>
                    <a:pt x="5632" y="6191"/>
                  </a:cubicBezTo>
                  <a:lnTo>
                    <a:pt x="5632" y="8394"/>
                  </a:lnTo>
                  <a:cubicBezTo>
                    <a:pt x="5632" y="8989"/>
                    <a:pt x="6121" y="9477"/>
                    <a:pt x="6728" y="9477"/>
                  </a:cubicBezTo>
                  <a:lnTo>
                    <a:pt x="9300" y="9477"/>
                  </a:lnTo>
                  <a:lnTo>
                    <a:pt x="9300" y="10323"/>
                  </a:lnTo>
                  <a:lnTo>
                    <a:pt x="4442" y="10323"/>
                  </a:lnTo>
                  <a:lnTo>
                    <a:pt x="4442" y="11216"/>
                  </a:lnTo>
                  <a:lnTo>
                    <a:pt x="4442" y="11966"/>
                  </a:lnTo>
                  <a:lnTo>
                    <a:pt x="4442" y="12013"/>
                  </a:lnTo>
                  <a:lnTo>
                    <a:pt x="5609" y="12013"/>
                  </a:lnTo>
                  <a:cubicBezTo>
                    <a:pt x="5251" y="12204"/>
                    <a:pt x="4906" y="12430"/>
                    <a:pt x="4585" y="12692"/>
                  </a:cubicBezTo>
                  <a:cubicBezTo>
                    <a:pt x="4358" y="12871"/>
                    <a:pt x="4132" y="13061"/>
                    <a:pt x="3930" y="13264"/>
                  </a:cubicBezTo>
                  <a:cubicBezTo>
                    <a:pt x="3739" y="13454"/>
                    <a:pt x="3573" y="13645"/>
                    <a:pt x="3418" y="13847"/>
                  </a:cubicBezTo>
                  <a:cubicBezTo>
                    <a:pt x="3037" y="14323"/>
                    <a:pt x="2739" y="14823"/>
                    <a:pt x="2513" y="15359"/>
                  </a:cubicBezTo>
                  <a:cubicBezTo>
                    <a:pt x="2275" y="15895"/>
                    <a:pt x="2108" y="16466"/>
                    <a:pt x="1977" y="17050"/>
                  </a:cubicBezTo>
                  <a:cubicBezTo>
                    <a:pt x="1846" y="17681"/>
                    <a:pt x="1775" y="18324"/>
                    <a:pt x="1727" y="18979"/>
                  </a:cubicBezTo>
                  <a:cubicBezTo>
                    <a:pt x="1680" y="19610"/>
                    <a:pt x="1668" y="20241"/>
                    <a:pt x="1668" y="20872"/>
                  </a:cubicBezTo>
                  <a:cubicBezTo>
                    <a:pt x="1668" y="20979"/>
                    <a:pt x="1668" y="21098"/>
                    <a:pt x="1668" y="21205"/>
                  </a:cubicBezTo>
                  <a:cubicBezTo>
                    <a:pt x="715" y="21443"/>
                    <a:pt x="1" y="22300"/>
                    <a:pt x="1" y="23336"/>
                  </a:cubicBezTo>
                  <a:lnTo>
                    <a:pt x="1" y="24848"/>
                  </a:lnTo>
                  <a:lnTo>
                    <a:pt x="1168" y="24848"/>
                  </a:lnTo>
                  <a:lnTo>
                    <a:pt x="1168" y="23324"/>
                  </a:lnTo>
                  <a:cubicBezTo>
                    <a:pt x="1168" y="22765"/>
                    <a:pt x="1632" y="22300"/>
                    <a:pt x="2192" y="22300"/>
                  </a:cubicBezTo>
                  <a:cubicBezTo>
                    <a:pt x="2763" y="22300"/>
                    <a:pt x="3227" y="22765"/>
                    <a:pt x="3227" y="23324"/>
                  </a:cubicBezTo>
                  <a:lnTo>
                    <a:pt x="3227" y="24836"/>
                  </a:lnTo>
                  <a:lnTo>
                    <a:pt x="4394" y="24836"/>
                  </a:lnTo>
                  <a:lnTo>
                    <a:pt x="4394" y="23324"/>
                  </a:lnTo>
                  <a:cubicBezTo>
                    <a:pt x="4394" y="22336"/>
                    <a:pt x="3739" y="21503"/>
                    <a:pt x="2834" y="21229"/>
                  </a:cubicBezTo>
                  <a:lnTo>
                    <a:pt x="2834" y="20860"/>
                  </a:lnTo>
                  <a:cubicBezTo>
                    <a:pt x="2834" y="20276"/>
                    <a:pt x="2846" y="19681"/>
                    <a:pt x="2882" y="19098"/>
                  </a:cubicBezTo>
                  <a:cubicBezTo>
                    <a:pt x="2918" y="18526"/>
                    <a:pt x="2989" y="17967"/>
                    <a:pt x="3096" y="17419"/>
                  </a:cubicBezTo>
                  <a:cubicBezTo>
                    <a:pt x="3215" y="16859"/>
                    <a:pt x="3382" y="16300"/>
                    <a:pt x="3620" y="15776"/>
                  </a:cubicBezTo>
                  <a:cubicBezTo>
                    <a:pt x="3811" y="15347"/>
                    <a:pt x="4061" y="14942"/>
                    <a:pt x="4358" y="14549"/>
                  </a:cubicBezTo>
                  <a:cubicBezTo>
                    <a:pt x="4478" y="14395"/>
                    <a:pt x="4609" y="14240"/>
                    <a:pt x="4751" y="14085"/>
                  </a:cubicBezTo>
                  <a:cubicBezTo>
                    <a:pt x="4906" y="13930"/>
                    <a:pt x="5061" y="13787"/>
                    <a:pt x="5228" y="13657"/>
                  </a:cubicBezTo>
                  <a:cubicBezTo>
                    <a:pt x="5430" y="13478"/>
                    <a:pt x="5656" y="13323"/>
                    <a:pt x="5882" y="13180"/>
                  </a:cubicBezTo>
                  <a:lnTo>
                    <a:pt x="5882" y="20872"/>
                  </a:lnTo>
                  <a:lnTo>
                    <a:pt x="7406" y="20872"/>
                  </a:lnTo>
                  <a:cubicBezTo>
                    <a:pt x="7335" y="21015"/>
                    <a:pt x="7276" y="21169"/>
                    <a:pt x="7216" y="21324"/>
                  </a:cubicBezTo>
                  <a:cubicBezTo>
                    <a:pt x="7014" y="21872"/>
                    <a:pt x="6883" y="22455"/>
                    <a:pt x="6811" y="23062"/>
                  </a:cubicBezTo>
                  <a:cubicBezTo>
                    <a:pt x="6740" y="23562"/>
                    <a:pt x="6704" y="24074"/>
                    <a:pt x="6704" y="24575"/>
                  </a:cubicBezTo>
                  <a:cubicBezTo>
                    <a:pt x="6692" y="25086"/>
                    <a:pt x="6716" y="25587"/>
                    <a:pt x="6752" y="26051"/>
                  </a:cubicBezTo>
                  <a:cubicBezTo>
                    <a:pt x="6573" y="26229"/>
                    <a:pt x="6454" y="26480"/>
                    <a:pt x="6454" y="26753"/>
                  </a:cubicBezTo>
                  <a:lnTo>
                    <a:pt x="6454" y="26968"/>
                  </a:lnTo>
                  <a:lnTo>
                    <a:pt x="4132" y="26968"/>
                  </a:lnTo>
                  <a:lnTo>
                    <a:pt x="4132" y="27682"/>
                  </a:lnTo>
                  <a:lnTo>
                    <a:pt x="4132" y="28396"/>
                  </a:lnTo>
                  <a:lnTo>
                    <a:pt x="4132" y="28408"/>
                  </a:lnTo>
                  <a:lnTo>
                    <a:pt x="8776" y="28408"/>
                  </a:lnTo>
                  <a:lnTo>
                    <a:pt x="8776" y="28396"/>
                  </a:lnTo>
                  <a:lnTo>
                    <a:pt x="8776" y="27682"/>
                  </a:lnTo>
                  <a:lnTo>
                    <a:pt x="8776" y="26968"/>
                  </a:lnTo>
                  <a:lnTo>
                    <a:pt x="8395" y="26968"/>
                  </a:lnTo>
                  <a:lnTo>
                    <a:pt x="8395" y="26753"/>
                  </a:lnTo>
                  <a:cubicBezTo>
                    <a:pt x="8395" y="26432"/>
                    <a:pt x="8240" y="26146"/>
                    <a:pt x="8002" y="25968"/>
                  </a:cubicBezTo>
                  <a:cubicBezTo>
                    <a:pt x="8002" y="25944"/>
                    <a:pt x="7990" y="25920"/>
                    <a:pt x="7990" y="25896"/>
                  </a:cubicBezTo>
                  <a:cubicBezTo>
                    <a:pt x="7954" y="25456"/>
                    <a:pt x="7942" y="25015"/>
                    <a:pt x="7954" y="24586"/>
                  </a:cubicBezTo>
                  <a:cubicBezTo>
                    <a:pt x="7966" y="24051"/>
                    <a:pt x="8014" y="23515"/>
                    <a:pt x="8109" y="22991"/>
                  </a:cubicBezTo>
                  <a:cubicBezTo>
                    <a:pt x="8121" y="22908"/>
                    <a:pt x="8133" y="22824"/>
                    <a:pt x="8157" y="22741"/>
                  </a:cubicBezTo>
                  <a:cubicBezTo>
                    <a:pt x="8228" y="22360"/>
                    <a:pt x="8335" y="21979"/>
                    <a:pt x="8478" y="21610"/>
                  </a:cubicBezTo>
                  <a:cubicBezTo>
                    <a:pt x="8585" y="21348"/>
                    <a:pt x="8704" y="21098"/>
                    <a:pt x="8859" y="20872"/>
                  </a:cubicBezTo>
                  <a:lnTo>
                    <a:pt x="13443" y="20872"/>
                  </a:lnTo>
                  <a:cubicBezTo>
                    <a:pt x="13633" y="21098"/>
                    <a:pt x="13788" y="21348"/>
                    <a:pt x="13919" y="21610"/>
                  </a:cubicBezTo>
                  <a:cubicBezTo>
                    <a:pt x="13979" y="21717"/>
                    <a:pt x="14038" y="21836"/>
                    <a:pt x="14086" y="21955"/>
                  </a:cubicBezTo>
                  <a:cubicBezTo>
                    <a:pt x="14205" y="22289"/>
                    <a:pt x="14312" y="22646"/>
                    <a:pt x="14384" y="22991"/>
                  </a:cubicBezTo>
                  <a:cubicBezTo>
                    <a:pt x="14491" y="23515"/>
                    <a:pt x="14550" y="24051"/>
                    <a:pt x="14550" y="24586"/>
                  </a:cubicBezTo>
                  <a:cubicBezTo>
                    <a:pt x="14562" y="25027"/>
                    <a:pt x="14526" y="25479"/>
                    <a:pt x="14467" y="25908"/>
                  </a:cubicBezTo>
                  <a:cubicBezTo>
                    <a:pt x="14467" y="25920"/>
                    <a:pt x="14455" y="25932"/>
                    <a:pt x="14455" y="25944"/>
                  </a:cubicBezTo>
                  <a:cubicBezTo>
                    <a:pt x="14205" y="26122"/>
                    <a:pt x="14026" y="26420"/>
                    <a:pt x="14026" y="26753"/>
                  </a:cubicBezTo>
                  <a:lnTo>
                    <a:pt x="14026" y="26980"/>
                  </a:lnTo>
                  <a:lnTo>
                    <a:pt x="13693" y="26980"/>
                  </a:lnTo>
                  <a:lnTo>
                    <a:pt x="13693" y="27694"/>
                  </a:lnTo>
                  <a:lnTo>
                    <a:pt x="13693" y="28408"/>
                  </a:lnTo>
                  <a:lnTo>
                    <a:pt x="18336" y="28408"/>
                  </a:lnTo>
                  <a:lnTo>
                    <a:pt x="18336" y="27694"/>
                  </a:lnTo>
                  <a:lnTo>
                    <a:pt x="18336" y="26980"/>
                  </a:lnTo>
                  <a:lnTo>
                    <a:pt x="15967" y="26980"/>
                  </a:lnTo>
                  <a:lnTo>
                    <a:pt x="15967" y="26753"/>
                  </a:lnTo>
                  <a:cubicBezTo>
                    <a:pt x="15967" y="26491"/>
                    <a:pt x="15860" y="26253"/>
                    <a:pt x="15693" y="26075"/>
                  </a:cubicBezTo>
                  <a:cubicBezTo>
                    <a:pt x="15753" y="25598"/>
                    <a:pt x="15777" y="25098"/>
                    <a:pt x="15765" y="24586"/>
                  </a:cubicBezTo>
                  <a:cubicBezTo>
                    <a:pt x="15753" y="24074"/>
                    <a:pt x="15705" y="23562"/>
                    <a:pt x="15622" y="23062"/>
                  </a:cubicBezTo>
                  <a:cubicBezTo>
                    <a:pt x="15515" y="22467"/>
                    <a:pt x="15360" y="21884"/>
                    <a:pt x="15134" y="21336"/>
                  </a:cubicBezTo>
                  <a:cubicBezTo>
                    <a:pt x="15062" y="21181"/>
                    <a:pt x="14991" y="21026"/>
                    <a:pt x="14907" y="20872"/>
                  </a:cubicBezTo>
                  <a:lnTo>
                    <a:pt x="16586" y="20872"/>
                  </a:lnTo>
                  <a:lnTo>
                    <a:pt x="16586" y="13204"/>
                  </a:lnTo>
                  <a:cubicBezTo>
                    <a:pt x="16812" y="13347"/>
                    <a:pt x="17027" y="13502"/>
                    <a:pt x="17241" y="13668"/>
                  </a:cubicBezTo>
                  <a:cubicBezTo>
                    <a:pt x="17408" y="13799"/>
                    <a:pt x="17563" y="13942"/>
                    <a:pt x="17717" y="14097"/>
                  </a:cubicBezTo>
                  <a:cubicBezTo>
                    <a:pt x="17860" y="14240"/>
                    <a:pt x="17991" y="14395"/>
                    <a:pt x="18122" y="14549"/>
                  </a:cubicBezTo>
                  <a:cubicBezTo>
                    <a:pt x="18432" y="14930"/>
                    <a:pt x="18682" y="15347"/>
                    <a:pt x="18872" y="15776"/>
                  </a:cubicBezTo>
                  <a:cubicBezTo>
                    <a:pt x="19110" y="16300"/>
                    <a:pt x="19277" y="16847"/>
                    <a:pt x="19384" y="17419"/>
                  </a:cubicBezTo>
                  <a:cubicBezTo>
                    <a:pt x="19491" y="17967"/>
                    <a:pt x="19551" y="18538"/>
                    <a:pt x="19587" y="19098"/>
                  </a:cubicBezTo>
                  <a:cubicBezTo>
                    <a:pt x="19622" y="19693"/>
                    <a:pt x="19634" y="20288"/>
                    <a:pt x="19634" y="20872"/>
                  </a:cubicBezTo>
                  <a:lnTo>
                    <a:pt x="19634" y="21217"/>
                  </a:lnTo>
                  <a:cubicBezTo>
                    <a:pt x="18706" y="21479"/>
                    <a:pt x="18027" y="22324"/>
                    <a:pt x="18027" y="23336"/>
                  </a:cubicBezTo>
                  <a:lnTo>
                    <a:pt x="18027" y="24848"/>
                  </a:lnTo>
                  <a:lnTo>
                    <a:pt x="19194" y="24848"/>
                  </a:lnTo>
                  <a:lnTo>
                    <a:pt x="19194" y="23324"/>
                  </a:lnTo>
                  <a:cubicBezTo>
                    <a:pt x="19194" y="22765"/>
                    <a:pt x="19658" y="22300"/>
                    <a:pt x="20218" y="22300"/>
                  </a:cubicBezTo>
                  <a:cubicBezTo>
                    <a:pt x="20789" y="22300"/>
                    <a:pt x="21242" y="22765"/>
                    <a:pt x="21242" y="23324"/>
                  </a:cubicBezTo>
                  <a:lnTo>
                    <a:pt x="21242" y="24836"/>
                  </a:lnTo>
                  <a:lnTo>
                    <a:pt x="22420" y="24836"/>
                  </a:lnTo>
                  <a:lnTo>
                    <a:pt x="22420" y="23324"/>
                  </a:lnTo>
                  <a:cubicBezTo>
                    <a:pt x="22408" y="22324"/>
                    <a:pt x="21730" y="21467"/>
                    <a:pt x="20801" y="21217"/>
                  </a:cubicBezTo>
                  <a:cubicBezTo>
                    <a:pt x="20801" y="21098"/>
                    <a:pt x="20801" y="20979"/>
                    <a:pt x="20801" y="20860"/>
                  </a:cubicBezTo>
                  <a:cubicBezTo>
                    <a:pt x="20801" y="20229"/>
                    <a:pt x="20777" y="19598"/>
                    <a:pt x="20730" y="18979"/>
                  </a:cubicBezTo>
                  <a:cubicBezTo>
                    <a:pt x="20682" y="18324"/>
                    <a:pt x="20611" y="17681"/>
                    <a:pt x="20468" y="17050"/>
                  </a:cubicBezTo>
                  <a:cubicBezTo>
                    <a:pt x="20349" y="16478"/>
                    <a:pt x="20170" y="15907"/>
                    <a:pt x="19932" y="15359"/>
                  </a:cubicBezTo>
                  <a:cubicBezTo>
                    <a:pt x="19706" y="14835"/>
                    <a:pt x="19408" y="14335"/>
                    <a:pt x="19039" y="13847"/>
                  </a:cubicBezTo>
                  <a:cubicBezTo>
                    <a:pt x="18884" y="13657"/>
                    <a:pt x="18717" y="13454"/>
                    <a:pt x="18539" y="13264"/>
                  </a:cubicBezTo>
                  <a:cubicBezTo>
                    <a:pt x="18336" y="13049"/>
                    <a:pt x="18122" y="12859"/>
                    <a:pt x="17896" y="12668"/>
                  </a:cubicBezTo>
                  <a:cubicBezTo>
                    <a:pt x="17574" y="12418"/>
                    <a:pt x="17241" y="12204"/>
                    <a:pt x="16896" y="12013"/>
                  </a:cubicBezTo>
                  <a:lnTo>
                    <a:pt x="18027" y="12013"/>
                  </a:lnTo>
                  <a:lnTo>
                    <a:pt x="18027" y="11966"/>
                  </a:lnTo>
                  <a:lnTo>
                    <a:pt x="18027" y="11216"/>
                  </a:lnTo>
                  <a:lnTo>
                    <a:pt x="18027" y="10323"/>
                  </a:lnTo>
                  <a:lnTo>
                    <a:pt x="13169" y="10323"/>
                  </a:lnTo>
                  <a:lnTo>
                    <a:pt x="13169" y="9477"/>
                  </a:lnTo>
                  <a:lnTo>
                    <a:pt x="15741" y="9477"/>
                  </a:lnTo>
                  <a:cubicBezTo>
                    <a:pt x="16336" y="9477"/>
                    <a:pt x="16824" y="8989"/>
                    <a:pt x="16824" y="8394"/>
                  </a:cubicBezTo>
                  <a:lnTo>
                    <a:pt x="16824" y="6191"/>
                  </a:lnTo>
                  <a:cubicBezTo>
                    <a:pt x="17086" y="6191"/>
                    <a:pt x="17289" y="5989"/>
                    <a:pt x="17289" y="5727"/>
                  </a:cubicBezTo>
                  <a:lnTo>
                    <a:pt x="17289" y="5227"/>
                  </a:lnTo>
                  <a:lnTo>
                    <a:pt x="17765" y="5227"/>
                  </a:lnTo>
                  <a:lnTo>
                    <a:pt x="17765" y="4894"/>
                  </a:lnTo>
                  <a:lnTo>
                    <a:pt x="19229" y="4894"/>
                  </a:lnTo>
                  <a:cubicBezTo>
                    <a:pt x="19360" y="5358"/>
                    <a:pt x="19789" y="5691"/>
                    <a:pt x="20289" y="5691"/>
                  </a:cubicBezTo>
                  <a:cubicBezTo>
                    <a:pt x="20908" y="5691"/>
                    <a:pt x="21408" y="5191"/>
                    <a:pt x="21408" y="4572"/>
                  </a:cubicBezTo>
                  <a:cubicBezTo>
                    <a:pt x="21408" y="3965"/>
                    <a:pt x="20908" y="3465"/>
                    <a:pt x="20289" y="3465"/>
                  </a:cubicBezTo>
                  <a:cubicBezTo>
                    <a:pt x="19801" y="3465"/>
                    <a:pt x="19372" y="3786"/>
                    <a:pt x="19229" y="4239"/>
                  </a:cubicBezTo>
                  <a:lnTo>
                    <a:pt x="17765" y="4239"/>
                  </a:lnTo>
                  <a:lnTo>
                    <a:pt x="17765" y="3893"/>
                  </a:lnTo>
                  <a:lnTo>
                    <a:pt x="17289" y="3893"/>
                  </a:lnTo>
                  <a:lnTo>
                    <a:pt x="17289" y="3465"/>
                  </a:lnTo>
                  <a:cubicBezTo>
                    <a:pt x="17289" y="3203"/>
                    <a:pt x="17086" y="3000"/>
                    <a:pt x="16824" y="3000"/>
                  </a:cubicBezTo>
                  <a:lnTo>
                    <a:pt x="16824" y="1084"/>
                  </a:lnTo>
                  <a:cubicBezTo>
                    <a:pt x="16824" y="488"/>
                    <a:pt x="16336" y="0"/>
                    <a:pt x="15741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50" name="Google Shape;2450;p44"/>
            <p:cNvGrpSpPr/>
            <p:nvPr/>
          </p:nvGrpSpPr>
          <p:grpSpPr>
            <a:xfrm>
              <a:off x="4700075" y="3262363"/>
              <a:ext cx="560225" cy="709950"/>
              <a:chOff x="556300" y="1021375"/>
              <a:chExt cx="560225" cy="709950"/>
            </a:xfrm>
          </p:grpSpPr>
          <p:sp>
            <p:nvSpPr>
              <p:cNvPr id="2451" name="Google Shape;2451;p44"/>
              <p:cNvSpPr/>
              <p:nvPr/>
            </p:nvSpPr>
            <p:spPr>
              <a:xfrm>
                <a:off x="837000" y="1292525"/>
                <a:ext cx="166700" cy="70600"/>
              </a:xfrm>
              <a:custGeom>
                <a:avLst/>
                <a:gdLst/>
                <a:ahLst/>
                <a:cxnLst/>
                <a:rect l="l" t="t" r="r" b="b"/>
                <a:pathLst>
                  <a:path w="6668" h="2824" extrusionOk="0">
                    <a:moveTo>
                      <a:pt x="207" y="0"/>
                    </a:moveTo>
                    <a:cubicBezTo>
                      <a:pt x="138" y="0"/>
                      <a:pt x="69" y="1"/>
                      <a:pt x="0" y="2"/>
                    </a:cubicBezTo>
                    <a:lnTo>
                      <a:pt x="412" y="2"/>
                    </a:lnTo>
                    <a:cubicBezTo>
                      <a:pt x="343" y="1"/>
                      <a:pt x="275" y="0"/>
                      <a:pt x="207" y="0"/>
                    </a:cubicBezTo>
                    <a:close/>
                    <a:moveTo>
                      <a:pt x="412" y="2"/>
                    </a:moveTo>
                    <a:cubicBezTo>
                      <a:pt x="425" y="2"/>
                      <a:pt x="439" y="2"/>
                      <a:pt x="452" y="2"/>
                    </a:cubicBezTo>
                    <a:lnTo>
                      <a:pt x="452" y="2"/>
                    </a:lnTo>
                    <a:cubicBezTo>
                      <a:pt x="449" y="2"/>
                      <a:pt x="445" y="2"/>
                      <a:pt x="441" y="2"/>
                    </a:cubicBezTo>
                    <a:close/>
                    <a:moveTo>
                      <a:pt x="452" y="2"/>
                    </a:moveTo>
                    <a:cubicBezTo>
                      <a:pt x="1156" y="37"/>
                      <a:pt x="1188" y="1085"/>
                      <a:pt x="548" y="1168"/>
                    </a:cubicBezTo>
                    <a:cubicBezTo>
                      <a:pt x="2513" y="1204"/>
                      <a:pt x="4477" y="1573"/>
                      <a:pt x="6013" y="2823"/>
                    </a:cubicBezTo>
                    <a:lnTo>
                      <a:pt x="6668" y="1823"/>
                    </a:lnTo>
                    <a:cubicBezTo>
                      <a:pt x="4941" y="442"/>
                      <a:pt x="2651" y="30"/>
                      <a:pt x="452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" name="Google Shape;2452;p44"/>
              <p:cNvSpPr/>
              <p:nvPr/>
            </p:nvSpPr>
            <p:spPr>
              <a:xfrm>
                <a:off x="987325" y="1338100"/>
                <a:ext cx="449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798" h="1870" extrusionOk="0">
                    <a:moveTo>
                      <a:pt x="655" y="0"/>
                    </a:moveTo>
                    <a:lnTo>
                      <a:pt x="0" y="988"/>
                    </a:lnTo>
                    <a:cubicBezTo>
                      <a:pt x="167" y="1119"/>
                      <a:pt x="322" y="1262"/>
                      <a:pt x="476" y="1417"/>
                    </a:cubicBezTo>
                    <a:cubicBezTo>
                      <a:pt x="619" y="1560"/>
                      <a:pt x="750" y="1715"/>
                      <a:pt x="881" y="1869"/>
                    </a:cubicBezTo>
                    <a:lnTo>
                      <a:pt x="1798" y="1179"/>
                    </a:lnTo>
                    <a:cubicBezTo>
                      <a:pt x="1643" y="988"/>
                      <a:pt x="1476" y="786"/>
                      <a:pt x="1298" y="595"/>
                    </a:cubicBezTo>
                    <a:cubicBezTo>
                      <a:pt x="1095" y="381"/>
                      <a:pt x="881" y="179"/>
                      <a:pt x="6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" name="Google Shape;2453;p44"/>
              <p:cNvSpPr/>
              <p:nvPr/>
            </p:nvSpPr>
            <p:spPr>
              <a:xfrm>
                <a:off x="1009350" y="1367550"/>
                <a:ext cx="45250" cy="47950"/>
              </a:xfrm>
              <a:custGeom>
                <a:avLst/>
                <a:gdLst/>
                <a:ahLst/>
                <a:cxnLst/>
                <a:rect l="l" t="t" r="r" b="b"/>
                <a:pathLst>
                  <a:path w="1810" h="1918" extrusionOk="0">
                    <a:moveTo>
                      <a:pt x="917" y="1"/>
                    </a:moveTo>
                    <a:lnTo>
                      <a:pt x="0" y="691"/>
                    </a:lnTo>
                    <a:cubicBezTo>
                      <a:pt x="310" y="1084"/>
                      <a:pt x="548" y="1489"/>
                      <a:pt x="750" y="1918"/>
                    </a:cubicBezTo>
                    <a:lnTo>
                      <a:pt x="1810" y="1513"/>
                    </a:lnTo>
                    <a:cubicBezTo>
                      <a:pt x="1584" y="989"/>
                      <a:pt x="1286" y="489"/>
                      <a:pt x="91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" name="Google Shape;2454;p44"/>
              <p:cNvSpPr/>
              <p:nvPr/>
            </p:nvSpPr>
            <p:spPr>
              <a:xfrm>
                <a:off x="823600" y="1321725"/>
                <a:ext cx="137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49" h="13" extrusionOk="0">
                    <a:moveTo>
                      <a:pt x="1" y="0"/>
                    </a:moveTo>
                    <a:cubicBezTo>
                      <a:pt x="36" y="0"/>
                      <a:pt x="72" y="12"/>
                      <a:pt x="108" y="12"/>
                    </a:cubicBezTo>
                    <a:cubicBezTo>
                      <a:pt x="251" y="0"/>
                      <a:pt x="405" y="0"/>
                      <a:pt x="548" y="0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" name="Google Shape;2455;p44"/>
              <p:cNvSpPr/>
              <p:nvPr/>
            </p:nvSpPr>
            <p:spPr>
              <a:xfrm>
                <a:off x="1028100" y="1405350"/>
                <a:ext cx="399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1596" h="2061" extrusionOk="0">
                    <a:moveTo>
                      <a:pt x="1060" y="1"/>
                    </a:moveTo>
                    <a:lnTo>
                      <a:pt x="0" y="406"/>
                    </a:lnTo>
                    <a:cubicBezTo>
                      <a:pt x="238" y="942"/>
                      <a:pt x="405" y="1489"/>
                      <a:pt x="512" y="2061"/>
                    </a:cubicBezTo>
                    <a:lnTo>
                      <a:pt x="1596" y="1692"/>
                    </a:lnTo>
                    <a:cubicBezTo>
                      <a:pt x="1477" y="1108"/>
                      <a:pt x="1298" y="549"/>
                      <a:pt x="106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" name="Google Shape;2456;p44"/>
              <p:cNvSpPr/>
              <p:nvPr/>
            </p:nvSpPr>
            <p:spPr>
              <a:xfrm>
                <a:off x="1047150" y="1542875"/>
                <a:ext cx="29175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167" h="1275" extrusionOk="0">
                    <a:moveTo>
                      <a:pt x="0" y="1"/>
                    </a:moveTo>
                    <a:lnTo>
                      <a:pt x="0" y="703"/>
                    </a:lnTo>
                    <a:cubicBezTo>
                      <a:pt x="0" y="1084"/>
                      <a:pt x="292" y="1275"/>
                      <a:pt x="584" y="1275"/>
                    </a:cubicBezTo>
                    <a:cubicBezTo>
                      <a:pt x="875" y="1275"/>
                      <a:pt x="1167" y="1084"/>
                      <a:pt x="1167" y="703"/>
                    </a:cubicBezTo>
                    <a:cubicBezTo>
                      <a:pt x="1167" y="477"/>
                      <a:pt x="1167" y="239"/>
                      <a:pt x="116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" name="Google Shape;2457;p44"/>
              <p:cNvSpPr/>
              <p:nvPr/>
            </p:nvSpPr>
            <p:spPr>
              <a:xfrm>
                <a:off x="1045950" y="1495850"/>
                <a:ext cx="303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1882" extrusionOk="0">
                    <a:moveTo>
                      <a:pt x="1155" y="0"/>
                    </a:moveTo>
                    <a:lnTo>
                      <a:pt x="1" y="120"/>
                    </a:lnTo>
                    <a:cubicBezTo>
                      <a:pt x="36" y="703"/>
                      <a:pt x="48" y="1298"/>
                      <a:pt x="48" y="1882"/>
                    </a:cubicBezTo>
                    <a:lnTo>
                      <a:pt x="1215" y="1882"/>
                    </a:lnTo>
                    <a:cubicBezTo>
                      <a:pt x="1215" y="1251"/>
                      <a:pt x="1191" y="620"/>
                      <a:pt x="11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" name="Google Shape;2458;p44"/>
              <p:cNvSpPr/>
              <p:nvPr/>
            </p:nvSpPr>
            <p:spPr>
              <a:xfrm>
                <a:off x="1040900" y="1447625"/>
                <a:ext cx="3365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2049" extrusionOk="0">
                    <a:moveTo>
                      <a:pt x="1084" y="1"/>
                    </a:moveTo>
                    <a:lnTo>
                      <a:pt x="0" y="370"/>
                    </a:lnTo>
                    <a:cubicBezTo>
                      <a:pt x="107" y="917"/>
                      <a:pt x="167" y="1477"/>
                      <a:pt x="203" y="2049"/>
                    </a:cubicBezTo>
                    <a:lnTo>
                      <a:pt x="1346" y="1929"/>
                    </a:lnTo>
                    <a:cubicBezTo>
                      <a:pt x="1310" y="1275"/>
                      <a:pt x="1227" y="632"/>
                      <a:pt x="10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" name="Google Shape;2459;p44"/>
              <p:cNvSpPr/>
              <p:nvPr/>
            </p:nvSpPr>
            <p:spPr>
              <a:xfrm>
                <a:off x="599475" y="1447625"/>
                <a:ext cx="3425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1370" h="2049" extrusionOk="0">
                    <a:moveTo>
                      <a:pt x="250" y="1"/>
                    </a:moveTo>
                    <a:cubicBezTo>
                      <a:pt x="119" y="632"/>
                      <a:pt x="48" y="1275"/>
                      <a:pt x="0" y="1929"/>
                    </a:cubicBezTo>
                    <a:lnTo>
                      <a:pt x="1155" y="2049"/>
                    </a:lnTo>
                    <a:cubicBezTo>
                      <a:pt x="1191" y="1477"/>
                      <a:pt x="1262" y="917"/>
                      <a:pt x="1369" y="370"/>
                    </a:cubicBezTo>
                    <a:lnTo>
                      <a:pt x="2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" name="Google Shape;2460;p44"/>
              <p:cNvSpPr/>
              <p:nvPr/>
            </p:nvSpPr>
            <p:spPr>
              <a:xfrm>
                <a:off x="597975" y="1495850"/>
                <a:ext cx="30400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1882" extrusionOk="0">
                    <a:moveTo>
                      <a:pt x="60" y="0"/>
                    </a:moveTo>
                    <a:cubicBezTo>
                      <a:pt x="13" y="632"/>
                      <a:pt x="1" y="1263"/>
                      <a:pt x="1" y="1882"/>
                    </a:cubicBezTo>
                    <a:lnTo>
                      <a:pt x="1167" y="1882"/>
                    </a:lnTo>
                    <a:cubicBezTo>
                      <a:pt x="1167" y="1298"/>
                      <a:pt x="1179" y="703"/>
                      <a:pt x="1215" y="120"/>
                    </a:cubicBez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" name="Google Shape;2461;p44"/>
              <p:cNvSpPr/>
              <p:nvPr/>
            </p:nvSpPr>
            <p:spPr>
              <a:xfrm>
                <a:off x="605725" y="1405350"/>
                <a:ext cx="411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2061" extrusionOk="0">
                    <a:moveTo>
                      <a:pt x="536" y="1"/>
                    </a:moveTo>
                    <a:cubicBezTo>
                      <a:pt x="298" y="537"/>
                      <a:pt x="131" y="1108"/>
                      <a:pt x="0" y="1692"/>
                    </a:cubicBezTo>
                    <a:lnTo>
                      <a:pt x="1119" y="2061"/>
                    </a:lnTo>
                    <a:cubicBezTo>
                      <a:pt x="1238" y="1501"/>
                      <a:pt x="1405" y="942"/>
                      <a:pt x="1643" y="418"/>
                    </a:cubicBezTo>
                    <a:lnTo>
                      <a:pt x="5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" name="Google Shape;2462;p44"/>
              <p:cNvSpPr/>
              <p:nvPr/>
            </p:nvSpPr>
            <p:spPr>
              <a:xfrm>
                <a:off x="597975" y="1542875"/>
                <a:ext cx="29200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168" h="1275" extrusionOk="0">
                    <a:moveTo>
                      <a:pt x="1" y="1"/>
                    </a:moveTo>
                    <a:cubicBezTo>
                      <a:pt x="1" y="239"/>
                      <a:pt x="1" y="477"/>
                      <a:pt x="1" y="703"/>
                    </a:cubicBezTo>
                    <a:cubicBezTo>
                      <a:pt x="1" y="1084"/>
                      <a:pt x="292" y="1275"/>
                      <a:pt x="584" y="1275"/>
                    </a:cubicBezTo>
                    <a:cubicBezTo>
                      <a:pt x="876" y="1275"/>
                      <a:pt x="1167" y="1084"/>
                      <a:pt x="1167" y="703"/>
                    </a:cubicBezTo>
                    <a:lnTo>
                      <a:pt x="116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" name="Google Shape;2463;p44"/>
              <p:cNvSpPr/>
              <p:nvPr/>
            </p:nvSpPr>
            <p:spPr>
              <a:xfrm>
                <a:off x="641725" y="1338400"/>
                <a:ext cx="452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1870" extrusionOk="0">
                    <a:moveTo>
                      <a:pt x="1168" y="0"/>
                    </a:moveTo>
                    <a:cubicBezTo>
                      <a:pt x="941" y="179"/>
                      <a:pt x="715" y="369"/>
                      <a:pt x="513" y="583"/>
                    </a:cubicBezTo>
                    <a:cubicBezTo>
                      <a:pt x="322" y="774"/>
                      <a:pt x="156" y="964"/>
                      <a:pt x="1" y="1167"/>
                    </a:cubicBezTo>
                    <a:lnTo>
                      <a:pt x="941" y="1869"/>
                    </a:lnTo>
                    <a:cubicBezTo>
                      <a:pt x="1061" y="1715"/>
                      <a:pt x="1192" y="1560"/>
                      <a:pt x="1334" y="1405"/>
                    </a:cubicBezTo>
                    <a:cubicBezTo>
                      <a:pt x="1489" y="1250"/>
                      <a:pt x="1644" y="1107"/>
                      <a:pt x="1811" y="976"/>
                    </a:cubicBez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" name="Google Shape;2464;p44"/>
              <p:cNvSpPr/>
              <p:nvPr/>
            </p:nvSpPr>
            <p:spPr>
              <a:xfrm>
                <a:off x="837300" y="1321725"/>
                <a:ext cx="134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37" h="13" extrusionOk="0">
                    <a:moveTo>
                      <a:pt x="0" y="0"/>
                    </a:moveTo>
                    <a:cubicBezTo>
                      <a:pt x="143" y="0"/>
                      <a:pt x="286" y="0"/>
                      <a:pt x="429" y="12"/>
                    </a:cubicBezTo>
                    <a:cubicBezTo>
                      <a:pt x="465" y="12"/>
                      <a:pt x="500" y="0"/>
                      <a:pt x="536" y="0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" name="Google Shape;2465;p44"/>
              <p:cNvSpPr/>
              <p:nvPr/>
            </p:nvSpPr>
            <p:spPr>
              <a:xfrm>
                <a:off x="619125" y="1367550"/>
                <a:ext cx="46150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930" extrusionOk="0">
                    <a:moveTo>
                      <a:pt x="905" y="1"/>
                    </a:moveTo>
                    <a:cubicBezTo>
                      <a:pt x="524" y="465"/>
                      <a:pt x="226" y="977"/>
                      <a:pt x="0" y="1513"/>
                    </a:cubicBezTo>
                    <a:lnTo>
                      <a:pt x="1107" y="1930"/>
                    </a:lnTo>
                    <a:cubicBezTo>
                      <a:pt x="1298" y="1501"/>
                      <a:pt x="1548" y="1096"/>
                      <a:pt x="1845" y="703"/>
                    </a:cubicBezTo>
                    <a:lnTo>
                      <a:pt x="90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" name="Google Shape;2466;p44"/>
              <p:cNvSpPr/>
              <p:nvPr/>
            </p:nvSpPr>
            <p:spPr>
              <a:xfrm>
                <a:off x="670900" y="1292525"/>
                <a:ext cx="166125" cy="70300"/>
              </a:xfrm>
              <a:custGeom>
                <a:avLst/>
                <a:gdLst/>
                <a:ahLst/>
                <a:cxnLst/>
                <a:rect l="l" t="t" r="r" b="b"/>
                <a:pathLst>
                  <a:path w="6645" h="2812" extrusionOk="0">
                    <a:moveTo>
                      <a:pt x="6446" y="1"/>
                    </a:moveTo>
                    <a:cubicBezTo>
                      <a:pt x="6380" y="1"/>
                      <a:pt x="6315" y="1"/>
                      <a:pt x="6249" y="2"/>
                    </a:cubicBezTo>
                    <a:lnTo>
                      <a:pt x="6644" y="2"/>
                    </a:lnTo>
                    <a:cubicBezTo>
                      <a:pt x="6578" y="1"/>
                      <a:pt x="6512" y="1"/>
                      <a:pt x="6446" y="1"/>
                    </a:cubicBezTo>
                    <a:close/>
                    <a:moveTo>
                      <a:pt x="6216" y="2"/>
                    </a:moveTo>
                    <a:cubicBezTo>
                      <a:pt x="6211" y="2"/>
                      <a:pt x="6207" y="2"/>
                      <a:pt x="6203" y="2"/>
                    </a:cubicBezTo>
                    <a:lnTo>
                      <a:pt x="6203" y="2"/>
                    </a:lnTo>
                    <a:cubicBezTo>
                      <a:pt x="6218" y="2"/>
                      <a:pt x="6234" y="2"/>
                      <a:pt x="6249" y="2"/>
                    </a:cubicBezTo>
                    <a:close/>
                    <a:moveTo>
                      <a:pt x="6203" y="2"/>
                    </a:moveTo>
                    <a:lnTo>
                      <a:pt x="6203" y="2"/>
                    </a:lnTo>
                    <a:cubicBezTo>
                      <a:pt x="3979" y="31"/>
                      <a:pt x="1754" y="462"/>
                      <a:pt x="1" y="1835"/>
                    </a:cubicBezTo>
                    <a:lnTo>
                      <a:pt x="644" y="2811"/>
                    </a:lnTo>
                    <a:cubicBezTo>
                      <a:pt x="2144" y="1549"/>
                      <a:pt x="4156" y="1204"/>
                      <a:pt x="6109" y="1168"/>
                    </a:cubicBezTo>
                    <a:cubicBezTo>
                      <a:pt x="5470" y="1074"/>
                      <a:pt x="5501" y="38"/>
                      <a:pt x="6203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" name="Google Shape;2467;p44"/>
              <p:cNvSpPr/>
              <p:nvPr/>
            </p:nvSpPr>
            <p:spPr>
              <a:xfrm>
                <a:off x="807525" y="1292550"/>
                <a:ext cx="59250" cy="29200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1168" extrusionOk="0">
                    <a:moveTo>
                      <a:pt x="751" y="1"/>
                    </a:moveTo>
                    <a:cubicBezTo>
                      <a:pt x="36" y="24"/>
                      <a:pt x="1" y="1072"/>
                      <a:pt x="644" y="1167"/>
                    </a:cubicBezTo>
                    <a:lnTo>
                      <a:pt x="1191" y="1167"/>
                    </a:lnTo>
                    <a:cubicBezTo>
                      <a:pt x="1281" y="1161"/>
                      <a:pt x="1370" y="1158"/>
                      <a:pt x="1459" y="1158"/>
                    </a:cubicBezTo>
                    <a:cubicBezTo>
                      <a:pt x="1548" y="1158"/>
                      <a:pt x="1638" y="1161"/>
                      <a:pt x="1727" y="1167"/>
                    </a:cubicBezTo>
                    <a:cubicBezTo>
                      <a:pt x="2370" y="1084"/>
                      <a:pt x="2334" y="24"/>
                      <a:pt x="1620" y="1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" name="Google Shape;2468;p44"/>
              <p:cNvSpPr/>
              <p:nvPr/>
            </p:nvSpPr>
            <p:spPr>
              <a:xfrm>
                <a:off x="917950" y="1635750"/>
                <a:ext cx="32775" cy="40500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1620" extrusionOk="0">
                    <a:moveTo>
                      <a:pt x="84" y="0"/>
                    </a:moveTo>
                    <a:cubicBezTo>
                      <a:pt x="96" y="453"/>
                      <a:pt x="60" y="893"/>
                      <a:pt x="1" y="1334"/>
                    </a:cubicBezTo>
                    <a:lnTo>
                      <a:pt x="1215" y="1620"/>
                    </a:lnTo>
                    <a:cubicBezTo>
                      <a:pt x="1287" y="1108"/>
                      <a:pt x="1311" y="560"/>
                      <a:pt x="12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" name="Google Shape;2469;p44"/>
              <p:cNvSpPr/>
              <p:nvPr/>
            </p:nvSpPr>
            <p:spPr>
              <a:xfrm>
                <a:off x="723600" y="1635750"/>
                <a:ext cx="32450" cy="40200"/>
              </a:xfrm>
              <a:custGeom>
                <a:avLst/>
                <a:gdLst/>
                <a:ahLst/>
                <a:cxnLst/>
                <a:rect l="l" t="t" r="r" b="b"/>
                <a:pathLst>
                  <a:path w="1298" h="1608" extrusionOk="0">
                    <a:moveTo>
                      <a:pt x="12" y="0"/>
                    </a:moveTo>
                    <a:cubicBezTo>
                      <a:pt x="0" y="560"/>
                      <a:pt x="36" y="1108"/>
                      <a:pt x="83" y="1608"/>
                    </a:cubicBezTo>
                    <a:lnTo>
                      <a:pt x="1298" y="1322"/>
                    </a:lnTo>
                    <a:cubicBezTo>
                      <a:pt x="1262" y="881"/>
                      <a:pt x="1250" y="441"/>
                      <a:pt x="126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" name="Google Shape;2470;p44"/>
              <p:cNvSpPr/>
              <p:nvPr/>
            </p:nvSpPr>
            <p:spPr>
              <a:xfrm>
                <a:off x="904275" y="1554775"/>
                <a:ext cx="42575" cy="4320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728" extrusionOk="0">
                    <a:moveTo>
                      <a:pt x="1215" y="1"/>
                    </a:moveTo>
                    <a:lnTo>
                      <a:pt x="0" y="263"/>
                    </a:lnTo>
                    <a:cubicBezTo>
                      <a:pt x="60" y="382"/>
                      <a:pt x="119" y="501"/>
                      <a:pt x="167" y="620"/>
                    </a:cubicBezTo>
                    <a:cubicBezTo>
                      <a:pt x="298" y="953"/>
                      <a:pt x="393" y="1299"/>
                      <a:pt x="465" y="1656"/>
                    </a:cubicBezTo>
                    <a:lnTo>
                      <a:pt x="1703" y="1727"/>
                    </a:lnTo>
                    <a:cubicBezTo>
                      <a:pt x="1596" y="1120"/>
                      <a:pt x="1441" y="537"/>
                      <a:pt x="12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" name="Google Shape;2471;p44"/>
              <p:cNvSpPr/>
              <p:nvPr/>
            </p:nvSpPr>
            <p:spPr>
              <a:xfrm>
                <a:off x="726575" y="1554500"/>
                <a:ext cx="417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727" extrusionOk="0">
                    <a:moveTo>
                      <a:pt x="405" y="0"/>
                    </a:moveTo>
                    <a:cubicBezTo>
                      <a:pt x="214" y="548"/>
                      <a:pt x="84" y="1131"/>
                      <a:pt x="0" y="1726"/>
                    </a:cubicBezTo>
                    <a:lnTo>
                      <a:pt x="1298" y="1667"/>
                    </a:lnTo>
                    <a:cubicBezTo>
                      <a:pt x="1310" y="1584"/>
                      <a:pt x="1322" y="1488"/>
                      <a:pt x="1346" y="1405"/>
                    </a:cubicBezTo>
                    <a:cubicBezTo>
                      <a:pt x="1417" y="1036"/>
                      <a:pt x="1524" y="655"/>
                      <a:pt x="1667" y="274"/>
                    </a:cubicBezTo>
                    <a:lnTo>
                      <a:pt x="40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" name="Google Shape;2472;p44"/>
              <p:cNvSpPr/>
              <p:nvPr/>
            </p:nvSpPr>
            <p:spPr>
              <a:xfrm>
                <a:off x="725675" y="1668775"/>
                <a:ext cx="34075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1363" h="1484" extrusionOk="0">
                    <a:moveTo>
                      <a:pt x="1215" y="1"/>
                    </a:moveTo>
                    <a:lnTo>
                      <a:pt x="0" y="287"/>
                    </a:lnTo>
                    <a:cubicBezTo>
                      <a:pt x="24" y="561"/>
                      <a:pt x="48" y="823"/>
                      <a:pt x="84" y="1061"/>
                    </a:cubicBezTo>
                    <a:cubicBezTo>
                      <a:pt x="127" y="1355"/>
                      <a:pt x="346" y="1483"/>
                      <a:pt x="587" y="1483"/>
                    </a:cubicBezTo>
                    <a:cubicBezTo>
                      <a:pt x="950" y="1483"/>
                      <a:pt x="1363" y="1194"/>
                      <a:pt x="1298" y="751"/>
                    </a:cubicBezTo>
                    <a:cubicBezTo>
                      <a:pt x="1263" y="501"/>
                      <a:pt x="1239" y="251"/>
                      <a:pt x="1215" y="1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" name="Google Shape;2473;p44"/>
              <p:cNvSpPr/>
              <p:nvPr/>
            </p:nvSpPr>
            <p:spPr>
              <a:xfrm>
                <a:off x="912350" y="1669075"/>
                <a:ext cx="36000" cy="36800"/>
              </a:xfrm>
              <a:custGeom>
                <a:avLst/>
                <a:gdLst/>
                <a:ahLst/>
                <a:cxnLst/>
                <a:rect l="l" t="t" r="r" b="b"/>
                <a:pathLst>
                  <a:path w="1440" h="1472" extrusionOk="0">
                    <a:moveTo>
                      <a:pt x="225" y="1"/>
                    </a:moveTo>
                    <a:cubicBezTo>
                      <a:pt x="189" y="251"/>
                      <a:pt x="142" y="501"/>
                      <a:pt x="94" y="739"/>
                    </a:cubicBezTo>
                    <a:cubicBezTo>
                      <a:pt x="1" y="1182"/>
                      <a:pt x="398" y="1471"/>
                      <a:pt x="765" y="1471"/>
                    </a:cubicBezTo>
                    <a:cubicBezTo>
                      <a:pt x="1010" y="1471"/>
                      <a:pt x="1242" y="1343"/>
                      <a:pt x="1308" y="1049"/>
                    </a:cubicBezTo>
                    <a:cubicBezTo>
                      <a:pt x="1356" y="811"/>
                      <a:pt x="1404" y="549"/>
                      <a:pt x="1439" y="287"/>
                    </a:cubicBezTo>
                    <a:lnTo>
                      <a:pt x="225" y="1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4" name="Google Shape;2474;p44"/>
              <p:cNvSpPr/>
              <p:nvPr/>
            </p:nvSpPr>
            <p:spPr>
              <a:xfrm>
                <a:off x="915875" y="1596150"/>
                <a:ext cx="34550" cy="39625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158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8" y="525"/>
                      <a:pt x="167" y="1061"/>
                      <a:pt x="167" y="1584"/>
                    </a:cubicBezTo>
                    <a:lnTo>
                      <a:pt x="1382" y="1584"/>
                    </a:lnTo>
                    <a:cubicBezTo>
                      <a:pt x="1370" y="1084"/>
                      <a:pt x="1322" y="572"/>
                      <a:pt x="1239" y="7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" name="Google Shape;2475;p44"/>
              <p:cNvSpPr/>
              <p:nvPr/>
            </p:nvSpPr>
            <p:spPr>
              <a:xfrm>
                <a:off x="723900" y="1596150"/>
                <a:ext cx="35125" cy="39625"/>
              </a:xfrm>
              <a:custGeom>
                <a:avLst/>
                <a:gdLst/>
                <a:ahLst/>
                <a:cxnLst/>
                <a:rect l="l" t="t" r="r" b="b"/>
                <a:pathLst>
                  <a:path w="1405" h="1585" extrusionOk="0">
                    <a:moveTo>
                      <a:pt x="1405" y="1"/>
                    </a:moveTo>
                    <a:lnTo>
                      <a:pt x="107" y="72"/>
                    </a:lnTo>
                    <a:cubicBezTo>
                      <a:pt x="36" y="572"/>
                      <a:pt x="0" y="1084"/>
                      <a:pt x="0" y="1584"/>
                    </a:cubicBezTo>
                    <a:lnTo>
                      <a:pt x="1250" y="1584"/>
                    </a:lnTo>
                    <a:cubicBezTo>
                      <a:pt x="1262" y="1049"/>
                      <a:pt x="1322" y="525"/>
                      <a:pt x="140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" name="Google Shape;2476;p44"/>
              <p:cNvSpPr/>
              <p:nvPr/>
            </p:nvSpPr>
            <p:spPr>
              <a:xfrm>
                <a:off x="736675" y="1484225"/>
                <a:ext cx="197975" cy="77425"/>
              </a:xfrm>
              <a:custGeom>
                <a:avLst/>
                <a:gdLst/>
                <a:ahLst/>
                <a:cxnLst/>
                <a:rect l="l" t="t" r="r" b="b"/>
                <a:pathLst>
                  <a:path w="7919" h="3097" extrusionOk="0">
                    <a:moveTo>
                      <a:pt x="3934" y="0"/>
                    </a:moveTo>
                    <a:cubicBezTo>
                      <a:pt x="3730" y="0"/>
                      <a:pt x="3519" y="12"/>
                      <a:pt x="3299" y="37"/>
                    </a:cubicBezTo>
                    <a:cubicBezTo>
                      <a:pt x="1525" y="227"/>
                      <a:pt x="525" y="1370"/>
                      <a:pt x="1" y="2811"/>
                    </a:cubicBezTo>
                    <a:lnTo>
                      <a:pt x="1263" y="3097"/>
                    </a:lnTo>
                    <a:cubicBezTo>
                      <a:pt x="1608" y="2228"/>
                      <a:pt x="2180" y="1466"/>
                      <a:pt x="3204" y="1227"/>
                    </a:cubicBezTo>
                    <a:cubicBezTo>
                      <a:pt x="3434" y="1174"/>
                      <a:pt x="3658" y="1149"/>
                      <a:pt x="3875" y="1149"/>
                    </a:cubicBezTo>
                    <a:cubicBezTo>
                      <a:pt x="5157" y="1149"/>
                      <a:pt x="6175" y="2026"/>
                      <a:pt x="6704" y="3085"/>
                    </a:cubicBezTo>
                    <a:lnTo>
                      <a:pt x="7919" y="2823"/>
                    </a:lnTo>
                    <a:cubicBezTo>
                      <a:pt x="7247" y="1219"/>
                      <a:pt x="5993" y="0"/>
                      <a:pt x="39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" name="Google Shape;2477;p44"/>
              <p:cNvSpPr/>
              <p:nvPr/>
            </p:nvSpPr>
            <p:spPr>
              <a:xfrm>
                <a:off x="703350" y="1279450"/>
                <a:ext cx="267625" cy="263450"/>
              </a:xfrm>
              <a:custGeom>
                <a:avLst/>
                <a:gdLst/>
                <a:ahLst/>
                <a:cxnLst/>
                <a:rect l="l" t="t" r="r" b="b"/>
                <a:pathLst>
                  <a:path w="10705" h="10538" extrusionOk="0">
                    <a:moveTo>
                      <a:pt x="0" y="1"/>
                    </a:moveTo>
                    <a:lnTo>
                      <a:pt x="0" y="10538"/>
                    </a:lnTo>
                    <a:lnTo>
                      <a:pt x="10704" y="10538"/>
                    </a:lnTo>
                    <a:lnTo>
                      <a:pt x="1070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" name="Google Shape;2478;p44"/>
              <p:cNvSpPr/>
              <p:nvPr/>
            </p:nvSpPr>
            <p:spPr>
              <a:xfrm>
                <a:off x="788775" y="1237775"/>
                <a:ext cx="96775" cy="64025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2561" extrusionOk="0">
                    <a:moveTo>
                      <a:pt x="1" y="1"/>
                    </a:moveTo>
                    <a:lnTo>
                      <a:pt x="1" y="2561"/>
                    </a:lnTo>
                    <a:lnTo>
                      <a:pt x="3870" y="2561"/>
                    </a:lnTo>
                    <a:lnTo>
                      <a:pt x="38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" name="Google Shape;2479;p44"/>
              <p:cNvSpPr/>
              <p:nvPr/>
            </p:nvSpPr>
            <p:spPr>
              <a:xfrm>
                <a:off x="988500" y="1127350"/>
                <a:ext cx="75325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644" extrusionOk="0">
                    <a:moveTo>
                      <a:pt x="1" y="1"/>
                    </a:moveTo>
                    <a:lnTo>
                      <a:pt x="1" y="644"/>
                    </a:lnTo>
                    <a:lnTo>
                      <a:pt x="3013" y="644"/>
                    </a:lnTo>
                    <a:lnTo>
                      <a:pt x="30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" name="Google Shape;2480;p44"/>
              <p:cNvSpPr/>
              <p:nvPr/>
            </p:nvSpPr>
            <p:spPr>
              <a:xfrm>
                <a:off x="976900" y="1118725"/>
                <a:ext cx="23825" cy="33350"/>
              </a:xfrm>
              <a:custGeom>
                <a:avLst/>
                <a:gdLst/>
                <a:ahLst/>
                <a:cxnLst/>
                <a:rect l="l" t="t" r="r" b="b"/>
                <a:pathLst>
                  <a:path w="953" h="1334" extrusionOk="0">
                    <a:moveTo>
                      <a:pt x="0" y="0"/>
                    </a:moveTo>
                    <a:lnTo>
                      <a:pt x="0" y="1334"/>
                    </a:lnTo>
                    <a:lnTo>
                      <a:pt x="953" y="1334"/>
                    </a:lnTo>
                    <a:lnTo>
                      <a:pt x="95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" name="Google Shape;2481;p44"/>
              <p:cNvSpPr/>
              <p:nvPr/>
            </p:nvSpPr>
            <p:spPr>
              <a:xfrm>
                <a:off x="965275" y="1096400"/>
                <a:ext cx="23250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3192" extrusionOk="0">
                    <a:moveTo>
                      <a:pt x="465" y="0"/>
                    </a:moveTo>
                    <a:cubicBezTo>
                      <a:pt x="215" y="0"/>
                      <a:pt x="1" y="203"/>
                      <a:pt x="1" y="465"/>
                    </a:cubicBezTo>
                    <a:lnTo>
                      <a:pt x="1" y="2727"/>
                    </a:lnTo>
                    <a:cubicBezTo>
                      <a:pt x="1" y="2977"/>
                      <a:pt x="215" y="3191"/>
                      <a:pt x="465" y="3191"/>
                    </a:cubicBezTo>
                    <a:cubicBezTo>
                      <a:pt x="727" y="3191"/>
                      <a:pt x="930" y="2977"/>
                      <a:pt x="930" y="2727"/>
                    </a:cubicBezTo>
                    <a:lnTo>
                      <a:pt x="930" y="465"/>
                    </a:lnTo>
                    <a:cubicBezTo>
                      <a:pt x="930" y="203"/>
                      <a:pt x="727" y="0"/>
                      <a:pt x="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4"/>
              <p:cNvSpPr/>
              <p:nvPr/>
            </p:nvSpPr>
            <p:spPr>
              <a:xfrm>
                <a:off x="1035825" y="1108000"/>
                <a:ext cx="55700" cy="55700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2228" extrusionOk="0">
                    <a:moveTo>
                      <a:pt x="1120" y="1"/>
                    </a:moveTo>
                    <a:cubicBezTo>
                      <a:pt x="501" y="1"/>
                      <a:pt x="1" y="501"/>
                      <a:pt x="1" y="1108"/>
                    </a:cubicBezTo>
                    <a:cubicBezTo>
                      <a:pt x="1" y="1727"/>
                      <a:pt x="501" y="2227"/>
                      <a:pt x="1120" y="2227"/>
                    </a:cubicBezTo>
                    <a:cubicBezTo>
                      <a:pt x="1727" y="2227"/>
                      <a:pt x="2227" y="1727"/>
                      <a:pt x="2227" y="1108"/>
                    </a:cubicBezTo>
                    <a:cubicBezTo>
                      <a:pt x="2227" y="501"/>
                      <a:pt x="1727" y="1"/>
                      <a:pt x="11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3" name="Google Shape;2483;p44"/>
              <p:cNvSpPr/>
              <p:nvPr/>
            </p:nvSpPr>
            <p:spPr>
              <a:xfrm>
                <a:off x="1063800" y="1108000"/>
                <a:ext cx="27725" cy="55700"/>
              </a:xfrm>
              <a:custGeom>
                <a:avLst/>
                <a:gdLst/>
                <a:ahLst/>
                <a:cxnLst/>
                <a:rect l="l" t="t" r="r" b="b"/>
                <a:pathLst>
                  <a:path w="1109" h="2228" extrusionOk="0">
                    <a:moveTo>
                      <a:pt x="1" y="1"/>
                    </a:moveTo>
                    <a:lnTo>
                      <a:pt x="1" y="2227"/>
                    </a:lnTo>
                    <a:cubicBezTo>
                      <a:pt x="608" y="2227"/>
                      <a:pt x="1108" y="1727"/>
                      <a:pt x="1108" y="1108"/>
                    </a:cubicBezTo>
                    <a:cubicBezTo>
                      <a:pt x="1108" y="489"/>
                      <a:pt x="608" y="1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4" name="Google Shape;2484;p44"/>
              <p:cNvSpPr/>
              <p:nvPr/>
            </p:nvSpPr>
            <p:spPr>
              <a:xfrm>
                <a:off x="611075" y="1128850"/>
                <a:ext cx="75325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655" extrusionOk="0">
                    <a:moveTo>
                      <a:pt x="1" y="0"/>
                    </a:moveTo>
                    <a:lnTo>
                      <a:pt x="1" y="655"/>
                    </a:lnTo>
                    <a:lnTo>
                      <a:pt x="3013" y="655"/>
                    </a:lnTo>
                    <a:lnTo>
                      <a:pt x="301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" name="Google Shape;2485;p44"/>
              <p:cNvSpPr/>
              <p:nvPr/>
            </p:nvSpPr>
            <p:spPr>
              <a:xfrm>
                <a:off x="674175" y="1120200"/>
                <a:ext cx="23850" cy="33675"/>
              </a:xfrm>
              <a:custGeom>
                <a:avLst/>
                <a:gdLst/>
                <a:ahLst/>
                <a:cxnLst/>
                <a:rect l="l" t="t" r="r" b="b"/>
                <a:pathLst>
                  <a:path w="954" h="1347" extrusionOk="0">
                    <a:moveTo>
                      <a:pt x="1" y="1"/>
                    </a:moveTo>
                    <a:lnTo>
                      <a:pt x="1" y="1346"/>
                    </a:lnTo>
                    <a:lnTo>
                      <a:pt x="953" y="1346"/>
                    </a:lnTo>
                    <a:lnTo>
                      <a:pt x="95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6" name="Google Shape;2486;p44"/>
              <p:cNvSpPr/>
              <p:nvPr/>
            </p:nvSpPr>
            <p:spPr>
              <a:xfrm>
                <a:off x="686375" y="1096400"/>
                <a:ext cx="23250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3192" extrusionOk="0">
                    <a:moveTo>
                      <a:pt x="465" y="0"/>
                    </a:moveTo>
                    <a:cubicBezTo>
                      <a:pt x="203" y="0"/>
                      <a:pt x="1" y="203"/>
                      <a:pt x="1" y="465"/>
                    </a:cubicBezTo>
                    <a:lnTo>
                      <a:pt x="1" y="2727"/>
                    </a:lnTo>
                    <a:cubicBezTo>
                      <a:pt x="1" y="2977"/>
                      <a:pt x="203" y="3191"/>
                      <a:pt x="465" y="3191"/>
                    </a:cubicBezTo>
                    <a:cubicBezTo>
                      <a:pt x="715" y="3191"/>
                      <a:pt x="930" y="2977"/>
                      <a:pt x="930" y="2727"/>
                    </a:cubicBezTo>
                    <a:lnTo>
                      <a:pt x="930" y="465"/>
                    </a:lnTo>
                    <a:cubicBezTo>
                      <a:pt x="930" y="203"/>
                      <a:pt x="715" y="0"/>
                      <a:pt x="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" name="Google Shape;2487;p44"/>
              <p:cNvSpPr/>
              <p:nvPr/>
            </p:nvSpPr>
            <p:spPr>
              <a:xfrm>
                <a:off x="583400" y="1108900"/>
                <a:ext cx="55675" cy="55675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2227" extrusionOk="0">
                    <a:moveTo>
                      <a:pt x="1119" y="0"/>
                    </a:moveTo>
                    <a:cubicBezTo>
                      <a:pt x="500" y="0"/>
                      <a:pt x="0" y="500"/>
                      <a:pt x="0" y="1108"/>
                    </a:cubicBezTo>
                    <a:cubicBezTo>
                      <a:pt x="0" y="1727"/>
                      <a:pt x="500" y="2227"/>
                      <a:pt x="1119" y="2227"/>
                    </a:cubicBezTo>
                    <a:cubicBezTo>
                      <a:pt x="1727" y="2227"/>
                      <a:pt x="2227" y="1727"/>
                      <a:pt x="2227" y="1108"/>
                    </a:cubicBezTo>
                    <a:cubicBezTo>
                      <a:pt x="2227" y="500"/>
                      <a:pt x="1727" y="0"/>
                      <a:pt x="111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" name="Google Shape;2488;p44"/>
              <p:cNvSpPr/>
              <p:nvPr/>
            </p:nvSpPr>
            <p:spPr>
              <a:xfrm>
                <a:off x="583400" y="1108900"/>
                <a:ext cx="28000" cy="5567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227" extrusionOk="0">
                    <a:moveTo>
                      <a:pt x="1119" y="0"/>
                    </a:moveTo>
                    <a:cubicBezTo>
                      <a:pt x="500" y="0"/>
                      <a:pt x="0" y="500"/>
                      <a:pt x="0" y="1108"/>
                    </a:cubicBezTo>
                    <a:cubicBezTo>
                      <a:pt x="0" y="1727"/>
                      <a:pt x="500" y="2227"/>
                      <a:pt x="1119" y="2227"/>
                    </a:cubicBez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" name="Google Shape;2489;p44"/>
              <p:cNvSpPr/>
              <p:nvPr/>
            </p:nvSpPr>
            <p:spPr>
              <a:xfrm>
                <a:off x="697400" y="1021375"/>
                <a:ext cx="279525" cy="236975"/>
              </a:xfrm>
              <a:custGeom>
                <a:avLst/>
                <a:gdLst/>
                <a:ahLst/>
                <a:cxnLst/>
                <a:rect l="l" t="t" r="r" b="b"/>
                <a:pathLst>
                  <a:path w="11181" h="9479" extrusionOk="0">
                    <a:moveTo>
                      <a:pt x="1084" y="1"/>
                    </a:moveTo>
                    <a:cubicBezTo>
                      <a:pt x="489" y="1"/>
                      <a:pt x="0" y="477"/>
                      <a:pt x="0" y="1084"/>
                    </a:cubicBezTo>
                    <a:lnTo>
                      <a:pt x="0" y="8395"/>
                    </a:lnTo>
                    <a:cubicBezTo>
                      <a:pt x="0" y="8990"/>
                      <a:pt x="489" y="9478"/>
                      <a:pt x="1084" y="9478"/>
                    </a:cubicBezTo>
                    <a:lnTo>
                      <a:pt x="10097" y="9478"/>
                    </a:lnTo>
                    <a:cubicBezTo>
                      <a:pt x="10692" y="9478"/>
                      <a:pt x="11180" y="8990"/>
                      <a:pt x="11180" y="8395"/>
                    </a:cubicBezTo>
                    <a:lnTo>
                      <a:pt x="11180" y="1084"/>
                    </a:lnTo>
                    <a:cubicBezTo>
                      <a:pt x="11180" y="477"/>
                      <a:pt x="10692" y="1"/>
                      <a:pt x="100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0" name="Google Shape;2490;p44"/>
              <p:cNvSpPr/>
              <p:nvPr/>
            </p:nvSpPr>
            <p:spPr>
              <a:xfrm>
                <a:off x="723000" y="1160975"/>
                <a:ext cx="228325" cy="72075"/>
              </a:xfrm>
              <a:custGeom>
                <a:avLst/>
                <a:gdLst/>
                <a:ahLst/>
                <a:cxnLst/>
                <a:rect l="l" t="t" r="r" b="b"/>
                <a:pathLst>
                  <a:path w="9133" h="2883" extrusionOk="0">
                    <a:moveTo>
                      <a:pt x="1381" y="1"/>
                    </a:moveTo>
                    <a:cubicBezTo>
                      <a:pt x="619" y="1"/>
                      <a:pt x="0" y="644"/>
                      <a:pt x="0" y="1442"/>
                    </a:cubicBezTo>
                    <a:cubicBezTo>
                      <a:pt x="0" y="2227"/>
                      <a:pt x="619" y="2882"/>
                      <a:pt x="1381" y="2882"/>
                    </a:cubicBezTo>
                    <a:lnTo>
                      <a:pt x="7739" y="2882"/>
                    </a:lnTo>
                    <a:cubicBezTo>
                      <a:pt x="8513" y="2882"/>
                      <a:pt x="9132" y="2227"/>
                      <a:pt x="9132" y="1442"/>
                    </a:cubicBezTo>
                    <a:cubicBezTo>
                      <a:pt x="9132" y="644"/>
                      <a:pt x="8513" y="1"/>
                      <a:pt x="77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1" name="Google Shape;2491;p44"/>
              <p:cNvSpPr/>
              <p:nvPr/>
            </p:nvSpPr>
            <p:spPr>
              <a:xfrm>
                <a:off x="750650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489" y="1"/>
                    </a:moveTo>
                    <a:cubicBezTo>
                      <a:pt x="230" y="1"/>
                      <a:pt x="1" y="339"/>
                      <a:pt x="240" y="577"/>
                    </a:cubicBezTo>
                    <a:cubicBezTo>
                      <a:pt x="787" y="1125"/>
                      <a:pt x="1335" y="1697"/>
                      <a:pt x="1895" y="2232"/>
                    </a:cubicBezTo>
                    <a:cubicBezTo>
                      <a:pt x="1966" y="2299"/>
                      <a:pt x="2046" y="2327"/>
                      <a:pt x="2122" y="2327"/>
                    </a:cubicBezTo>
                    <a:cubicBezTo>
                      <a:pt x="2389" y="2327"/>
                      <a:pt x="2621" y="1987"/>
                      <a:pt x="2371" y="1756"/>
                    </a:cubicBezTo>
                    <a:cubicBezTo>
                      <a:pt x="1811" y="1220"/>
                      <a:pt x="1264" y="649"/>
                      <a:pt x="716" y="101"/>
                    </a:cubicBezTo>
                    <a:cubicBezTo>
                      <a:pt x="645" y="30"/>
                      <a:pt x="566" y="1"/>
                      <a:pt x="4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2" name="Google Shape;2492;p44"/>
              <p:cNvSpPr/>
              <p:nvPr/>
            </p:nvSpPr>
            <p:spPr>
              <a:xfrm>
                <a:off x="750375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2133" y="1"/>
                    </a:moveTo>
                    <a:cubicBezTo>
                      <a:pt x="2056" y="1"/>
                      <a:pt x="1976" y="30"/>
                      <a:pt x="1906" y="101"/>
                    </a:cubicBezTo>
                    <a:cubicBezTo>
                      <a:pt x="1358" y="649"/>
                      <a:pt x="810" y="1220"/>
                      <a:pt x="251" y="1756"/>
                    </a:cubicBezTo>
                    <a:cubicBezTo>
                      <a:pt x="1" y="1987"/>
                      <a:pt x="240" y="2327"/>
                      <a:pt x="504" y="2327"/>
                    </a:cubicBezTo>
                    <a:cubicBezTo>
                      <a:pt x="580" y="2327"/>
                      <a:pt x="658" y="2299"/>
                      <a:pt x="727" y="2232"/>
                    </a:cubicBezTo>
                    <a:cubicBezTo>
                      <a:pt x="1287" y="1697"/>
                      <a:pt x="1834" y="1125"/>
                      <a:pt x="2382" y="577"/>
                    </a:cubicBezTo>
                    <a:cubicBezTo>
                      <a:pt x="2621" y="339"/>
                      <a:pt x="2392" y="1"/>
                      <a:pt x="21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3" name="Google Shape;2493;p44"/>
              <p:cNvSpPr/>
              <p:nvPr/>
            </p:nvSpPr>
            <p:spPr>
              <a:xfrm>
                <a:off x="854550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488" y="1"/>
                    </a:moveTo>
                    <a:cubicBezTo>
                      <a:pt x="229" y="1"/>
                      <a:pt x="0" y="339"/>
                      <a:pt x="239" y="577"/>
                    </a:cubicBezTo>
                    <a:cubicBezTo>
                      <a:pt x="787" y="1125"/>
                      <a:pt x="1334" y="1697"/>
                      <a:pt x="1894" y="2232"/>
                    </a:cubicBezTo>
                    <a:cubicBezTo>
                      <a:pt x="1963" y="2299"/>
                      <a:pt x="2041" y="2327"/>
                      <a:pt x="2117" y="2327"/>
                    </a:cubicBezTo>
                    <a:cubicBezTo>
                      <a:pt x="2381" y="2327"/>
                      <a:pt x="2620" y="1987"/>
                      <a:pt x="2370" y="1756"/>
                    </a:cubicBezTo>
                    <a:cubicBezTo>
                      <a:pt x="1811" y="1220"/>
                      <a:pt x="1263" y="649"/>
                      <a:pt x="715" y="101"/>
                    </a:cubicBezTo>
                    <a:cubicBezTo>
                      <a:pt x="644" y="30"/>
                      <a:pt x="565" y="1"/>
                      <a:pt x="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4" name="Google Shape;2494;p44"/>
              <p:cNvSpPr/>
              <p:nvPr/>
            </p:nvSpPr>
            <p:spPr>
              <a:xfrm>
                <a:off x="854275" y="1078700"/>
                <a:ext cx="65500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0" h="2327" extrusionOk="0">
                    <a:moveTo>
                      <a:pt x="2132" y="1"/>
                    </a:moveTo>
                    <a:cubicBezTo>
                      <a:pt x="2055" y="1"/>
                      <a:pt x="1976" y="30"/>
                      <a:pt x="1905" y="101"/>
                    </a:cubicBezTo>
                    <a:cubicBezTo>
                      <a:pt x="1357" y="649"/>
                      <a:pt x="810" y="1220"/>
                      <a:pt x="250" y="1756"/>
                    </a:cubicBezTo>
                    <a:cubicBezTo>
                      <a:pt x="0" y="1987"/>
                      <a:pt x="239" y="2327"/>
                      <a:pt x="504" y="2327"/>
                    </a:cubicBezTo>
                    <a:cubicBezTo>
                      <a:pt x="579" y="2327"/>
                      <a:pt x="657" y="2299"/>
                      <a:pt x="726" y="2232"/>
                    </a:cubicBezTo>
                    <a:cubicBezTo>
                      <a:pt x="1286" y="1697"/>
                      <a:pt x="1834" y="1125"/>
                      <a:pt x="2381" y="577"/>
                    </a:cubicBezTo>
                    <a:cubicBezTo>
                      <a:pt x="2620" y="339"/>
                      <a:pt x="2391" y="1"/>
                      <a:pt x="21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5" name="Google Shape;2495;p44"/>
              <p:cNvSpPr/>
              <p:nvPr/>
            </p:nvSpPr>
            <p:spPr>
              <a:xfrm>
                <a:off x="734900" y="1170500"/>
                <a:ext cx="28000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121" extrusionOk="0">
                    <a:moveTo>
                      <a:pt x="1060" y="1"/>
                    </a:moveTo>
                    <a:cubicBezTo>
                      <a:pt x="477" y="1"/>
                      <a:pt x="1" y="477"/>
                      <a:pt x="1" y="1061"/>
                    </a:cubicBezTo>
                    <a:cubicBezTo>
                      <a:pt x="1" y="1644"/>
                      <a:pt x="477" y="2120"/>
                      <a:pt x="1060" y="2120"/>
                    </a:cubicBezTo>
                    <a:lnTo>
                      <a:pt x="1120" y="2120"/>
                    </a:lnTo>
                    <a:lnTo>
                      <a:pt x="112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6" name="Google Shape;2496;p44"/>
              <p:cNvSpPr/>
              <p:nvPr/>
            </p:nvSpPr>
            <p:spPr>
              <a:xfrm>
                <a:off x="762875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1489" y="2120"/>
                    </a:lnTo>
                    <a:lnTo>
                      <a:pt x="14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7" name="Google Shape;2497;p44"/>
              <p:cNvSpPr/>
              <p:nvPr/>
            </p:nvSpPr>
            <p:spPr>
              <a:xfrm>
                <a:off x="800100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0" y="1"/>
                    </a:moveTo>
                    <a:lnTo>
                      <a:pt x="0" y="2120"/>
                    </a:lnTo>
                    <a:lnTo>
                      <a:pt x="1488" y="2120"/>
                    </a:lnTo>
                    <a:lnTo>
                      <a:pt x="14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8" name="Google Shape;2498;p44"/>
              <p:cNvSpPr/>
              <p:nvPr/>
            </p:nvSpPr>
            <p:spPr>
              <a:xfrm>
                <a:off x="874200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1489" y="2120"/>
                    </a:lnTo>
                    <a:lnTo>
                      <a:pt x="148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" name="Google Shape;2499;p44"/>
              <p:cNvSpPr/>
              <p:nvPr/>
            </p:nvSpPr>
            <p:spPr>
              <a:xfrm>
                <a:off x="911400" y="1170500"/>
                <a:ext cx="280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60" y="2120"/>
                    </a:lnTo>
                    <a:cubicBezTo>
                      <a:pt x="644" y="2120"/>
                      <a:pt x="1120" y="1644"/>
                      <a:pt x="1120" y="1061"/>
                    </a:cubicBezTo>
                    <a:cubicBezTo>
                      <a:pt x="1120" y="465"/>
                      <a:pt x="644" y="1"/>
                      <a:pt x="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" name="Google Shape;2500;p44"/>
              <p:cNvSpPr/>
              <p:nvPr/>
            </p:nvSpPr>
            <p:spPr>
              <a:xfrm>
                <a:off x="837300" y="1170500"/>
                <a:ext cx="369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77" h="2121" extrusionOk="0">
                    <a:moveTo>
                      <a:pt x="0" y="1"/>
                    </a:moveTo>
                    <a:lnTo>
                      <a:pt x="0" y="2120"/>
                    </a:lnTo>
                    <a:lnTo>
                      <a:pt x="1477" y="2120"/>
                    </a:lnTo>
                    <a:lnTo>
                      <a:pt x="14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" name="Google Shape;2501;p44"/>
              <p:cNvSpPr/>
              <p:nvPr/>
            </p:nvSpPr>
            <p:spPr>
              <a:xfrm>
                <a:off x="667025" y="1279450"/>
                <a:ext cx="339950" cy="42300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1692" extrusionOk="0">
                    <a:moveTo>
                      <a:pt x="1" y="1"/>
                    </a:moveTo>
                    <a:lnTo>
                      <a:pt x="1" y="1691"/>
                    </a:lnTo>
                    <a:lnTo>
                      <a:pt x="13598" y="1691"/>
                    </a:lnTo>
                    <a:lnTo>
                      <a:pt x="135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2" name="Google Shape;2502;p44"/>
              <p:cNvSpPr/>
              <p:nvPr/>
            </p:nvSpPr>
            <p:spPr>
              <a:xfrm>
                <a:off x="667025" y="1301775"/>
                <a:ext cx="339950" cy="18775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751" extrusionOk="0">
                    <a:moveTo>
                      <a:pt x="1" y="1"/>
                    </a:moveTo>
                    <a:lnTo>
                      <a:pt x="1" y="751"/>
                    </a:lnTo>
                    <a:lnTo>
                      <a:pt x="13598" y="751"/>
                    </a:lnTo>
                    <a:lnTo>
                      <a:pt x="135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" name="Google Shape;2503;p44"/>
              <p:cNvSpPr/>
              <p:nvPr/>
            </p:nvSpPr>
            <p:spPr>
              <a:xfrm>
                <a:off x="738175" y="1405350"/>
                <a:ext cx="197975" cy="112850"/>
              </a:xfrm>
              <a:custGeom>
                <a:avLst/>
                <a:gdLst/>
                <a:ahLst/>
                <a:cxnLst/>
                <a:rect l="l" t="t" r="r" b="b"/>
                <a:pathLst>
                  <a:path w="7919" h="4514" extrusionOk="0">
                    <a:moveTo>
                      <a:pt x="1477" y="1"/>
                    </a:moveTo>
                    <a:cubicBezTo>
                      <a:pt x="667" y="1"/>
                      <a:pt x="1" y="668"/>
                      <a:pt x="1" y="1477"/>
                    </a:cubicBezTo>
                    <a:lnTo>
                      <a:pt x="1" y="3037"/>
                    </a:lnTo>
                    <a:cubicBezTo>
                      <a:pt x="1" y="3847"/>
                      <a:pt x="667" y="4513"/>
                      <a:pt x="1477" y="4513"/>
                    </a:cubicBezTo>
                    <a:lnTo>
                      <a:pt x="6442" y="4513"/>
                    </a:lnTo>
                    <a:cubicBezTo>
                      <a:pt x="7251" y="4513"/>
                      <a:pt x="7918" y="3847"/>
                      <a:pt x="7918" y="3037"/>
                    </a:cubicBezTo>
                    <a:lnTo>
                      <a:pt x="7918" y="1477"/>
                    </a:lnTo>
                    <a:cubicBezTo>
                      <a:pt x="7918" y="668"/>
                      <a:pt x="7251" y="1"/>
                      <a:pt x="64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44"/>
              <p:cNvSpPr/>
              <p:nvPr/>
            </p:nvSpPr>
            <p:spPr>
              <a:xfrm>
                <a:off x="738175" y="1348200"/>
                <a:ext cx="37225" cy="36950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1478" extrusionOk="0">
                    <a:moveTo>
                      <a:pt x="739" y="1"/>
                    </a:moveTo>
                    <a:cubicBezTo>
                      <a:pt x="334" y="1"/>
                      <a:pt x="1" y="334"/>
                      <a:pt x="1" y="739"/>
                    </a:cubicBezTo>
                    <a:cubicBezTo>
                      <a:pt x="1" y="1144"/>
                      <a:pt x="334" y="1477"/>
                      <a:pt x="739" y="1477"/>
                    </a:cubicBezTo>
                    <a:cubicBezTo>
                      <a:pt x="1155" y="1477"/>
                      <a:pt x="1489" y="1144"/>
                      <a:pt x="1489" y="739"/>
                    </a:cubicBezTo>
                    <a:cubicBezTo>
                      <a:pt x="1489" y="334"/>
                      <a:pt x="1155" y="1"/>
                      <a:pt x="7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44"/>
              <p:cNvSpPr/>
              <p:nvPr/>
            </p:nvSpPr>
            <p:spPr>
              <a:xfrm>
                <a:off x="808425" y="1348200"/>
                <a:ext cx="127725" cy="36950"/>
              </a:xfrm>
              <a:custGeom>
                <a:avLst/>
                <a:gdLst/>
                <a:ahLst/>
                <a:cxnLst/>
                <a:rect l="l" t="t" r="r" b="b"/>
                <a:pathLst>
                  <a:path w="5109" h="1478" extrusionOk="0">
                    <a:moveTo>
                      <a:pt x="0" y="1"/>
                    </a:moveTo>
                    <a:lnTo>
                      <a:pt x="0" y="1477"/>
                    </a:lnTo>
                    <a:lnTo>
                      <a:pt x="5108" y="1477"/>
                    </a:lnTo>
                    <a:lnTo>
                      <a:pt x="510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44"/>
              <p:cNvSpPr/>
              <p:nvPr/>
            </p:nvSpPr>
            <p:spPr>
              <a:xfrm>
                <a:off x="907250" y="1665800"/>
                <a:ext cx="4825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2204" extrusionOk="0">
                    <a:moveTo>
                      <a:pt x="965" y="1"/>
                    </a:moveTo>
                    <a:cubicBezTo>
                      <a:pt x="429" y="1"/>
                      <a:pt x="0" y="441"/>
                      <a:pt x="0" y="977"/>
                    </a:cubicBezTo>
                    <a:lnTo>
                      <a:pt x="0" y="1239"/>
                    </a:lnTo>
                    <a:cubicBezTo>
                      <a:pt x="0" y="1775"/>
                      <a:pt x="429" y="2204"/>
                      <a:pt x="965" y="2204"/>
                    </a:cubicBezTo>
                    <a:cubicBezTo>
                      <a:pt x="1500" y="2204"/>
                      <a:pt x="1929" y="1775"/>
                      <a:pt x="1929" y="1239"/>
                    </a:cubicBezTo>
                    <a:lnTo>
                      <a:pt x="1929" y="977"/>
                    </a:lnTo>
                    <a:cubicBezTo>
                      <a:pt x="1929" y="441"/>
                      <a:pt x="1500" y="1"/>
                      <a:pt x="9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44"/>
              <p:cNvSpPr/>
              <p:nvPr/>
            </p:nvSpPr>
            <p:spPr>
              <a:xfrm>
                <a:off x="717625" y="1665800"/>
                <a:ext cx="4855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1942" h="2204" extrusionOk="0">
                    <a:moveTo>
                      <a:pt x="977" y="1"/>
                    </a:moveTo>
                    <a:cubicBezTo>
                      <a:pt x="442" y="1"/>
                      <a:pt x="1" y="441"/>
                      <a:pt x="1" y="977"/>
                    </a:cubicBezTo>
                    <a:lnTo>
                      <a:pt x="1" y="1239"/>
                    </a:lnTo>
                    <a:cubicBezTo>
                      <a:pt x="1" y="1775"/>
                      <a:pt x="442" y="2204"/>
                      <a:pt x="977" y="2204"/>
                    </a:cubicBezTo>
                    <a:cubicBezTo>
                      <a:pt x="1513" y="2204"/>
                      <a:pt x="1942" y="1775"/>
                      <a:pt x="1942" y="1239"/>
                    </a:cubicBezTo>
                    <a:lnTo>
                      <a:pt x="1942" y="977"/>
                    </a:lnTo>
                    <a:cubicBezTo>
                      <a:pt x="1942" y="441"/>
                      <a:pt x="1513" y="1"/>
                      <a:pt x="9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44"/>
              <p:cNvSpPr/>
              <p:nvPr/>
            </p:nvSpPr>
            <p:spPr>
              <a:xfrm>
                <a:off x="659600" y="1695575"/>
                <a:ext cx="116100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4644" h="1430" extrusionOk="0">
                    <a:moveTo>
                      <a:pt x="0" y="1"/>
                    </a:moveTo>
                    <a:lnTo>
                      <a:pt x="0" y="1429"/>
                    </a:lnTo>
                    <a:lnTo>
                      <a:pt x="4644" y="1429"/>
                    </a:lnTo>
                    <a:lnTo>
                      <a:pt x="464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44"/>
              <p:cNvSpPr/>
              <p:nvPr/>
            </p:nvSpPr>
            <p:spPr>
              <a:xfrm>
                <a:off x="898600" y="1695575"/>
                <a:ext cx="116125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1430" extrusionOk="0">
                    <a:moveTo>
                      <a:pt x="1" y="1"/>
                    </a:moveTo>
                    <a:lnTo>
                      <a:pt x="1" y="1429"/>
                    </a:lnTo>
                    <a:lnTo>
                      <a:pt x="4644" y="1429"/>
                    </a:lnTo>
                    <a:lnTo>
                      <a:pt x="464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44"/>
              <p:cNvSpPr/>
              <p:nvPr/>
            </p:nvSpPr>
            <p:spPr>
              <a:xfrm>
                <a:off x="556300" y="1549725"/>
                <a:ext cx="109875" cy="92900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3716" extrusionOk="0">
                    <a:moveTo>
                      <a:pt x="2192" y="1"/>
                    </a:moveTo>
                    <a:cubicBezTo>
                      <a:pt x="989" y="1"/>
                      <a:pt x="1" y="989"/>
                      <a:pt x="1" y="2191"/>
                    </a:cubicBezTo>
                    <a:lnTo>
                      <a:pt x="1" y="3703"/>
                    </a:lnTo>
                    <a:lnTo>
                      <a:pt x="1168" y="3703"/>
                    </a:lnTo>
                    <a:lnTo>
                      <a:pt x="1168" y="2191"/>
                    </a:lnTo>
                    <a:cubicBezTo>
                      <a:pt x="1168" y="1632"/>
                      <a:pt x="1632" y="1167"/>
                      <a:pt x="2192" y="1167"/>
                    </a:cubicBezTo>
                    <a:cubicBezTo>
                      <a:pt x="2763" y="1167"/>
                      <a:pt x="3227" y="1632"/>
                      <a:pt x="3227" y="2191"/>
                    </a:cubicBezTo>
                    <a:lnTo>
                      <a:pt x="3227" y="3715"/>
                    </a:lnTo>
                    <a:lnTo>
                      <a:pt x="4394" y="3715"/>
                    </a:lnTo>
                    <a:lnTo>
                      <a:pt x="4394" y="2191"/>
                    </a:lnTo>
                    <a:cubicBezTo>
                      <a:pt x="4394" y="989"/>
                      <a:pt x="3406" y="1"/>
                      <a:pt x="21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44"/>
              <p:cNvSpPr/>
              <p:nvPr/>
            </p:nvSpPr>
            <p:spPr>
              <a:xfrm>
                <a:off x="1006950" y="1549725"/>
                <a:ext cx="109575" cy="92900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3716" extrusionOk="0">
                    <a:moveTo>
                      <a:pt x="2192" y="1"/>
                    </a:moveTo>
                    <a:cubicBezTo>
                      <a:pt x="977" y="1"/>
                      <a:pt x="1" y="989"/>
                      <a:pt x="1" y="2191"/>
                    </a:cubicBezTo>
                    <a:lnTo>
                      <a:pt x="1" y="3703"/>
                    </a:lnTo>
                    <a:lnTo>
                      <a:pt x="1168" y="3703"/>
                    </a:lnTo>
                    <a:lnTo>
                      <a:pt x="1168" y="2191"/>
                    </a:lnTo>
                    <a:cubicBezTo>
                      <a:pt x="1168" y="1632"/>
                      <a:pt x="1632" y="1167"/>
                      <a:pt x="2192" y="1167"/>
                    </a:cubicBezTo>
                    <a:cubicBezTo>
                      <a:pt x="2763" y="1167"/>
                      <a:pt x="3216" y="1632"/>
                      <a:pt x="3216" y="2191"/>
                    </a:cubicBezTo>
                    <a:lnTo>
                      <a:pt x="3216" y="3715"/>
                    </a:lnTo>
                    <a:lnTo>
                      <a:pt x="4382" y="3715"/>
                    </a:lnTo>
                    <a:lnTo>
                      <a:pt x="4382" y="2191"/>
                    </a:lnTo>
                    <a:cubicBezTo>
                      <a:pt x="4382" y="989"/>
                      <a:pt x="3406" y="1"/>
                      <a:pt x="21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2308;p44">
            <a:extLst>
              <a:ext uri="{FF2B5EF4-FFF2-40B4-BE49-F238E27FC236}">
                <a16:creationId xmlns:a16="http://schemas.microsoft.com/office/drawing/2014/main" id="{15787A4B-75D2-8B97-166F-DB1CE3B0CC50}"/>
              </a:ext>
            </a:extLst>
          </p:cNvPr>
          <p:cNvSpPr txBox="1">
            <a:spLocks/>
          </p:cNvSpPr>
          <p:nvPr/>
        </p:nvSpPr>
        <p:spPr>
          <a:xfrm>
            <a:off x="2134136" y="1720503"/>
            <a:ext cx="4777027" cy="638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Open Sans Medium"/>
              <a:buChar char="●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○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■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●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○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■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●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○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■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.</a:t>
            </a:r>
            <a:endParaRPr lang="vi-VN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609B16B-A2EE-DCBD-1AEF-076E3F199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306" y="2374390"/>
            <a:ext cx="4819150" cy="1462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7293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7" name="Google Shape;2307;p44"/>
          <p:cNvSpPr txBox="1">
            <a:spLocks noGrp="1"/>
          </p:cNvSpPr>
          <p:nvPr>
            <p:ph type="title"/>
          </p:nvPr>
        </p:nvSpPr>
        <p:spPr>
          <a:xfrm>
            <a:off x="1993571" y="371888"/>
            <a:ext cx="5082004" cy="7126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dirty="0" err="1">
                <a:solidFill>
                  <a:srgbClr val="FFFFFF"/>
                </a:solidFill>
                <a:effectLst/>
                <a:latin typeface="-apple-system"/>
              </a:rPr>
              <a:t>Áp</a:t>
            </a:r>
            <a:r>
              <a:rPr lang="en-US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sz="2400" b="1" i="0" dirty="0" err="1">
                <a:solidFill>
                  <a:srgbClr val="FFFFFF"/>
                </a:solidFill>
                <a:effectLst/>
                <a:latin typeface="-apple-system"/>
              </a:rPr>
              <a:t>dụng</a:t>
            </a:r>
            <a:r>
              <a:rPr lang="en-US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vi-VN" sz="2400" b="1" i="0" dirty="0" err="1">
                <a:solidFill>
                  <a:srgbClr val="FFFFFF"/>
                </a:solidFill>
                <a:effectLst/>
                <a:latin typeface="-apple-system"/>
              </a:rPr>
              <a:t>Gradient</a:t>
            </a:r>
            <a:r>
              <a:rPr lang="vi-VN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vi-VN" sz="2400" b="1" i="0" dirty="0" err="1">
                <a:solidFill>
                  <a:srgbClr val="FFFFFF"/>
                </a:solidFill>
                <a:effectLst/>
                <a:latin typeface="-apple-system"/>
              </a:rPr>
              <a:t>Boosting</a:t>
            </a:r>
            <a:r>
              <a:rPr lang="vi-VN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-apple-system"/>
              </a:rPr>
              <a:t>sử</a:t>
            </a:r>
            <a:r>
              <a:rPr lang="en-US" sz="2400" dirty="0">
                <a:solidFill>
                  <a:srgbClr val="FFFFFF"/>
                </a:solidFill>
                <a:latin typeface="-apple-system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-apple-system"/>
              </a:rPr>
              <a:t>dụng</a:t>
            </a:r>
            <a:r>
              <a:rPr lang="en-US" sz="2400" dirty="0">
                <a:solidFill>
                  <a:srgbClr val="FFFFFF"/>
                </a:solidFill>
                <a:latin typeface="-apple-system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-apple-system"/>
              </a:rPr>
              <a:t>trong</a:t>
            </a:r>
            <a:r>
              <a:rPr lang="en-US" sz="2400" dirty="0">
                <a:solidFill>
                  <a:srgbClr val="FFFFFF"/>
                </a:solidFill>
                <a:latin typeface="-apple-system"/>
              </a:rPr>
              <a:t> </a:t>
            </a:r>
            <a:r>
              <a:rPr lang="vi-VN" sz="2400" b="1" i="0" dirty="0" err="1">
                <a:solidFill>
                  <a:srgbClr val="FFFFFF"/>
                </a:solidFill>
                <a:effectLst/>
                <a:latin typeface="-apple-system"/>
              </a:rPr>
              <a:t>Classification</a:t>
            </a:r>
            <a:endParaRPr sz="2400" dirty="0"/>
          </a:p>
        </p:txBody>
      </p:sp>
      <p:sp>
        <p:nvSpPr>
          <p:cNvPr id="2308" name="Google Shape;2308;p44"/>
          <p:cNvSpPr txBox="1">
            <a:spLocks noGrp="1"/>
          </p:cNvSpPr>
          <p:nvPr>
            <p:ph type="body" idx="1"/>
          </p:nvPr>
        </p:nvSpPr>
        <p:spPr>
          <a:xfrm>
            <a:off x="2014466" y="1315568"/>
            <a:ext cx="5133709" cy="5575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chemeClr val="accent6"/>
                </a:solidFill>
              </a:rPr>
              <a:t>Bước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3</a:t>
            </a:r>
            <a:r>
              <a:rPr lang="en-US" dirty="0">
                <a:solidFill>
                  <a:schemeClr val="accent6"/>
                </a:solidFill>
              </a:rPr>
              <a:t>: </a:t>
            </a:r>
            <a:r>
              <a:rPr lang="en-US" dirty="0" err="1">
                <a:solidFill>
                  <a:schemeClr val="accent6"/>
                </a:solidFill>
              </a:rPr>
              <a:t>Dự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đoán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phần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dư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accent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2309" name="Google Shape;2309;p44"/>
          <p:cNvGrpSpPr/>
          <p:nvPr/>
        </p:nvGrpSpPr>
        <p:grpSpPr>
          <a:xfrm rot="866130">
            <a:off x="249590" y="-264931"/>
            <a:ext cx="1498719" cy="2192273"/>
            <a:chOff x="1463275" y="2373500"/>
            <a:chExt cx="484900" cy="711125"/>
          </a:xfrm>
        </p:grpSpPr>
        <p:sp>
          <p:nvSpPr>
            <p:cNvPr id="2310" name="Google Shape;2310;p44"/>
            <p:cNvSpPr/>
            <p:nvPr/>
          </p:nvSpPr>
          <p:spPr>
            <a:xfrm>
              <a:off x="1463275" y="2373650"/>
              <a:ext cx="484300" cy="710825"/>
            </a:xfrm>
            <a:custGeom>
              <a:avLst/>
              <a:gdLst/>
              <a:ahLst/>
              <a:cxnLst/>
              <a:rect l="l" t="t" r="r" b="b"/>
              <a:pathLst>
                <a:path w="19372" h="28433" extrusionOk="0">
                  <a:moveTo>
                    <a:pt x="9049" y="0"/>
                  </a:moveTo>
                  <a:cubicBezTo>
                    <a:pt x="8263" y="0"/>
                    <a:pt x="7632" y="631"/>
                    <a:pt x="7632" y="1405"/>
                  </a:cubicBezTo>
                  <a:lnTo>
                    <a:pt x="7632" y="1417"/>
                  </a:lnTo>
                  <a:cubicBezTo>
                    <a:pt x="5596" y="2215"/>
                    <a:pt x="4155" y="4191"/>
                    <a:pt x="4155" y="6501"/>
                  </a:cubicBezTo>
                  <a:lnTo>
                    <a:pt x="4155" y="9870"/>
                  </a:lnTo>
                  <a:cubicBezTo>
                    <a:pt x="3763" y="10025"/>
                    <a:pt x="3489" y="10406"/>
                    <a:pt x="3489" y="10847"/>
                  </a:cubicBezTo>
                  <a:lnTo>
                    <a:pt x="3489" y="11156"/>
                  </a:lnTo>
                  <a:cubicBezTo>
                    <a:pt x="3298" y="11299"/>
                    <a:pt x="3120" y="11454"/>
                    <a:pt x="2953" y="11621"/>
                  </a:cubicBezTo>
                  <a:cubicBezTo>
                    <a:pt x="2786" y="11799"/>
                    <a:pt x="2631" y="11978"/>
                    <a:pt x="2477" y="12156"/>
                  </a:cubicBezTo>
                  <a:cubicBezTo>
                    <a:pt x="2143" y="12597"/>
                    <a:pt x="1869" y="13061"/>
                    <a:pt x="1655" y="13549"/>
                  </a:cubicBezTo>
                  <a:cubicBezTo>
                    <a:pt x="1441" y="14038"/>
                    <a:pt x="1286" y="14561"/>
                    <a:pt x="1167" y="15097"/>
                  </a:cubicBezTo>
                  <a:cubicBezTo>
                    <a:pt x="1048" y="15681"/>
                    <a:pt x="976" y="16276"/>
                    <a:pt x="941" y="16871"/>
                  </a:cubicBezTo>
                  <a:cubicBezTo>
                    <a:pt x="905" y="17324"/>
                    <a:pt x="893" y="17764"/>
                    <a:pt x="881" y="18217"/>
                  </a:cubicBezTo>
                  <a:cubicBezTo>
                    <a:pt x="0" y="18669"/>
                    <a:pt x="0" y="20264"/>
                    <a:pt x="0" y="20943"/>
                  </a:cubicBezTo>
                  <a:lnTo>
                    <a:pt x="2834" y="20943"/>
                  </a:lnTo>
                  <a:cubicBezTo>
                    <a:pt x="2834" y="20264"/>
                    <a:pt x="2917" y="18645"/>
                    <a:pt x="1953" y="18205"/>
                  </a:cubicBezTo>
                  <a:cubicBezTo>
                    <a:pt x="1965" y="17800"/>
                    <a:pt x="1977" y="17383"/>
                    <a:pt x="2000" y="16978"/>
                  </a:cubicBezTo>
                  <a:cubicBezTo>
                    <a:pt x="2036" y="16454"/>
                    <a:pt x="2096" y="15943"/>
                    <a:pt x="2191" y="15442"/>
                  </a:cubicBezTo>
                  <a:cubicBezTo>
                    <a:pt x="2298" y="14919"/>
                    <a:pt x="2453" y="14419"/>
                    <a:pt x="2667" y="13930"/>
                  </a:cubicBezTo>
                  <a:cubicBezTo>
                    <a:pt x="2846" y="13537"/>
                    <a:pt x="3072" y="13156"/>
                    <a:pt x="3346" y="12799"/>
                  </a:cubicBezTo>
                  <a:cubicBezTo>
                    <a:pt x="3393" y="12752"/>
                    <a:pt x="3441" y="12692"/>
                    <a:pt x="3489" y="12644"/>
                  </a:cubicBezTo>
                  <a:lnTo>
                    <a:pt x="3489" y="12692"/>
                  </a:lnTo>
                  <a:cubicBezTo>
                    <a:pt x="3489" y="12942"/>
                    <a:pt x="3572" y="13168"/>
                    <a:pt x="3727" y="13347"/>
                  </a:cubicBezTo>
                  <a:lnTo>
                    <a:pt x="3727" y="14359"/>
                  </a:lnTo>
                  <a:lnTo>
                    <a:pt x="4155" y="14359"/>
                  </a:lnTo>
                  <a:lnTo>
                    <a:pt x="4155" y="19169"/>
                  </a:lnTo>
                  <a:lnTo>
                    <a:pt x="3727" y="19169"/>
                  </a:lnTo>
                  <a:lnTo>
                    <a:pt x="3727" y="20193"/>
                  </a:lnTo>
                  <a:lnTo>
                    <a:pt x="8954" y="20193"/>
                  </a:lnTo>
                  <a:lnTo>
                    <a:pt x="8954" y="20205"/>
                  </a:lnTo>
                  <a:lnTo>
                    <a:pt x="8954" y="20943"/>
                  </a:lnTo>
                  <a:lnTo>
                    <a:pt x="8954" y="21562"/>
                  </a:lnTo>
                  <a:lnTo>
                    <a:pt x="8954" y="22300"/>
                  </a:lnTo>
                  <a:lnTo>
                    <a:pt x="8954" y="22931"/>
                  </a:lnTo>
                  <a:lnTo>
                    <a:pt x="8954" y="23670"/>
                  </a:lnTo>
                  <a:lnTo>
                    <a:pt x="7823" y="23670"/>
                  </a:lnTo>
                  <a:cubicBezTo>
                    <a:pt x="7573" y="23670"/>
                    <a:pt x="7382" y="23908"/>
                    <a:pt x="7382" y="24194"/>
                  </a:cubicBezTo>
                  <a:cubicBezTo>
                    <a:pt x="7382" y="24491"/>
                    <a:pt x="7573" y="24717"/>
                    <a:pt x="7823" y="24717"/>
                  </a:cubicBezTo>
                  <a:lnTo>
                    <a:pt x="8418" y="24717"/>
                  </a:lnTo>
                  <a:lnTo>
                    <a:pt x="8418" y="28432"/>
                  </a:lnTo>
                  <a:lnTo>
                    <a:pt x="10894" y="28432"/>
                  </a:lnTo>
                  <a:lnTo>
                    <a:pt x="10894" y="24729"/>
                  </a:lnTo>
                  <a:lnTo>
                    <a:pt x="11490" y="24729"/>
                  </a:lnTo>
                  <a:cubicBezTo>
                    <a:pt x="11728" y="24729"/>
                    <a:pt x="11930" y="24491"/>
                    <a:pt x="11930" y="24194"/>
                  </a:cubicBezTo>
                  <a:cubicBezTo>
                    <a:pt x="11930" y="23908"/>
                    <a:pt x="11728" y="23670"/>
                    <a:pt x="11490" y="23670"/>
                  </a:cubicBezTo>
                  <a:lnTo>
                    <a:pt x="10370" y="23670"/>
                  </a:lnTo>
                  <a:lnTo>
                    <a:pt x="10370" y="22931"/>
                  </a:lnTo>
                  <a:lnTo>
                    <a:pt x="10370" y="22312"/>
                  </a:lnTo>
                  <a:lnTo>
                    <a:pt x="10370" y="21574"/>
                  </a:lnTo>
                  <a:lnTo>
                    <a:pt x="10370" y="20943"/>
                  </a:lnTo>
                  <a:lnTo>
                    <a:pt x="10370" y="20205"/>
                  </a:lnTo>
                  <a:lnTo>
                    <a:pt x="10370" y="20193"/>
                  </a:lnTo>
                  <a:lnTo>
                    <a:pt x="15597" y="20193"/>
                  </a:lnTo>
                  <a:lnTo>
                    <a:pt x="15597" y="19169"/>
                  </a:lnTo>
                  <a:lnTo>
                    <a:pt x="15097" y="19169"/>
                  </a:lnTo>
                  <a:lnTo>
                    <a:pt x="15097" y="14371"/>
                  </a:lnTo>
                  <a:lnTo>
                    <a:pt x="15597" y="14371"/>
                  </a:lnTo>
                  <a:lnTo>
                    <a:pt x="15597" y="13335"/>
                  </a:lnTo>
                  <a:lnTo>
                    <a:pt x="15550" y="13335"/>
                  </a:lnTo>
                  <a:cubicBezTo>
                    <a:pt x="15693" y="13168"/>
                    <a:pt x="15776" y="12942"/>
                    <a:pt x="15776" y="12692"/>
                  </a:cubicBezTo>
                  <a:lnTo>
                    <a:pt x="15776" y="12573"/>
                  </a:lnTo>
                  <a:cubicBezTo>
                    <a:pt x="15835" y="12644"/>
                    <a:pt x="15907" y="12728"/>
                    <a:pt x="15966" y="12799"/>
                  </a:cubicBezTo>
                  <a:cubicBezTo>
                    <a:pt x="16252" y="13156"/>
                    <a:pt x="16478" y="13526"/>
                    <a:pt x="16657" y="13930"/>
                  </a:cubicBezTo>
                  <a:cubicBezTo>
                    <a:pt x="16871" y="14407"/>
                    <a:pt x="17026" y="14919"/>
                    <a:pt x="17121" y="15442"/>
                  </a:cubicBezTo>
                  <a:cubicBezTo>
                    <a:pt x="17228" y="15943"/>
                    <a:pt x="17276" y="16454"/>
                    <a:pt x="17312" y="16978"/>
                  </a:cubicBezTo>
                  <a:cubicBezTo>
                    <a:pt x="17336" y="17383"/>
                    <a:pt x="17348" y="17800"/>
                    <a:pt x="17348" y="18217"/>
                  </a:cubicBezTo>
                  <a:cubicBezTo>
                    <a:pt x="16443" y="18657"/>
                    <a:pt x="16443" y="20264"/>
                    <a:pt x="16443" y="20943"/>
                  </a:cubicBezTo>
                  <a:lnTo>
                    <a:pt x="19288" y="20943"/>
                  </a:lnTo>
                  <a:cubicBezTo>
                    <a:pt x="19288" y="20264"/>
                    <a:pt x="19372" y="18657"/>
                    <a:pt x="18419" y="18217"/>
                  </a:cubicBezTo>
                  <a:cubicBezTo>
                    <a:pt x="18419" y="17764"/>
                    <a:pt x="18395" y="17312"/>
                    <a:pt x="18371" y="16871"/>
                  </a:cubicBezTo>
                  <a:cubicBezTo>
                    <a:pt x="18324" y="16264"/>
                    <a:pt x="18252" y="15681"/>
                    <a:pt x="18121" y="15097"/>
                  </a:cubicBezTo>
                  <a:cubicBezTo>
                    <a:pt x="18014" y="14573"/>
                    <a:pt x="17848" y="14049"/>
                    <a:pt x="17633" y="13549"/>
                  </a:cubicBezTo>
                  <a:cubicBezTo>
                    <a:pt x="17419" y="13073"/>
                    <a:pt x="17157" y="12609"/>
                    <a:pt x="16824" y="12168"/>
                  </a:cubicBezTo>
                  <a:cubicBezTo>
                    <a:pt x="16681" y="11978"/>
                    <a:pt x="16526" y="11799"/>
                    <a:pt x="16359" y="11621"/>
                  </a:cubicBezTo>
                  <a:cubicBezTo>
                    <a:pt x="16169" y="11430"/>
                    <a:pt x="15978" y="11251"/>
                    <a:pt x="15776" y="11097"/>
                  </a:cubicBezTo>
                  <a:lnTo>
                    <a:pt x="15776" y="10847"/>
                  </a:lnTo>
                  <a:cubicBezTo>
                    <a:pt x="15776" y="10394"/>
                    <a:pt x="15502" y="10025"/>
                    <a:pt x="15109" y="9870"/>
                  </a:cubicBezTo>
                  <a:lnTo>
                    <a:pt x="15109" y="6501"/>
                  </a:lnTo>
                  <a:cubicBezTo>
                    <a:pt x="15109" y="4132"/>
                    <a:pt x="13597" y="2119"/>
                    <a:pt x="11490" y="1357"/>
                  </a:cubicBezTo>
                  <a:cubicBezTo>
                    <a:pt x="11454" y="595"/>
                    <a:pt x="10835" y="0"/>
                    <a:pt x="10073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11" name="Google Shape;2311;p44"/>
            <p:cNvGrpSpPr/>
            <p:nvPr/>
          </p:nvGrpSpPr>
          <p:grpSpPr>
            <a:xfrm>
              <a:off x="1463275" y="2373500"/>
              <a:ext cx="484900" cy="711125"/>
              <a:chOff x="1463275" y="1021100"/>
              <a:chExt cx="484900" cy="711125"/>
            </a:xfrm>
          </p:grpSpPr>
          <p:sp>
            <p:nvSpPr>
              <p:cNvPr id="2312" name="Google Shape;2312;p44"/>
              <p:cNvSpPr/>
              <p:nvPr/>
            </p:nvSpPr>
            <p:spPr>
              <a:xfrm>
                <a:off x="1654075" y="1021100"/>
                <a:ext cx="96450" cy="70850"/>
              </a:xfrm>
              <a:custGeom>
                <a:avLst/>
                <a:gdLst/>
                <a:ahLst/>
                <a:cxnLst/>
                <a:rect l="l" t="t" r="r" b="b"/>
                <a:pathLst>
                  <a:path w="3858" h="2834" extrusionOk="0">
                    <a:moveTo>
                      <a:pt x="1417" y="0"/>
                    </a:moveTo>
                    <a:cubicBezTo>
                      <a:pt x="631" y="0"/>
                      <a:pt x="0" y="643"/>
                      <a:pt x="0" y="1417"/>
                    </a:cubicBezTo>
                    <a:cubicBezTo>
                      <a:pt x="0" y="2203"/>
                      <a:pt x="631" y="2834"/>
                      <a:pt x="1417" y="2834"/>
                    </a:cubicBezTo>
                    <a:lnTo>
                      <a:pt x="2441" y="2834"/>
                    </a:lnTo>
                    <a:cubicBezTo>
                      <a:pt x="3227" y="2834"/>
                      <a:pt x="3858" y="2203"/>
                      <a:pt x="3858" y="1417"/>
                    </a:cubicBezTo>
                    <a:cubicBezTo>
                      <a:pt x="3858" y="643"/>
                      <a:pt x="3227" y="12"/>
                      <a:pt x="24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44"/>
              <p:cNvSpPr/>
              <p:nvPr/>
            </p:nvSpPr>
            <p:spPr>
              <a:xfrm>
                <a:off x="1687100" y="1476800"/>
                <a:ext cx="35450" cy="1539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156" extrusionOk="0">
                    <a:moveTo>
                      <a:pt x="1" y="0"/>
                    </a:moveTo>
                    <a:lnTo>
                      <a:pt x="1" y="6156"/>
                    </a:lnTo>
                    <a:lnTo>
                      <a:pt x="1417" y="6156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44"/>
              <p:cNvSpPr/>
              <p:nvPr/>
            </p:nvSpPr>
            <p:spPr>
              <a:xfrm>
                <a:off x="1687100" y="1476800"/>
                <a:ext cx="354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32" extrusionOk="0">
                    <a:moveTo>
                      <a:pt x="1" y="0"/>
                    </a:moveTo>
                    <a:lnTo>
                      <a:pt x="1" y="632"/>
                    </a:lnTo>
                    <a:lnTo>
                      <a:pt x="1417" y="632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44"/>
              <p:cNvSpPr/>
              <p:nvPr/>
            </p:nvSpPr>
            <p:spPr>
              <a:xfrm>
                <a:off x="1687100" y="1511025"/>
                <a:ext cx="3545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20" extrusionOk="0">
                    <a:moveTo>
                      <a:pt x="1" y="1"/>
                    </a:moveTo>
                    <a:lnTo>
                      <a:pt x="1" y="620"/>
                    </a:lnTo>
                    <a:lnTo>
                      <a:pt x="1417" y="620"/>
                    </a:lnTo>
                    <a:lnTo>
                      <a:pt x="1417" y="1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44"/>
              <p:cNvSpPr/>
              <p:nvPr/>
            </p:nvSpPr>
            <p:spPr>
              <a:xfrm>
                <a:off x="1687100" y="1544975"/>
                <a:ext cx="354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32" extrusionOk="0">
                    <a:moveTo>
                      <a:pt x="1" y="0"/>
                    </a:moveTo>
                    <a:lnTo>
                      <a:pt x="1" y="631"/>
                    </a:lnTo>
                    <a:lnTo>
                      <a:pt x="1417" y="631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44"/>
              <p:cNvSpPr/>
              <p:nvPr/>
            </p:nvSpPr>
            <p:spPr>
              <a:xfrm>
                <a:off x="1687100" y="1578900"/>
                <a:ext cx="354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32" extrusionOk="0">
                    <a:moveTo>
                      <a:pt x="1" y="0"/>
                    </a:moveTo>
                    <a:lnTo>
                      <a:pt x="1" y="631"/>
                    </a:lnTo>
                    <a:lnTo>
                      <a:pt x="1417" y="631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44"/>
              <p:cNvSpPr/>
              <p:nvPr/>
            </p:nvSpPr>
            <p:spPr>
              <a:xfrm>
                <a:off x="1687100" y="1613125"/>
                <a:ext cx="3545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20" extrusionOk="0">
                    <a:moveTo>
                      <a:pt x="1" y="1"/>
                    </a:moveTo>
                    <a:lnTo>
                      <a:pt x="1" y="620"/>
                    </a:lnTo>
                    <a:lnTo>
                      <a:pt x="1417" y="620"/>
                    </a:lnTo>
                    <a:lnTo>
                      <a:pt x="1417" y="1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44"/>
              <p:cNvSpPr/>
              <p:nvPr/>
            </p:nvSpPr>
            <p:spPr>
              <a:xfrm>
                <a:off x="1673700" y="1619675"/>
                <a:ext cx="61950" cy="112550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4502" extrusionOk="0">
                    <a:moveTo>
                      <a:pt x="1" y="0"/>
                    </a:moveTo>
                    <a:lnTo>
                      <a:pt x="1" y="4501"/>
                    </a:lnTo>
                    <a:lnTo>
                      <a:pt x="2477" y="4501"/>
                    </a:lnTo>
                    <a:lnTo>
                      <a:pt x="24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44"/>
              <p:cNvSpPr/>
              <p:nvPr/>
            </p:nvSpPr>
            <p:spPr>
              <a:xfrm>
                <a:off x="1647825" y="1613125"/>
                <a:ext cx="113725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4549" h="1061" extrusionOk="0">
                    <a:moveTo>
                      <a:pt x="441" y="1"/>
                    </a:moveTo>
                    <a:cubicBezTo>
                      <a:pt x="202" y="1"/>
                      <a:pt x="0" y="239"/>
                      <a:pt x="0" y="524"/>
                    </a:cubicBezTo>
                    <a:cubicBezTo>
                      <a:pt x="0" y="822"/>
                      <a:pt x="202" y="1060"/>
                      <a:pt x="441" y="1060"/>
                    </a:cubicBezTo>
                    <a:lnTo>
                      <a:pt x="4108" y="1060"/>
                    </a:lnTo>
                    <a:cubicBezTo>
                      <a:pt x="4358" y="1060"/>
                      <a:pt x="4548" y="822"/>
                      <a:pt x="4548" y="524"/>
                    </a:cubicBezTo>
                    <a:cubicBezTo>
                      <a:pt x="4548" y="239"/>
                      <a:pt x="4358" y="1"/>
                      <a:pt x="410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44"/>
              <p:cNvSpPr/>
              <p:nvPr/>
            </p:nvSpPr>
            <p:spPr>
              <a:xfrm>
                <a:off x="1704675" y="1256500"/>
                <a:ext cx="152700" cy="64650"/>
              </a:xfrm>
              <a:custGeom>
                <a:avLst/>
                <a:gdLst/>
                <a:ahLst/>
                <a:cxnLst/>
                <a:rect l="l" t="t" r="r" b="b"/>
                <a:pathLst>
                  <a:path w="6108" h="2586" extrusionOk="0">
                    <a:moveTo>
                      <a:pt x="201" y="1"/>
                    </a:moveTo>
                    <a:cubicBezTo>
                      <a:pt x="134" y="1"/>
                      <a:pt x="67" y="1"/>
                      <a:pt x="0" y="2"/>
                    </a:cubicBezTo>
                    <a:cubicBezTo>
                      <a:pt x="131" y="2"/>
                      <a:pt x="262" y="2"/>
                      <a:pt x="393" y="14"/>
                    </a:cubicBezTo>
                    <a:cubicBezTo>
                      <a:pt x="1048" y="26"/>
                      <a:pt x="1084" y="990"/>
                      <a:pt x="500" y="1073"/>
                    </a:cubicBezTo>
                    <a:cubicBezTo>
                      <a:pt x="2298" y="1109"/>
                      <a:pt x="4096" y="1443"/>
                      <a:pt x="5513" y="2586"/>
                    </a:cubicBezTo>
                    <a:lnTo>
                      <a:pt x="6108" y="1681"/>
                    </a:lnTo>
                    <a:cubicBezTo>
                      <a:pt x="4470" y="366"/>
                      <a:pt x="2274" y="1"/>
                      <a:pt x="201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44"/>
              <p:cNvSpPr/>
              <p:nvPr/>
            </p:nvSpPr>
            <p:spPr>
              <a:xfrm>
                <a:off x="1842475" y="1298500"/>
                <a:ext cx="41100" cy="42900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1716" extrusionOk="0">
                    <a:moveTo>
                      <a:pt x="596" y="1"/>
                    </a:moveTo>
                    <a:lnTo>
                      <a:pt x="1" y="906"/>
                    </a:lnTo>
                    <a:cubicBezTo>
                      <a:pt x="144" y="1025"/>
                      <a:pt x="286" y="1156"/>
                      <a:pt x="429" y="1298"/>
                    </a:cubicBezTo>
                    <a:cubicBezTo>
                      <a:pt x="560" y="1429"/>
                      <a:pt x="691" y="1572"/>
                      <a:pt x="798" y="1715"/>
                    </a:cubicBezTo>
                    <a:lnTo>
                      <a:pt x="1644" y="1084"/>
                    </a:lnTo>
                    <a:cubicBezTo>
                      <a:pt x="1513" y="894"/>
                      <a:pt x="1358" y="715"/>
                      <a:pt x="1191" y="536"/>
                    </a:cubicBezTo>
                    <a:cubicBezTo>
                      <a:pt x="1001" y="346"/>
                      <a:pt x="798" y="167"/>
                      <a:pt x="5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44"/>
              <p:cNvSpPr/>
              <p:nvPr/>
            </p:nvSpPr>
            <p:spPr>
              <a:xfrm>
                <a:off x="1862425" y="1325600"/>
                <a:ext cx="41700" cy="43775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751" extrusionOk="0">
                    <a:moveTo>
                      <a:pt x="846" y="0"/>
                    </a:moveTo>
                    <a:lnTo>
                      <a:pt x="0" y="631"/>
                    </a:lnTo>
                    <a:cubicBezTo>
                      <a:pt x="286" y="988"/>
                      <a:pt x="512" y="1357"/>
                      <a:pt x="691" y="1750"/>
                    </a:cubicBezTo>
                    <a:lnTo>
                      <a:pt x="1667" y="1381"/>
                    </a:lnTo>
                    <a:cubicBezTo>
                      <a:pt x="1453" y="905"/>
                      <a:pt x="1191" y="441"/>
                      <a:pt x="8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44"/>
              <p:cNvSpPr/>
              <p:nvPr/>
            </p:nvSpPr>
            <p:spPr>
              <a:xfrm>
                <a:off x="1692175" y="1283325"/>
                <a:ext cx="125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3" extrusionOk="0">
                    <a:moveTo>
                      <a:pt x="0" y="0"/>
                    </a:moveTo>
                    <a:cubicBezTo>
                      <a:pt x="36" y="12"/>
                      <a:pt x="71" y="12"/>
                      <a:pt x="107" y="12"/>
                    </a:cubicBezTo>
                    <a:cubicBezTo>
                      <a:pt x="238" y="0"/>
                      <a:pt x="369" y="0"/>
                      <a:pt x="500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325;p44"/>
              <p:cNvSpPr/>
              <p:nvPr/>
            </p:nvSpPr>
            <p:spPr>
              <a:xfrm>
                <a:off x="1879675" y="1360125"/>
                <a:ext cx="36650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882" extrusionOk="0">
                    <a:moveTo>
                      <a:pt x="977" y="0"/>
                    </a:moveTo>
                    <a:lnTo>
                      <a:pt x="1" y="369"/>
                    </a:lnTo>
                    <a:cubicBezTo>
                      <a:pt x="227" y="857"/>
                      <a:pt x="370" y="1369"/>
                      <a:pt x="477" y="1881"/>
                    </a:cubicBezTo>
                    <a:lnTo>
                      <a:pt x="1465" y="1548"/>
                    </a:lnTo>
                    <a:cubicBezTo>
                      <a:pt x="1358" y="1024"/>
                      <a:pt x="1204" y="500"/>
                      <a:pt x="9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326;p44"/>
              <p:cNvSpPr/>
              <p:nvPr/>
            </p:nvSpPr>
            <p:spPr>
              <a:xfrm>
                <a:off x="1897250" y="1486325"/>
                <a:ext cx="26800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1162" extrusionOk="0">
                    <a:moveTo>
                      <a:pt x="0" y="0"/>
                    </a:moveTo>
                    <a:lnTo>
                      <a:pt x="0" y="643"/>
                    </a:lnTo>
                    <a:cubicBezTo>
                      <a:pt x="0" y="989"/>
                      <a:pt x="268" y="1161"/>
                      <a:pt x="536" y="1161"/>
                    </a:cubicBezTo>
                    <a:cubicBezTo>
                      <a:pt x="804" y="1161"/>
                      <a:pt x="1072" y="989"/>
                      <a:pt x="1072" y="643"/>
                    </a:cubicBezTo>
                    <a:cubicBezTo>
                      <a:pt x="1072" y="429"/>
                      <a:pt x="1072" y="215"/>
                      <a:pt x="1072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44"/>
              <p:cNvSpPr/>
              <p:nvPr/>
            </p:nvSpPr>
            <p:spPr>
              <a:xfrm>
                <a:off x="1896350" y="1443175"/>
                <a:ext cx="277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108" h="1727" extrusionOk="0">
                    <a:moveTo>
                      <a:pt x="1048" y="0"/>
                    </a:moveTo>
                    <a:lnTo>
                      <a:pt x="1" y="107"/>
                    </a:lnTo>
                    <a:cubicBezTo>
                      <a:pt x="25" y="643"/>
                      <a:pt x="36" y="1191"/>
                      <a:pt x="36" y="1726"/>
                    </a:cubicBezTo>
                    <a:lnTo>
                      <a:pt x="1108" y="1726"/>
                    </a:lnTo>
                    <a:cubicBezTo>
                      <a:pt x="1096" y="1143"/>
                      <a:pt x="1084" y="572"/>
                      <a:pt x="10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" name="Google Shape;2328;p44"/>
              <p:cNvSpPr/>
              <p:nvPr/>
            </p:nvSpPr>
            <p:spPr>
              <a:xfrm>
                <a:off x="1891600" y="1398825"/>
                <a:ext cx="309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39" h="1882" extrusionOk="0">
                    <a:moveTo>
                      <a:pt x="988" y="0"/>
                    </a:moveTo>
                    <a:lnTo>
                      <a:pt x="0" y="345"/>
                    </a:lnTo>
                    <a:cubicBezTo>
                      <a:pt x="95" y="845"/>
                      <a:pt x="155" y="1357"/>
                      <a:pt x="191" y="1881"/>
                    </a:cubicBezTo>
                    <a:lnTo>
                      <a:pt x="1238" y="1774"/>
                    </a:lnTo>
                    <a:cubicBezTo>
                      <a:pt x="1191" y="1167"/>
                      <a:pt x="1119" y="583"/>
                      <a:pt x="9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" name="Google Shape;2329;p44"/>
              <p:cNvSpPr/>
              <p:nvPr/>
            </p:nvSpPr>
            <p:spPr>
              <a:xfrm>
                <a:off x="1486775" y="1398825"/>
                <a:ext cx="312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1882" extrusionOk="0">
                    <a:moveTo>
                      <a:pt x="239" y="0"/>
                    </a:moveTo>
                    <a:cubicBezTo>
                      <a:pt x="108" y="583"/>
                      <a:pt x="36" y="1179"/>
                      <a:pt x="1" y="1774"/>
                    </a:cubicBezTo>
                    <a:lnTo>
                      <a:pt x="1060" y="1881"/>
                    </a:lnTo>
                    <a:cubicBezTo>
                      <a:pt x="1096" y="1357"/>
                      <a:pt x="1156" y="845"/>
                      <a:pt x="1251" y="345"/>
                    </a:cubicBezTo>
                    <a:lnTo>
                      <a:pt x="23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44"/>
              <p:cNvSpPr/>
              <p:nvPr/>
            </p:nvSpPr>
            <p:spPr>
              <a:xfrm>
                <a:off x="1485300" y="1443175"/>
                <a:ext cx="280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1727" extrusionOk="0">
                    <a:moveTo>
                      <a:pt x="60" y="0"/>
                    </a:moveTo>
                    <a:cubicBezTo>
                      <a:pt x="24" y="572"/>
                      <a:pt x="12" y="1155"/>
                      <a:pt x="0" y="1726"/>
                    </a:cubicBezTo>
                    <a:lnTo>
                      <a:pt x="1072" y="1726"/>
                    </a:lnTo>
                    <a:cubicBezTo>
                      <a:pt x="1072" y="1179"/>
                      <a:pt x="1084" y="643"/>
                      <a:pt x="1119" y="107"/>
                    </a:cubicBez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44"/>
              <p:cNvSpPr/>
              <p:nvPr/>
            </p:nvSpPr>
            <p:spPr>
              <a:xfrm>
                <a:off x="1492725" y="1360125"/>
                <a:ext cx="37250" cy="47350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1894" extrusionOk="0">
                    <a:moveTo>
                      <a:pt x="477" y="0"/>
                    </a:moveTo>
                    <a:cubicBezTo>
                      <a:pt x="263" y="488"/>
                      <a:pt x="108" y="1012"/>
                      <a:pt x="1" y="1548"/>
                    </a:cubicBezTo>
                    <a:lnTo>
                      <a:pt x="1013" y="1893"/>
                    </a:lnTo>
                    <a:cubicBezTo>
                      <a:pt x="1120" y="1369"/>
                      <a:pt x="1275" y="869"/>
                      <a:pt x="1489" y="381"/>
                    </a:cubicBezTo>
                    <a:lnTo>
                      <a:pt x="47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44"/>
              <p:cNvSpPr/>
              <p:nvPr/>
            </p:nvSpPr>
            <p:spPr>
              <a:xfrm>
                <a:off x="1485300" y="1486325"/>
                <a:ext cx="26800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1162" extrusionOk="0">
                    <a:moveTo>
                      <a:pt x="0" y="0"/>
                    </a:moveTo>
                    <a:lnTo>
                      <a:pt x="0" y="643"/>
                    </a:lnTo>
                    <a:cubicBezTo>
                      <a:pt x="0" y="989"/>
                      <a:pt x="268" y="1161"/>
                      <a:pt x="536" y="1161"/>
                    </a:cubicBezTo>
                    <a:cubicBezTo>
                      <a:pt x="804" y="1161"/>
                      <a:pt x="1072" y="989"/>
                      <a:pt x="1072" y="643"/>
                    </a:cubicBezTo>
                    <a:lnTo>
                      <a:pt x="1072" y="0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44"/>
              <p:cNvSpPr/>
              <p:nvPr/>
            </p:nvSpPr>
            <p:spPr>
              <a:xfrm>
                <a:off x="1525475" y="1298800"/>
                <a:ext cx="41400" cy="42900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1716" extrusionOk="0">
                    <a:moveTo>
                      <a:pt x="1072" y="1"/>
                    </a:moveTo>
                    <a:cubicBezTo>
                      <a:pt x="858" y="167"/>
                      <a:pt x="655" y="334"/>
                      <a:pt x="465" y="524"/>
                    </a:cubicBezTo>
                    <a:cubicBezTo>
                      <a:pt x="298" y="703"/>
                      <a:pt x="143" y="882"/>
                      <a:pt x="1" y="1060"/>
                    </a:cubicBezTo>
                    <a:lnTo>
                      <a:pt x="870" y="1715"/>
                    </a:lnTo>
                    <a:cubicBezTo>
                      <a:pt x="977" y="1572"/>
                      <a:pt x="1096" y="1429"/>
                      <a:pt x="1227" y="1286"/>
                    </a:cubicBezTo>
                    <a:cubicBezTo>
                      <a:pt x="1370" y="1144"/>
                      <a:pt x="1513" y="1013"/>
                      <a:pt x="1656" y="894"/>
                    </a:cubicBezTo>
                    <a:lnTo>
                      <a:pt x="107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44"/>
              <p:cNvSpPr/>
              <p:nvPr/>
            </p:nvSpPr>
            <p:spPr>
              <a:xfrm>
                <a:off x="1704675" y="1283325"/>
                <a:ext cx="125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3" extrusionOk="0">
                    <a:moveTo>
                      <a:pt x="0" y="0"/>
                    </a:moveTo>
                    <a:cubicBezTo>
                      <a:pt x="131" y="0"/>
                      <a:pt x="274" y="0"/>
                      <a:pt x="393" y="12"/>
                    </a:cubicBezTo>
                    <a:cubicBezTo>
                      <a:pt x="429" y="12"/>
                      <a:pt x="464" y="12"/>
                      <a:pt x="500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44"/>
              <p:cNvSpPr/>
              <p:nvPr/>
            </p:nvSpPr>
            <p:spPr>
              <a:xfrm>
                <a:off x="1504650" y="1325300"/>
                <a:ext cx="42575" cy="4437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775" extrusionOk="0">
                    <a:moveTo>
                      <a:pt x="834" y="0"/>
                    </a:moveTo>
                    <a:cubicBezTo>
                      <a:pt x="488" y="441"/>
                      <a:pt x="214" y="905"/>
                      <a:pt x="0" y="1393"/>
                    </a:cubicBezTo>
                    <a:lnTo>
                      <a:pt x="1012" y="1774"/>
                    </a:lnTo>
                    <a:cubicBezTo>
                      <a:pt x="1191" y="1381"/>
                      <a:pt x="1417" y="1012"/>
                      <a:pt x="1703" y="643"/>
                    </a:cubicBezTo>
                    <a:lnTo>
                      <a:pt x="83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44"/>
              <p:cNvSpPr/>
              <p:nvPr/>
            </p:nvSpPr>
            <p:spPr>
              <a:xfrm>
                <a:off x="1552275" y="1256500"/>
                <a:ext cx="152425" cy="64650"/>
              </a:xfrm>
              <a:custGeom>
                <a:avLst/>
                <a:gdLst/>
                <a:ahLst/>
                <a:cxnLst/>
                <a:rect l="l" t="t" r="r" b="b"/>
                <a:pathLst>
                  <a:path w="6097" h="2586" extrusionOk="0">
                    <a:moveTo>
                      <a:pt x="5902" y="1"/>
                    </a:moveTo>
                    <a:cubicBezTo>
                      <a:pt x="3787" y="1"/>
                      <a:pt x="1664" y="387"/>
                      <a:pt x="0" y="1693"/>
                    </a:cubicBezTo>
                    <a:lnTo>
                      <a:pt x="584" y="2586"/>
                    </a:lnTo>
                    <a:cubicBezTo>
                      <a:pt x="1965" y="1431"/>
                      <a:pt x="3810" y="1109"/>
                      <a:pt x="5596" y="1073"/>
                    </a:cubicBezTo>
                    <a:cubicBezTo>
                      <a:pt x="5013" y="990"/>
                      <a:pt x="5048" y="26"/>
                      <a:pt x="5703" y="14"/>
                    </a:cubicBezTo>
                    <a:cubicBezTo>
                      <a:pt x="5834" y="2"/>
                      <a:pt x="5965" y="2"/>
                      <a:pt x="6096" y="2"/>
                    </a:cubicBezTo>
                    <a:cubicBezTo>
                      <a:pt x="6031" y="1"/>
                      <a:pt x="5967" y="1"/>
                      <a:pt x="5902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44"/>
              <p:cNvSpPr/>
              <p:nvPr/>
            </p:nvSpPr>
            <p:spPr>
              <a:xfrm>
                <a:off x="1677575" y="1256525"/>
                <a:ext cx="54200" cy="26825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1073" extrusionOk="0">
                    <a:moveTo>
                      <a:pt x="1084" y="1"/>
                    </a:moveTo>
                    <a:cubicBezTo>
                      <a:pt x="953" y="1"/>
                      <a:pt x="822" y="13"/>
                      <a:pt x="691" y="13"/>
                    </a:cubicBezTo>
                    <a:cubicBezTo>
                      <a:pt x="36" y="37"/>
                      <a:pt x="1" y="989"/>
                      <a:pt x="584" y="1072"/>
                    </a:cubicBezTo>
                    <a:lnTo>
                      <a:pt x="1584" y="1072"/>
                    </a:lnTo>
                    <a:cubicBezTo>
                      <a:pt x="2168" y="1001"/>
                      <a:pt x="2132" y="25"/>
                      <a:pt x="1477" y="13"/>
                    </a:cubicBezTo>
                    <a:cubicBezTo>
                      <a:pt x="1346" y="1"/>
                      <a:pt x="1215" y="1"/>
                      <a:pt x="1084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44"/>
              <p:cNvSpPr/>
              <p:nvPr/>
            </p:nvSpPr>
            <p:spPr>
              <a:xfrm>
                <a:off x="1463275" y="1473825"/>
                <a:ext cx="73525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941" h="2847" extrusionOk="0">
                    <a:moveTo>
                      <a:pt x="1417" y="0"/>
                    </a:moveTo>
                    <a:cubicBezTo>
                      <a:pt x="0" y="0"/>
                      <a:pt x="0" y="2060"/>
                      <a:pt x="0" y="2846"/>
                    </a:cubicBezTo>
                    <a:lnTo>
                      <a:pt x="2834" y="2846"/>
                    </a:lnTo>
                    <a:cubicBezTo>
                      <a:pt x="2834" y="2060"/>
                      <a:pt x="2941" y="0"/>
                      <a:pt x="14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44"/>
              <p:cNvSpPr/>
              <p:nvPr/>
            </p:nvSpPr>
            <p:spPr>
              <a:xfrm>
                <a:off x="1874625" y="1473825"/>
                <a:ext cx="73550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942" h="2847" extrusionOk="0">
                    <a:moveTo>
                      <a:pt x="1417" y="0"/>
                    </a:moveTo>
                    <a:cubicBezTo>
                      <a:pt x="1" y="0"/>
                      <a:pt x="1" y="2060"/>
                      <a:pt x="1" y="2846"/>
                    </a:cubicBezTo>
                    <a:lnTo>
                      <a:pt x="2834" y="2846"/>
                    </a:lnTo>
                    <a:cubicBezTo>
                      <a:pt x="2834" y="2060"/>
                      <a:pt x="2941" y="0"/>
                      <a:pt x="14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44"/>
              <p:cNvSpPr/>
              <p:nvPr/>
            </p:nvSpPr>
            <p:spPr>
              <a:xfrm>
                <a:off x="1550475" y="1266650"/>
                <a:ext cx="51825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3918" extrusionOk="0">
                    <a:moveTo>
                      <a:pt x="1037" y="1"/>
                    </a:moveTo>
                    <a:cubicBezTo>
                      <a:pt x="465" y="1"/>
                      <a:pt x="1" y="465"/>
                      <a:pt x="1" y="1037"/>
                    </a:cubicBezTo>
                    <a:lnTo>
                      <a:pt x="1" y="2882"/>
                    </a:lnTo>
                    <a:cubicBezTo>
                      <a:pt x="1" y="3453"/>
                      <a:pt x="465" y="3918"/>
                      <a:pt x="1037" y="3918"/>
                    </a:cubicBezTo>
                    <a:cubicBezTo>
                      <a:pt x="1608" y="3918"/>
                      <a:pt x="2072" y="3453"/>
                      <a:pt x="2072" y="2882"/>
                    </a:cubicBezTo>
                    <a:lnTo>
                      <a:pt x="2072" y="1037"/>
                    </a:lnTo>
                    <a:cubicBezTo>
                      <a:pt x="2072" y="465"/>
                      <a:pt x="1608" y="1"/>
                      <a:pt x="10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44"/>
              <p:cNvSpPr/>
              <p:nvPr/>
            </p:nvSpPr>
            <p:spPr>
              <a:xfrm>
                <a:off x="1805875" y="1266650"/>
                <a:ext cx="51800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3918" extrusionOk="0">
                    <a:moveTo>
                      <a:pt x="1036" y="1"/>
                    </a:moveTo>
                    <a:cubicBezTo>
                      <a:pt x="465" y="1"/>
                      <a:pt x="0" y="465"/>
                      <a:pt x="0" y="1037"/>
                    </a:cubicBezTo>
                    <a:lnTo>
                      <a:pt x="0" y="2882"/>
                    </a:lnTo>
                    <a:cubicBezTo>
                      <a:pt x="0" y="3453"/>
                      <a:pt x="465" y="3918"/>
                      <a:pt x="1036" y="3918"/>
                    </a:cubicBezTo>
                    <a:cubicBezTo>
                      <a:pt x="1608" y="3918"/>
                      <a:pt x="2072" y="3453"/>
                      <a:pt x="2072" y="2882"/>
                    </a:cubicBezTo>
                    <a:lnTo>
                      <a:pt x="2072" y="1037"/>
                    </a:lnTo>
                    <a:cubicBezTo>
                      <a:pt x="2072" y="465"/>
                      <a:pt x="1608" y="1"/>
                      <a:pt x="103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44"/>
              <p:cNvSpPr/>
              <p:nvPr/>
            </p:nvSpPr>
            <p:spPr>
              <a:xfrm>
                <a:off x="1567450" y="1047275"/>
                <a:ext cx="273575" cy="307500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12300" extrusionOk="0">
                    <a:moveTo>
                      <a:pt x="5465" y="1"/>
                    </a:moveTo>
                    <a:cubicBezTo>
                      <a:pt x="2441" y="1"/>
                      <a:pt x="0" y="2442"/>
                      <a:pt x="0" y="5466"/>
                    </a:cubicBezTo>
                    <a:lnTo>
                      <a:pt x="0" y="12300"/>
                    </a:lnTo>
                    <a:lnTo>
                      <a:pt x="10942" y="12300"/>
                    </a:lnTo>
                    <a:lnTo>
                      <a:pt x="10942" y="5466"/>
                    </a:lnTo>
                    <a:cubicBezTo>
                      <a:pt x="10942" y="2442"/>
                      <a:pt x="8489" y="1"/>
                      <a:pt x="54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44"/>
              <p:cNvSpPr/>
              <p:nvPr/>
            </p:nvSpPr>
            <p:spPr>
              <a:xfrm>
                <a:off x="1567150" y="1380350"/>
                <a:ext cx="273875" cy="12027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4811" extrusionOk="0">
                    <a:moveTo>
                      <a:pt x="0" y="1"/>
                    </a:moveTo>
                    <a:lnTo>
                      <a:pt x="0" y="4811"/>
                    </a:lnTo>
                    <a:lnTo>
                      <a:pt x="10954" y="4811"/>
                    </a:lnTo>
                    <a:lnTo>
                      <a:pt x="109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44"/>
              <p:cNvSpPr/>
              <p:nvPr/>
            </p:nvSpPr>
            <p:spPr>
              <a:xfrm>
                <a:off x="1556425" y="1354750"/>
                <a:ext cx="10750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1037" extrusionOk="0">
                    <a:moveTo>
                      <a:pt x="1" y="1"/>
                    </a:moveTo>
                    <a:lnTo>
                      <a:pt x="1" y="1037"/>
                    </a:lnTo>
                    <a:lnTo>
                      <a:pt x="429" y="1037"/>
                    </a:lnTo>
                    <a:lnTo>
                      <a:pt x="4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44"/>
              <p:cNvSpPr/>
              <p:nvPr/>
            </p:nvSpPr>
            <p:spPr>
              <a:xfrm>
                <a:off x="1841000" y="1354750"/>
                <a:ext cx="1222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1037" extrusionOk="0">
                    <a:moveTo>
                      <a:pt x="0" y="1"/>
                    </a:moveTo>
                    <a:lnTo>
                      <a:pt x="0" y="1037"/>
                    </a:lnTo>
                    <a:lnTo>
                      <a:pt x="488" y="1037"/>
                    </a:lnTo>
                    <a:lnTo>
                      <a:pt x="48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44"/>
              <p:cNvSpPr/>
              <p:nvPr/>
            </p:nvSpPr>
            <p:spPr>
              <a:xfrm>
                <a:off x="1567150" y="1354750"/>
                <a:ext cx="2738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1037" extrusionOk="0">
                    <a:moveTo>
                      <a:pt x="0" y="1"/>
                    </a:moveTo>
                    <a:lnTo>
                      <a:pt x="0" y="1037"/>
                    </a:lnTo>
                    <a:lnTo>
                      <a:pt x="10954" y="1037"/>
                    </a:lnTo>
                    <a:lnTo>
                      <a:pt x="1095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44"/>
              <p:cNvSpPr/>
              <p:nvPr/>
            </p:nvSpPr>
            <p:spPr>
              <a:xfrm>
                <a:off x="1556425" y="1500600"/>
                <a:ext cx="296800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1872" h="1025" extrusionOk="0">
                    <a:moveTo>
                      <a:pt x="1" y="1"/>
                    </a:moveTo>
                    <a:lnTo>
                      <a:pt x="1" y="1025"/>
                    </a:lnTo>
                    <a:lnTo>
                      <a:pt x="441" y="1025"/>
                    </a:lnTo>
                    <a:lnTo>
                      <a:pt x="441" y="1"/>
                    </a:lnTo>
                    <a:close/>
                    <a:moveTo>
                      <a:pt x="11383" y="1"/>
                    </a:moveTo>
                    <a:lnTo>
                      <a:pt x="11383" y="1025"/>
                    </a:lnTo>
                    <a:lnTo>
                      <a:pt x="11871" y="1025"/>
                    </a:lnTo>
                    <a:lnTo>
                      <a:pt x="118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44"/>
              <p:cNvSpPr/>
              <p:nvPr/>
            </p:nvSpPr>
            <p:spPr>
              <a:xfrm>
                <a:off x="1567150" y="1500600"/>
                <a:ext cx="273875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1025" extrusionOk="0">
                    <a:moveTo>
                      <a:pt x="0" y="1"/>
                    </a:moveTo>
                    <a:lnTo>
                      <a:pt x="0" y="1025"/>
                    </a:lnTo>
                    <a:lnTo>
                      <a:pt x="10954" y="1025"/>
                    </a:lnTo>
                    <a:lnTo>
                      <a:pt x="1095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44"/>
              <p:cNvSpPr/>
              <p:nvPr/>
            </p:nvSpPr>
            <p:spPr>
              <a:xfrm>
                <a:off x="1629950" y="1269325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1" y="1"/>
                    </a:moveTo>
                    <a:lnTo>
                      <a:pt x="1001" y="1"/>
                    </a:lnTo>
                    <a:lnTo>
                      <a:pt x="1001" y="1001"/>
                    </a:lnTo>
                    <a:lnTo>
                      <a:pt x="1" y="100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44"/>
              <p:cNvSpPr/>
              <p:nvPr/>
            </p:nvSpPr>
            <p:spPr>
              <a:xfrm>
                <a:off x="1660600" y="1269325"/>
                <a:ext cx="253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01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13" y="1001"/>
                    </a:lnTo>
                    <a:lnTo>
                      <a:pt x="10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44"/>
              <p:cNvSpPr/>
              <p:nvPr/>
            </p:nvSpPr>
            <p:spPr>
              <a:xfrm>
                <a:off x="1691575" y="1269325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1"/>
                    </a:moveTo>
                    <a:lnTo>
                      <a:pt x="1000" y="1"/>
                    </a:lnTo>
                    <a:lnTo>
                      <a:pt x="1000" y="1001"/>
                    </a:lnTo>
                    <a:lnTo>
                      <a:pt x="0" y="100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44"/>
              <p:cNvSpPr/>
              <p:nvPr/>
            </p:nvSpPr>
            <p:spPr>
              <a:xfrm>
                <a:off x="1722225" y="1269325"/>
                <a:ext cx="253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01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13" y="1001"/>
                    </a:lnTo>
                    <a:lnTo>
                      <a:pt x="10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44"/>
              <p:cNvSpPr/>
              <p:nvPr/>
            </p:nvSpPr>
            <p:spPr>
              <a:xfrm>
                <a:off x="1753175" y="1269325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1" y="1"/>
                    </a:moveTo>
                    <a:lnTo>
                      <a:pt x="1001" y="1"/>
                    </a:lnTo>
                    <a:lnTo>
                      <a:pt x="1001" y="1001"/>
                    </a:lnTo>
                    <a:lnTo>
                      <a:pt x="1" y="100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44"/>
              <p:cNvSpPr/>
              <p:nvPr/>
            </p:nvSpPr>
            <p:spPr>
              <a:xfrm>
                <a:off x="1607025" y="1152350"/>
                <a:ext cx="82175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3287" h="3287" extrusionOk="0">
                    <a:moveTo>
                      <a:pt x="3287" y="1644"/>
                    </a:moveTo>
                    <a:cubicBezTo>
                      <a:pt x="3287" y="2549"/>
                      <a:pt x="2549" y="3287"/>
                      <a:pt x="1644" y="3287"/>
                    </a:cubicBezTo>
                    <a:cubicBezTo>
                      <a:pt x="739" y="3287"/>
                      <a:pt x="1" y="2549"/>
                      <a:pt x="1" y="1644"/>
                    </a:cubicBezTo>
                    <a:cubicBezTo>
                      <a:pt x="1" y="739"/>
                      <a:pt x="739" y="1"/>
                      <a:pt x="1644" y="1"/>
                    </a:cubicBezTo>
                    <a:cubicBezTo>
                      <a:pt x="2549" y="1"/>
                      <a:pt x="3287" y="739"/>
                      <a:pt x="3287" y="16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44"/>
              <p:cNvSpPr/>
              <p:nvPr/>
            </p:nvSpPr>
            <p:spPr>
              <a:xfrm>
                <a:off x="1638575" y="1183900"/>
                <a:ext cx="19075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763" extrusionOk="0">
                    <a:moveTo>
                      <a:pt x="382" y="1"/>
                    </a:moveTo>
                    <a:cubicBezTo>
                      <a:pt x="168" y="1"/>
                      <a:pt x="1" y="167"/>
                      <a:pt x="1" y="382"/>
                    </a:cubicBezTo>
                    <a:cubicBezTo>
                      <a:pt x="1" y="596"/>
                      <a:pt x="168" y="763"/>
                      <a:pt x="382" y="763"/>
                    </a:cubicBezTo>
                    <a:cubicBezTo>
                      <a:pt x="596" y="763"/>
                      <a:pt x="763" y="596"/>
                      <a:pt x="763" y="382"/>
                    </a:cubicBezTo>
                    <a:cubicBezTo>
                      <a:pt x="763" y="167"/>
                      <a:pt x="596" y="1"/>
                      <a:pt x="3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44"/>
              <p:cNvSpPr/>
              <p:nvPr/>
            </p:nvSpPr>
            <p:spPr>
              <a:xfrm>
                <a:off x="1718950" y="1152350"/>
                <a:ext cx="82175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3287" h="3287" extrusionOk="0">
                    <a:moveTo>
                      <a:pt x="3287" y="1644"/>
                    </a:moveTo>
                    <a:cubicBezTo>
                      <a:pt x="3287" y="2549"/>
                      <a:pt x="2549" y="3287"/>
                      <a:pt x="1644" y="3287"/>
                    </a:cubicBezTo>
                    <a:cubicBezTo>
                      <a:pt x="739" y="3287"/>
                      <a:pt x="1" y="2549"/>
                      <a:pt x="1" y="1644"/>
                    </a:cubicBezTo>
                    <a:cubicBezTo>
                      <a:pt x="1" y="739"/>
                      <a:pt x="739" y="1"/>
                      <a:pt x="1644" y="1"/>
                    </a:cubicBezTo>
                    <a:cubicBezTo>
                      <a:pt x="2549" y="1"/>
                      <a:pt x="3287" y="739"/>
                      <a:pt x="3287" y="16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44"/>
              <p:cNvSpPr/>
              <p:nvPr/>
            </p:nvSpPr>
            <p:spPr>
              <a:xfrm>
                <a:off x="1750500" y="1183900"/>
                <a:ext cx="19075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763" extrusionOk="0">
                    <a:moveTo>
                      <a:pt x="382" y="1"/>
                    </a:moveTo>
                    <a:cubicBezTo>
                      <a:pt x="167" y="1"/>
                      <a:pt x="1" y="167"/>
                      <a:pt x="1" y="382"/>
                    </a:cubicBezTo>
                    <a:cubicBezTo>
                      <a:pt x="1" y="596"/>
                      <a:pt x="167" y="763"/>
                      <a:pt x="382" y="763"/>
                    </a:cubicBezTo>
                    <a:cubicBezTo>
                      <a:pt x="596" y="763"/>
                      <a:pt x="763" y="596"/>
                      <a:pt x="763" y="382"/>
                    </a:cubicBezTo>
                    <a:cubicBezTo>
                      <a:pt x="763" y="167"/>
                      <a:pt x="596" y="1"/>
                      <a:pt x="3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44"/>
              <p:cNvSpPr/>
              <p:nvPr/>
            </p:nvSpPr>
            <p:spPr>
              <a:xfrm>
                <a:off x="1589175" y="1403575"/>
                <a:ext cx="20850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4" extrusionOk="0">
                    <a:moveTo>
                      <a:pt x="834" y="417"/>
                    </a:moveTo>
                    <a:cubicBezTo>
                      <a:pt x="834" y="655"/>
                      <a:pt x="643" y="834"/>
                      <a:pt x="417" y="834"/>
                    </a:cubicBezTo>
                    <a:cubicBezTo>
                      <a:pt x="179" y="834"/>
                      <a:pt x="0" y="655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43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44"/>
              <p:cNvSpPr/>
              <p:nvPr/>
            </p:nvSpPr>
            <p:spPr>
              <a:xfrm>
                <a:off x="1799625" y="1403575"/>
                <a:ext cx="20850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4" extrusionOk="0">
                    <a:moveTo>
                      <a:pt x="834" y="417"/>
                    </a:moveTo>
                    <a:cubicBezTo>
                      <a:pt x="834" y="655"/>
                      <a:pt x="655" y="834"/>
                      <a:pt x="417" y="834"/>
                    </a:cubicBezTo>
                    <a:cubicBezTo>
                      <a:pt x="191" y="834"/>
                      <a:pt x="0" y="655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55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44"/>
              <p:cNvSpPr/>
              <p:nvPr/>
            </p:nvSpPr>
            <p:spPr>
              <a:xfrm>
                <a:off x="1589175" y="1457150"/>
                <a:ext cx="2085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5" extrusionOk="0">
                    <a:moveTo>
                      <a:pt x="834" y="417"/>
                    </a:moveTo>
                    <a:cubicBezTo>
                      <a:pt x="834" y="656"/>
                      <a:pt x="643" y="834"/>
                      <a:pt x="417" y="834"/>
                    </a:cubicBezTo>
                    <a:cubicBezTo>
                      <a:pt x="179" y="834"/>
                      <a:pt x="0" y="656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43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44"/>
              <p:cNvSpPr/>
              <p:nvPr/>
            </p:nvSpPr>
            <p:spPr>
              <a:xfrm>
                <a:off x="1799625" y="1457150"/>
                <a:ext cx="2085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5" extrusionOk="0">
                    <a:moveTo>
                      <a:pt x="834" y="417"/>
                    </a:moveTo>
                    <a:cubicBezTo>
                      <a:pt x="834" y="656"/>
                      <a:pt x="655" y="834"/>
                      <a:pt x="417" y="834"/>
                    </a:cubicBezTo>
                    <a:cubicBezTo>
                      <a:pt x="191" y="834"/>
                      <a:pt x="0" y="656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55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44"/>
              <p:cNvSpPr/>
              <p:nvPr/>
            </p:nvSpPr>
            <p:spPr>
              <a:xfrm>
                <a:off x="1626975" y="1404475"/>
                <a:ext cx="155700" cy="72650"/>
              </a:xfrm>
              <a:custGeom>
                <a:avLst/>
                <a:gdLst/>
                <a:ahLst/>
                <a:cxnLst/>
                <a:rect l="l" t="t" r="r" b="b"/>
                <a:pathLst>
                  <a:path w="6228" h="2906" extrusionOk="0">
                    <a:moveTo>
                      <a:pt x="1" y="0"/>
                    </a:moveTo>
                    <a:lnTo>
                      <a:pt x="1" y="2905"/>
                    </a:lnTo>
                    <a:lnTo>
                      <a:pt x="6228" y="2905"/>
                    </a:lnTo>
                    <a:lnTo>
                      <a:pt x="622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63" name="Google Shape;2363;p44"/>
          <p:cNvGrpSpPr/>
          <p:nvPr/>
        </p:nvGrpSpPr>
        <p:grpSpPr>
          <a:xfrm rot="-463991">
            <a:off x="7279872" y="2477592"/>
            <a:ext cx="1747157" cy="2313435"/>
            <a:chOff x="3079550" y="2361275"/>
            <a:chExt cx="565275" cy="750425"/>
          </a:xfrm>
        </p:grpSpPr>
        <p:sp>
          <p:nvSpPr>
            <p:cNvPr id="2364" name="Google Shape;2364;p44"/>
            <p:cNvSpPr/>
            <p:nvPr/>
          </p:nvSpPr>
          <p:spPr>
            <a:xfrm>
              <a:off x="3079550" y="2361288"/>
              <a:ext cx="565275" cy="750400"/>
            </a:xfrm>
            <a:custGeom>
              <a:avLst/>
              <a:gdLst/>
              <a:ahLst/>
              <a:cxnLst/>
              <a:rect l="l" t="t" r="r" b="b"/>
              <a:pathLst>
                <a:path w="22611" h="30016" extrusionOk="0">
                  <a:moveTo>
                    <a:pt x="11061" y="0"/>
                  </a:moveTo>
                  <a:cubicBezTo>
                    <a:pt x="10692" y="0"/>
                    <a:pt x="10382" y="298"/>
                    <a:pt x="10382" y="679"/>
                  </a:cubicBezTo>
                  <a:cubicBezTo>
                    <a:pt x="10382" y="964"/>
                    <a:pt x="10573" y="1214"/>
                    <a:pt x="10835" y="1310"/>
                  </a:cubicBezTo>
                  <a:lnTo>
                    <a:pt x="10835" y="2917"/>
                  </a:lnTo>
                  <a:lnTo>
                    <a:pt x="9108" y="2917"/>
                  </a:lnTo>
                  <a:lnTo>
                    <a:pt x="9108" y="4596"/>
                  </a:lnTo>
                  <a:lnTo>
                    <a:pt x="7299" y="4596"/>
                  </a:lnTo>
                  <a:lnTo>
                    <a:pt x="7299" y="5417"/>
                  </a:lnTo>
                  <a:lnTo>
                    <a:pt x="6001" y="5417"/>
                  </a:lnTo>
                  <a:lnTo>
                    <a:pt x="6001" y="12823"/>
                  </a:lnTo>
                  <a:lnTo>
                    <a:pt x="4834" y="12823"/>
                  </a:lnTo>
                  <a:lnTo>
                    <a:pt x="4834" y="14859"/>
                  </a:lnTo>
                  <a:lnTo>
                    <a:pt x="4834" y="14907"/>
                  </a:lnTo>
                  <a:lnTo>
                    <a:pt x="4834" y="16883"/>
                  </a:lnTo>
                  <a:lnTo>
                    <a:pt x="4834" y="16943"/>
                  </a:lnTo>
                  <a:lnTo>
                    <a:pt x="4834" y="18919"/>
                  </a:lnTo>
                  <a:lnTo>
                    <a:pt x="4834" y="18979"/>
                  </a:lnTo>
                  <a:lnTo>
                    <a:pt x="4834" y="19705"/>
                  </a:lnTo>
                  <a:cubicBezTo>
                    <a:pt x="2798" y="21515"/>
                    <a:pt x="1512" y="24158"/>
                    <a:pt x="1512" y="27099"/>
                  </a:cubicBezTo>
                  <a:lnTo>
                    <a:pt x="1512" y="28087"/>
                  </a:lnTo>
                  <a:lnTo>
                    <a:pt x="0" y="28087"/>
                  </a:lnTo>
                  <a:lnTo>
                    <a:pt x="0" y="30016"/>
                  </a:lnTo>
                  <a:lnTo>
                    <a:pt x="4012" y="30016"/>
                  </a:lnTo>
                  <a:lnTo>
                    <a:pt x="4012" y="28087"/>
                  </a:lnTo>
                  <a:lnTo>
                    <a:pt x="2477" y="28087"/>
                  </a:lnTo>
                  <a:lnTo>
                    <a:pt x="2477" y="27099"/>
                  </a:lnTo>
                  <a:cubicBezTo>
                    <a:pt x="2477" y="24765"/>
                    <a:pt x="3370" y="22646"/>
                    <a:pt x="4834" y="21050"/>
                  </a:cubicBezTo>
                  <a:lnTo>
                    <a:pt x="4834" y="22991"/>
                  </a:lnTo>
                  <a:lnTo>
                    <a:pt x="4834" y="23039"/>
                  </a:lnTo>
                  <a:lnTo>
                    <a:pt x="4834" y="25075"/>
                  </a:lnTo>
                  <a:lnTo>
                    <a:pt x="6560" y="25075"/>
                  </a:lnTo>
                  <a:cubicBezTo>
                    <a:pt x="6549" y="25217"/>
                    <a:pt x="6549" y="25360"/>
                    <a:pt x="6549" y="25491"/>
                  </a:cubicBezTo>
                  <a:cubicBezTo>
                    <a:pt x="6549" y="27992"/>
                    <a:pt x="8573" y="30016"/>
                    <a:pt x="11061" y="30016"/>
                  </a:cubicBezTo>
                  <a:cubicBezTo>
                    <a:pt x="13561" y="30016"/>
                    <a:pt x="15585" y="27992"/>
                    <a:pt x="15585" y="25491"/>
                  </a:cubicBezTo>
                  <a:cubicBezTo>
                    <a:pt x="15585" y="25360"/>
                    <a:pt x="15573" y="25217"/>
                    <a:pt x="15562" y="25075"/>
                  </a:cubicBezTo>
                  <a:lnTo>
                    <a:pt x="17264" y="25075"/>
                  </a:lnTo>
                  <a:lnTo>
                    <a:pt x="17264" y="23039"/>
                  </a:lnTo>
                  <a:lnTo>
                    <a:pt x="17264" y="22991"/>
                  </a:lnTo>
                  <a:lnTo>
                    <a:pt x="17264" y="21015"/>
                  </a:lnTo>
                  <a:lnTo>
                    <a:pt x="17264" y="20955"/>
                  </a:lnTo>
                  <a:lnTo>
                    <a:pt x="17264" y="20562"/>
                  </a:lnTo>
                  <a:cubicBezTo>
                    <a:pt x="19014" y="22181"/>
                    <a:pt x="20122" y="24515"/>
                    <a:pt x="20122" y="27099"/>
                  </a:cubicBezTo>
                  <a:lnTo>
                    <a:pt x="20122" y="28087"/>
                  </a:lnTo>
                  <a:lnTo>
                    <a:pt x="18598" y="28087"/>
                  </a:lnTo>
                  <a:lnTo>
                    <a:pt x="18598" y="30016"/>
                  </a:lnTo>
                  <a:lnTo>
                    <a:pt x="22610" y="30016"/>
                  </a:lnTo>
                  <a:lnTo>
                    <a:pt x="22610" y="28087"/>
                  </a:lnTo>
                  <a:lnTo>
                    <a:pt x="21086" y="28087"/>
                  </a:lnTo>
                  <a:lnTo>
                    <a:pt x="21086" y="27099"/>
                  </a:lnTo>
                  <a:cubicBezTo>
                    <a:pt x="21086" y="23920"/>
                    <a:pt x="19586" y="21098"/>
                    <a:pt x="17264" y="19300"/>
                  </a:cubicBezTo>
                  <a:lnTo>
                    <a:pt x="17264" y="18979"/>
                  </a:lnTo>
                  <a:lnTo>
                    <a:pt x="17264" y="18919"/>
                  </a:lnTo>
                  <a:lnTo>
                    <a:pt x="17264" y="16943"/>
                  </a:lnTo>
                  <a:lnTo>
                    <a:pt x="17264" y="16883"/>
                  </a:lnTo>
                  <a:lnTo>
                    <a:pt x="17264" y="14907"/>
                  </a:lnTo>
                  <a:lnTo>
                    <a:pt x="17264" y="14859"/>
                  </a:lnTo>
                  <a:lnTo>
                    <a:pt x="17264" y="12823"/>
                  </a:lnTo>
                  <a:lnTo>
                    <a:pt x="16121" y="12823"/>
                  </a:lnTo>
                  <a:lnTo>
                    <a:pt x="16121" y="5417"/>
                  </a:lnTo>
                  <a:lnTo>
                    <a:pt x="14823" y="5417"/>
                  </a:lnTo>
                  <a:lnTo>
                    <a:pt x="14823" y="4596"/>
                  </a:lnTo>
                  <a:lnTo>
                    <a:pt x="13014" y="4596"/>
                  </a:lnTo>
                  <a:lnTo>
                    <a:pt x="13014" y="2917"/>
                  </a:lnTo>
                  <a:lnTo>
                    <a:pt x="11287" y="2917"/>
                  </a:lnTo>
                  <a:lnTo>
                    <a:pt x="11287" y="1310"/>
                  </a:lnTo>
                  <a:cubicBezTo>
                    <a:pt x="11549" y="1214"/>
                    <a:pt x="11740" y="964"/>
                    <a:pt x="11740" y="679"/>
                  </a:cubicBezTo>
                  <a:cubicBezTo>
                    <a:pt x="11740" y="310"/>
                    <a:pt x="11430" y="0"/>
                    <a:pt x="11061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65" name="Google Shape;2365;p44"/>
            <p:cNvGrpSpPr/>
            <p:nvPr/>
          </p:nvGrpSpPr>
          <p:grpSpPr>
            <a:xfrm>
              <a:off x="3079550" y="2361275"/>
              <a:ext cx="565275" cy="750425"/>
              <a:chOff x="3079550" y="1008875"/>
              <a:chExt cx="565275" cy="750425"/>
            </a:xfrm>
          </p:grpSpPr>
          <p:sp>
            <p:nvSpPr>
              <p:cNvPr id="2366" name="Google Shape;2366;p44"/>
              <p:cNvSpPr/>
              <p:nvPr/>
            </p:nvSpPr>
            <p:spPr>
              <a:xfrm>
                <a:off x="3350400" y="1025850"/>
                <a:ext cx="11350" cy="872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490" extrusionOk="0">
                    <a:moveTo>
                      <a:pt x="1" y="1"/>
                    </a:moveTo>
                    <a:lnTo>
                      <a:pt x="1" y="3489"/>
                    </a:lnTo>
                    <a:lnTo>
                      <a:pt x="453" y="3489"/>
                    </a:lnTo>
                    <a:lnTo>
                      <a:pt x="45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44"/>
              <p:cNvSpPr/>
              <p:nvPr/>
            </p:nvSpPr>
            <p:spPr>
              <a:xfrm>
                <a:off x="3339100" y="1008875"/>
                <a:ext cx="33950" cy="33975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1359" extrusionOk="0">
                    <a:moveTo>
                      <a:pt x="679" y="1"/>
                    </a:moveTo>
                    <a:cubicBezTo>
                      <a:pt x="298" y="1"/>
                      <a:pt x="0" y="310"/>
                      <a:pt x="0" y="680"/>
                    </a:cubicBezTo>
                    <a:cubicBezTo>
                      <a:pt x="0" y="1061"/>
                      <a:pt x="310" y="1358"/>
                      <a:pt x="679" y="1358"/>
                    </a:cubicBezTo>
                    <a:cubicBezTo>
                      <a:pt x="1048" y="1358"/>
                      <a:pt x="1358" y="1049"/>
                      <a:pt x="1358" y="680"/>
                    </a:cubicBezTo>
                    <a:cubicBezTo>
                      <a:pt x="1358" y="310"/>
                      <a:pt x="1048" y="1"/>
                      <a:pt x="67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44"/>
              <p:cNvSpPr/>
              <p:nvPr/>
            </p:nvSpPr>
            <p:spPr>
              <a:xfrm>
                <a:off x="3229550" y="1144325"/>
                <a:ext cx="253050" cy="347375"/>
              </a:xfrm>
              <a:custGeom>
                <a:avLst/>
                <a:gdLst/>
                <a:ahLst/>
                <a:cxnLst/>
                <a:rect l="l" t="t" r="r" b="b"/>
                <a:pathLst>
                  <a:path w="10122" h="13895" extrusionOk="0">
                    <a:moveTo>
                      <a:pt x="1" y="0"/>
                    </a:moveTo>
                    <a:lnTo>
                      <a:pt x="1" y="8835"/>
                    </a:lnTo>
                    <a:cubicBezTo>
                      <a:pt x="1" y="11633"/>
                      <a:pt x="2263" y="13895"/>
                      <a:pt x="5061" y="13895"/>
                    </a:cubicBezTo>
                    <a:cubicBezTo>
                      <a:pt x="7859" y="13895"/>
                      <a:pt x="10121" y="11633"/>
                      <a:pt x="10121" y="8835"/>
                    </a:cubicBezTo>
                    <a:lnTo>
                      <a:pt x="1012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44"/>
              <p:cNvSpPr/>
              <p:nvPr/>
            </p:nvSpPr>
            <p:spPr>
              <a:xfrm>
                <a:off x="3242950" y="1533350"/>
                <a:ext cx="226250" cy="225950"/>
              </a:xfrm>
              <a:custGeom>
                <a:avLst/>
                <a:gdLst/>
                <a:ahLst/>
                <a:cxnLst/>
                <a:rect l="l" t="t" r="r" b="b"/>
                <a:pathLst>
                  <a:path w="9050" h="9038" extrusionOk="0">
                    <a:moveTo>
                      <a:pt x="4525" y="1"/>
                    </a:moveTo>
                    <a:cubicBezTo>
                      <a:pt x="2025" y="1"/>
                      <a:pt x="1" y="2025"/>
                      <a:pt x="1" y="4513"/>
                    </a:cubicBezTo>
                    <a:cubicBezTo>
                      <a:pt x="1" y="7013"/>
                      <a:pt x="2037" y="9037"/>
                      <a:pt x="4525" y="9037"/>
                    </a:cubicBezTo>
                    <a:cubicBezTo>
                      <a:pt x="7025" y="9037"/>
                      <a:pt x="9049" y="7013"/>
                      <a:pt x="9049" y="4513"/>
                    </a:cubicBezTo>
                    <a:cubicBezTo>
                      <a:pt x="9049" y="2025"/>
                      <a:pt x="7025" y="1"/>
                      <a:pt x="45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44"/>
              <p:cNvSpPr/>
              <p:nvPr/>
            </p:nvSpPr>
            <p:spPr>
              <a:xfrm>
                <a:off x="3312300" y="1602700"/>
                <a:ext cx="87550" cy="87250"/>
              </a:xfrm>
              <a:custGeom>
                <a:avLst/>
                <a:gdLst/>
                <a:ahLst/>
                <a:cxnLst/>
                <a:rect l="l" t="t" r="r" b="b"/>
                <a:pathLst>
                  <a:path w="3502" h="3490" extrusionOk="0">
                    <a:moveTo>
                      <a:pt x="1751" y="1"/>
                    </a:moveTo>
                    <a:cubicBezTo>
                      <a:pt x="787" y="1"/>
                      <a:pt x="1" y="775"/>
                      <a:pt x="1" y="1739"/>
                    </a:cubicBezTo>
                    <a:cubicBezTo>
                      <a:pt x="1" y="2715"/>
                      <a:pt x="787" y="3489"/>
                      <a:pt x="1751" y="3489"/>
                    </a:cubicBezTo>
                    <a:cubicBezTo>
                      <a:pt x="2715" y="3489"/>
                      <a:pt x="3501" y="2715"/>
                      <a:pt x="3501" y="1739"/>
                    </a:cubicBezTo>
                    <a:cubicBezTo>
                      <a:pt x="3501" y="775"/>
                      <a:pt x="2715" y="1"/>
                      <a:pt x="17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44"/>
              <p:cNvSpPr/>
              <p:nvPr/>
            </p:nvSpPr>
            <p:spPr>
              <a:xfrm>
                <a:off x="3272125" y="1262200"/>
                <a:ext cx="1679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6716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6716" y="4143"/>
                    </a:lnTo>
                    <a:lnTo>
                      <a:pt x="67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44"/>
              <p:cNvSpPr/>
              <p:nvPr/>
            </p:nvSpPr>
            <p:spPr>
              <a:xfrm>
                <a:off x="3117350" y="1440200"/>
                <a:ext cx="489375" cy="286050"/>
              </a:xfrm>
              <a:custGeom>
                <a:avLst/>
                <a:gdLst/>
                <a:ahLst/>
                <a:cxnLst/>
                <a:rect l="l" t="t" r="r" b="b"/>
                <a:pathLst>
                  <a:path w="19575" h="11442" extrusionOk="0">
                    <a:moveTo>
                      <a:pt x="9775" y="0"/>
                    </a:moveTo>
                    <a:cubicBezTo>
                      <a:pt x="4382" y="0"/>
                      <a:pt x="0" y="4417"/>
                      <a:pt x="0" y="9846"/>
                    </a:cubicBezTo>
                    <a:lnTo>
                      <a:pt x="0" y="11442"/>
                    </a:lnTo>
                    <a:lnTo>
                      <a:pt x="965" y="11442"/>
                    </a:lnTo>
                    <a:lnTo>
                      <a:pt x="965" y="9846"/>
                    </a:lnTo>
                    <a:cubicBezTo>
                      <a:pt x="965" y="4941"/>
                      <a:pt x="4917" y="964"/>
                      <a:pt x="9775" y="964"/>
                    </a:cubicBezTo>
                    <a:lnTo>
                      <a:pt x="9799" y="964"/>
                    </a:lnTo>
                    <a:cubicBezTo>
                      <a:pt x="14657" y="964"/>
                      <a:pt x="18610" y="4941"/>
                      <a:pt x="18610" y="9846"/>
                    </a:cubicBezTo>
                    <a:lnTo>
                      <a:pt x="18610" y="11442"/>
                    </a:lnTo>
                    <a:lnTo>
                      <a:pt x="19574" y="11442"/>
                    </a:lnTo>
                    <a:lnTo>
                      <a:pt x="19574" y="9846"/>
                    </a:lnTo>
                    <a:cubicBezTo>
                      <a:pt x="19574" y="4417"/>
                      <a:pt x="15181" y="0"/>
                      <a:pt x="97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44"/>
              <p:cNvSpPr/>
              <p:nvPr/>
            </p:nvSpPr>
            <p:spPr>
              <a:xfrm>
                <a:off x="3200400" y="15836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44"/>
              <p:cNvSpPr/>
              <p:nvPr/>
            </p:nvSpPr>
            <p:spPr>
              <a:xfrm>
                <a:off x="3252175" y="15836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44"/>
              <p:cNvSpPr/>
              <p:nvPr/>
            </p:nvSpPr>
            <p:spPr>
              <a:xfrm>
                <a:off x="3303975" y="15836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44"/>
              <p:cNvSpPr/>
              <p:nvPr/>
            </p:nvSpPr>
            <p:spPr>
              <a:xfrm>
                <a:off x="3355475" y="15836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44"/>
              <p:cNvSpPr/>
              <p:nvPr/>
            </p:nvSpPr>
            <p:spPr>
              <a:xfrm>
                <a:off x="3407250" y="15836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44"/>
              <p:cNvSpPr/>
              <p:nvPr/>
            </p:nvSpPr>
            <p:spPr>
              <a:xfrm>
                <a:off x="3459050" y="15836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44"/>
              <p:cNvSpPr/>
              <p:nvPr/>
            </p:nvSpPr>
            <p:spPr>
              <a:xfrm>
                <a:off x="3200400" y="15327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44"/>
              <p:cNvSpPr/>
              <p:nvPr/>
            </p:nvSpPr>
            <p:spPr>
              <a:xfrm>
                <a:off x="3252175" y="15327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44"/>
              <p:cNvSpPr/>
              <p:nvPr/>
            </p:nvSpPr>
            <p:spPr>
              <a:xfrm>
                <a:off x="3303975" y="15327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44"/>
              <p:cNvSpPr/>
              <p:nvPr/>
            </p:nvSpPr>
            <p:spPr>
              <a:xfrm>
                <a:off x="3355475" y="15327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44"/>
              <p:cNvSpPr/>
              <p:nvPr/>
            </p:nvSpPr>
            <p:spPr>
              <a:xfrm>
                <a:off x="3407250" y="15327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44"/>
              <p:cNvSpPr/>
              <p:nvPr/>
            </p:nvSpPr>
            <p:spPr>
              <a:xfrm>
                <a:off x="3459050" y="15327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44"/>
              <p:cNvSpPr/>
              <p:nvPr/>
            </p:nvSpPr>
            <p:spPr>
              <a:xfrm>
                <a:off x="3200400" y="1481850"/>
                <a:ext cx="52100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97" extrusionOk="0">
                    <a:moveTo>
                      <a:pt x="0" y="1"/>
                    </a:moveTo>
                    <a:lnTo>
                      <a:pt x="0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44"/>
              <p:cNvSpPr/>
              <p:nvPr/>
            </p:nvSpPr>
            <p:spPr>
              <a:xfrm>
                <a:off x="3252175" y="1481850"/>
                <a:ext cx="5212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97" extrusionOk="0">
                    <a:moveTo>
                      <a:pt x="1" y="1"/>
                    </a:moveTo>
                    <a:lnTo>
                      <a:pt x="1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44"/>
              <p:cNvSpPr/>
              <p:nvPr/>
            </p:nvSpPr>
            <p:spPr>
              <a:xfrm>
                <a:off x="3303975" y="1481850"/>
                <a:ext cx="52100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97" extrusionOk="0">
                    <a:moveTo>
                      <a:pt x="0" y="1"/>
                    </a:moveTo>
                    <a:lnTo>
                      <a:pt x="0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44"/>
              <p:cNvSpPr/>
              <p:nvPr/>
            </p:nvSpPr>
            <p:spPr>
              <a:xfrm>
                <a:off x="3355475" y="1481850"/>
                <a:ext cx="52100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97" extrusionOk="0">
                    <a:moveTo>
                      <a:pt x="0" y="1"/>
                    </a:moveTo>
                    <a:lnTo>
                      <a:pt x="0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44"/>
              <p:cNvSpPr/>
              <p:nvPr/>
            </p:nvSpPr>
            <p:spPr>
              <a:xfrm>
                <a:off x="3407250" y="1481850"/>
                <a:ext cx="5212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97" extrusionOk="0">
                    <a:moveTo>
                      <a:pt x="1" y="1"/>
                    </a:moveTo>
                    <a:lnTo>
                      <a:pt x="1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44"/>
              <p:cNvSpPr/>
              <p:nvPr/>
            </p:nvSpPr>
            <p:spPr>
              <a:xfrm>
                <a:off x="3459050" y="1481850"/>
                <a:ext cx="5212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97" extrusionOk="0">
                    <a:moveTo>
                      <a:pt x="1" y="1"/>
                    </a:moveTo>
                    <a:lnTo>
                      <a:pt x="1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44"/>
              <p:cNvSpPr/>
              <p:nvPr/>
            </p:nvSpPr>
            <p:spPr>
              <a:xfrm>
                <a:off x="3200400" y="14312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44"/>
              <p:cNvSpPr/>
              <p:nvPr/>
            </p:nvSpPr>
            <p:spPr>
              <a:xfrm>
                <a:off x="3252175" y="14312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" name="Google Shape;2393;p44"/>
              <p:cNvSpPr/>
              <p:nvPr/>
            </p:nvSpPr>
            <p:spPr>
              <a:xfrm>
                <a:off x="3303975" y="14312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44"/>
              <p:cNvSpPr/>
              <p:nvPr/>
            </p:nvSpPr>
            <p:spPr>
              <a:xfrm>
                <a:off x="3355475" y="14312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44"/>
              <p:cNvSpPr/>
              <p:nvPr/>
            </p:nvSpPr>
            <p:spPr>
              <a:xfrm>
                <a:off x="3407250" y="14312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44"/>
              <p:cNvSpPr/>
              <p:nvPr/>
            </p:nvSpPr>
            <p:spPr>
              <a:xfrm>
                <a:off x="3459050" y="14312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44"/>
              <p:cNvSpPr/>
              <p:nvPr/>
            </p:nvSpPr>
            <p:spPr>
              <a:xfrm>
                <a:off x="3200400" y="13803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44"/>
              <p:cNvSpPr/>
              <p:nvPr/>
            </p:nvSpPr>
            <p:spPr>
              <a:xfrm>
                <a:off x="3252175" y="13803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44"/>
              <p:cNvSpPr/>
              <p:nvPr/>
            </p:nvSpPr>
            <p:spPr>
              <a:xfrm>
                <a:off x="3303975" y="13803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44"/>
              <p:cNvSpPr/>
              <p:nvPr/>
            </p:nvSpPr>
            <p:spPr>
              <a:xfrm>
                <a:off x="3355475" y="13803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44"/>
              <p:cNvSpPr/>
              <p:nvPr/>
            </p:nvSpPr>
            <p:spPr>
              <a:xfrm>
                <a:off x="3407250" y="13803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44"/>
              <p:cNvSpPr/>
              <p:nvPr/>
            </p:nvSpPr>
            <p:spPr>
              <a:xfrm>
                <a:off x="3459050" y="13803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44"/>
              <p:cNvSpPr/>
              <p:nvPr/>
            </p:nvSpPr>
            <p:spPr>
              <a:xfrm>
                <a:off x="3200400" y="13294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44"/>
              <p:cNvSpPr/>
              <p:nvPr/>
            </p:nvSpPr>
            <p:spPr>
              <a:xfrm>
                <a:off x="3252175" y="13294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44"/>
              <p:cNvSpPr/>
              <p:nvPr/>
            </p:nvSpPr>
            <p:spPr>
              <a:xfrm>
                <a:off x="3303975" y="13294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44"/>
              <p:cNvSpPr/>
              <p:nvPr/>
            </p:nvSpPr>
            <p:spPr>
              <a:xfrm>
                <a:off x="3355475" y="13294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44"/>
              <p:cNvSpPr/>
              <p:nvPr/>
            </p:nvSpPr>
            <p:spPr>
              <a:xfrm>
                <a:off x="3407250" y="13294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44"/>
              <p:cNvSpPr/>
              <p:nvPr/>
            </p:nvSpPr>
            <p:spPr>
              <a:xfrm>
                <a:off x="3459050" y="13294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44"/>
              <p:cNvSpPr/>
              <p:nvPr/>
            </p:nvSpPr>
            <p:spPr>
              <a:xfrm>
                <a:off x="3079550" y="1711050"/>
                <a:ext cx="100325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4013" h="1930" extrusionOk="0">
                    <a:moveTo>
                      <a:pt x="0" y="1"/>
                    </a:moveTo>
                    <a:lnTo>
                      <a:pt x="0" y="1929"/>
                    </a:lnTo>
                    <a:lnTo>
                      <a:pt x="4012" y="1929"/>
                    </a:lnTo>
                    <a:lnTo>
                      <a:pt x="401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44"/>
              <p:cNvSpPr/>
              <p:nvPr/>
            </p:nvSpPr>
            <p:spPr>
              <a:xfrm>
                <a:off x="3544475" y="1711050"/>
                <a:ext cx="100350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4014" h="1930" extrusionOk="0">
                    <a:moveTo>
                      <a:pt x="1" y="1"/>
                    </a:moveTo>
                    <a:lnTo>
                      <a:pt x="1" y="1929"/>
                    </a:lnTo>
                    <a:lnTo>
                      <a:pt x="4013" y="1929"/>
                    </a:lnTo>
                    <a:lnTo>
                      <a:pt x="401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44"/>
              <p:cNvSpPr/>
              <p:nvPr/>
            </p:nvSpPr>
            <p:spPr>
              <a:xfrm>
                <a:off x="3272125" y="12008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0" y="0"/>
                    </a:moveTo>
                    <a:lnTo>
                      <a:pt x="0" y="1465"/>
                    </a:lnTo>
                    <a:lnTo>
                      <a:pt x="929" y="1465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" name="Google Shape;2412;p44"/>
              <p:cNvSpPr/>
              <p:nvPr/>
            </p:nvSpPr>
            <p:spPr>
              <a:xfrm>
                <a:off x="3344450" y="12008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1" y="0"/>
                    </a:moveTo>
                    <a:lnTo>
                      <a:pt x="1" y="1465"/>
                    </a:lnTo>
                    <a:lnTo>
                      <a:pt x="929" y="1465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" name="Google Shape;2413;p44"/>
              <p:cNvSpPr/>
              <p:nvPr/>
            </p:nvSpPr>
            <p:spPr>
              <a:xfrm>
                <a:off x="3344450" y="12008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1" y="0"/>
                    </a:moveTo>
                    <a:lnTo>
                      <a:pt x="1" y="1465"/>
                    </a:lnTo>
                    <a:lnTo>
                      <a:pt x="929" y="1465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" name="Google Shape;2414;p44"/>
              <p:cNvSpPr/>
              <p:nvPr/>
            </p:nvSpPr>
            <p:spPr>
              <a:xfrm>
                <a:off x="3417075" y="1200875"/>
                <a:ext cx="229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465" extrusionOk="0">
                    <a:moveTo>
                      <a:pt x="1" y="0"/>
                    </a:moveTo>
                    <a:lnTo>
                      <a:pt x="1" y="1465"/>
                    </a:lnTo>
                    <a:lnTo>
                      <a:pt x="918" y="1465"/>
                    </a:lnTo>
                    <a:lnTo>
                      <a:pt x="9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" name="Google Shape;2415;p44"/>
              <p:cNvSpPr/>
              <p:nvPr/>
            </p:nvSpPr>
            <p:spPr>
              <a:xfrm>
                <a:off x="3262000" y="1123775"/>
                <a:ext cx="188150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7526" h="823" extrusionOk="0">
                    <a:moveTo>
                      <a:pt x="1" y="1"/>
                    </a:moveTo>
                    <a:lnTo>
                      <a:pt x="1" y="822"/>
                    </a:lnTo>
                    <a:lnTo>
                      <a:pt x="7525" y="822"/>
                    </a:lnTo>
                    <a:lnTo>
                      <a:pt x="752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44"/>
              <p:cNvSpPr/>
              <p:nvPr/>
            </p:nvSpPr>
            <p:spPr>
              <a:xfrm>
                <a:off x="3307250" y="1081800"/>
                <a:ext cx="97350" cy="42000"/>
              </a:xfrm>
              <a:custGeom>
                <a:avLst/>
                <a:gdLst/>
                <a:ahLst/>
                <a:cxnLst/>
                <a:rect l="l" t="t" r="r" b="b"/>
                <a:pathLst>
                  <a:path w="3894" h="1680" extrusionOk="0">
                    <a:moveTo>
                      <a:pt x="0" y="1"/>
                    </a:moveTo>
                    <a:lnTo>
                      <a:pt x="0" y="1680"/>
                    </a:lnTo>
                    <a:lnTo>
                      <a:pt x="3894" y="1680"/>
                    </a:lnTo>
                    <a:lnTo>
                      <a:pt x="389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17" name="Google Shape;2417;p44"/>
          <p:cNvGrpSpPr/>
          <p:nvPr/>
        </p:nvGrpSpPr>
        <p:grpSpPr>
          <a:xfrm rot="914391">
            <a:off x="7949111" y="379269"/>
            <a:ext cx="836213" cy="1254211"/>
            <a:chOff x="6630575" y="1482600"/>
            <a:chExt cx="292025" cy="438475"/>
          </a:xfrm>
        </p:grpSpPr>
        <p:sp>
          <p:nvSpPr>
            <p:cNvPr id="2418" name="Google Shape;2418;p44"/>
            <p:cNvSpPr/>
            <p:nvPr/>
          </p:nvSpPr>
          <p:spPr>
            <a:xfrm>
              <a:off x="6630575" y="1482750"/>
              <a:ext cx="292025" cy="438175"/>
            </a:xfrm>
            <a:custGeom>
              <a:avLst/>
              <a:gdLst/>
              <a:ahLst/>
              <a:cxnLst/>
              <a:rect l="l" t="t" r="r" b="b"/>
              <a:pathLst>
                <a:path w="11681" h="17527" extrusionOk="0">
                  <a:moveTo>
                    <a:pt x="5847" y="0"/>
                  </a:moveTo>
                  <a:cubicBezTo>
                    <a:pt x="2620" y="0"/>
                    <a:pt x="1" y="2608"/>
                    <a:pt x="1" y="5835"/>
                  </a:cubicBezTo>
                  <a:lnTo>
                    <a:pt x="1" y="9633"/>
                  </a:lnTo>
                  <a:lnTo>
                    <a:pt x="1" y="14586"/>
                  </a:lnTo>
                  <a:lnTo>
                    <a:pt x="1" y="14990"/>
                  </a:lnTo>
                  <a:lnTo>
                    <a:pt x="1" y="15395"/>
                  </a:lnTo>
                  <a:lnTo>
                    <a:pt x="1" y="16538"/>
                  </a:lnTo>
                  <a:lnTo>
                    <a:pt x="1" y="16788"/>
                  </a:lnTo>
                  <a:cubicBezTo>
                    <a:pt x="1" y="16836"/>
                    <a:pt x="13" y="16872"/>
                    <a:pt x="13" y="16919"/>
                  </a:cubicBezTo>
                  <a:lnTo>
                    <a:pt x="24" y="16955"/>
                  </a:lnTo>
                  <a:cubicBezTo>
                    <a:pt x="36" y="16991"/>
                    <a:pt x="36" y="17026"/>
                    <a:pt x="48" y="17050"/>
                  </a:cubicBezTo>
                  <a:cubicBezTo>
                    <a:pt x="60" y="17062"/>
                    <a:pt x="60" y="17074"/>
                    <a:pt x="72" y="17086"/>
                  </a:cubicBezTo>
                  <a:cubicBezTo>
                    <a:pt x="84" y="17122"/>
                    <a:pt x="96" y="17145"/>
                    <a:pt x="120" y="17181"/>
                  </a:cubicBezTo>
                  <a:cubicBezTo>
                    <a:pt x="120" y="17193"/>
                    <a:pt x="132" y="17193"/>
                    <a:pt x="132" y="17205"/>
                  </a:cubicBezTo>
                  <a:cubicBezTo>
                    <a:pt x="155" y="17241"/>
                    <a:pt x="179" y="17265"/>
                    <a:pt x="215" y="17300"/>
                  </a:cubicBezTo>
                  <a:cubicBezTo>
                    <a:pt x="227" y="17312"/>
                    <a:pt x="239" y="17324"/>
                    <a:pt x="239" y="17324"/>
                  </a:cubicBezTo>
                  <a:cubicBezTo>
                    <a:pt x="263" y="17348"/>
                    <a:pt x="286" y="17372"/>
                    <a:pt x="310" y="17384"/>
                  </a:cubicBezTo>
                  <a:cubicBezTo>
                    <a:pt x="322" y="17395"/>
                    <a:pt x="334" y="17407"/>
                    <a:pt x="346" y="17407"/>
                  </a:cubicBezTo>
                  <a:cubicBezTo>
                    <a:pt x="370" y="17431"/>
                    <a:pt x="394" y="17443"/>
                    <a:pt x="429" y="17455"/>
                  </a:cubicBezTo>
                  <a:cubicBezTo>
                    <a:pt x="441" y="17455"/>
                    <a:pt x="453" y="17467"/>
                    <a:pt x="465" y="17467"/>
                  </a:cubicBezTo>
                  <a:cubicBezTo>
                    <a:pt x="465" y="17479"/>
                    <a:pt x="477" y="17479"/>
                    <a:pt x="477" y="17479"/>
                  </a:cubicBezTo>
                  <a:cubicBezTo>
                    <a:pt x="560" y="17503"/>
                    <a:pt x="655" y="17526"/>
                    <a:pt x="751" y="17526"/>
                  </a:cubicBezTo>
                  <a:lnTo>
                    <a:pt x="10931" y="17526"/>
                  </a:lnTo>
                  <a:cubicBezTo>
                    <a:pt x="11347" y="17526"/>
                    <a:pt x="11681" y="17193"/>
                    <a:pt x="11681" y="16788"/>
                  </a:cubicBezTo>
                  <a:lnTo>
                    <a:pt x="11681" y="16133"/>
                  </a:lnTo>
                  <a:lnTo>
                    <a:pt x="11681" y="15383"/>
                  </a:lnTo>
                  <a:lnTo>
                    <a:pt x="11681" y="14979"/>
                  </a:lnTo>
                  <a:lnTo>
                    <a:pt x="11681" y="14574"/>
                  </a:lnTo>
                  <a:lnTo>
                    <a:pt x="11681" y="9633"/>
                  </a:lnTo>
                  <a:lnTo>
                    <a:pt x="11681" y="5835"/>
                  </a:lnTo>
                  <a:cubicBezTo>
                    <a:pt x="11681" y="2608"/>
                    <a:pt x="9061" y="0"/>
                    <a:pt x="5847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19" name="Google Shape;2419;p44"/>
            <p:cNvGrpSpPr/>
            <p:nvPr/>
          </p:nvGrpSpPr>
          <p:grpSpPr>
            <a:xfrm>
              <a:off x="6630575" y="1482600"/>
              <a:ext cx="292025" cy="438475"/>
              <a:chOff x="6630575" y="-207050"/>
              <a:chExt cx="292025" cy="438475"/>
            </a:xfrm>
          </p:grpSpPr>
          <p:sp>
            <p:nvSpPr>
              <p:cNvPr id="2420" name="Google Shape;2420;p44"/>
              <p:cNvSpPr/>
              <p:nvPr/>
            </p:nvSpPr>
            <p:spPr>
              <a:xfrm>
                <a:off x="6630575" y="-207050"/>
                <a:ext cx="292025" cy="4384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7539" extrusionOk="0">
                    <a:moveTo>
                      <a:pt x="5847" y="1"/>
                    </a:moveTo>
                    <a:cubicBezTo>
                      <a:pt x="2620" y="1"/>
                      <a:pt x="1" y="2620"/>
                      <a:pt x="1" y="5847"/>
                    </a:cubicBezTo>
                    <a:lnTo>
                      <a:pt x="1" y="9645"/>
                    </a:lnTo>
                    <a:lnTo>
                      <a:pt x="1" y="16789"/>
                    </a:lnTo>
                    <a:cubicBezTo>
                      <a:pt x="1" y="17205"/>
                      <a:pt x="334" y="17539"/>
                      <a:pt x="751" y="17539"/>
                    </a:cubicBezTo>
                    <a:lnTo>
                      <a:pt x="10931" y="17539"/>
                    </a:lnTo>
                    <a:cubicBezTo>
                      <a:pt x="11347" y="17539"/>
                      <a:pt x="11681" y="17205"/>
                      <a:pt x="11681" y="16789"/>
                    </a:cubicBezTo>
                    <a:lnTo>
                      <a:pt x="11681" y="9645"/>
                    </a:lnTo>
                    <a:lnTo>
                      <a:pt x="11681" y="5847"/>
                    </a:lnTo>
                    <a:cubicBezTo>
                      <a:pt x="11681" y="2620"/>
                      <a:pt x="9061" y="1"/>
                      <a:pt x="58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44"/>
              <p:cNvSpPr/>
              <p:nvPr/>
            </p:nvSpPr>
            <p:spPr>
              <a:xfrm>
                <a:off x="6630575" y="167700"/>
                <a:ext cx="292025" cy="6372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2549" extrusionOk="0">
                    <a:moveTo>
                      <a:pt x="1" y="1"/>
                    </a:moveTo>
                    <a:lnTo>
                      <a:pt x="1" y="1799"/>
                    </a:lnTo>
                    <a:cubicBezTo>
                      <a:pt x="1" y="2215"/>
                      <a:pt x="334" y="2549"/>
                      <a:pt x="751" y="2549"/>
                    </a:cubicBezTo>
                    <a:lnTo>
                      <a:pt x="10931" y="2549"/>
                    </a:lnTo>
                    <a:cubicBezTo>
                      <a:pt x="11347" y="2549"/>
                      <a:pt x="11681" y="2215"/>
                      <a:pt x="11681" y="1799"/>
                    </a:cubicBezTo>
                    <a:lnTo>
                      <a:pt x="1168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44"/>
              <p:cNvSpPr/>
              <p:nvPr/>
            </p:nvSpPr>
            <p:spPr>
              <a:xfrm>
                <a:off x="6669275" y="45675"/>
                <a:ext cx="214325" cy="67300"/>
              </a:xfrm>
              <a:custGeom>
                <a:avLst/>
                <a:gdLst/>
                <a:ahLst/>
                <a:cxnLst/>
                <a:rect l="l" t="t" r="r" b="b"/>
                <a:pathLst>
                  <a:path w="8573" h="2692" extrusionOk="0">
                    <a:moveTo>
                      <a:pt x="1346" y="0"/>
                    </a:moveTo>
                    <a:cubicBezTo>
                      <a:pt x="608" y="0"/>
                      <a:pt x="0" y="608"/>
                      <a:pt x="0" y="1346"/>
                    </a:cubicBezTo>
                    <a:cubicBezTo>
                      <a:pt x="0" y="2084"/>
                      <a:pt x="608" y="2691"/>
                      <a:pt x="1346" y="2691"/>
                    </a:cubicBezTo>
                    <a:lnTo>
                      <a:pt x="7228" y="2691"/>
                    </a:lnTo>
                    <a:cubicBezTo>
                      <a:pt x="7978" y="2691"/>
                      <a:pt x="8573" y="2084"/>
                      <a:pt x="8573" y="1346"/>
                    </a:cubicBezTo>
                    <a:cubicBezTo>
                      <a:pt x="8573" y="608"/>
                      <a:pt x="7978" y="0"/>
                      <a:pt x="722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44"/>
              <p:cNvSpPr/>
              <p:nvPr/>
            </p:nvSpPr>
            <p:spPr>
              <a:xfrm>
                <a:off x="6663025" y="39425"/>
                <a:ext cx="227125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085" h="3192" extrusionOk="0">
                    <a:moveTo>
                      <a:pt x="7489" y="500"/>
                    </a:moveTo>
                    <a:cubicBezTo>
                      <a:pt x="8085" y="500"/>
                      <a:pt x="8573" y="989"/>
                      <a:pt x="8573" y="1596"/>
                    </a:cubicBezTo>
                    <a:cubicBezTo>
                      <a:pt x="8573" y="2203"/>
                      <a:pt x="8085" y="2691"/>
                      <a:pt x="7489" y="2691"/>
                    </a:cubicBezTo>
                    <a:lnTo>
                      <a:pt x="1608" y="2691"/>
                    </a:lnTo>
                    <a:cubicBezTo>
                      <a:pt x="1001" y="2691"/>
                      <a:pt x="512" y="2203"/>
                      <a:pt x="512" y="1596"/>
                    </a:cubicBezTo>
                    <a:cubicBezTo>
                      <a:pt x="512" y="989"/>
                      <a:pt x="1001" y="500"/>
                      <a:pt x="1608" y="500"/>
                    </a:cubicBezTo>
                    <a:close/>
                    <a:moveTo>
                      <a:pt x="1608" y="0"/>
                    </a:moveTo>
                    <a:cubicBezTo>
                      <a:pt x="715" y="0"/>
                      <a:pt x="0" y="715"/>
                      <a:pt x="0" y="1596"/>
                    </a:cubicBezTo>
                    <a:cubicBezTo>
                      <a:pt x="0" y="2477"/>
                      <a:pt x="715" y="3191"/>
                      <a:pt x="1608" y="3191"/>
                    </a:cubicBezTo>
                    <a:lnTo>
                      <a:pt x="7489" y="3191"/>
                    </a:lnTo>
                    <a:cubicBezTo>
                      <a:pt x="8371" y="3191"/>
                      <a:pt x="9085" y="2477"/>
                      <a:pt x="9085" y="1596"/>
                    </a:cubicBezTo>
                    <a:cubicBezTo>
                      <a:pt x="9085" y="715"/>
                      <a:pt x="8371" y="0"/>
                      <a:pt x="74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44"/>
              <p:cNvSpPr/>
              <p:nvPr/>
            </p:nvSpPr>
            <p:spPr>
              <a:xfrm>
                <a:off x="6700225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44"/>
              <p:cNvSpPr/>
              <p:nvPr/>
            </p:nvSpPr>
            <p:spPr>
              <a:xfrm>
                <a:off x="6735350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44"/>
              <p:cNvSpPr/>
              <p:nvPr/>
            </p:nvSpPr>
            <p:spPr>
              <a:xfrm>
                <a:off x="6770175" y="44775"/>
                <a:ext cx="128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13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13" y="2727"/>
                    </a:lnTo>
                    <a:lnTo>
                      <a:pt x="5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44"/>
              <p:cNvSpPr/>
              <p:nvPr/>
            </p:nvSpPr>
            <p:spPr>
              <a:xfrm>
                <a:off x="6805300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44"/>
              <p:cNvSpPr/>
              <p:nvPr/>
            </p:nvSpPr>
            <p:spPr>
              <a:xfrm>
                <a:off x="6840425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44"/>
              <p:cNvSpPr/>
              <p:nvPr/>
            </p:nvSpPr>
            <p:spPr>
              <a:xfrm>
                <a:off x="6630575" y="157600"/>
                <a:ext cx="292025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810" extrusionOk="0">
                    <a:moveTo>
                      <a:pt x="1" y="0"/>
                    </a:moveTo>
                    <a:lnTo>
                      <a:pt x="1" y="810"/>
                    </a:lnTo>
                    <a:lnTo>
                      <a:pt x="11681" y="810"/>
                    </a:lnTo>
                    <a:lnTo>
                      <a:pt x="116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44"/>
              <p:cNvSpPr/>
              <p:nvPr/>
            </p:nvSpPr>
            <p:spPr>
              <a:xfrm>
                <a:off x="6707675" y="-125775"/>
                <a:ext cx="137825" cy="137825"/>
              </a:xfrm>
              <a:custGeom>
                <a:avLst/>
                <a:gdLst/>
                <a:ahLst/>
                <a:cxnLst/>
                <a:rect l="l" t="t" r="r" b="b"/>
                <a:pathLst>
                  <a:path w="5513" h="5513" extrusionOk="0">
                    <a:moveTo>
                      <a:pt x="2751" y="0"/>
                    </a:moveTo>
                    <a:cubicBezTo>
                      <a:pt x="1227" y="0"/>
                      <a:pt x="0" y="1239"/>
                      <a:pt x="0" y="2763"/>
                    </a:cubicBezTo>
                    <a:cubicBezTo>
                      <a:pt x="0" y="4287"/>
                      <a:pt x="1227" y="5513"/>
                      <a:pt x="2751" y="5513"/>
                    </a:cubicBezTo>
                    <a:cubicBezTo>
                      <a:pt x="4287" y="5513"/>
                      <a:pt x="5513" y="4287"/>
                      <a:pt x="5513" y="2763"/>
                    </a:cubicBezTo>
                    <a:cubicBezTo>
                      <a:pt x="5513" y="1239"/>
                      <a:pt x="4287" y="0"/>
                      <a:pt x="27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2431;p44"/>
              <p:cNvSpPr/>
              <p:nvPr/>
            </p:nvSpPr>
            <p:spPr>
              <a:xfrm>
                <a:off x="6723450" y="-110000"/>
                <a:ext cx="106275" cy="106275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4251" extrusionOk="0">
                    <a:moveTo>
                      <a:pt x="2120" y="0"/>
                    </a:moveTo>
                    <a:cubicBezTo>
                      <a:pt x="953" y="0"/>
                      <a:pt x="0" y="953"/>
                      <a:pt x="0" y="2132"/>
                    </a:cubicBezTo>
                    <a:cubicBezTo>
                      <a:pt x="0" y="3298"/>
                      <a:pt x="953" y="4251"/>
                      <a:pt x="2120" y="4251"/>
                    </a:cubicBezTo>
                    <a:cubicBezTo>
                      <a:pt x="3298" y="4251"/>
                      <a:pt x="4251" y="3298"/>
                      <a:pt x="4251" y="2132"/>
                    </a:cubicBezTo>
                    <a:cubicBezTo>
                      <a:pt x="4251" y="953"/>
                      <a:pt x="3298" y="0"/>
                      <a:pt x="212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44"/>
              <p:cNvSpPr/>
              <p:nvPr/>
            </p:nvSpPr>
            <p:spPr>
              <a:xfrm>
                <a:off x="6723450" y="-71900"/>
                <a:ext cx="106275" cy="68175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2727" extrusionOk="0">
                    <a:moveTo>
                      <a:pt x="96" y="0"/>
                    </a:moveTo>
                    <a:cubicBezTo>
                      <a:pt x="36" y="191"/>
                      <a:pt x="0" y="393"/>
                      <a:pt x="0" y="608"/>
                    </a:cubicBezTo>
                    <a:cubicBezTo>
                      <a:pt x="0" y="1774"/>
                      <a:pt x="953" y="2727"/>
                      <a:pt x="2132" y="2727"/>
                    </a:cubicBezTo>
                    <a:cubicBezTo>
                      <a:pt x="3298" y="2727"/>
                      <a:pt x="4251" y="1774"/>
                      <a:pt x="4251" y="608"/>
                    </a:cubicBezTo>
                    <a:cubicBezTo>
                      <a:pt x="4251" y="393"/>
                      <a:pt x="4227" y="191"/>
                      <a:pt x="4168" y="0"/>
                    </a:cubicBezTo>
                    <a:cubicBezTo>
                      <a:pt x="3906" y="881"/>
                      <a:pt x="3084" y="1524"/>
                      <a:pt x="2132" y="1524"/>
                    </a:cubicBezTo>
                    <a:cubicBezTo>
                      <a:pt x="1167" y="1524"/>
                      <a:pt x="346" y="881"/>
                      <a:pt x="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2433;p44"/>
              <p:cNvSpPr/>
              <p:nvPr/>
            </p:nvSpPr>
            <p:spPr>
              <a:xfrm>
                <a:off x="6630575" y="167700"/>
                <a:ext cx="67600" cy="62250"/>
              </a:xfrm>
              <a:custGeom>
                <a:avLst/>
                <a:gdLst/>
                <a:ahLst/>
                <a:cxnLst/>
                <a:rect l="l" t="t" r="r" b="b"/>
                <a:pathLst>
                  <a:path w="2704" h="2490" extrusionOk="0">
                    <a:moveTo>
                      <a:pt x="1394" y="1"/>
                    </a:moveTo>
                    <a:lnTo>
                      <a:pt x="1" y="1561"/>
                    </a:lnTo>
                    <a:lnTo>
                      <a:pt x="1" y="1799"/>
                    </a:lnTo>
                    <a:cubicBezTo>
                      <a:pt x="1" y="2108"/>
                      <a:pt x="203" y="2382"/>
                      <a:pt x="477" y="2489"/>
                    </a:cubicBez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" name="Google Shape;2434;p44"/>
              <p:cNvSpPr/>
              <p:nvPr/>
            </p:nvSpPr>
            <p:spPr>
              <a:xfrm>
                <a:off x="6658550" y="167700"/>
                <a:ext cx="896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2537" extrusionOk="0">
                    <a:moveTo>
                      <a:pt x="2275" y="1"/>
                    </a:moveTo>
                    <a:lnTo>
                      <a:pt x="1" y="2537"/>
                    </a:lnTo>
                    <a:lnTo>
                      <a:pt x="1311" y="2537"/>
                    </a:lnTo>
                    <a:lnTo>
                      <a:pt x="35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" name="Google Shape;2435;p44"/>
              <p:cNvSpPr/>
              <p:nvPr/>
            </p:nvSpPr>
            <p:spPr>
              <a:xfrm>
                <a:off x="6708575" y="167700"/>
                <a:ext cx="89600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4" h="2537" extrusionOk="0">
                    <a:moveTo>
                      <a:pt x="2274" y="1"/>
                    </a:moveTo>
                    <a:lnTo>
                      <a:pt x="0" y="2537"/>
                    </a:lnTo>
                    <a:lnTo>
                      <a:pt x="1310" y="2537"/>
                    </a:lnTo>
                    <a:lnTo>
                      <a:pt x="35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" name="Google Shape;2436;p44"/>
              <p:cNvSpPr/>
              <p:nvPr/>
            </p:nvSpPr>
            <p:spPr>
              <a:xfrm>
                <a:off x="6858275" y="167700"/>
                <a:ext cx="643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2537" extrusionOk="0">
                    <a:moveTo>
                      <a:pt x="2287" y="1"/>
                    </a:moveTo>
                    <a:lnTo>
                      <a:pt x="1" y="2537"/>
                    </a:lnTo>
                    <a:lnTo>
                      <a:pt x="1311" y="2537"/>
                    </a:lnTo>
                    <a:lnTo>
                      <a:pt x="2573" y="1144"/>
                    </a:lnTo>
                    <a:lnTo>
                      <a:pt x="257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" name="Google Shape;2437;p44"/>
              <p:cNvSpPr/>
              <p:nvPr/>
            </p:nvSpPr>
            <p:spPr>
              <a:xfrm>
                <a:off x="6758575" y="167700"/>
                <a:ext cx="896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2537" extrusionOk="0">
                    <a:moveTo>
                      <a:pt x="2274" y="1"/>
                    </a:moveTo>
                    <a:lnTo>
                      <a:pt x="0" y="2537"/>
                    </a:lnTo>
                    <a:lnTo>
                      <a:pt x="1310" y="2537"/>
                    </a:lnTo>
                    <a:lnTo>
                      <a:pt x="35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44"/>
              <p:cNvSpPr/>
              <p:nvPr/>
            </p:nvSpPr>
            <p:spPr>
              <a:xfrm>
                <a:off x="6808275" y="167700"/>
                <a:ext cx="899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97" h="2537" extrusionOk="0">
                    <a:moveTo>
                      <a:pt x="2287" y="1"/>
                    </a:moveTo>
                    <a:lnTo>
                      <a:pt x="1" y="2537"/>
                    </a:lnTo>
                    <a:lnTo>
                      <a:pt x="1322" y="2537"/>
                    </a:lnTo>
                    <a:lnTo>
                      <a:pt x="35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9" name="Google Shape;2439;p44"/>
          <p:cNvGrpSpPr/>
          <p:nvPr/>
        </p:nvGrpSpPr>
        <p:grpSpPr>
          <a:xfrm>
            <a:off x="1495179" y="2021000"/>
            <a:ext cx="234762" cy="218290"/>
            <a:chOff x="8652775" y="883650"/>
            <a:chExt cx="38125" cy="35450"/>
          </a:xfrm>
        </p:grpSpPr>
        <p:sp>
          <p:nvSpPr>
            <p:cNvPr id="2440" name="Google Shape;2440;p44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44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44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44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4" name="Google Shape;2444;p44"/>
          <p:cNvGrpSpPr/>
          <p:nvPr/>
        </p:nvGrpSpPr>
        <p:grpSpPr>
          <a:xfrm>
            <a:off x="7410016" y="2370538"/>
            <a:ext cx="234762" cy="218290"/>
            <a:chOff x="8652775" y="883650"/>
            <a:chExt cx="38125" cy="35450"/>
          </a:xfrm>
        </p:grpSpPr>
        <p:sp>
          <p:nvSpPr>
            <p:cNvPr id="2445" name="Google Shape;2445;p44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44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44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8" name="Google Shape;2448;p44"/>
          <p:cNvGrpSpPr/>
          <p:nvPr/>
        </p:nvGrpSpPr>
        <p:grpSpPr>
          <a:xfrm rot="-807566">
            <a:off x="-107205" y="2647553"/>
            <a:ext cx="1827102" cy="2315108"/>
            <a:chOff x="4700075" y="3262363"/>
            <a:chExt cx="560525" cy="710238"/>
          </a:xfrm>
        </p:grpSpPr>
        <p:sp>
          <p:nvSpPr>
            <p:cNvPr id="2449" name="Google Shape;2449;p44"/>
            <p:cNvSpPr/>
            <p:nvPr/>
          </p:nvSpPr>
          <p:spPr>
            <a:xfrm>
              <a:off x="4700075" y="3262375"/>
              <a:ext cx="560525" cy="710225"/>
            </a:xfrm>
            <a:custGeom>
              <a:avLst/>
              <a:gdLst/>
              <a:ahLst/>
              <a:cxnLst/>
              <a:rect l="l" t="t" r="r" b="b"/>
              <a:pathLst>
                <a:path w="22421" h="28409" extrusionOk="0">
                  <a:moveTo>
                    <a:pt x="6728" y="0"/>
                  </a:moveTo>
                  <a:cubicBezTo>
                    <a:pt x="6121" y="0"/>
                    <a:pt x="5632" y="488"/>
                    <a:pt x="5632" y="1084"/>
                  </a:cubicBezTo>
                  <a:lnTo>
                    <a:pt x="5632" y="3000"/>
                  </a:lnTo>
                  <a:cubicBezTo>
                    <a:pt x="5394" y="3012"/>
                    <a:pt x="5204" y="3215"/>
                    <a:pt x="5204" y="3465"/>
                  </a:cubicBezTo>
                  <a:lnTo>
                    <a:pt x="5204" y="3953"/>
                  </a:lnTo>
                  <a:lnTo>
                    <a:pt x="4716" y="3953"/>
                  </a:lnTo>
                  <a:lnTo>
                    <a:pt x="4716" y="4286"/>
                  </a:lnTo>
                  <a:lnTo>
                    <a:pt x="3263" y="4286"/>
                  </a:lnTo>
                  <a:cubicBezTo>
                    <a:pt x="3120" y="3834"/>
                    <a:pt x="2692" y="3501"/>
                    <a:pt x="2192" y="3501"/>
                  </a:cubicBezTo>
                  <a:cubicBezTo>
                    <a:pt x="1584" y="3501"/>
                    <a:pt x="1084" y="4001"/>
                    <a:pt x="1084" y="4608"/>
                  </a:cubicBezTo>
                  <a:cubicBezTo>
                    <a:pt x="1084" y="5227"/>
                    <a:pt x="1572" y="5727"/>
                    <a:pt x="2192" y="5727"/>
                  </a:cubicBezTo>
                  <a:cubicBezTo>
                    <a:pt x="2692" y="5727"/>
                    <a:pt x="3108" y="5406"/>
                    <a:pt x="3251" y="4953"/>
                  </a:cubicBezTo>
                  <a:lnTo>
                    <a:pt x="4716" y="4953"/>
                  </a:lnTo>
                  <a:lnTo>
                    <a:pt x="4716" y="5298"/>
                  </a:lnTo>
                  <a:lnTo>
                    <a:pt x="5192" y="5298"/>
                  </a:lnTo>
                  <a:lnTo>
                    <a:pt x="5192" y="5727"/>
                  </a:lnTo>
                  <a:cubicBezTo>
                    <a:pt x="5192" y="5977"/>
                    <a:pt x="5394" y="6179"/>
                    <a:pt x="5632" y="6191"/>
                  </a:cubicBezTo>
                  <a:lnTo>
                    <a:pt x="5632" y="8394"/>
                  </a:lnTo>
                  <a:cubicBezTo>
                    <a:pt x="5632" y="8989"/>
                    <a:pt x="6121" y="9477"/>
                    <a:pt x="6728" y="9477"/>
                  </a:cubicBezTo>
                  <a:lnTo>
                    <a:pt x="9300" y="9477"/>
                  </a:lnTo>
                  <a:lnTo>
                    <a:pt x="9300" y="10323"/>
                  </a:lnTo>
                  <a:lnTo>
                    <a:pt x="4442" y="10323"/>
                  </a:lnTo>
                  <a:lnTo>
                    <a:pt x="4442" y="11216"/>
                  </a:lnTo>
                  <a:lnTo>
                    <a:pt x="4442" y="11966"/>
                  </a:lnTo>
                  <a:lnTo>
                    <a:pt x="4442" y="12013"/>
                  </a:lnTo>
                  <a:lnTo>
                    <a:pt x="5609" y="12013"/>
                  </a:lnTo>
                  <a:cubicBezTo>
                    <a:pt x="5251" y="12204"/>
                    <a:pt x="4906" y="12430"/>
                    <a:pt x="4585" y="12692"/>
                  </a:cubicBezTo>
                  <a:cubicBezTo>
                    <a:pt x="4358" y="12871"/>
                    <a:pt x="4132" y="13061"/>
                    <a:pt x="3930" y="13264"/>
                  </a:cubicBezTo>
                  <a:cubicBezTo>
                    <a:pt x="3739" y="13454"/>
                    <a:pt x="3573" y="13645"/>
                    <a:pt x="3418" y="13847"/>
                  </a:cubicBezTo>
                  <a:cubicBezTo>
                    <a:pt x="3037" y="14323"/>
                    <a:pt x="2739" y="14823"/>
                    <a:pt x="2513" y="15359"/>
                  </a:cubicBezTo>
                  <a:cubicBezTo>
                    <a:pt x="2275" y="15895"/>
                    <a:pt x="2108" y="16466"/>
                    <a:pt x="1977" y="17050"/>
                  </a:cubicBezTo>
                  <a:cubicBezTo>
                    <a:pt x="1846" y="17681"/>
                    <a:pt x="1775" y="18324"/>
                    <a:pt x="1727" y="18979"/>
                  </a:cubicBezTo>
                  <a:cubicBezTo>
                    <a:pt x="1680" y="19610"/>
                    <a:pt x="1668" y="20241"/>
                    <a:pt x="1668" y="20872"/>
                  </a:cubicBezTo>
                  <a:cubicBezTo>
                    <a:pt x="1668" y="20979"/>
                    <a:pt x="1668" y="21098"/>
                    <a:pt x="1668" y="21205"/>
                  </a:cubicBezTo>
                  <a:cubicBezTo>
                    <a:pt x="715" y="21443"/>
                    <a:pt x="1" y="22300"/>
                    <a:pt x="1" y="23336"/>
                  </a:cubicBezTo>
                  <a:lnTo>
                    <a:pt x="1" y="24848"/>
                  </a:lnTo>
                  <a:lnTo>
                    <a:pt x="1168" y="24848"/>
                  </a:lnTo>
                  <a:lnTo>
                    <a:pt x="1168" y="23324"/>
                  </a:lnTo>
                  <a:cubicBezTo>
                    <a:pt x="1168" y="22765"/>
                    <a:pt x="1632" y="22300"/>
                    <a:pt x="2192" y="22300"/>
                  </a:cubicBezTo>
                  <a:cubicBezTo>
                    <a:pt x="2763" y="22300"/>
                    <a:pt x="3227" y="22765"/>
                    <a:pt x="3227" y="23324"/>
                  </a:cubicBezTo>
                  <a:lnTo>
                    <a:pt x="3227" y="24836"/>
                  </a:lnTo>
                  <a:lnTo>
                    <a:pt x="4394" y="24836"/>
                  </a:lnTo>
                  <a:lnTo>
                    <a:pt x="4394" y="23324"/>
                  </a:lnTo>
                  <a:cubicBezTo>
                    <a:pt x="4394" y="22336"/>
                    <a:pt x="3739" y="21503"/>
                    <a:pt x="2834" y="21229"/>
                  </a:cubicBezTo>
                  <a:lnTo>
                    <a:pt x="2834" y="20860"/>
                  </a:lnTo>
                  <a:cubicBezTo>
                    <a:pt x="2834" y="20276"/>
                    <a:pt x="2846" y="19681"/>
                    <a:pt x="2882" y="19098"/>
                  </a:cubicBezTo>
                  <a:cubicBezTo>
                    <a:pt x="2918" y="18526"/>
                    <a:pt x="2989" y="17967"/>
                    <a:pt x="3096" y="17419"/>
                  </a:cubicBezTo>
                  <a:cubicBezTo>
                    <a:pt x="3215" y="16859"/>
                    <a:pt x="3382" y="16300"/>
                    <a:pt x="3620" y="15776"/>
                  </a:cubicBezTo>
                  <a:cubicBezTo>
                    <a:pt x="3811" y="15347"/>
                    <a:pt x="4061" y="14942"/>
                    <a:pt x="4358" y="14549"/>
                  </a:cubicBezTo>
                  <a:cubicBezTo>
                    <a:pt x="4478" y="14395"/>
                    <a:pt x="4609" y="14240"/>
                    <a:pt x="4751" y="14085"/>
                  </a:cubicBezTo>
                  <a:cubicBezTo>
                    <a:pt x="4906" y="13930"/>
                    <a:pt x="5061" y="13787"/>
                    <a:pt x="5228" y="13657"/>
                  </a:cubicBezTo>
                  <a:cubicBezTo>
                    <a:pt x="5430" y="13478"/>
                    <a:pt x="5656" y="13323"/>
                    <a:pt x="5882" y="13180"/>
                  </a:cubicBezTo>
                  <a:lnTo>
                    <a:pt x="5882" y="20872"/>
                  </a:lnTo>
                  <a:lnTo>
                    <a:pt x="7406" y="20872"/>
                  </a:lnTo>
                  <a:cubicBezTo>
                    <a:pt x="7335" y="21015"/>
                    <a:pt x="7276" y="21169"/>
                    <a:pt x="7216" y="21324"/>
                  </a:cubicBezTo>
                  <a:cubicBezTo>
                    <a:pt x="7014" y="21872"/>
                    <a:pt x="6883" y="22455"/>
                    <a:pt x="6811" y="23062"/>
                  </a:cubicBezTo>
                  <a:cubicBezTo>
                    <a:pt x="6740" y="23562"/>
                    <a:pt x="6704" y="24074"/>
                    <a:pt x="6704" y="24575"/>
                  </a:cubicBezTo>
                  <a:cubicBezTo>
                    <a:pt x="6692" y="25086"/>
                    <a:pt x="6716" y="25587"/>
                    <a:pt x="6752" y="26051"/>
                  </a:cubicBezTo>
                  <a:cubicBezTo>
                    <a:pt x="6573" y="26229"/>
                    <a:pt x="6454" y="26480"/>
                    <a:pt x="6454" y="26753"/>
                  </a:cubicBezTo>
                  <a:lnTo>
                    <a:pt x="6454" y="26968"/>
                  </a:lnTo>
                  <a:lnTo>
                    <a:pt x="4132" y="26968"/>
                  </a:lnTo>
                  <a:lnTo>
                    <a:pt x="4132" y="27682"/>
                  </a:lnTo>
                  <a:lnTo>
                    <a:pt x="4132" y="28396"/>
                  </a:lnTo>
                  <a:lnTo>
                    <a:pt x="4132" y="28408"/>
                  </a:lnTo>
                  <a:lnTo>
                    <a:pt x="8776" y="28408"/>
                  </a:lnTo>
                  <a:lnTo>
                    <a:pt x="8776" y="28396"/>
                  </a:lnTo>
                  <a:lnTo>
                    <a:pt x="8776" y="27682"/>
                  </a:lnTo>
                  <a:lnTo>
                    <a:pt x="8776" y="26968"/>
                  </a:lnTo>
                  <a:lnTo>
                    <a:pt x="8395" y="26968"/>
                  </a:lnTo>
                  <a:lnTo>
                    <a:pt x="8395" y="26753"/>
                  </a:lnTo>
                  <a:cubicBezTo>
                    <a:pt x="8395" y="26432"/>
                    <a:pt x="8240" y="26146"/>
                    <a:pt x="8002" y="25968"/>
                  </a:cubicBezTo>
                  <a:cubicBezTo>
                    <a:pt x="8002" y="25944"/>
                    <a:pt x="7990" y="25920"/>
                    <a:pt x="7990" y="25896"/>
                  </a:cubicBezTo>
                  <a:cubicBezTo>
                    <a:pt x="7954" y="25456"/>
                    <a:pt x="7942" y="25015"/>
                    <a:pt x="7954" y="24586"/>
                  </a:cubicBezTo>
                  <a:cubicBezTo>
                    <a:pt x="7966" y="24051"/>
                    <a:pt x="8014" y="23515"/>
                    <a:pt x="8109" y="22991"/>
                  </a:cubicBezTo>
                  <a:cubicBezTo>
                    <a:pt x="8121" y="22908"/>
                    <a:pt x="8133" y="22824"/>
                    <a:pt x="8157" y="22741"/>
                  </a:cubicBezTo>
                  <a:cubicBezTo>
                    <a:pt x="8228" y="22360"/>
                    <a:pt x="8335" y="21979"/>
                    <a:pt x="8478" y="21610"/>
                  </a:cubicBezTo>
                  <a:cubicBezTo>
                    <a:pt x="8585" y="21348"/>
                    <a:pt x="8704" y="21098"/>
                    <a:pt x="8859" y="20872"/>
                  </a:cubicBezTo>
                  <a:lnTo>
                    <a:pt x="13443" y="20872"/>
                  </a:lnTo>
                  <a:cubicBezTo>
                    <a:pt x="13633" y="21098"/>
                    <a:pt x="13788" y="21348"/>
                    <a:pt x="13919" y="21610"/>
                  </a:cubicBezTo>
                  <a:cubicBezTo>
                    <a:pt x="13979" y="21717"/>
                    <a:pt x="14038" y="21836"/>
                    <a:pt x="14086" y="21955"/>
                  </a:cubicBezTo>
                  <a:cubicBezTo>
                    <a:pt x="14205" y="22289"/>
                    <a:pt x="14312" y="22646"/>
                    <a:pt x="14384" y="22991"/>
                  </a:cubicBezTo>
                  <a:cubicBezTo>
                    <a:pt x="14491" y="23515"/>
                    <a:pt x="14550" y="24051"/>
                    <a:pt x="14550" y="24586"/>
                  </a:cubicBezTo>
                  <a:cubicBezTo>
                    <a:pt x="14562" y="25027"/>
                    <a:pt x="14526" y="25479"/>
                    <a:pt x="14467" y="25908"/>
                  </a:cubicBezTo>
                  <a:cubicBezTo>
                    <a:pt x="14467" y="25920"/>
                    <a:pt x="14455" y="25932"/>
                    <a:pt x="14455" y="25944"/>
                  </a:cubicBezTo>
                  <a:cubicBezTo>
                    <a:pt x="14205" y="26122"/>
                    <a:pt x="14026" y="26420"/>
                    <a:pt x="14026" y="26753"/>
                  </a:cubicBezTo>
                  <a:lnTo>
                    <a:pt x="14026" y="26980"/>
                  </a:lnTo>
                  <a:lnTo>
                    <a:pt x="13693" y="26980"/>
                  </a:lnTo>
                  <a:lnTo>
                    <a:pt x="13693" y="27694"/>
                  </a:lnTo>
                  <a:lnTo>
                    <a:pt x="13693" y="28408"/>
                  </a:lnTo>
                  <a:lnTo>
                    <a:pt x="18336" y="28408"/>
                  </a:lnTo>
                  <a:lnTo>
                    <a:pt x="18336" y="27694"/>
                  </a:lnTo>
                  <a:lnTo>
                    <a:pt x="18336" y="26980"/>
                  </a:lnTo>
                  <a:lnTo>
                    <a:pt x="15967" y="26980"/>
                  </a:lnTo>
                  <a:lnTo>
                    <a:pt x="15967" y="26753"/>
                  </a:lnTo>
                  <a:cubicBezTo>
                    <a:pt x="15967" y="26491"/>
                    <a:pt x="15860" y="26253"/>
                    <a:pt x="15693" y="26075"/>
                  </a:cubicBezTo>
                  <a:cubicBezTo>
                    <a:pt x="15753" y="25598"/>
                    <a:pt x="15777" y="25098"/>
                    <a:pt x="15765" y="24586"/>
                  </a:cubicBezTo>
                  <a:cubicBezTo>
                    <a:pt x="15753" y="24074"/>
                    <a:pt x="15705" y="23562"/>
                    <a:pt x="15622" y="23062"/>
                  </a:cubicBezTo>
                  <a:cubicBezTo>
                    <a:pt x="15515" y="22467"/>
                    <a:pt x="15360" y="21884"/>
                    <a:pt x="15134" y="21336"/>
                  </a:cubicBezTo>
                  <a:cubicBezTo>
                    <a:pt x="15062" y="21181"/>
                    <a:pt x="14991" y="21026"/>
                    <a:pt x="14907" y="20872"/>
                  </a:cubicBezTo>
                  <a:lnTo>
                    <a:pt x="16586" y="20872"/>
                  </a:lnTo>
                  <a:lnTo>
                    <a:pt x="16586" y="13204"/>
                  </a:lnTo>
                  <a:cubicBezTo>
                    <a:pt x="16812" y="13347"/>
                    <a:pt x="17027" y="13502"/>
                    <a:pt x="17241" y="13668"/>
                  </a:cubicBezTo>
                  <a:cubicBezTo>
                    <a:pt x="17408" y="13799"/>
                    <a:pt x="17563" y="13942"/>
                    <a:pt x="17717" y="14097"/>
                  </a:cubicBezTo>
                  <a:cubicBezTo>
                    <a:pt x="17860" y="14240"/>
                    <a:pt x="17991" y="14395"/>
                    <a:pt x="18122" y="14549"/>
                  </a:cubicBezTo>
                  <a:cubicBezTo>
                    <a:pt x="18432" y="14930"/>
                    <a:pt x="18682" y="15347"/>
                    <a:pt x="18872" y="15776"/>
                  </a:cubicBezTo>
                  <a:cubicBezTo>
                    <a:pt x="19110" y="16300"/>
                    <a:pt x="19277" y="16847"/>
                    <a:pt x="19384" y="17419"/>
                  </a:cubicBezTo>
                  <a:cubicBezTo>
                    <a:pt x="19491" y="17967"/>
                    <a:pt x="19551" y="18538"/>
                    <a:pt x="19587" y="19098"/>
                  </a:cubicBezTo>
                  <a:cubicBezTo>
                    <a:pt x="19622" y="19693"/>
                    <a:pt x="19634" y="20288"/>
                    <a:pt x="19634" y="20872"/>
                  </a:cubicBezTo>
                  <a:lnTo>
                    <a:pt x="19634" y="21217"/>
                  </a:lnTo>
                  <a:cubicBezTo>
                    <a:pt x="18706" y="21479"/>
                    <a:pt x="18027" y="22324"/>
                    <a:pt x="18027" y="23336"/>
                  </a:cubicBezTo>
                  <a:lnTo>
                    <a:pt x="18027" y="24848"/>
                  </a:lnTo>
                  <a:lnTo>
                    <a:pt x="19194" y="24848"/>
                  </a:lnTo>
                  <a:lnTo>
                    <a:pt x="19194" y="23324"/>
                  </a:lnTo>
                  <a:cubicBezTo>
                    <a:pt x="19194" y="22765"/>
                    <a:pt x="19658" y="22300"/>
                    <a:pt x="20218" y="22300"/>
                  </a:cubicBezTo>
                  <a:cubicBezTo>
                    <a:pt x="20789" y="22300"/>
                    <a:pt x="21242" y="22765"/>
                    <a:pt x="21242" y="23324"/>
                  </a:cubicBezTo>
                  <a:lnTo>
                    <a:pt x="21242" y="24836"/>
                  </a:lnTo>
                  <a:lnTo>
                    <a:pt x="22420" y="24836"/>
                  </a:lnTo>
                  <a:lnTo>
                    <a:pt x="22420" y="23324"/>
                  </a:lnTo>
                  <a:cubicBezTo>
                    <a:pt x="22408" y="22324"/>
                    <a:pt x="21730" y="21467"/>
                    <a:pt x="20801" y="21217"/>
                  </a:cubicBezTo>
                  <a:cubicBezTo>
                    <a:pt x="20801" y="21098"/>
                    <a:pt x="20801" y="20979"/>
                    <a:pt x="20801" y="20860"/>
                  </a:cubicBezTo>
                  <a:cubicBezTo>
                    <a:pt x="20801" y="20229"/>
                    <a:pt x="20777" y="19598"/>
                    <a:pt x="20730" y="18979"/>
                  </a:cubicBezTo>
                  <a:cubicBezTo>
                    <a:pt x="20682" y="18324"/>
                    <a:pt x="20611" y="17681"/>
                    <a:pt x="20468" y="17050"/>
                  </a:cubicBezTo>
                  <a:cubicBezTo>
                    <a:pt x="20349" y="16478"/>
                    <a:pt x="20170" y="15907"/>
                    <a:pt x="19932" y="15359"/>
                  </a:cubicBezTo>
                  <a:cubicBezTo>
                    <a:pt x="19706" y="14835"/>
                    <a:pt x="19408" y="14335"/>
                    <a:pt x="19039" y="13847"/>
                  </a:cubicBezTo>
                  <a:cubicBezTo>
                    <a:pt x="18884" y="13657"/>
                    <a:pt x="18717" y="13454"/>
                    <a:pt x="18539" y="13264"/>
                  </a:cubicBezTo>
                  <a:cubicBezTo>
                    <a:pt x="18336" y="13049"/>
                    <a:pt x="18122" y="12859"/>
                    <a:pt x="17896" y="12668"/>
                  </a:cubicBezTo>
                  <a:cubicBezTo>
                    <a:pt x="17574" y="12418"/>
                    <a:pt x="17241" y="12204"/>
                    <a:pt x="16896" y="12013"/>
                  </a:cubicBezTo>
                  <a:lnTo>
                    <a:pt x="18027" y="12013"/>
                  </a:lnTo>
                  <a:lnTo>
                    <a:pt x="18027" y="11966"/>
                  </a:lnTo>
                  <a:lnTo>
                    <a:pt x="18027" y="11216"/>
                  </a:lnTo>
                  <a:lnTo>
                    <a:pt x="18027" y="10323"/>
                  </a:lnTo>
                  <a:lnTo>
                    <a:pt x="13169" y="10323"/>
                  </a:lnTo>
                  <a:lnTo>
                    <a:pt x="13169" y="9477"/>
                  </a:lnTo>
                  <a:lnTo>
                    <a:pt x="15741" y="9477"/>
                  </a:lnTo>
                  <a:cubicBezTo>
                    <a:pt x="16336" y="9477"/>
                    <a:pt x="16824" y="8989"/>
                    <a:pt x="16824" y="8394"/>
                  </a:cubicBezTo>
                  <a:lnTo>
                    <a:pt x="16824" y="6191"/>
                  </a:lnTo>
                  <a:cubicBezTo>
                    <a:pt x="17086" y="6191"/>
                    <a:pt x="17289" y="5989"/>
                    <a:pt x="17289" y="5727"/>
                  </a:cubicBezTo>
                  <a:lnTo>
                    <a:pt x="17289" y="5227"/>
                  </a:lnTo>
                  <a:lnTo>
                    <a:pt x="17765" y="5227"/>
                  </a:lnTo>
                  <a:lnTo>
                    <a:pt x="17765" y="4894"/>
                  </a:lnTo>
                  <a:lnTo>
                    <a:pt x="19229" y="4894"/>
                  </a:lnTo>
                  <a:cubicBezTo>
                    <a:pt x="19360" y="5358"/>
                    <a:pt x="19789" y="5691"/>
                    <a:pt x="20289" y="5691"/>
                  </a:cubicBezTo>
                  <a:cubicBezTo>
                    <a:pt x="20908" y="5691"/>
                    <a:pt x="21408" y="5191"/>
                    <a:pt x="21408" y="4572"/>
                  </a:cubicBezTo>
                  <a:cubicBezTo>
                    <a:pt x="21408" y="3965"/>
                    <a:pt x="20908" y="3465"/>
                    <a:pt x="20289" y="3465"/>
                  </a:cubicBezTo>
                  <a:cubicBezTo>
                    <a:pt x="19801" y="3465"/>
                    <a:pt x="19372" y="3786"/>
                    <a:pt x="19229" y="4239"/>
                  </a:cubicBezTo>
                  <a:lnTo>
                    <a:pt x="17765" y="4239"/>
                  </a:lnTo>
                  <a:lnTo>
                    <a:pt x="17765" y="3893"/>
                  </a:lnTo>
                  <a:lnTo>
                    <a:pt x="17289" y="3893"/>
                  </a:lnTo>
                  <a:lnTo>
                    <a:pt x="17289" y="3465"/>
                  </a:lnTo>
                  <a:cubicBezTo>
                    <a:pt x="17289" y="3203"/>
                    <a:pt x="17086" y="3000"/>
                    <a:pt x="16824" y="3000"/>
                  </a:cubicBezTo>
                  <a:lnTo>
                    <a:pt x="16824" y="1084"/>
                  </a:lnTo>
                  <a:cubicBezTo>
                    <a:pt x="16824" y="488"/>
                    <a:pt x="16336" y="0"/>
                    <a:pt x="15741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50" name="Google Shape;2450;p44"/>
            <p:cNvGrpSpPr/>
            <p:nvPr/>
          </p:nvGrpSpPr>
          <p:grpSpPr>
            <a:xfrm>
              <a:off x="4700075" y="3262363"/>
              <a:ext cx="560225" cy="709950"/>
              <a:chOff x="556300" y="1021375"/>
              <a:chExt cx="560225" cy="709950"/>
            </a:xfrm>
          </p:grpSpPr>
          <p:sp>
            <p:nvSpPr>
              <p:cNvPr id="2451" name="Google Shape;2451;p44"/>
              <p:cNvSpPr/>
              <p:nvPr/>
            </p:nvSpPr>
            <p:spPr>
              <a:xfrm>
                <a:off x="837000" y="1292525"/>
                <a:ext cx="166700" cy="70600"/>
              </a:xfrm>
              <a:custGeom>
                <a:avLst/>
                <a:gdLst/>
                <a:ahLst/>
                <a:cxnLst/>
                <a:rect l="l" t="t" r="r" b="b"/>
                <a:pathLst>
                  <a:path w="6668" h="2824" extrusionOk="0">
                    <a:moveTo>
                      <a:pt x="207" y="0"/>
                    </a:moveTo>
                    <a:cubicBezTo>
                      <a:pt x="138" y="0"/>
                      <a:pt x="69" y="1"/>
                      <a:pt x="0" y="2"/>
                    </a:cubicBezTo>
                    <a:lnTo>
                      <a:pt x="412" y="2"/>
                    </a:lnTo>
                    <a:cubicBezTo>
                      <a:pt x="343" y="1"/>
                      <a:pt x="275" y="0"/>
                      <a:pt x="207" y="0"/>
                    </a:cubicBezTo>
                    <a:close/>
                    <a:moveTo>
                      <a:pt x="412" y="2"/>
                    </a:moveTo>
                    <a:cubicBezTo>
                      <a:pt x="425" y="2"/>
                      <a:pt x="439" y="2"/>
                      <a:pt x="452" y="2"/>
                    </a:cubicBezTo>
                    <a:lnTo>
                      <a:pt x="452" y="2"/>
                    </a:lnTo>
                    <a:cubicBezTo>
                      <a:pt x="449" y="2"/>
                      <a:pt x="445" y="2"/>
                      <a:pt x="441" y="2"/>
                    </a:cubicBezTo>
                    <a:close/>
                    <a:moveTo>
                      <a:pt x="452" y="2"/>
                    </a:moveTo>
                    <a:cubicBezTo>
                      <a:pt x="1156" y="37"/>
                      <a:pt x="1188" y="1085"/>
                      <a:pt x="548" y="1168"/>
                    </a:cubicBezTo>
                    <a:cubicBezTo>
                      <a:pt x="2513" y="1204"/>
                      <a:pt x="4477" y="1573"/>
                      <a:pt x="6013" y="2823"/>
                    </a:cubicBezTo>
                    <a:lnTo>
                      <a:pt x="6668" y="1823"/>
                    </a:lnTo>
                    <a:cubicBezTo>
                      <a:pt x="4941" y="442"/>
                      <a:pt x="2651" y="30"/>
                      <a:pt x="452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" name="Google Shape;2452;p44"/>
              <p:cNvSpPr/>
              <p:nvPr/>
            </p:nvSpPr>
            <p:spPr>
              <a:xfrm>
                <a:off x="987325" y="1338100"/>
                <a:ext cx="449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798" h="1870" extrusionOk="0">
                    <a:moveTo>
                      <a:pt x="655" y="0"/>
                    </a:moveTo>
                    <a:lnTo>
                      <a:pt x="0" y="988"/>
                    </a:lnTo>
                    <a:cubicBezTo>
                      <a:pt x="167" y="1119"/>
                      <a:pt x="322" y="1262"/>
                      <a:pt x="476" y="1417"/>
                    </a:cubicBezTo>
                    <a:cubicBezTo>
                      <a:pt x="619" y="1560"/>
                      <a:pt x="750" y="1715"/>
                      <a:pt x="881" y="1869"/>
                    </a:cubicBezTo>
                    <a:lnTo>
                      <a:pt x="1798" y="1179"/>
                    </a:lnTo>
                    <a:cubicBezTo>
                      <a:pt x="1643" y="988"/>
                      <a:pt x="1476" y="786"/>
                      <a:pt x="1298" y="595"/>
                    </a:cubicBezTo>
                    <a:cubicBezTo>
                      <a:pt x="1095" y="381"/>
                      <a:pt x="881" y="179"/>
                      <a:pt x="6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" name="Google Shape;2453;p44"/>
              <p:cNvSpPr/>
              <p:nvPr/>
            </p:nvSpPr>
            <p:spPr>
              <a:xfrm>
                <a:off x="1009350" y="1367550"/>
                <a:ext cx="45250" cy="47950"/>
              </a:xfrm>
              <a:custGeom>
                <a:avLst/>
                <a:gdLst/>
                <a:ahLst/>
                <a:cxnLst/>
                <a:rect l="l" t="t" r="r" b="b"/>
                <a:pathLst>
                  <a:path w="1810" h="1918" extrusionOk="0">
                    <a:moveTo>
                      <a:pt x="917" y="1"/>
                    </a:moveTo>
                    <a:lnTo>
                      <a:pt x="0" y="691"/>
                    </a:lnTo>
                    <a:cubicBezTo>
                      <a:pt x="310" y="1084"/>
                      <a:pt x="548" y="1489"/>
                      <a:pt x="750" y="1918"/>
                    </a:cubicBezTo>
                    <a:lnTo>
                      <a:pt x="1810" y="1513"/>
                    </a:lnTo>
                    <a:cubicBezTo>
                      <a:pt x="1584" y="989"/>
                      <a:pt x="1286" y="489"/>
                      <a:pt x="91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" name="Google Shape;2454;p44"/>
              <p:cNvSpPr/>
              <p:nvPr/>
            </p:nvSpPr>
            <p:spPr>
              <a:xfrm>
                <a:off x="823600" y="1321725"/>
                <a:ext cx="137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49" h="13" extrusionOk="0">
                    <a:moveTo>
                      <a:pt x="1" y="0"/>
                    </a:moveTo>
                    <a:cubicBezTo>
                      <a:pt x="36" y="0"/>
                      <a:pt x="72" y="12"/>
                      <a:pt x="108" y="12"/>
                    </a:cubicBezTo>
                    <a:cubicBezTo>
                      <a:pt x="251" y="0"/>
                      <a:pt x="405" y="0"/>
                      <a:pt x="548" y="0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" name="Google Shape;2455;p44"/>
              <p:cNvSpPr/>
              <p:nvPr/>
            </p:nvSpPr>
            <p:spPr>
              <a:xfrm>
                <a:off x="1028100" y="1405350"/>
                <a:ext cx="399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1596" h="2061" extrusionOk="0">
                    <a:moveTo>
                      <a:pt x="1060" y="1"/>
                    </a:moveTo>
                    <a:lnTo>
                      <a:pt x="0" y="406"/>
                    </a:lnTo>
                    <a:cubicBezTo>
                      <a:pt x="238" y="942"/>
                      <a:pt x="405" y="1489"/>
                      <a:pt x="512" y="2061"/>
                    </a:cubicBezTo>
                    <a:lnTo>
                      <a:pt x="1596" y="1692"/>
                    </a:lnTo>
                    <a:cubicBezTo>
                      <a:pt x="1477" y="1108"/>
                      <a:pt x="1298" y="549"/>
                      <a:pt x="106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" name="Google Shape;2456;p44"/>
              <p:cNvSpPr/>
              <p:nvPr/>
            </p:nvSpPr>
            <p:spPr>
              <a:xfrm>
                <a:off x="1047150" y="1542875"/>
                <a:ext cx="29175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167" h="1275" extrusionOk="0">
                    <a:moveTo>
                      <a:pt x="0" y="1"/>
                    </a:moveTo>
                    <a:lnTo>
                      <a:pt x="0" y="703"/>
                    </a:lnTo>
                    <a:cubicBezTo>
                      <a:pt x="0" y="1084"/>
                      <a:pt x="292" y="1275"/>
                      <a:pt x="584" y="1275"/>
                    </a:cubicBezTo>
                    <a:cubicBezTo>
                      <a:pt x="875" y="1275"/>
                      <a:pt x="1167" y="1084"/>
                      <a:pt x="1167" y="703"/>
                    </a:cubicBezTo>
                    <a:cubicBezTo>
                      <a:pt x="1167" y="477"/>
                      <a:pt x="1167" y="239"/>
                      <a:pt x="116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" name="Google Shape;2457;p44"/>
              <p:cNvSpPr/>
              <p:nvPr/>
            </p:nvSpPr>
            <p:spPr>
              <a:xfrm>
                <a:off x="1045950" y="1495850"/>
                <a:ext cx="303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1882" extrusionOk="0">
                    <a:moveTo>
                      <a:pt x="1155" y="0"/>
                    </a:moveTo>
                    <a:lnTo>
                      <a:pt x="1" y="120"/>
                    </a:lnTo>
                    <a:cubicBezTo>
                      <a:pt x="36" y="703"/>
                      <a:pt x="48" y="1298"/>
                      <a:pt x="48" y="1882"/>
                    </a:cubicBezTo>
                    <a:lnTo>
                      <a:pt x="1215" y="1882"/>
                    </a:lnTo>
                    <a:cubicBezTo>
                      <a:pt x="1215" y="1251"/>
                      <a:pt x="1191" y="620"/>
                      <a:pt x="11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" name="Google Shape;2458;p44"/>
              <p:cNvSpPr/>
              <p:nvPr/>
            </p:nvSpPr>
            <p:spPr>
              <a:xfrm>
                <a:off x="1040900" y="1447625"/>
                <a:ext cx="3365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2049" extrusionOk="0">
                    <a:moveTo>
                      <a:pt x="1084" y="1"/>
                    </a:moveTo>
                    <a:lnTo>
                      <a:pt x="0" y="370"/>
                    </a:lnTo>
                    <a:cubicBezTo>
                      <a:pt x="107" y="917"/>
                      <a:pt x="167" y="1477"/>
                      <a:pt x="203" y="2049"/>
                    </a:cubicBezTo>
                    <a:lnTo>
                      <a:pt x="1346" y="1929"/>
                    </a:lnTo>
                    <a:cubicBezTo>
                      <a:pt x="1310" y="1275"/>
                      <a:pt x="1227" y="632"/>
                      <a:pt x="10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" name="Google Shape;2459;p44"/>
              <p:cNvSpPr/>
              <p:nvPr/>
            </p:nvSpPr>
            <p:spPr>
              <a:xfrm>
                <a:off x="599475" y="1447625"/>
                <a:ext cx="3425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1370" h="2049" extrusionOk="0">
                    <a:moveTo>
                      <a:pt x="250" y="1"/>
                    </a:moveTo>
                    <a:cubicBezTo>
                      <a:pt x="119" y="632"/>
                      <a:pt x="48" y="1275"/>
                      <a:pt x="0" y="1929"/>
                    </a:cubicBezTo>
                    <a:lnTo>
                      <a:pt x="1155" y="2049"/>
                    </a:lnTo>
                    <a:cubicBezTo>
                      <a:pt x="1191" y="1477"/>
                      <a:pt x="1262" y="917"/>
                      <a:pt x="1369" y="370"/>
                    </a:cubicBezTo>
                    <a:lnTo>
                      <a:pt x="2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" name="Google Shape;2460;p44"/>
              <p:cNvSpPr/>
              <p:nvPr/>
            </p:nvSpPr>
            <p:spPr>
              <a:xfrm>
                <a:off x="597975" y="1495850"/>
                <a:ext cx="30400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1882" extrusionOk="0">
                    <a:moveTo>
                      <a:pt x="60" y="0"/>
                    </a:moveTo>
                    <a:cubicBezTo>
                      <a:pt x="13" y="632"/>
                      <a:pt x="1" y="1263"/>
                      <a:pt x="1" y="1882"/>
                    </a:cubicBezTo>
                    <a:lnTo>
                      <a:pt x="1167" y="1882"/>
                    </a:lnTo>
                    <a:cubicBezTo>
                      <a:pt x="1167" y="1298"/>
                      <a:pt x="1179" y="703"/>
                      <a:pt x="1215" y="120"/>
                    </a:cubicBez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" name="Google Shape;2461;p44"/>
              <p:cNvSpPr/>
              <p:nvPr/>
            </p:nvSpPr>
            <p:spPr>
              <a:xfrm>
                <a:off x="605725" y="1405350"/>
                <a:ext cx="411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2061" extrusionOk="0">
                    <a:moveTo>
                      <a:pt x="536" y="1"/>
                    </a:moveTo>
                    <a:cubicBezTo>
                      <a:pt x="298" y="537"/>
                      <a:pt x="131" y="1108"/>
                      <a:pt x="0" y="1692"/>
                    </a:cubicBezTo>
                    <a:lnTo>
                      <a:pt x="1119" y="2061"/>
                    </a:lnTo>
                    <a:cubicBezTo>
                      <a:pt x="1238" y="1501"/>
                      <a:pt x="1405" y="942"/>
                      <a:pt x="1643" y="418"/>
                    </a:cubicBezTo>
                    <a:lnTo>
                      <a:pt x="5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" name="Google Shape;2462;p44"/>
              <p:cNvSpPr/>
              <p:nvPr/>
            </p:nvSpPr>
            <p:spPr>
              <a:xfrm>
                <a:off x="597975" y="1542875"/>
                <a:ext cx="29200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168" h="1275" extrusionOk="0">
                    <a:moveTo>
                      <a:pt x="1" y="1"/>
                    </a:moveTo>
                    <a:cubicBezTo>
                      <a:pt x="1" y="239"/>
                      <a:pt x="1" y="477"/>
                      <a:pt x="1" y="703"/>
                    </a:cubicBezTo>
                    <a:cubicBezTo>
                      <a:pt x="1" y="1084"/>
                      <a:pt x="292" y="1275"/>
                      <a:pt x="584" y="1275"/>
                    </a:cubicBezTo>
                    <a:cubicBezTo>
                      <a:pt x="876" y="1275"/>
                      <a:pt x="1167" y="1084"/>
                      <a:pt x="1167" y="703"/>
                    </a:cubicBezTo>
                    <a:lnTo>
                      <a:pt x="116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" name="Google Shape;2463;p44"/>
              <p:cNvSpPr/>
              <p:nvPr/>
            </p:nvSpPr>
            <p:spPr>
              <a:xfrm>
                <a:off x="641725" y="1338400"/>
                <a:ext cx="452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1870" extrusionOk="0">
                    <a:moveTo>
                      <a:pt x="1168" y="0"/>
                    </a:moveTo>
                    <a:cubicBezTo>
                      <a:pt x="941" y="179"/>
                      <a:pt x="715" y="369"/>
                      <a:pt x="513" y="583"/>
                    </a:cubicBezTo>
                    <a:cubicBezTo>
                      <a:pt x="322" y="774"/>
                      <a:pt x="156" y="964"/>
                      <a:pt x="1" y="1167"/>
                    </a:cubicBezTo>
                    <a:lnTo>
                      <a:pt x="941" y="1869"/>
                    </a:lnTo>
                    <a:cubicBezTo>
                      <a:pt x="1061" y="1715"/>
                      <a:pt x="1192" y="1560"/>
                      <a:pt x="1334" y="1405"/>
                    </a:cubicBezTo>
                    <a:cubicBezTo>
                      <a:pt x="1489" y="1250"/>
                      <a:pt x="1644" y="1107"/>
                      <a:pt x="1811" y="976"/>
                    </a:cubicBez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" name="Google Shape;2464;p44"/>
              <p:cNvSpPr/>
              <p:nvPr/>
            </p:nvSpPr>
            <p:spPr>
              <a:xfrm>
                <a:off x="837300" y="1321725"/>
                <a:ext cx="134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37" h="13" extrusionOk="0">
                    <a:moveTo>
                      <a:pt x="0" y="0"/>
                    </a:moveTo>
                    <a:cubicBezTo>
                      <a:pt x="143" y="0"/>
                      <a:pt x="286" y="0"/>
                      <a:pt x="429" y="12"/>
                    </a:cubicBezTo>
                    <a:cubicBezTo>
                      <a:pt x="465" y="12"/>
                      <a:pt x="500" y="0"/>
                      <a:pt x="536" y="0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" name="Google Shape;2465;p44"/>
              <p:cNvSpPr/>
              <p:nvPr/>
            </p:nvSpPr>
            <p:spPr>
              <a:xfrm>
                <a:off x="619125" y="1367550"/>
                <a:ext cx="46150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930" extrusionOk="0">
                    <a:moveTo>
                      <a:pt x="905" y="1"/>
                    </a:moveTo>
                    <a:cubicBezTo>
                      <a:pt x="524" y="465"/>
                      <a:pt x="226" y="977"/>
                      <a:pt x="0" y="1513"/>
                    </a:cubicBezTo>
                    <a:lnTo>
                      <a:pt x="1107" y="1930"/>
                    </a:lnTo>
                    <a:cubicBezTo>
                      <a:pt x="1298" y="1501"/>
                      <a:pt x="1548" y="1096"/>
                      <a:pt x="1845" y="703"/>
                    </a:cubicBezTo>
                    <a:lnTo>
                      <a:pt x="90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" name="Google Shape;2466;p44"/>
              <p:cNvSpPr/>
              <p:nvPr/>
            </p:nvSpPr>
            <p:spPr>
              <a:xfrm>
                <a:off x="670900" y="1292525"/>
                <a:ext cx="166125" cy="70300"/>
              </a:xfrm>
              <a:custGeom>
                <a:avLst/>
                <a:gdLst/>
                <a:ahLst/>
                <a:cxnLst/>
                <a:rect l="l" t="t" r="r" b="b"/>
                <a:pathLst>
                  <a:path w="6645" h="2812" extrusionOk="0">
                    <a:moveTo>
                      <a:pt x="6446" y="1"/>
                    </a:moveTo>
                    <a:cubicBezTo>
                      <a:pt x="6380" y="1"/>
                      <a:pt x="6315" y="1"/>
                      <a:pt x="6249" y="2"/>
                    </a:cubicBezTo>
                    <a:lnTo>
                      <a:pt x="6644" y="2"/>
                    </a:lnTo>
                    <a:cubicBezTo>
                      <a:pt x="6578" y="1"/>
                      <a:pt x="6512" y="1"/>
                      <a:pt x="6446" y="1"/>
                    </a:cubicBezTo>
                    <a:close/>
                    <a:moveTo>
                      <a:pt x="6216" y="2"/>
                    </a:moveTo>
                    <a:cubicBezTo>
                      <a:pt x="6211" y="2"/>
                      <a:pt x="6207" y="2"/>
                      <a:pt x="6203" y="2"/>
                    </a:cubicBezTo>
                    <a:lnTo>
                      <a:pt x="6203" y="2"/>
                    </a:lnTo>
                    <a:cubicBezTo>
                      <a:pt x="6218" y="2"/>
                      <a:pt x="6234" y="2"/>
                      <a:pt x="6249" y="2"/>
                    </a:cubicBezTo>
                    <a:close/>
                    <a:moveTo>
                      <a:pt x="6203" y="2"/>
                    </a:moveTo>
                    <a:lnTo>
                      <a:pt x="6203" y="2"/>
                    </a:lnTo>
                    <a:cubicBezTo>
                      <a:pt x="3979" y="31"/>
                      <a:pt x="1754" y="462"/>
                      <a:pt x="1" y="1835"/>
                    </a:cubicBezTo>
                    <a:lnTo>
                      <a:pt x="644" y="2811"/>
                    </a:lnTo>
                    <a:cubicBezTo>
                      <a:pt x="2144" y="1549"/>
                      <a:pt x="4156" y="1204"/>
                      <a:pt x="6109" y="1168"/>
                    </a:cubicBezTo>
                    <a:cubicBezTo>
                      <a:pt x="5470" y="1074"/>
                      <a:pt x="5501" y="38"/>
                      <a:pt x="6203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" name="Google Shape;2467;p44"/>
              <p:cNvSpPr/>
              <p:nvPr/>
            </p:nvSpPr>
            <p:spPr>
              <a:xfrm>
                <a:off x="807525" y="1292550"/>
                <a:ext cx="59250" cy="29200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1168" extrusionOk="0">
                    <a:moveTo>
                      <a:pt x="751" y="1"/>
                    </a:moveTo>
                    <a:cubicBezTo>
                      <a:pt x="36" y="24"/>
                      <a:pt x="1" y="1072"/>
                      <a:pt x="644" y="1167"/>
                    </a:cubicBezTo>
                    <a:lnTo>
                      <a:pt x="1191" y="1167"/>
                    </a:lnTo>
                    <a:cubicBezTo>
                      <a:pt x="1281" y="1161"/>
                      <a:pt x="1370" y="1158"/>
                      <a:pt x="1459" y="1158"/>
                    </a:cubicBezTo>
                    <a:cubicBezTo>
                      <a:pt x="1548" y="1158"/>
                      <a:pt x="1638" y="1161"/>
                      <a:pt x="1727" y="1167"/>
                    </a:cubicBezTo>
                    <a:cubicBezTo>
                      <a:pt x="2370" y="1084"/>
                      <a:pt x="2334" y="24"/>
                      <a:pt x="1620" y="1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" name="Google Shape;2468;p44"/>
              <p:cNvSpPr/>
              <p:nvPr/>
            </p:nvSpPr>
            <p:spPr>
              <a:xfrm>
                <a:off x="917950" y="1635750"/>
                <a:ext cx="32775" cy="40500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1620" extrusionOk="0">
                    <a:moveTo>
                      <a:pt x="84" y="0"/>
                    </a:moveTo>
                    <a:cubicBezTo>
                      <a:pt x="96" y="453"/>
                      <a:pt x="60" y="893"/>
                      <a:pt x="1" y="1334"/>
                    </a:cubicBezTo>
                    <a:lnTo>
                      <a:pt x="1215" y="1620"/>
                    </a:lnTo>
                    <a:cubicBezTo>
                      <a:pt x="1287" y="1108"/>
                      <a:pt x="1311" y="560"/>
                      <a:pt x="12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" name="Google Shape;2469;p44"/>
              <p:cNvSpPr/>
              <p:nvPr/>
            </p:nvSpPr>
            <p:spPr>
              <a:xfrm>
                <a:off x="723600" y="1635750"/>
                <a:ext cx="32450" cy="40200"/>
              </a:xfrm>
              <a:custGeom>
                <a:avLst/>
                <a:gdLst/>
                <a:ahLst/>
                <a:cxnLst/>
                <a:rect l="l" t="t" r="r" b="b"/>
                <a:pathLst>
                  <a:path w="1298" h="1608" extrusionOk="0">
                    <a:moveTo>
                      <a:pt x="12" y="0"/>
                    </a:moveTo>
                    <a:cubicBezTo>
                      <a:pt x="0" y="560"/>
                      <a:pt x="36" y="1108"/>
                      <a:pt x="83" y="1608"/>
                    </a:cubicBezTo>
                    <a:lnTo>
                      <a:pt x="1298" y="1322"/>
                    </a:lnTo>
                    <a:cubicBezTo>
                      <a:pt x="1262" y="881"/>
                      <a:pt x="1250" y="441"/>
                      <a:pt x="126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" name="Google Shape;2470;p44"/>
              <p:cNvSpPr/>
              <p:nvPr/>
            </p:nvSpPr>
            <p:spPr>
              <a:xfrm>
                <a:off x="904275" y="1554775"/>
                <a:ext cx="42575" cy="4320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728" extrusionOk="0">
                    <a:moveTo>
                      <a:pt x="1215" y="1"/>
                    </a:moveTo>
                    <a:lnTo>
                      <a:pt x="0" y="263"/>
                    </a:lnTo>
                    <a:cubicBezTo>
                      <a:pt x="60" y="382"/>
                      <a:pt x="119" y="501"/>
                      <a:pt x="167" y="620"/>
                    </a:cubicBezTo>
                    <a:cubicBezTo>
                      <a:pt x="298" y="953"/>
                      <a:pt x="393" y="1299"/>
                      <a:pt x="465" y="1656"/>
                    </a:cubicBezTo>
                    <a:lnTo>
                      <a:pt x="1703" y="1727"/>
                    </a:lnTo>
                    <a:cubicBezTo>
                      <a:pt x="1596" y="1120"/>
                      <a:pt x="1441" y="537"/>
                      <a:pt x="12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" name="Google Shape;2471;p44"/>
              <p:cNvSpPr/>
              <p:nvPr/>
            </p:nvSpPr>
            <p:spPr>
              <a:xfrm>
                <a:off x="726575" y="1554500"/>
                <a:ext cx="417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727" extrusionOk="0">
                    <a:moveTo>
                      <a:pt x="405" y="0"/>
                    </a:moveTo>
                    <a:cubicBezTo>
                      <a:pt x="214" y="548"/>
                      <a:pt x="84" y="1131"/>
                      <a:pt x="0" y="1726"/>
                    </a:cubicBezTo>
                    <a:lnTo>
                      <a:pt x="1298" y="1667"/>
                    </a:lnTo>
                    <a:cubicBezTo>
                      <a:pt x="1310" y="1584"/>
                      <a:pt x="1322" y="1488"/>
                      <a:pt x="1346" y="1405"/>
                    </a:cubicBezTo>
                    <a:cubicBezTo>
                      <a:pt x="1417" y="1036"/>
                      <a:pt x="1524" y="655"/>
                      <a:pt x="1667" y="274"/>
                    </a:cubicBezTo>
                    <a:lnTo>
                      <a:pt x="40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" name="Google Shape;2472;p44"/>
              <p:cNvSpPr/>
              <p:nvPr/>
            </p:nvSpPr>
            <p:spPr>
              <a:xfrm>
                <a:off x="725675" y="1668775"/>
                <a:ext cx="34075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1363" h="1484" extrusionOk="0">
                    <a:moveTo>
                      <a:pt x="1215" y="1"/>
                    </a:moveTo>
                    <a:lnTo>
                      <a:pt x="0" y="287"/>
                    </a:lnTo>
                    <a:cubicBezTo>
                      <a:pt x="24" y="561"/>
                      <a:pt x="48" y="823"/>
                      <a:pt x="84" y="1061"/>
                    </a:cubicBezTo>
                    <a:cubicBezTo>
                      <a:pt x="127" y="1355"/>
                      <a:pt x="346" y="1483"/>
                      <a:pt x="587" y="1483"/>
                    </a:cubicBezTo>
                    <a:cubicBezTo>
                      <a:pt x="950" y="1483"/>
                      <a:pt x="1363" y="1194"/>
                      <a:pt x="1298" y="751"/>
                    </a:cubicBezTo>
                    <a:cubicBezTo>
                      <a:pt x="1263" y="501"/>
                      <a:pt x="1239" y="251"/>
                      <a:pt x="1215" y="1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" name="Google Shape;2473;p44"/>
              <p:cNvSpPr/>
              <p:nvPr/>
            </p:nvSpPr>
            <p:spPr>
              <a:xfrm>
                <a:off x="912350" y="1669075"/>
                <a:ext cx="36000" cy="36800"/>
              </a:xfrm>
              <a:custGeom>
                <a:avLst/>
                <a:gdLst/>
                <a:ahLst/>
                <a:cxnLst/>
                <a:rect l="l" t="t" r="r" b="b"/>
                <a:pathLst>
                  <a:path w="1440" h="1472" extrusionOk="0">
                    <a:moveTo>
                      <a:pt x="225" y="1"/>
                    </a:moveTo>
                    <a:cubicBezTo>
                      <a:pt x="189" y="251"/>
                      <a:pt x="142" y="501"/>
                      <a:pt x="94" y="739"/>
                    </a:cubicBezTo>
                    <a:cubicBezTo>
                      <a:pt x="1" y="1182"/>
                      <a:pt x="398" y="1471"/>
                      <a:pt x="765" y="1471"/>
                    </a:cubicBezTo>
                    <a:cubicBezTo>
                      <a:pt x="1010" y="1471"/>
                      <a:pt x="1242" y="1343"/>
                      <a:pt x="1308" y="1049"/>
                    </a:cubicBezTo>
                    <a:cubicBezTo>
                      <a:pt x="1356" y="811"/>
                      <a:pt x="1404" y="549"/>
                      <a:pt x="1439" y="287"/>
                    </a:cubicBezTo>
                    <a:lnTo>
                      <a:pt x="225" y="1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4" name="Google Shape;2474;p44"/>
              <p:cNvSpPr/>
              <p:nvPr/>
            </p:nvSpPr>
            <p:spPr>
              <a:xfrm>
                <a:off x="915875" y="1596150"/>
                <a:ext cx="34550" cy="39625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158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8" y="525"/>
                      <a:pt x="167" y="1061"/>
                      <a:pt x="167" y="1584"/>
                    </a:cubicBezTo>
                    <a:lnTo>
                      <a:pt x="1382" y="1584"/>
                    </a:lnTo>
                    <a:cubicBezTo>
                      <a:pt x="1370" y="1084"/>
                      <a:pt x="1322" y="572"/>
                      <a:pt x="1239" y="7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" name="Google Shape;2475;p44"/>
              <p:cNvSpPr/>
              <p:nvPr/>
            </p:nvSpPr>
            <p:spPr>
              <a:xfrm>
                <a:off x="723900" y="1596150"/>
                <a:ext cx="35125" cy="39625"/>
              </a:xfrm>
              <a:custGeom>
                <a:avLst/>
                <a:gdLst/>
                <a:ahLst/>
                <a:cxnLst/>
                <a:rect l="l" t="t" r="r" b="b"/>
                <a:pathLst>
                  <a:path w="1405" h="1585" extrusionOk="0">
                    <a:moveTo>
                      <a:pt x="1405" y="1"/>
                    </a:moveTo>
                    <a:lnTo>
                      <a:pt x="107" y="72"/>
                    </a:lnTo>
                    <a:cubicBezTo>
                      <a:pt x="36" y="572"/>
                      <a:pt x="0" y="1084"/>
                      <a:pt x="0" y="1584"/>
                    </a:cubicBezTo>
                    <a:lnTo>
                      <a:pt x="1250" y="1584"/>
                    </a:lnTo>
                    <a:cubicBezTo>
                      <a:pt x="1262" y="1049"/>
                      <a:pt x="1322" y="525"/>
                      <a:pt x="140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" name="Google Shape;2476;p44"/>
              <p:cNvSpPr/>
              <p:nvPr/>
            </p:nvSpPr>
            <p:spPr>
              <a:xfrm>
                <a:off x="736675" y="1484225"/>
                <a:ext cx="197975" cy="77425"/>
              </a:xfrm>
              <a:custGeom>
                <a:avLst/>
                <a:gdLst/>
                <a:ahLst/>
                <a:cxnLst/>
                <a:rect l="l" t="t" r="r" b="b"/>
                <a:pathLst>
                  <a:path w="7919" h="3097" extrusionOk="0">
                    <a:moveTo>
                      <a:pt x="3934" y="0"/>
                    </a:moveTo>
                    <a:cubicBezTo>
                      <a:pt x="3730" y="0"/>
                      <a:pt x="3519" y="12"/>
                      <a:pt x="3299" y="37"/>
                    </a:cubicBezTo>
                    <a:cubicBezTo>
                      <a:pt x="1525" y="227"/>
                      <a:pt x="525" y="1370"/>
                      <a:pt x="1" y="2811"/>
                    </a:cubicBezTo>
                    <a:lnTo>
                      <a:pt x="1263" y="3097"/>
                    </a:lnTo>
                    <a:cubicBezTo>
                      <a:pt x="1608" y="2228"/>
                      <a:pt x="2180" y="1466"/>
                      <a:pt x="3204" y="1227"/>
                    </a:cubicBezTo>
                    <a:cubicBezTo>
                      <a:pt x="3434" y="1174"/>
                      <a:pt x="3658" y="1149"/>
                      <a:pt x="3875" y="1149"/>
                    </a:cubicBezTo>
                    <a:cubicBezTo>
                      <a:pt x="5157" y="1149"/>
                      <a:pt x="6175" y="2026"/>
                      <a:pt x="6704" y="3085"/>
                    </a:cubicBezTo>
                    <a:lnTo>
                      <a:pt x="7919" y="2823"/>
                    </a:lnTo>
                    <a:cubicBezTo>
                      <a:pt x="7247" y="1219"/>
                      <a:pt x="5993" y="0"/>
                      <a:pt x="39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" name="Google Shape;2477;p44"/>
              <p:cNvSpPr/>
              <p:nvPr/>
            </p:nvSpPr>
            <p:spPr>
              <a:xfrm>
                <a:off x="703350" y="1279450"/>
                <a:ext cx="267625" cy="263450"/>
              </a:xfrm>
              <a:custGeom>
                <a:avLst/>
                <a:gdLst/>
                <a:ahLst/>
                <a:cxnLst/>
                <a:rect l="l" t="t" r="r" b="b"/>
                <a:pathLst>
                  <a:path w="10705" h="10538" extrusionOk="0">
                    <a:moveTo>
                      <a:pt x="0" y="1"/>
                    </a:moveTo>
                    <a:lnTo>
                      <a:pt x="0" y="10538"/>
                    </a:lnTo>
                    <a:lnTo>
                      <a:pt x="10704" y="10538"/>
                    </a:lnTo>
                    <a:lnTo>
                      <a:pt x="1070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" name="Google Shape;2478;p44"/>
              <p:cNvSpPr/>
              <p:nvPr/>
            </p:nvSpPr>
            <p:spPr>
              <a:xfrm>
                <a:off x="788775" y="1237775"/>
                <a:ext cx="96775" cy="64025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2561" extrusionOk="0">
                    <a:moveTo>
                      <a:pt x="1" y="1"/>
                    </a:moveTo>
                    <a:lnTo>
                      <a:pt x="1" y="2561"/>
                    </a:lnTo>
                    <a:lnTo>
                      <a:pt x="3870" y="2561"/>
                    </a:lnTo>
                    <a:lnTo>
                      <a:pt x="38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" name="Google Shape;2479;p44"/>
              <p:cNvSpPr/>
              <p:nvPr/>
            </p:nvSpPr>
            <p:spPr>
              <a:xfrm>
                <a:off x="988500" y="1127350"/>
                <a:ext cx="75325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644" extrusionOk="0">
                    <a:moveTo>
                      <a:pt x="1" y="1"/>
                    </a:moveTo>
                    <a:lnTo>
                      <a:pt x="1" y="644"/>
                    </a:lnTo>
                    <a:lnTo>
                      <a:pt x="3013" y="644"/>
                    </a:lnTo>
                    <a:lnTo>
                      <a:pt x="30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" name="Google Shape;2480;p44"/>
              <p:cNvSpPr/>
              <p:nvPr/>
            </p:nvSpPr>
            <p:spPr>
              <a:xfrm>
                <a:off x="976900" y="1118725"/>
                <a:ext cx="23825" cy="33350"/>
              </a:xfrm>
              <a:custGeom>
                <a:avLst/>
                <a:gdLst/>
                <a:ahLst/>
                <a:cxnLst/>
                <a:rect l="l" t="t" r="r" b="b"/>
                <a:pathLst>
                  <a:path w="953" h="1334" extrusionOk="0">
                    <a:moveTo>
                      <a:pt x="0" y="0"/>
                    </a:moveTo>
                    <a:lnTo>
                      <a:pt x="0" y="1334"/>
                    </a:lnTo>
                    <a:lnTo>
                      <a:pt x="953" y="1334"/>
                    </a:lnTo>
                    <a:lnTo>
                      <a:pt x="95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" name="Google Shape;2481;p44"/>
              <p:cNvSpPr/>
              <p:nvPr/>
            </p:nvSpPr>
            <p:spPr>
              <a:xfrm>
                <a:off x="965275" y="1096400"/>
                <a:ext cx="23250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3192" extrusionOk="0">
                    <a:moveTo>
                      <a:pt x="465" y="0"/>
                    </a:moveTo>
                    <a:cubicBezTo>
                      <a:pt x="215" y="0"/>
                      <a:pt x="1" y="203"/>
                      <a:pt x="1" y="465"/>
                    </a:cubicBezTo>
                    <a:lnTo>
                      <a:pt x="1" y="2727"/>
                    </a:lnTo>
                    <a:cubicBezTo>
                      <a:pt x="1" y="2977"/>
                      <a:pt x="215" y="3191"/>
                      <a:pt x="465" y="3191"/>
                    </a:cubicBezTo>
                    <a:cubicBezTo>
                      <a:pt x="727" y="3191"/>
                      <a:pt x="930" y="2977"/>
                      <a:pt x="930" y="2727"/>
                    </a:cubicBezTo>
                    <a:lnTo>
                      <a:pt x="930" y="465"/>
                    </a:lnTo>
                    <a:cubicBezTo>
                      <a:pt x="930" y="203"/>
                      <a:pt x="727" y="0"/>
                      <a:pt x="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4"/>
              <p:cNvSpPr/>
              <p:nvPr/>
            </p:nvSpPr>
            <p:spPr>
              <a:xfrm>
                <a:off x="1035825" y="1108000"/>
                <a:ext cx="55700" cy="55700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2228" extrusionOk="0">
                    <a:moveTo>
                      <a:pt x="1120" y="1"/>
                    </a:moveTo>
                    <a:cubicBezTo>
                      <a:pt x="501" y="1"/>
                      <a:pt x="1" y="501"/>
                      <a:pt x="1" y="1108"/>
                    </a:cubicBezTo>
                    <a:cubicBezTo>
                      <a:pt x="1" y="1727"/>
                      <a:pt x="501" y="2227"/>
                      <a:pt x="1120" y="2227"/>
                    </a:cubicBezTo>
                    <a:cubicBezTo>
                      <a:pt x="1727" y="2227"/>
                      <a:pt x="2227" y="1727"/>
                      <a:pt x="2227" y="1108"/>
                    </a:cubicBezTo>
                    <a:cubicBezTo>
                      <a:pt x="2227" y="501"/>
                      <a:pt x="1727" y="1"/>
                      <a:pt x="11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3" name="Google Shape;2483;p44"/>
              <p:cNvSpPr/>
              <p:nvPr/>
            </p:nvSpPr>
            <p:spPr>
              <a:xfrm>
                <a:off x="1063800" y="1108000"/>
                <a:ext cx="27725" cy="55700"/>
              </a:xfrm>
              <a:custGeom>
                <a:avLst/>
                <a:gdLst/>
                <a:ahLst/>
                <a:cxnLst/>
                <a:rect l="l" t="t" r="r" b="b"/>
                <a:pathLst>
                  <a:path w="1109" h="2228" extrusionOk="0">
                    <a:moveTo>
                      <a:pt x="1" y="1"/>
                    </a:moveTo>
                    <a:lnTo>
                      <a:pt x="1" y="2227"/>
                    </a:lnTo>
                    <a:cubicBezTo>
                      <a:pt x="608" y="2227"/>
                      <a:pt x="1108" y="1727"/>
                      <a:pt x="1108" y="1108"/>
                    </a:cubicBezTo>
                    <a:cubicBezTo>
                      <a:pt x="1108" y="489"/>
                      <a:pt x="608" y="1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4" name="Google Shape;2484;p44"/>
              <p:cNvSpPr/>
              <p:nvPr/>
            </p:nvSpPr>
            <p:spPr>
              <a:xfrm>
                <a:off x="611075" y="1128850"/>
                <a:ext cx="75325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655" extrusionOk="0">
                    <a:moveTo>
                      <a:pt x="1" y="0"/>
                    </a:moveTo>
                    <a:lnTo>
                      <a:pt x="1" y="655"/>
                    </a:lnTo>
                    <a:lnTo>
                      <a:pt x="3013" y="655"/>
                    </a:lnTo>
                    <a:lnTo>
                      <a:pt x="301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" name="Google Shape;2485;p44"/>
              <p:cNvSpPr/>
              <p:nvPr/>
            </p:nvSpPr>
            <p:spPr>
              <a:xfrm>
                <a:off x="674175" y="1120200"/>
                <a:ext cx="23850" cy="33675"/>
              </a:xfrm>
              <a:custGeom>
                <a:avLst/>
                <a:gdLst/>
                <a:ahLst/>
                <a:cxnLst/>
                <a:rect l="l" t="t" r="r" b="b"/>
                <a:pathLst>
                  <a:path w="954" h="1347" extrusionOk="0">
                    <a:moveTo>
                      <a:pt x="1" y="1"/>
                    </a:moveTo>
                    <a:lnTo>
                      <a:pt x="1" y="1346"/>
                    </a:lnTo>
                    <a:lnTo>
                      <a:pt x="953" y="1346"/>
                    </a:lnTo>
                    <a:lnTo>
                      <a:pt x="95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6" name="Google Shape;2486;p44"/>
              <p:cNvSpPr/>
              <p:nvPr/>
            </p:nvSpPr>
            <p:spPr>
              <a:xfrm>
                <a:off x="686375" y="1096400"/>
                <a:ext cx="23250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3192" extrusionOk="0">
                    <a:moveTo>
                      <a:pt x="465" y="0"/>
                    </a:moveTo>
                    <a:cubicBezTo>
                      <a:pt x="203" y="0"/>
                      <a:pt x="1" y="203"/>
                      <a:pt x="1" y="465"/>
                    </a:cubicBezTo>
                    <a:lnTo>
                      <a:pt x="1" y="2727"/>
                    </a:lnTo>
                    <a:cubicBezTo>
                      <a:pt x="1" y="2977"/>
                      <a:pt x="203" y="3191"/>
                      <a:pt x="465" y="3191"/>
                    </a:cubicBezTo>
                    <a:cubicBezTo>
                      <a:pt x="715" y="3191"/>
                      <a:pt x="930" y="2977"/>
                      <a:pt x="930" y="2727"/>
                    </a:cubicBezTo>
                    <a:lnTo>
                      <a:pt x="930" y="465"/>
                    </a:lnTo>
                    <a:cubicBezTo>
                      <a:pt x="930" y="203"/>
                      <a:pt x="715" y="0"/>
                      <a:pt x="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" name="Google Shape;2487;p44"/>
              <p:cNvSpPr/>
              <p:nvPr/>
            </p:nvSpPr>
            <p:spPr>
              <a:xfrm>
                <a:off x="583400" y="1108900"/>
                <a:ext cx="55675" cy="55675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2227" extrusionOk="0">
                    <a:moveTo>
                      <a:pt x="1119" y="0"/>
                    </a:moveTo>
                    <a:cubicBezTo>
                      <a:pt x="500" y="0"/>
                      <a:pt x="0" y="500"/>
                      <a:pt x="0" y="1108"/>
                    </a:cubicBezTo>
                    <a:cubicBezTo>
                      <a:pt x="0" y="1727"/>
                      <a:pt x="500" y="2227"/>
                      <a:pt x="1119" y="2227"/>
                    </a:cubicBezTo>
                    <a:cubicBezTo>
                      <a:pt x="1727" y="2227"/>
                      <a:pt x="2227" y="1727"/>
                      <a:pt x="2227" y="1108"/>
                    </a:cubicBezTo>
                    <a:cubicBezTo>
                      <a:pt x="2227" y="500"/>
                      <a:pt x="1727" y="0"/>
                      <a:pt x="111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" name="Google Shape;2488;p44"/>
              <p:cNvSpPr/>
              <p:nvPr/>
            </p:nvSpPr>
            <p:spPr>
              <a:xfrm>
                <a:off x="583400" y="1108900"/>
                <a:ext cx="28000" cy="5567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227" extrusionOk="0">
                    <a:moveTo>
                      <a:pt x="1119" y="0"/>
                    </a:moveTo>
                    <a:cubicBezTo>
                      <a:pt x="500" y="0"/>
                      <a:pt x="0" y="500"/>
                      <a:pt x="0" y="1108"/>
                    </a:cubicBezTo>
                    <a:cubicBezTo>
                      <a:pt x="0" y="1727"/>
                      <a:pt x="500" y="2227"/>
                      <a:pt x="1119" y="2227"/>
                    </a:cubicBez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" name="Google Shape;2489;p44"/>
              <p:cNvSpPr/>
              <p:nvPr/>
            </p:nvSpPr>
            <p:spPr>
              <a:xfrm>
                <a:off x="697400" y="1021375"/>
                <a:ext cx="279525" cy="236975"/>
              </a:xfrm>
              <a:custGeom>
                <a:avLst/>
                <a:gdLst/>
                <a:ahLst/>
                <a:cxnLst/>
                <a:rect l="l" t="t" r="r" b="b"/>
                <a:pathLst>
                  <a:path w="11181" h="9479" extrusionOk="0">
                    <a:moveTo>
                      <a:pt x="1084" y="1"/>
                    </a:moveTo>
                    <a:cubicBezTo>
                      <a:pt x="489" y="1"/>
                      <a:pt x="0" y="477"/>
                      <a:pt x="0" y="1084"/>
                    </a:cubicBezTo>
                    <a:lnTo>
                      <a:pt x="0" y="8395"/>
                    </a:lnTo>
                    <a:cubicBezTo>
                      <a:pt x="0" y="8990"/>
                      <a:pt x="489" y="9478"/>
                      <a:pt x="1084" y="9478"/>
                    </a:cubicBezTo>
                    <a:lnTo>
                      <a:pt x="10097" y="9478"/>
                    </a:lnTo>
                    <a:cubicBezTo>
                      <a:pt x="10692" y="9478"/>
                      <a:pt x="11180" y="8990"/>
                      <a:pt x="11180" y="8395"/>
                    </a:cubicBezTo>
                    <a:lnTo>
                      <a:pt x="11180" y="1084"/>
                    </a:lnTo>
                    <a:cubicBezTo>
                      <a:pt x="11180" y="477"/>
                      <a:pt x="10692" y="1"/>
                      <a:pt x="100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0" name="Google Shape;2490;p44"/>
              <p:cNvSpPr/>
              <p:nvPr/>
            </p:nvSpPr>
            <p:spPr>
              <a:xfrm>
                <a:off x="723000" y="1160975"/>
                <a:ext cx="228325" cy="72075"/>
              </a:xfrm>
              <a:custGeom>
                <a:avLst/>
                <a:gdLst/>
                <a:ahLst/>
                <a:cxnLst/>
                <a:rect l="l" t="t" r="r" b="b"/>
                <a:pathLst>
                  <a:path w="9133" h="2883" extrusionOk="0">
                    <a:moveTo>
                      <a:pt x="1381" y="1"/>
                    </a:moveTo>
                    <a:cubicBezTo>
                      <a:pt x="619" y="1"/>
                      <a:pt x="0" y="644"/>
                      <a:pt x="0" y="1442"/>
                    </a:cubicBezTo>
                    <a:cubicBezTo>
                      <a:pt x="0" y="2227"/>
                      <a:pt x="619" y="2882"/>
                      <a:pt x="1381" y="2882"/>
                    </a:cubicBezTo>
                    <a:lnTo>
                      <a:pt x="7739" y="2882"/>
                    </a:lnTo>
                    <a:cubicBezTo>
                      <a:pt x="8513" y="2882"/>
                      <a:pt x="9132" y="2227"/>
                      <a:pt x="9132" y="1442"/>
                    </a:cubicBezTo>
                    <a:cubicBezTo>
                      <a:pt x="9132" y="644"/>
                      <a:pt x="8513" y="1"/>
                      <a:pt x="77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1" name="Google Shape;2491;p44"/>
              <p:cNvSpPr/>
              <p:nvPr/>
            </p:nvSpPr>
            <p:spPr>
              <a:xfrm>
                <a:off x="750650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489" y="1"/>
                    </a:moveTo>
                    <a:cubicBezTo>
                      <a:pt x="230" y="1"/>
                      <a:pt x="1" y="339"/>
                      <a:pt x="240" y="577"/>
                    </a:cubicBezTo>
                    <a:cubicBezTo>
                      <a:pt x="787" y="1125"/>
                      <a:pt x="1335" y="1697"/>
                      <a:pt x="1895" y="2232"/>
                    </a:cubicBezTo>
                    <a:cubicBezTo>
                      <a:pt x="1966" y="2299"/>
                      <a:pt x="2046" y="2327"/>
                      <a:pt x="2122" y="2327"/>
                    </a:cubicBezTo>
                    <a:cubicBezTo>
                      <a:pt x="2389" y="2327"/>
                      <a:pt x="2621" y="1987"/>
                      <a:pt x="2371" y="1756"/>
                    </a:cubicBezTo>
                    <a:cubicBezTo>
                      <a:pt x="1811" y="1220"/>
                      <a:pt x="1264" y="649"/>
                      <a:pt x="716" y="101"/>
                    </a:cubicBezTo>
                    <a:cubicBezTo>
                      <a:pt x="645" y="30"/>
                      <a:pt x="566" y="1"/>
                      <a:pt x="4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2" name="Google Shape;2492;p44"/>
              <p:cNvSpPr/>
              <p:nvPr/>
            </p:nvSpPr>
            <p:spPr>
              <a:xfrm>
                <a:off x="750375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2133" y="1"/>
                    </a:moveTo>
                    <a:cubicBezTo>
                      <a:pt x="2056" y="1"/>
                      <a:pt x="1976" y="30"/>
                      <a:pt x="1906" y="101"/>
                    </a:cubicBezTo>
                    <a:cubicBezTo>
                      <a:pt x="1358" y="649"/>
                      <a:pt x="810" y="1220"/>
                      <a:pt x="251" y="1756"/>
                    </a:cubicBezTo>
                    <a:cubicBezTo>
                      <a:pt x="1" y="1987"/>
                      <a:pt x="240" y="2327"/>
                      <a:pt x="504" y="2327"/>
                    </a:cubicBezTo>
                    <a:cubicBezTo>
                      <a:pt x="580" y="2327"/>
                      <a:pt x="658" y="2299"/>
                      <a:pt x="727" y="2232"/>
                    </a:cubicBezTo>
                    <a:cubicBezTo>
                      <a:pt x="1287" y="1697"/>
                      <a:pt x="1834" y="1125"/>
                      <a:pt x="2382" y="577"/>
                    </a:cubicBezTo>
                    <a:cubicBezTo>
                      <a:pt x="2621" y="339"/>
                      <a:pt x="2392" y="1"/>
                      <a:pt x="21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3" name="Google Shape;2493;p44"/>
              <p:cNvSpPr/>
              <p:nvPr/>
            </p:nvSpPr>
            <p:spPr>
              <a:xfrm>
                <a:off x="854550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488" y="1"/>
                    </a:moveTo>
                    <a:cubicBezTo>
                      <a:pt x="229" y="1"/>
                      <a:pt x="0" y="339"/>
                      <a:pt x="239" y="577"/>
                    </a:cubicBezTo>
                    <a:cubicBezTo>
                      <a:pt x="787" y="1125"/>
                      <a:pt x="1334" y="1697"/>
                      <a:pt x="1894" y="2232"/>
                    </a:cubicBezTo>
                    <a:cubicBezTo>
                      <a:pt x="1963" y="2299"/>
                      <a:pt x="2041" y="2327"/>
                      <a:pt x="2117" y="2327"/>
                    </a:cubicBezTo>
                    <a:cubicBezTo>
                      <a:pt x="2381" y="2327"/>
                      <a:pt x="2620" y="1987"/>
                      <a:pt x="2370" y="1756"/>
                    </a:cubicBezTo>
                    <a:cubicBezTo>
                      <a:pt x="1811" y="1220"/>
                      <a:pt x="1263" y="649"/>
                      <a:pt x="715" y="101"/>
                    </a:cubicBezTo>
                    <a:cubicBezTo>
                      <a:pt x="644" y="30"/>
                      <a:pt x="565" y="1"/>
                      <a:pt x="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4" name="Google Shape;2494;p44"/>
              <p:cNvSpPr/>
              <p:nvPr/>
            </p:nvSpPr>
            <p:spPr>
              <a:xfrm>
                <a:off x="854275" y="1078700"/>
                <a:ext cx="65500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0" h="2327" extrusionOk="0">
                    <a:moveTo>
                      <a:pt x="2132" y="1"/>
                    </a:moveTo>
                    <a:cubicBezTo>
                      <a:pt x="2055" y="1"/>
                      <a:pt x="1976" y="30"/>
                      <a:pt x="1905" y="101"/>
                    </a:cubicBezTo>
                    <a:cubicBezTo>
                      <a:pt x="1357" y="649"/>
                      <a:pt x="810" y="1220"/>
                      <a:pt x="250" y="1756"/>
                    </a:cubicBezTo>
                    <a:cubicBezTo>
                      <a:pt x="0" y="1987"/>
                      <a:pt x="239" y="2327"/>
                      <a:pt x="504" y="2327"/>
                    </a:cubicBezTo>
                    <a:cubicBezTo>
                      <a:pt x="579" y="2327"/>
                      <a:pt x="657" y="2299"/>
                      <a:pt x="726" y="2232"/>
                    </a:cubicBezTo>
                    <a:cubicBezTo>
                      <a:pt x="1286" y="1697"/>
                      <a:pt x="1834" y="1125"/>
                      <a:pt x="2381" y="577"/>
                    </a:cubicBezTo>
                    <a:cubicBezTo>
                      <a:pt x="2620" y="339"/>
                      <a:pt x="2391" y="1"/>
                      <a:pt x="21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5" name="Google Shape;2495;p44"/>
              <p:cNvSpPr/>
              <p:nvPr/>
            </p:nvSpPr>
            <p:spPr>
              <a:xfrm>
                <a:off x="734900" y="1170500"/>
                <a:ext cx="28000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121" extrusionOk="0">
                    <a:moveTo>
                      <a:pt x="1060" y="1"/>
                    </a:moveTo>
                    <a:cubicBezTo>
                      <a:pt x="477" y="1"/>
                      <a:pt x="1" y="477"/>
                      <a:pt x="1" y="1061"/>
                    </a:cubicBezTo>
                    <a:cubicBezTo>
                      <a:pt x="1" y="1644"/>
                      <a:pt x="477" y="2120"/>
                      <a:pt x="1060" y="2120"/>
                    </a:cubicBezTo>
                    <a:lnTo>
                      <a:pt x="1120" y="2120"/>
                    </a:lnTo>
                    <a:lnTo>
                      <a:pt x="112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6" name="Google Shape;2496;p44"/>
              <p:cNvSpPr/>
              <p:nvPr/>
            </p:nvSpPr>
            <p:spPr>
              <a:xfrm>
                <a:off x="762875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1489" y="2120"/>
                    </a:lnTo>
                    <a:lnTo>
                      <a:pt x="14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7" name="Google Shape;2497;p44"/>
              <p:cNvSpPr/>
              <p:nvPr/>
            </p:nvSpPr>
            <p:spPr>
              <a:xfrm>
                <a:off x="800100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0" y="1"/>
                    </a:moveTo>
                    <a:lnTo>
                      <a:pt x="0" y="2120"/>
                    </a:lnTo>
                    <a:lnTo>
                      <a:pt x="1488" y="2120"/>
                    </a:lnTo>
                    <a:lnTo>
                      <a:pt x="14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8" name="Google Shape;2498;p44"/>
              <p:cNvSpPr/>
              <p:nvPr/>
            </p:nvSpPr>
            <p:spPr>
              <a:xfrm>
                <a:off x="874200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1489" y="2120"/>
                    </a:lnTo>
                    <a:lnTo>
                      <a:pt x="148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" name="Google Shape;2499;p44"/>
              <p:cNvSpPr/>
              <p:nvPr/>
            </p:nvSpPr>
            <p:spPr>
              <a:xfrm>
                <a:off x="911400" y="1170500"/>
                <a:ext cx="280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60" y="2120"/>
                    </a:lnTo>
                    <a:cubicBezTo>
                      <a:pt x="644" y="2120"/>
                      <a:pt x="1120" y="1644"/>
                      <a:pt x="1120" y="1061"/>
                    </a:cubicBezTo>
                    <a:cubicBezTo>
                      <a:pt x="1120" y="465"/>
                      <a:pt x="644" y="1"/>
                      <a:pt x="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" name="Google Shape;2500;p44"/>
              <p:cNvSpPr/>
              <p:nvPr/>
            </p:nvSpPr>
            <p:spPr>
              <a:xfrm>
                <a:off x="837300" y="1170500"/>
                <a:ext cx="369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77" h="2121" extrusionOk="0">
                    <a:moveTo>
                      <a:pt x="0" y="1"/>
                    </a:moveTo>
                    <a:lnTo>
                      <a:pt x="0" y="2120"/>
                    </a:lnTo>
                    <a:lnTo>
                      <a:pt x="1477" y="2120"/>
                    </a:lnTo>
                    <a:lnTo>
                      <a:pt x="14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" name="Google Shape;2501;p44"/>
              <p:cNvSpPr/>
              <p:nvPr/>
            </p:nvSpPr>
            <p:spPr>
              <a:xfrm>
                <a:off x="667025" y="1279450"/>
                <a:ext cx="339950" cy="42300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1692" extrusionOk="0">
                    <a:moveTo>
                      <a:pt x="1" y="1"/>
                    </a:moveTo>
                    <a:lnTo>
                      <a:pt x="1" y="1691"/>
                    </a:lnTo>
                    <a:lnTo>
                      <a:pt x="13598" y="1691"/>
                    </a:lnTo>
                    <a:lnTo>
                      <a:pt x="135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2" name="Google Shape;2502;p44"/>
              <p:cNvSpPr/>
              <p:nvPr/>
            </p:nvSpPr>
            <p:spPr>
              <a:xfrm>
                <a:off x="667025" y="1301775"/>
                <a:ext cx="339950" cy="18775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751" extrusionOk="0">
                    <a:moveTo>
                      <a:pt x="1" y="1"/>
                    </a:moveTo>
                    <a:lnTo>
                      <a:pt x="1" y="751"/>
                    </a:lnTo>
                    <a:lnTo>
                      <a:pt x="13598" y="751"/>
                    </a:lnTo>
                    <a:lnTo>
                      <a:pt x="135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" name="Google Shape;2503;p44"/>
              <p:cNvSpPr/>
              <p:nvPr/>
            </p:nvSpPr>
            <p:spPr>
              <a:xfrm>
                <a:off x="738175" y="1405350"/>
                <a:ext cx="197975" cy="112850"/>
              </a:xfrm>
              <a:custGeom>
                <a:avLst/>
                <a:gdLst/>
                <a:ahLst/>
                <a:cxnLst/>
                <a:rect l="l" t="t" r="r" b="b"/>
                <a:pathLst>
                  <a:path w="7919" h="4514" extrusionOk="0">
                    <a:moveTo>
                      <a:pt x="1477" y="1"/>
                    </a:moveTo>
                    <a:cubicBezTo>
                      <a:pt x="667" y="1"/>
                      <a:pt x="1" y="668"/>
                      <a:pt x="1" y="1477"/>
                    </a:cubicBezTo>
                    <a:lnTo>
                      <a:pt x="1" y="3037"/>
                    </a:lnTo>
                    <a:cubicBezTo>
                      <a:pt x="1" y="3847"/>
                      <a:pt x="667" y="4513"/>
                      <a:pt x="1477" y="4513"/>
                    </a:cubicBezTo>
                    <a:lnTo>
                      <a:pt x="6442" y="4513"/>
                    </a:lnTo>
                    <a:cubicBezTo>
                      <a:pt x="7251" y="4513"/>
                      <a:pt x="7918" y="3847"/>
                      <a:pt x="7918" y="3037"/>
                    </a:cubicBezTo>
                    <a:lnTo>
                      <a:pt x="7918" y="1477"/>
                    </a:lnTo>
                    <a:cubicBezTo>
                      <a:pt x="7918" y="668"/>
                      <a:pt x="7251" y="1"/>
                      <a:pt x="64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44"/>
              <p:cNvSpPr/>
              <p:nvPr/>
            </p:nvSpPr>
            <p:spPr>
              <a:xfrm>
                <a:off x="738175" y="1348200"/>
                <a:ext cx="37225" cy="36950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1478" extrusionOk="0">
                    <a:moveTo>
                      <a:pt x="739" y="1"/>
                    </a:moveTo>
                    <a:cubicBezTo>
                      <a:pt x="334" y="1"/>
                      <a:pt x="1" y="334"/>
                      <a:pt x="1" y="739"/>
                    </a:cubicBezTo>
                    <a:cubicBezTo>
                      <a:pt x="1" y="1144"/>
                      <a:pt x="334" y="1477"/>
                      <a:pt x="739" y="1477"/>
                    </a:cubicBezTo>
                    <a:cubicBezTo>
                      <a:pt x="1155" y="1477"/>
                      <a:pt x="1489" y="1144"/>
                      <a:pt x="1489" y="739"/>
                    </a:cubicBezTo>
                    <a:cubicBezTo>
                      <a:pt x="1489" y="334"/>
                      <a:pt x="1155" y="1"/>
                      <a:pt x="7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44"/>
              <p:cNvSpPr/>
              <p:nvPr/>
            </p:nvSpPr>
            <p:spPr>
              <a:xfrm>
                <a:off x="808425" y="1348200"/>
                <a:ext cx="127725" cy="36950"/>
              </a:xfrm>
              <a:custGeom>
                <a:avLst/>
                <a:gdLst/>
                <a:ahLst/>
                <a:cxnLst/>
                <a:rect l="l" t="t" r="r" b="b"/>
                <a:pathLst>
                  <a:path w="5109" h="1478" extrusionOk="0">
                    <a:moveTo>
                      <a:pt x="0" y="1"/>
                    </a:moveTo>
                    <a:lnTo>
                      <a:pt x="0" y="1477"/>
                    </a:lnTo>
                    <a:lnTo>
                      <a:pt x="5108" y="1477"/>
                    </a:lnTo>
                    <a:lnTo>
                      <a:pt x="510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44"/>
              <p:cNvSpPr/>
              <p:nvPr/>
            </p:nvSpPr>
            <p:spPr>
              <a:xfrm>
                <a:off x="907250" y="1665800"/>
                <a:ext cx="4825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2204" extrusionOk="0">
                    <a:moveTo>
                      <a:pt x="965" y="1"/>
                    </a:moveTo>
                    <a:cubicBezTo>
                      <a:pt x="429" y="1"/>
                      <a:pt x="0" y="441"/>
                      <a:pt x="0" y="977"/>
                    </a:cubicBezTo>
                    <a:lnTo>
                      <a:pt x="0" y="1239"/>
                    </a:lnTo>
                    <a:cubicBezTo>
                      <a:pt x="0" y="1775"/>
                      <a:pt x="429" y="2204"/>
                      <a:pt x="965" y="2204"/>
                    </a:cubicBezTo>
                    <a:cubicBezTo>
                      <a:pt x="1500" y="2204"/>
                      <a:pt x="1929" y="1775"/>
                      <a:pt x="1929" y="1239"/>
                    </a:cubicBezTo>
                    <a:lnTo>
                      <a:pt x="1929" y="977"/>
                    </a:lnTo>
                    <a:cubicBezTo>
                      <a:pt x="1929" y="441"/>
                      <a:pt x="1500" y="1"/>
                      <a:pt x="9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44"/>
              <p:cNvSpPr/>
              <p:nvPr/>
            </p:nvSpPr>
            <p:spPr>
              <a:xfrm>
                <a:off x="717625" y="1665800"/>
                <a:ext cx="4855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1942" h="2204" extrusionOk="0">
                    <a:moveTo>
                      <a:pt x="977" y="1"/>
                    </a:moveTo>
                    <a:cubicBezTo>
                      <a:pt x="442" y="1"/>
                      <a:pt x="1" y="441"/>
                      <a:pt x="1" y="977"/>
                    </a:cubicBezTo>
                    <a:lnTo>
                      <a:pt x="1" y="1239"/>
                    </a:lnTo>
                    <a:cubicBezTo>
                      <a:pt x="1" y="1775"/>
                      <a:pt x="442" y="2204"/>
                      <a:pt x="977" y="2204"/>
                    </a:cubicBezTo>
                    <a:cubicBezTo>
                      <a:pt x="1513" y="2204"/>
                      <a:pt x="1942" y="1775"/>
                      <a:pt x="1942" y="1239"/>
                    </a:cubicBezTo>
                    <a:lnTo>
                      <a:pt x="1942" y="977"/>
                    </a:lnTo>
                    <a:cubicBezTo>
                      <a:pt x="1942" y="441"/>
                      <a:pt x="1513" y="1"/>
                      <a:pt x="9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44"/>
              <p:cNvSpPr/>
              <p:nvPr/>
            </p:nvSpPr>
            <p:spPr>
              <a:xfrm>
                <a:off x="659600" y="1695575"/>
                <a:ext cx="116100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4644" h="1430" extrusionOk="0">
                    <a:moveTo>
                      <a:pt x="0" y="1"/>
                    </a:moveTo>
                    <a:lnTo>
                      <a:pt x="0" y="1429"/>
                    </a:lnTo>
                    <a:lnTo>
                      <a:pt x="4644" y="1429"/>
                    </a:lnTo>
                    <a:lnTo>
                      <a:pt x="464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44"/>
              <p:cNvSpPr/>
              <p:nvPr/>
            </p:nvSpPr>
            <p:spPr>
              <a:xfrm>
                <a:off x="898600" y="1695575"/>
                <a:ext cx="116125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1430" extrusionOk="0">
                    <a:moveTo>
                      <a:pt x="1" y="1"/>
                    </a:moveTo>
                    <a:lnTo>
                      <a:pt x="1" y="1429"/>
                    </a:lnTo>
                    <a:lnTo>
                      <a:pt x="4644" y="1429"/>
                    </a:lnTo>
                    <a:lnTo>
                      <a:pt x="464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44"/>
              <p:cNvSpPr/>
              <p:nvPr/>
            </p:nvSpPr>
            <p:spPr>
              <a:xfrm>
                <a:off x="556300" y="1549725"/>
                <a:ext cx="109875" cy="92900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3716" extrusionOk="0">
                    <a:moveTo>
                      <a:pt x="2192" y="1"/>
                    </a:moveTo>
                    <a:cubicBezTo>
                      <a:pt x="989" y="1"/>
                      <a:pt x="1" y="989"/>
                      <a:pt x="1" y="2191"/>
                    </a:cubicBezTo>
                    <a:lnTo>
                      <a:pt x="1" y="3703"/>
                    </a:lnTo>
                    <a:lnTo>
                      <a:pt x="1168" y="3703"/>
                    </a:lnTo>
                    <a:lnTo>
                      <a:pt x="1168" y="2191"/>
                    </a:lnTo>
                    <a:cubicBezTo>
                      <a:pt x="1168" y="1632"/>
                      <a:pt x="1632" y="1167"/>
                      <a:pt x="2192" y="1167"/>
                    </a:cubicBezTo>
                    <a:cubicBezTo>
                      <a:pt x="2763" y="1167"/>
                      <a:pt x="3227" y="1632"/>
                      <a:pt x="3227" y="2191"/>
                    </a:cubicBezTo>
                    <a:lnTo>
                      <a:pt x="3227" y="3715"/>
                    </a:lnTo>
                    <a:lnTo>
                      <a:pt x="4394" y="3715"/>
                    </a:lnTo>
                    <a:lnTo>
                      <a:pt x="4394" y="2191"/>
                    </a:lnTo>
                    <a:cubicBezTo>
                      <a:pt x="4394" y="989"/>
                      <a:pt x="3406" y="1"/>
                      <a:pt x="21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44"/>
              <p:cNvSpPr/>
              <p:nvPr/>
            </p:nvSpPr>
            <p:spPr>
              <a:xfrm>
                <a:off x="1006950" y="1549725"/>
                <a:ext cx="109575" cy="92900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3716" extrusionOk="0">
                    <a:moveTo>
                      <a:pt x="2192" y="1"/>
                    </a:moveTo>
                    <a:cubicBezTo>
                      <a:pt x="977" y="1"/>
                      <a:pt x="1" y="989"/>
                      <a:pt x="1" y="2191"/>
                    </a:cubicBezTo>
                    <a:lnTo>
                      <a:pt x="1" y="3703"/>
                    </a:lnTo>
                    <a:lnTo>
                      <a:pt x="1168" y="3703"/>
                    </a:lnTo>
                    <a:lnTo>
                      <a:pt x="1168" y="2191"/>
                    </a:lnTo>
                    <a:cubicBezTo>
                      <a:pt x="1168" y="1632"/>
                      <a:pt x="1632" y="1167"/>
                      <a:pt x="2192" y="1167"/>
                    </a:cubicBezTo>
                    <a:cubicBezTo>
                      <a:pt x="2763" y="1167"/>
                      <a:pt x="3216" y="1632"/>
                      <a:pt x="3216" y="2191"/>
                    </a:cubicBezTo>
                    <a:lnTo>
                      <a:pt x="3216" y="3715"/>
                    </a:lnTo>
                    <a:lnTo>
                      <a:pt x="4382" y="3715"/>
                    </a:lnTo>
                    <a:lnTo>
                      <a:pt x="4382" y="2191"/>
                    </a:lnTo>
                    <a:cubicBezTo>
                      <a:pt x="4382" y="989"/>
                      <a:pt x="3406" y="1"/>
                      <a:pt x="21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2308;p44">
            <a:extLst>
              <a:ext uri="{FF2B5EF4-FFF2-40B4-BE49-F238E27FC236}">
                <a16:creationId xmlns:a16="http://schemas.microsoft.com/office/drawing/2014/main" id="{15787A4B-75D2-8B97-166F-DB1CE3B0CC50}"/>
              </a:ext>
            </a:extLst>
          </p:cNvPr>
          <p:cNvSpPr txBox="1">
            <a:spLocks/>
          </p:cNvSpPr>
          <p:nvPr/>
        </p:nvSpPr>
        <p:spPr>
          <a:xfrm>
            <a:off x="2134136" y="1720503"/>
            <a:ext cx="4777027" cy="638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Open Sans Medium"/>
              <a:buChar char="●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○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■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●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○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■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●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○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■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x1, x2, x3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dư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.</a:t>
            </a:r>
            <a:endParaRPr lang="vi-VN" dirty="0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F1E9688B-BC7C-EB3B-CB05-3346B24611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734" y="2193235"/>
            <a:ext cx="3573980" cy="2432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89866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7" name="Google Shape;2307;p44"/>
          <p:cNvSpPr txBox="1">
            <a:spLocks noGrp="1"/>
          </p:cNvSpPr>
          <p:nvPr>
            <p:ph type="title"/>
          </p:nvPr>
        </p:nvSpPr>
        <p:spPr>
          <a:xfrm>
            <a:off x="1993571" y="371888"/>
            <a:ext cx="5082004" cy="7126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dirty="0" err="1">
                <a:solidFill>
                  <a:srgbClr val="FFFFFF"/>
                </a:solidFill>
                <a:effectLst/>
                <a:latin typeface="-apple-system"/>
              </a:rPr>
              <a:t>Áp</a:t>
            </a:r>
            <a:r>
              <a:rPr lang="en-US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sz="2400" b="1" i="0" dirty="0" err="1">
                <a:solidFill>
                  <a:srgbClr val="FFFFFF"/>
                </a:solidFill>
                <a:effectLst/>
                <a:latin typeface="-apple-system"/>
              </a:rPr>
              <a:t>dụng</a:t>
            </a:r>
            <a:r>
              <a:rPr lang="en-US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vi-VN" sz="2400" b="1" i="0" dirty="0" err="1">
                <a:solidFill>
                  <a:srgbClr val="FFFFFF"/>
                </a:solidFill>
                <a:effectLst/>
                <a:latin typeface="-apple-system"/>
              </a:rPr>
              <a:t>Gradient</a:t>
            </a:r>
            <a:r>
              <a:rPr lang="vi-VN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vi-VN" sz="2400" b="1" i="0" dirty="0" err="1">
                <a:solidFill>
                  <a:srgbClr val="FFFFFF"/>
                </a:solidFill>
                <a:effectLst/>
                <a:latin typeface="-apple-system"/>
              </a:rPr>
              <a:t>Boosting</a:t>
            </a:r>
            <a:r>
              <a:rPr lang="vi-VN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-apple-system"/>
              </a:rPr>
              <a:t>sử</a:t>
            </a:r>
            <a:r>
              <a:rPr lang="en-US" sz="2400" dirty="0">
                <a:solidFill>
                  <a:srgbClr val="FFFFFF"/>
                </a:solidFill>
                <a:latin typeface="-apple-system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-apple-system"/>
              </a:rPr>
              <a:t>dụng</a:t>
            </a:r>
            <a:r>
              <a:rPr lang="en-US" sz="2400" dirty="0">
                <a:solidFill>
                  <a:srgbClr val="FFFFFF"/>
                </a:solidFill>
                <a:latin typeface="-apple-system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-apple-system"/>
              </a:rPr>
              <a:t>trong</a:t>
            </a:r>
            <a:r>
              <a:rPr lang="en-US" sz="2400" dirty="0">
                <a:solidFill>
                  <a:srgbClr val="FFFFFF"/>
                </a:solidFill>
                <a:latin typeface="-apple-system"/>
              </a:rPr>
              <a:t> </a:t>
            </a:r>
            <a:r>
              <a:rPr lang="vi-VN" sz="2400" b="1" i="0" dirty="0" err="1">
                <a:solidFill>
                  <a:srgbClr val="FFFFFF"/>
                </a:solidFill>
                <a:effectLst/>
                <a:latin typeface="-apple-system"/>
              </a:rPr>
              <a:t>Classification</a:t>
            </a:r>
            <a:endParaRPr sz="2400" dirty="0"/>
          </a:p>
        </p:txBody>
      </p:sp>
      <p:sp>
        <p:nvSpPr>
          <p:cNvPr id="2308" name="Google Shape;2308;p44"/>
          <p:cNvSpPr txBox="1">
            <a:spLocks noGrp="1"/>
          </p:cNvSpPr>
          <p:nvPr>
            <p:ph type="body" idx="1"/>
          </p:nvPr>
        </p:nvSpPr>
        <p:spPr>
          <a:xfrm>
            <a:off x="2014466" y="1315568"/>
            <a:ext cx="5133709" cy="5575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chemeClr val="accent6"/>
                </a:solidFill>
              </a:rPr>
              <a:t>Bước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3</a:t>
            </a:r>
            <a:r>
              <a:rPr lang="en-US" dirty="0">
                <a:solidFill>
                  <a:schemeClr val="accent6"/>
                </a:solidFill>
              </a:rPr>
              <a:t>: </a:t>
            </a:r>
            <a:r>
              <a:rPr lang="en-US" dirty="0" err="1">
                <a:solidFill>
                  <a:schemeClr val="accent6"/>
                </a:solidFill>
              </a:rPr>
              <a:t>Dự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đoán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phần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dư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accent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2309" name="Google Shape;2309;p44"/>
          <p:cNvGrpSpPr/>
          <p:nvPr/>
        </p:nvGrpSpPr>
        <p:grpSpPr>
          <a:xfrm rot="866130">
            <a:off x="249590" y="-264931"/>
            <a:ext cx="1498719" cy="2192273"/>
            <a:chOff x="1463275" y="2373500"/>
            <a:chExt cx="484900" cy="711125"/>
          </a:xfrm>
        </p:grpSpPr>
        <p:sp>
          <p:nvSpPr>
            <p:cNvPr id="2310" name="Google Shape;2310;p44"/>
            <p:cNvSpPr/>
            <p:nvPr/>
          </p:nvSpPr>
          <p:spPr>
            <a:xfrm>
              <a:off x="1463275" y="2373650"/>
              <a:ext cx="484300" cy="710825"/>
            </a:xfrm>
            <a:custGeom>
              <a:avLst/>
              <a:gdLst/>
              <a:ahLst/>
              <a:cxnLst/>
              <a:rect l="l" t="t" r="r" b="b"/>
              <a:pathLst>
                <a:path w="19372" h="28433" extrusionOk="0">
                  <a:moveTo>
                    <a:pt x="9049" y="0"/>
                  </a:moveTo>
                  <a:cubicBezTo>
                    <a:pt x="8263" y="0"/>
                    <a:pt x="7632" y="631"/>
                    <a:pt x="7632" y="1405"/>
                  </a:cubicBezTo>
                  <a:lnTo>
                    <a:pt x="7632" y="1417"/>
                  </a:lnTo>
                  <a:cubicBezTo>
                    <a:pt x="5596" y="2215"/>
                    <a:pt x="4155" y="4191"/>
                    <a:pt x="4155" y="6501"/>
                  </a:cubicBezTo>
                  <a:lnTo>
                    <a:pt x="4155" y="9870"/>
                  </a:lnTo>
                  <a:cubicBezTo>
                    <a:pt x="3763" y="10025"/>
                    <a:pt x="3489" y="10406"/>
                    <a:pt x="3489" y="10847"/>
                  </a:cubicBezTo>
                  <a:lnTo>
                    <a:pt x="3489" y="11156"/>
                  </a:lnTo>
                  <a:cubicBezTo>
                    <a:pt x="3298" y="11299"/>
                    <a:pt x="3120" y="11454"/>
                    <a:pt x="2953" y="11621"/>
                  </a:cubicBezTo>
                  <a:cubicBezTo>
                    <a:pt x="2786" y="11799"/>
                    <a:pt x="2631" y="11978"/>
                    <a:pt x="2477" y="12156"/>
                  </a:cubicBezTo>
                  <a:cubicBezTo>
                    <a:pt x="2143" y="12597"/>
                    <a:pt x="1869" y="13061"/>
                    <a:pt x="1655" y="13549"/>
                  </a:cubicBezTo>
                  <a:cubicBezTo>
                    <a:pt x="1441" y="14038"/>
                    <a:pt x="1286" y="14561"/>
                    <a:pt x="1167" y="15097"/>
                  </a:cubicBezTo>
                  <a:cubicBezTo>
                    <a:pt x="1048" y="15681"/>
                    <a:pt x="976" y="16276"/>
                    <a:pt x="941" y="16871"/>
                  </a:cubicBezTo>
                  <a:cubicBezTo>
                    <a:pt x="905" y="17324"/>
                    <a:pt x="893" y="17764"/>
                    <a:pt x="881" y="18217"/>
                  </a:cubicBezTo>
                  <a:cubicBezTo>
                    <a:pt x="0" y="18669"/>
                    <a:pt x="0" y="20264"/>
                    <a:pt x="0" y="20943"/>
                  </a:cubicBezTo>
                  <a:lnTo>
                    <a:pt x="2834" y="20943"/>
                  </a:lnTo>
                  <a:cubicBezTo>
                    <a:pt x="2834" y="20264"/>
                    <a:pt x="2917" y="18645"/>
                    <a:pt x="1953" y="18205"/>
                  </a:cubicBezTo>
                  <a:cubicBezTo>
                    <a:pt x="1965" y="17800"/>
                    <a:pt x="1977" y="17383"/>
                    <a:pt x="2000" y="16978"/>
                  </a:cubicBezTo>
                  <a:cubicBezTo>
                    <a:pt x="2036" y="16454"/>
                    <a:pt x="2096" y="15943"/>
                    <a:pt x="2191" y="15442"/>
                  </a:cubicBezTo>
                  <a:cubicBezTo>
                    <a:pt x="2298" y="14919"/>
                    <a:pt x="2453" y="14419"/>
                    <a:pt x="2667" y="13930"/>
                  </a:cubicBezTo>
                  <a:cubicBezTo>
                    <a:pt x="2846" y="13537"/>
                    <a:pt x="3072" y="13156"/>
                    <a:pt x="3346" y="12799"/>
                  </a:cubicBezTo>
                  <a:cubicBezTo>
                    <a:pt x="3393" y="12752"/>
                    <a:pt x="3441" y="12692"/>
                    <a:pt x="3489" y="12644"/>
                  </a:cubicBezTo>
                  <a:lnTo>
                    <a:pt x="3489" y="12692"/>
                  </a:lnTo>
                  <a:cubicBezTo>
                    <a:pt x="3489" y="12942"/>
                    <a:pt x="3572" y="13168"/>
                    <a:pt x="3727" y="13347"/>
                  </a:cubicBezTo>
                  <a:lnTo>
                    <a:pt x="3727" y="14359"/>
                  </a:lnTo>
                  <a:lnTo>
                    <a:pt x="4155" y="14359"/>
                  </a:lnTo>
                  <a:lnTo>
                    <a:pt x="4155" y="19169"/>
                  </a:lnTo>
                  <a:lnTo>
                    <a:pt x="3727" y="19169"/>
                  </a:lnTo>
                  <a:lnTo>
                    <a:pt x="3727" y="20193"/>
                  </a:lnTo>
                  <a:lnTo>
                    <a:pt x="8954" y="20193"/>
                  </a:lnTo>
                  <a:lnTo>
                    <a:pt x="8954" y="20205"/>
                  </a:lnTo>
                  <a:lnTo>
                    <a:pt x="8954" y="20943"/>
                  </a:lnTo>
                  <a:lnTo>
                    <a:pt x="8954" y="21562"/>
                  </a:lnTo>
                  <a:lnTo>
                    <a:pt x="8954" y="22300"/>
                  </a:lnTo>
                  <a:lnTo>
                    <a:pt x="8954" y="22931"/>
                  </a:lnTo>
                  <a:lnTo>
                    <a:pt x="8954" y="23670"/>
                  </a:lnTo>
                  <a:lnTo>
                    <a:pt x="7823" y="23670"/>
                  </a:lnTo>
                  <a:cubicBezTo>
                    <a:pt x="7573" y="23670"/>
                    <a:pt x="7382" y="23908"/>
                    <a:pt x="7382" y="24194"/>
                  </a:cubicBezTo>
                  <a:cubicBezTo>
                    <a:pt x="7382" y="24491"/>
                    <a:pt x="7573" y="24717"/>
                    <a:pt x="7823" y="24717"/>
                  </a:cubicBezTo>
                  <a:lnTo>
                    <a:pt x="8418" y="24717"/>
                  </a:lnTo>
                  <a:lnTo>
                    <a:pt x="8418" y="28432"/>
                  </a:lnTo>
                  <a:lnTo>
                    <a:pt x="10894" y="28432"/>
                  </a:lnTo>
                  <a:lnTo>
                    <a:pt x="10894" y="24729"/>
                  </a:lnTo>
                  <a:lnTo>
                    <a:pt x="11490" y="24729"/>
                  </a:lnTo>
                  <a:cubicBezTo>
                    <a:pt x="11728" y="24729"/>
                    <a:pt x="11930" y="24491"/>
                    <a:pt x="11930" y="24194"/>
                  </a:cubicBezTo>
                  <a:cubicBezTo>
                    <a:pt x="11930" y="23908"/>
                    <a:pt x="11728" y="23670"/>
                    <a:pt x="11490" y="23670"/>
                  </a:cubicBezTo>
                  <a:lnTo>
                    <a:pt x="10370" y="23670"/>
                  </a:lnTo>
                  <a:lnTo>
                    <a:pt x="10370" y="22931"/>
                  </a:lnTo>
                  <a:lnTo>
                    <a:pt x="10370" y="22312"/>
                  </a:lnTo>
                  <a:lnTo>
                    <a:pt x="10370" y="21574"/>
                  </a:lnTo>
                  <a:lnTo>
                    <a:pt x="10370" y="20943"/>
                  </a:lnTo>
                  <a:lnTo>
                    <a:pt x="10370" y="20205"/>
                  </a:lnTo>
                  <a:lnTo>
                    <a:pt x="10370" y="20193"/>
                  </a:lnTo>
                  <a:lnTo>
                    <a:pt x="15597" y="20193"/>
                  </a:lnTo>
                  <a:lnTo>
                    <a:pt x="15597" y="19169"/>
                  </a:lnTo>
                  <a:lnTo>
                    <a:pt x="15097" y="19169"/>
                  </a:lnTo>
                  <a:lnTo>
                    <a:pt x="15097" y="14371"/>
                  </a:lnTo>
                  <a:lnTo>
                    <a:pt x="15597" y="14371"/>
                  </a:lnTo>
                  <a:lnTo>
                    <a:pt x="15597" y="13335"/>
                  </a:lnTo>
                  <a:lnTo>
                    <a:pt x="15550" y="13335"/>
                  </a:lnTo>
                  <a:cubicBezTo>
                    <a:pt x="15693" y="13168"/>
                    <a:pt x="15776" y="12942"/>
                    <a:pt x="15776" y="12692"/>
                  </a:cubicBezTo>
                  <a:lnTo>
                    <a:pt x="15776" y="12573"/>
                  </a:lnTo>
                  <a:cubicBezTo>
                    <a:pt x="15835" y="12644"/>
                    <a:pt x="15907" y="12728"/>
                    <a:pt x="15966" y="12799"/>
                  </a:cubicBezTo>
                  <a:cubicBezTo>
                    <a:pt x="16252" y="13156"/>
                    <a:pt x="16478" y="13526"/>
                    <a:pt x="16657" y="13930"/>
                  </a:cubicBezTo>
                  <a:cubicBezTo>
                    <a:pt x="16871" y="14407"/>
                    <a:pt x="17026" y="14919"/>
                    <a:pt x="17121" y="15442"/>
                  </a:cubicBezTo>
                  <a:cubicBezTo>
                    <a:pt x="17228" y="15943"/>
                    <a:pt x="17276" y="16454"/>
                    <a:pt x="17312" y="16978"/>
                  </a:cubicBezTo>
                  <a:cubicBezTo>
                    <a:pt x="17336" y="17383"/>
                    <a:pt x="17348" y="17800"/>
                    <a:pt x="17348" y="18217"/>
                  </a:cubicBezTo>
                  <a:cubicBezTo>
                    <a:pt x="16443" y="18657"/>
                    <a:pt x="16443" y="20264"/>
                    <a:pt x="16443" y="20943"/>
                  </a:cubicBezTo>
                  <a:lnTo>
                    <a:pt x="19288" y="20943"/>
                  </a:lnTo>
                  <a:cubicBezTo>
                    <a:pt x="19288" y="20264"/>
                    <a:pt x="19372" y="18657"/>
                    <a:pt x="18419" y="18217"/>
                  </a:cubicBezTo>
                  <a:cubicBezTo>
                    <a:pt x="18419" y="17764"/>
                    <a:pt x="18395" y="17312"/>
                    <a:pt x="18371" y="16871"/>
                  </a:cubicBezTo>
                  <a:cubicBezTo>
                    <a:pt x="18324" y="16264"/>
                    <a:pt x="18252" y="15681"/>
                    <a:pt x="18121" y="15097"/>
                  </a:cubicBezTo>
                  <a:cubicBezTo>
                    <a:pt x="18014" y="14573"/>
                    <a:pt x="17848" y="14049"/>
                    <a:pt x="17633" y="13549"/>
                  </a:cubicBezTo>
                  <a:cubicBezTo>
                    <a:pt x="17419" y="13073"/>
                    <a:pt x="17157" y="12609"/>
                    <a:pt x="16824" y="12168"/>
                  </a:cubicBezTo>
                  <a:cubicBezTo>
                    <a:pt x="16681" y="11978"/>
                    <a:pt x="16526" y="11799"/>
                    <a:pt x="16359" y="11621"/>
                  </a:cubicBezTo>
                  <a:cubicBezTo>
                    <a:pt x="16169" y="11430"/>
                    <a:pt x="15978" y="11251"/>
                    <a:pt x="15776" y="11097"/>
                  </a:cubicBezTo>
                  <a:lnTo>
                    <a:pt x="15776" y="10847"/>
                  </a:lnTo>
                  <a:cubicBezTo>
                    <a:pt x="15776" y="10394"/>
                    <a:pt x="15502" y="10025"/>
                    <a:pt x="15109" y="9870"/>
                  </a:cubicBezTo>
                  <a:lnTo>
                    <a:pt x="15109" y="6501"/>
                  </a:lnTo>
                  <a:cubicBezTo>
                    <a:pt x="15109" y="4132"/>
                    <a:pt x="13597" y="2119"/>
                    <a:pt x="11490" y="1357"/>
                  </a:cubicBezTo>
                  <a:cubicBezTo>
                    <a:pt x="11454" y="595"/>
                    <a:pt x="10835" y="0"/>
                    <a:pt x="10073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11" name="Google Shape;2311;p44"/>
            <p:cNvGrpSpPr/>
            <p:nvPr/>
          </p:nvGrpSpPr>
          <p:grpSpPr>
            <a:xfrm>
              <a:off x="1463275" y="2373500"/>
              <a:ext cx="484900" cy="711125"/>
              <a:chOff x="1463275" y="1021100"/>
              <a:chExt cx="484900" cy="711125"/>
            </a:xfrm>
          </p:grpSpPr>
          <p:sp>
            <p:nvSpPr>
              <p:cNvPr id="2312" name="Google Shape;2312;p44"/>
              <p:cNvSpPr/>
              <p:nvPr/>
            </p:nvSpPr>
            <p:spPr>
              <a:xfrm>
                <a:off x="1654075" y="1021100"/>
                <a:ext cx="96450" cy="70850"/>
              </a:xfrm>
              <a:custGeom>
                <a:avLst/>
                <a:gdLst/>
                <a:ahLst/>
                <a:cxnLst/>
                <a:rect l="l" t="t" r="r" b="b"/>
                <a:pathLst>
                  <a:path w="3858" h="2834" extrusionOk="0">
                    <a:moveTo>
                      <a:pt x="1417" y="0"/>
                    </a:moveTo>
                    <a:cubicBezTo>
                      <a:pt x="631" y="0"/>
                      <a:pt x="0" y="643"/>
                      <a:pt x="0" y="1417"/>
                    </a:cubicBezTo>
                    <a:cubicBezTo>
                      <a:pt x="0" y="2203"/>
                      <a:pt x="631" y="2834"/>
                      <a:pt x="1417" y="2834"/>
                    </a:cubicBezTo>
                    <a:lnTo>
                      <a:pt x="2441" y="2834"/>
                    </a:lnTo>
                    <a:cubicBezTo>
                      <a:pt x="3227" y="2834"/>
                      <a:pt x="3858" y="2203"/>
                      <a:pt x="3858" y="1417"/>
                    </a:cubicBezTo>
                    <a:cubicBezTo>
                      <a:pt x="3858" y="643"/>
                      <a:pt x="3227" y="12"/>
                      <a:pt x="24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44"/>
              <p:cNvSpPr/>
              <p:nvPr/>
            </p:nvSpPr>
            <p:spPr>
              <a:xfrm>
                <a:off x="1687100" y="1476800"/>
                <a:ext cx="35450" cy="1539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156" extrusionOk="0">
                    <a:moveTo>
                      <a:pt x="1" y="0"/>
                    </a:moveTo>
                    <a:lnTo>
                      <a:pt x="1" y="6156"/>
                    </a:lnTo>
                    <a:lnTo>
                      <a:pt x="1417" y="6156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44"/>
              <p:cNvSpPr/>
              <p:nvPr/>
            </p:nvSpPr>
            <p:spPr>
              <a:xfrm>
                <a:off x="1687100" y="1476800"/>
                <a:ext cx="354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32" extrusionOk="0">
                    <a:moveTo>
                      <a:pt x="1" y="0"/>
                    </a:moveTo>
                    <a:lnTo>
                      <a:pt x="1" y="632"/>
                    </a:lnTo>
                    <a:lnTo>
                      <a:pt x="1417" y="632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44"/>
              <p:cNvSpPr/>
              <p:nvPr/>
            </p:nvSpPr>
            <p:spPr>
              <a:xfrm>
                <a:off x="1687100" y="1511025"/>
                <a:ext cx="3545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20" extrusionOk="0">
                    <a:moveTo>
                      <a:pt x="1" y="1"/>
                    </a:moveTo>
                    <a:lnTo>
                      <a:pt x="1" y="620"/>
                    </a:lnTo>
                    <a:lnTo>
                      <a:pt x="1417" y="620"/>
                    </a:lnTo>
                    <a:lnTo>
                      <a:pt x="1417" y="1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44"/>
              <p:cNvSpPr/>
              <p:nvPr/>
            </p:nvSpPr>
            <p:spPr>
              <a:xfrm>
                <a:off x="1687100" y="1544975"/>
                <a:ext cx="354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32" extrusionOk="0">
                    <a:moveTo>
                      <a:pt x="1" y="0"/>
                    </a:moveTo>
                    <a:lnTo>
                      <a:pt x="1" y="631"/>
                    </a:lnTo>
                    <a:lnTo>
                      <a:pt x="1417" y="631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44"/>
              <p:cNvSpPr/>
              <p:nvPr/>
            </p:nvSpPr>
            <p:spPr>
              <a:xfrm>
                <a:off x="1687100" y="1578900"/>
                <a:ext cx="354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32" extrusionOk="0">
                    <a:moveTo>
                      <a:pt x="1" y="0"/>
                    </a:moveTo>
                    <a:lnTo>
                      <a:pt x="1" y="631"/>
                    </a:lnTo>
                    <a:lnTo>
                      <a:pt x="1417" y="631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44"/>
              <p:cNvSpPr/>
              <p:nvPr/>
            </p:nvSpPr>
            <p:spPr>
              <a:xfrm>
                <a:off x="1687100" y="1613125"/>
                <a:ext cx="3545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20" extrusionOk="0">
                    <a:moveTo>
                      <a:pt x="1" y="1"/>
                    </a:moveTo>
                    <a:lnTo>
                      <a:pt x="1" y="620"/>
                    </a:lnTo>
                    <a:lnTo>
                      <a:pt x="1417" y="620"/>
                    </a:lnTo>
                    <a:lnTo>
                      <a:pt x="1417" y="1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44"/>
              <p:cNvSpPr/>
              <p:nvPr/>
            </p:nvSpPr>
            <p:spPr>
              <a:xfrm>
                <a:off x="1673700" y="1619675"/>
                <a:ext cx="61950" cy="112550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4502" extrusionOk="0">
                    <a:moveTo>
                      <a:pt x="1" y="0"/>
                    </a:moveTo>
                    <a:lnTo>
                      <a:pt x="1" y="4501"/>
                    </a:lnTo>
                    <a:lnTo>
                      <a:pt x="2477" y="4501"/>
                    </a:lnTo>
                    <a:lnTo>
                      <a:pt x="24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44"/>
              <p:cNvSpPr/>
              <p:nvPr/>
            </p:nvSpPr>
            <p:spPr>
              <a:xfrm>
                <a:off x="1647825" y="1613125"/>
                <a:ext cx="113725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4549" h="1061" extrusionOk="0">
                    <a:moveTo>
                      <a:pt x="441" y="1"/>
                    </a:moveTo>
                    <a:cubicBezTo>
                      <a:pt x="202" y="1"/>
                      <a:pt x="0" y="239"/>
                      <a:pt x="0" y="524"/>
                    </a:cubicBezTo>
                    <a:cubicBezTo>
                      <a:pt x="0" y="822"/>
                      <a:pt x="202" y="1060"/>
                      <a:pt x="441" y="1060"/>
                    </a:cubicBezTo>
                    <a:lnTo>
                      <a:pt x="4108" y="1060"/>
                    </a:lnTo>
                    <a:cubicBezTo>
                      <a:pt x="4358" y="1060"/>
                      <a:pt x="4548" y="822"/>
                      <a:pt x="4548" y="524"/>
                    </a:cubicBezTo>
                    <a:cubicBezTo>
                      <a:pt x="4548" y="239"/>
                      <a:pt x="4358" y="1"/>
                      <a:pt x="410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44"/>
              <p:cNvSpPr/>
              <p:nvPr/>
            </p:nvSpPr>
            <p:spPr>
              <a:xfrm>
                <a:off x="1704675" y="1256500"/>
                <a:ext cx="152700" cy="64650"/>
              </a:xfrm>
              <a:custGeom>
                <a:avLst/>
                <a:gdLst/>
                <a:ahLst/>
                <a:cxnLst/>
                <a:rect l="l" t="t" r="r" b="b"/>
                <a:pathLst>
                  <a:path w="6108" h="2586" extrusionOk="0">
                    <a:moveTo>
                      <a:pt x="201" y="1"/>
                    </a:moveTo>
                    <a:cubicBezTo>
                      <a:pt x="134" y="1"/>
                      <a:pt x="67" y="1"/>
                      <a:pt x="0" y="2"/>
                    </a:cubicBezTo>
                    <a:cubicBezTo>
                      <a:pt x="131" y="2"/>
                      <a:pt x="262" y="2"/>
                      <a:pt x="393" y="14"/>
                    </a:cubicBezTo>
                    <a:cubicBezTo>
                      <a:pt x="1048" y="26"/>
                      <a:pt x="1084" y="990"/>
                      <a:pt x="500" y="1073"/>
                    </a:cubicBezTo>
                    <a:cubicBezTo>
                      <a:pt x="2298" y="1109"/>
                      <a:pt x="4096" y="1443"/>
                      <a:pt x="5513" y="2586"/>
                    </a:cubicBezTo>
                    <a:lnTo>
                      <a:pt x="6108" y="1681"/>
                    </a:lnTo>
                    <a:cubicBezTo>
                      <a:pt x="4470" y="366"/>
                      <a:pt x="2274" y="1"/>
                      <a:pt x="201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44"/>
              <p:cNvSpPr/>
              <p:nvPr/>
            </p:nvSpPr>
            <p:spPr>
              <a:xfrm>
                <a:off x="1842475" y="1298500"/>
                <a:ext cx="41100" cy="42900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1716" extrusionOk="0">
                    <a:moveTo>
                      <a:pt x="596" y="1"/>
                    </a:moveTo>
                    <a:lnTo>
                      <a:pt x="1" y="906"/>
                    </a:lnTo>
                    <a:cubicBezTo>
                      <a:pt x="144" y="1025"/>
                      <a:pt x="286" y="1156"/>
                      <a:pt x="429" y="1298"/>
                    </a:cubicBezTo>
                    <a:cubicBezTo>
                      <a:pt x="560" y="1429"/>
                      <a:pt x="691" y="1572"/>
                      <a:pt x="798" y="1715"/>
                    </a:cubicBezTo>
                    <a:lnTo>
                      <a:pt x="1644" y="1084"/>
                    </a:lnTo>
                    <a:cubicBezTo>
                      <a:pt x="1513" y="894"/>
                      <a:pt x="1358" y="715"/>
                      <a:pt x="1191" y="536"/>
                    </a:cubicBezTo>
                    <a:cubicBezTo>
                      <a:pt x="1001" y="346"/>
                      <a:pt x="798" y="167"/>
                      <a:pt x="5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44"/>
              <p:cNvSpPr/>
              <p:nvPr/>
            </p:nvSpPr>
            <p:spPr>
              <a:xfrm>
                <a:off x="1862425" y="1325600"/>
                <a:ext cx="41700" cy="43775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751" extrusionOk="0">
                    <a:moveTo>
                      <a:pt x="846" y="0"/>
                    </a:moveTo>
                    <a:lnTo>
                      <a:pt x="0" y="631"/>
                    </a:lnTo>
                    <a:cubicBezTo>
                      <a:pt x="286" y="988"/>
                      <a:pt x="512" y="1357"/>
                      <a:pt x="691" y="1750"/>
                    </a:cubicBezTo>
                    <a:lnTo>
                      <a:pt x="1667" y="1381"/>
                    </a:lnTo>
                    <a:cubicBezTo>
                      <a:pt x="1453" y="905"/>
                      <a:pt x="1191" y="441"/>
                      <a:pt x="8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44"/>
              <p:cNvSpPr/>
              <p:nvPr/>
            </p:nvSpPr>
            <p:spPr>
              <a:xfrm>
                <a:off x="1692175" y="1283325"/>
                <a:ext cx="125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3" extrusionOk="0">
                    <a:moveTo>
                      <a:pt x="0" y="0"/>
                    </a:moveTo>
                    <a:cubicBezTo>
                      <a:pt x="36" y="12"/>
                      <a:pt x="71" y="12"/>
                      <a:pt x="107" y="12"/>
                    </a:cubicBezTo>
                    <a:cubicBezTo>
                      <a:pt x="238" y="0"/>
                      <a:pt x="369" y="0"/>
                      <a:pt x="500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325;p44"/>
              <p:cNvSpPr/>
              <p:nvPr/>
            </p:nvSpPr>
            <p:spPr>
              <a:xfrm>
                <a:off x="1879675" y="1360125"/>
                <a:ext cx="36650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882" extrusionOk="0">
                    <a:moveTo>
                      <a:pt x="977" y="0"/>
                    </a:moveTo>
                    <a:lnTo>
                      <a:pt x="1" y="369"/>
                    </a:lnTo>
                    <a:cubicBezTo>
                      <a:pt x="227" y="857"/>
                      <a:pt x="370" y="1369"/>
                      <a:pt x="477" y="1881"/>
                    </a:cubicBezTo>
                    <a:lnTo>
                      <a:pt x="1465" y="1548"/>
                    </a:lnTo>
                    <a:cubicBezTo>
                      <a:pt x="1358" y="1024"/>
                      <a:pt x="1204" y="500"/>
                      <a:pt x="9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326;p44"/>
              <p:cNvSpPr/>
              <p:nvPr/>
            </p:nvSpPr>
            <p:spPr>
              <a:xfrm>
                <a:off x="1897250" y="1486325"/>
                <a:ext cx="26800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1162" extrusionOk="0">
                    <a:moveTo>
                      <a:pt x="0" y="0"/>
                    </a:moveTo>
                    <a:lnTo>
                      <a:pt x="0" y="643"/>
                    </a:lnTo>
                    <a:cubicBezTo>
                      <a:pt x="0" y="989"/>
                      <a:pt x="268" y="1161"/>
                      <a:pt x="536" y="1161"/>
                    </a:cubicBezTo>
                    <a:cubicBezTo>
                      <a:pt x="804" y="1161"/>
                      <a:pt x="1072" y="989"/>
                      <a:pt x="1072" y="643"/>
                    </a:cubicBezTo>
                    <a:cubicBezTo>
                      <a:pt x="1072" y="429"/>
                      <a:pt x="1072" y="215"/>
                      <a:pt x="1072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44"/>
              <p:cNvSpPr/>
              <p:nvPr/>
            </p:nvSpPr>
            <p:spPr>
              <a:xfrm>
                <a:off x="1896350" y="1443175"/>
                <a:ext cx="277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108" h="1727" extrusionOk="0">
                    <a:moveTo>
                      <a:pt x="1048" y="0"/>
                    </a:moveTo>
                    <a:lnTo>
                      <a:pt x="1" y="107"/>
                    </a:lnTo>
                    <a:cubicBezTo>
                      <a:pt x="25" y="643"/>
                      <a:pt x="36" y="1191"/>
                      <a:pt x="36" y="1726"/>
                    </a:cubicBezTo>
                    <a:lnTo>
                      <a:pt x="1108" y="1726"/>
                    </a:lnTo>
                    <a:cubicBezTo>
                      <a:pt x="1096" y="1143"/>
                      <a:pt x="1084" y="572"/>
                      <a:pt x="10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" name="Google Shape;2328;p44"/>
              <p:cNvSpPr/>
              <p:nvPr/>
            </p:nvSpPr>
            <p:spPr>
              <a:xfrm>
                <a:off x="1891600" y="1398825"/>
                <a:ext cx="309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39" h="1882" extrusionOk="0">
                    <a:moveTo>
                      <a:pt x="988" y="0"/>
                    </a:moveTo>
                    <a:lnTo>
                      <a:pt x="0" y="345"/>
                    </a:lnTo>
                    <a:cubicBezTo>
                      <a:pt x="95" y="845"/>
                      <a:pt x="155" y="1357"/>
                      <a:pt x="191" y="1881"/>
                    </a:cubicBezTo>
                    <a:lnTo>
                      <a:pt x="1238" y="1774"/>
                    </a:lnTo>
                    <a:cubicBezTo>
                      <a:pt x="1191" y="1167"/>
                      <a:pt x="1119" y="583"/>
                      <a:pt x="9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" name="Google Shape;2329;p44"/>
              <p:cNvSpPr/>
              <p:nvPr/>
            </p:nvSpPr>
            <p:spPr>
              <a:xfrm>
                <a:off x="1486775" y="1398825"/>
                <a:ext cx="312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1882" extrusionOk="0">
                    <a:moveTo>
                      <a:pt x="239" y="0"/>
                    </a:moveTo>
                    <a:cubicBezTo>
                      <a:pt x="108" y="583"/>
                      <a:pt x="36" y="1179"/>
                      <a:pt x="1" y="1774"/>
                    </a:cubicBezTo>
                    <a:lnTo>
                      <a:pt x="1060" y="1881"/>
                    </a:lnTo>
                    <a:cubicBezTo>
                      <a:pt x="1096" y="1357"/>
                      <a:pt x="1156" y="845"/>
                      <a:pt x="1251" y="345"/>
                    </a:cubicBezTo>
                    <a:lnTo>
                      <a:pt x="23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44"/>
              <p:cNvSpPr/>
              <p:nvPr/>
            </p:nvSpPr>
            <p:spPr>
              <a:xfrm>
                <a:off x="1485300" y="1443175"/>
                <a:ext cx="280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1727" extrusionOk="0">
                    <a:moveTo>
                      <a:pt x="60" y="0"/>
                    </a:moveTo>
                    <a:cubicBezTo>
                      <a:pt x="24" y="572"/>
                      <a:pt x="12" y="1155"/>
                      <a:pt x="0" y="1726"/>
                    </a:cubicBezTo>
                    <a:lnTo>
                      <a:pt x="1072" y="1726"/>
                    </a:lnTo>
                    <a:cubicBezTo>
                      <a:pt x="1072" y="1179"/>
                      <a:pt x="1084" y="643"/>
                      <a:pt x="1119" y="107"/>
                    </a:cubicBez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44"/>
              <p:cNvSpPr/>
              <p:nvPr/>
            </p:nvSpPr>
            <p:spPr>
              <a:xfrm>
                <a:off x="1492725" y="1360125"/>
                <a:ext cx="37250" cy="47350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1894" extrusionOk="0">
                    <a:moveTo>
                      <a:pt x="477" y="0"/>
                    </a:moveTo>
                    <a:cubicBezTo>
                      <a:pt x="263" y="488"/>
                      <a:pt x="108" y="1012"/>
                      <a:pt x="1" y="1548"/>
                    </a:cubicBezTo>
                    <a:lnTo>
                      <a:pt x="1013" y="1893"/>
                    </a:lnTo>
                    <a:cubicBezTo>
                      <a:pt x="1120" y="1369"/>
                      <a:pt x="1275" y="869"/>
                      <a:pt x="1489" y="381"/>
                    </a:cubicBezTo>
                    <a:lnTo>
                      <a:pt x="47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44"/>
              <p:cNvSpPr/>
              <p:nvPr/>
            </p:nvSpPr>
            <p:spPr>
              <a:xfrm>
                <a:off x="1485300" y="1486325"/>
                <a:ext cx="26800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1162" extrusionOk="0">
                    <a:moveTo>
                      <a:pt x="0" y="0"/>
                    </a:moveTo>
                    <a:lnTo>
                      <a:pt x="0" y="643"/>
                    </a:lnTo>
                    <a:cubicBezTo>
                      <a:pt x="0" y="989"/>
                      <a:pt x="268" y="1161"/>
                      <a:pt x="536" y="1161"/>
                    </a:cubicBezTo>
                    <a:cubicBezTo>
                      <a:pt x="804" y="1161"/>
                      <a:pt x="1072" y="989"/>
                      <a:pt x="1072" y="643"/>
                    </a:cubicBezTo>
                    <a:lnTo>
                      <a:pt x="1072" y="0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44"/>
              <p:cNvSpPr/>
              <p:nvPr/>
            </p:nvSpPr>
            <p:spPr>
              <a:xfrm>
                <a:off x="1525475" y="1298800"/>
                <a:ext cx="41400" cy="42900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1716" extrusionOk="0">
                    <a:moveTo>
                      <a:pt x="1072" y="1"/>
                    </a:moveTo>
                    <a:cubicBezTo>
                      <a:pt x="858" y="167"/>
                      <a:pt x="655" y="334"/>
                      <a:pt x="465" y="524"/>
                    </a:cubicBezTo>
                    <a:cubicBezTo>
                      <a:pt x="298" y="703"/>
                      <a:pt x="143" y="882"/>
                      <a:pt x="1" y="1060"/>
                    </a:cubicBezTo>
                    <a:lnTo>
                      <a:pt x="870" y="1715"/>
                    </a:lnTo>
                    <a:cubicBezTo>
                      <a:pt x="977" y="1572"/>
                      <a:pt x="1096" y="1429"/>
                      <a:pt x="1227" y="1286"/>
                    </a:cubicBezTo>
                    <a:cubicBezTo>
                      <a:pt x="1370" y="1144"/>
                      <a:pt x="1513" y="1013"/>
                      <a:pt x="1656" y="894"/>
                    </a:cubicBezTo>
                    <a:lnTo>
                      <a:pt x="107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44"/>
              <p:cNvSpPr/>
              <p:nvPr/>
            </p:nvSpPr>
            <p:spPr>
              <a:xfrm>
                <a:off x="1704675" y="1283325"/>
                <a:ext cx="125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3" extrusionOk="0">
                    <a:moveTo>
                      <a:pt x="0" y="0"/>
                    </a:moveTo>
                    <a:cubicBezTo>
                      <a:pt x="131" y="0"/>
                      <a:pt x="274" y="0"/>
                      <a:pt x="393" y="12"/>
                    </a:cubicBezTo>
                    <a:cubicBezTo>
                      <a:pt x="429" y="12"/>
                      <a:pt x="464" y="12"/>
                      <a:pt x="500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44"/>
              <p:cNvSpPr/>
              <p:nvPr/>
            </p:nvSpPr>
            <p:spPr>
              <a:xfrm>
                <a:off x="1504650" y="1325300"/>
                <a:ext cx="42575" cy="4437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775" extrusionOk="0">
                    <a:moveTo>
                      <a:pt x="834" y="0"/>
                    </a:moveTo>
                    <a:cubicBezTo>
                      <a:pt x="488" y="441"/>
                      <a:pt x="214" y="905"/>
                      <a:pt x="0" y="1393"/>
                    </a:cubicBezTo>
                    <a:lnTo>
                      <a:pt x="1012" y="1774"/>
                    </a:lnTo>
                    <a:cubicBezTo>
                      <a:pt x="1191" y="1381"/>
                      <a:pt x="1417" y="1012"/>
                      <a:pt x="1703" y="643"/>
                    </a:cubicBezTo>
                    <a:lnTo>
                      <a:pt x="83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44"/>
              <p:cNvSpPr/>
              <p:nvPr/>
            </p:nvSpPr>
            <p:spPr>
              <a:xfrm>
                <a:off x="1552275" y="1256500"/>
                <a:ext cx="152425" cy="64650"/>
              </a:xfrm>
              <a:custGeom>
                <a:avLst/>
                <a:gdLst/>
                <a:ahLst/>
                <a:cxnLst/>
                <a:rect l="l" t="t" r="r" b="b"/>
                <a:pathLst>
                  <a:path w="6097" h="2586" extrusionOk="0">
                    <a:moveTo>
                      <a:pt x="5902" y="1"/>
                    </a:moveTo>
                    <a:cubicBezTo>
                      <a:pt x="3787" y="1"/>
                      <a:pt x="1664" y="387"/>
                      <a:pt x="0" y="1693"/>
                    </a:cubicBezTo>
                    <a:lnTo>
                      <a:pt x="584" y="2586"/>
                    </a:lnTo>
                    <a:cubicBezTo>
                      <a:pt x="1965" y="1431"/>
                      <a:pt x="3810" y="1109"/>
                      <a:pt x="5596" y="1073"/>
                    </a:cubicBezTo>
                    <a:cubicBezTo>
                      <a:pt x="5013" y="990"/>
                      <a:pt x="5048" y="26"/>
                      <a:pt x="5703" y="14"/>
                    </a:cubicBezTo>
                    <a:cubicBezTo>
                      <a:pt x="5834" y="2"/>
                      <a:pt x="5965" y="2"/>
                      <a:pt x="6096" y="2"/>
                    </a:cubicBezTo>
                    <a:cubicBezTo>
                      <a:pt x="6031" y="1"/>
                      <a:pt x="5967" y="1"/>
                      <a:pt x="5902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44"/>
              <p:cNvSpPr/>
              <p:nvPr/>
            </p:nvSpPr>
            <p:spPr>
              <a:xfrm>
                <a:off x="1677575" y="1256525"/>
                <a:ext cx="54200" cy="26825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1073" extrusionOk="0">
                    <a:moveTo>
                      <a:pt x="1084" y="1"/>
                    </a:moveTo>
                    <a:cubicBezTo>
                      <a:pt x="953" y="1"/>
                      <a:pt x="822" y="13"/>
                      <a:pt x="691" y="13"/>
                    </a:cubicBezTo>
                    <a:cubicBezTo>
                      <a:pt x="36" y="37"/>
                      <a:pt x="1" y="989"/>
                      <a:pt x="584" y="1072"/>
                    </a:cubicBezTo>
                    <a:lnTo>
                      <a:pt x="1584" y="1072"/>
                    </a:lnTo>
                    <a:cubicBezTo>
                      <a:pt x="2168" y="1001"/>
                      <a:pt x="2132" y="25"/>
                      <a:pt x="1477" y="13"/>
                    </a:cubicBezTo>
                    <a:cubicBezTo>
                      <a:pt x="1346" y="1"/>
                      <a:pt x="1215" y="1"/>
                      <a:pt x="1084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44"/>
              <p:cNvSpPr/>
              <p:nvPr/>
            </p:nvSpPr>
            <p:spPr>
              <a:xfrm>
                <a:off x="1463275" y="1473825"/>
                <a:ext cx="73525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941" h="2847" extrusionOk="0">
                    <a:moveTo>
                      <a:pt x="1417" y="0"/>
                    </a:moveTo>
                    <a:cubicBezTo>
                      <a:pt x="0" y="0"/>
                      <a:pt x="0" y="2060"/>
                      <a:pt x="0" y="2846"/>
                    </a:cubicBezTo>
                    <a:lnTo>
                      <a:pt x="2834" y="2846"/>
                    </a:lnTo>
                    <a:cubicBezTo>
                      <a:pt x="2834" y="2060"/>
                      <a:pt x="2941" y="0"/>
                      <a:pt x="14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44"/>
              <p:cNvSpPr/>
              <p:nvPr/>
            </p:nvSpPr>
            <p:spPr>
              <a:xfrm>
                <a:off x="1874625" y="1473825"/>
                <a:ext cx="73550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942" h="2847" extrusionOk="0">
                    <a:moveTo>
                      <a:pt x="1417" y="0"/>
                    </a:moveTo>
                    <a:cubicBezTo>
                      <a:pt x="1" y="0"/>
                      <a:pt x="1" y="2060"/>
                      <a:pt x="1" y="2846"/>
                    </a:cubicBezTo>
                    <a:lnTo>
                      <a:pt x="2834" y="2846"/>
                    </a:lnTo>
                    <a:cubicBezTo>
                      <a:pt x="2834" y="2060"/>
                      <a:pt x="2941" y="0"/>
                      <a:pt x="14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44"/>
              <p:cNvSpPr/>
              <p:nvPr/>
            </p:nvSpPr>
            <p:spPr>
              <a:xfrm>
                <a:off x="1550475" y="1266650"/>
                <a:ext cx="51825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3918" extrusionOk="0">
                    <a:moveTo>
                      <a:pt x="1037" y="1"/>
                    </a:moveTo>
                    <a:cubicBezTo>
                      <a:pt x="465" y="1"/>
                      <a:pt x="1" y="465"/>
                      <a:pt x="1" y="1037"/>
                    </a:cubicBezTo>
                    <a:lnTo>
                      <a:pt x="1" y="2882"/>
                    </a:lnTo>
                    <a:cubicBezTo>
                      <a:pt x="1" y="3453"/>
                      <a:pt x="465" y="3918"/>
                      <a:pt x="1037" y="3918"/>
                    </a:cubicBezTo>
                    <a:cubicBezTo>
                      <a:pt x="1608" y="3918"/>
                      <a:pt x="2072" y="3453"/>
                      <a:pt x="2072" y="2882"/>
                    </a:cubicBezTo>
                    <a:lnTo>
                      <a:pt x="2072" y="1037"/>
                    </a:lnTo>
                    <a:cubicBezTo>
                      <a:pt x="2072" y="465"/>
                      <a:pt x="1608" y="1"/>
                      <a:pt x="10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44"/>
              <p:cNvSpPr/>
              <p:nvPr/>
            </p:nvSpPr>
            <p:spPr>
              <a:xfrm>
                <a:off x="1805875" y="1266650"/>
                <a:ext cx="51800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3918" extrusionOk="0">
                    <a:moveTo>
                      <a:pt x="1036" y="1"/>
                    </a:moveTo>
                    <a:cubicBezTo>
                      <a:pt x="465" y="1"/>
                      <a:pt x="0" y="465"/>
                      <a:pt x="0" y="1037"/>
                    </a:cubicBezTo>
                    <a:lnTo>
                      <a:pt x="0" y="2882"/>
                    </a:lnTo>
                    <a:cubicBezTo>
                      <a:pt x="0" y="3453"/>
                      <a:pt x="465" y="3918"/>
                      <a:pt x="1036" y="3918"/>
                    </a:cubicBezTo>
                    <a:cubicBezTo>
                      <a:pt x="1608" y="3918"/>
                      <a:pt x="2072" y="3453"/>
                      <a:pt x="2072" y="2882"/>
                    </a:cubicBezTo>
                    <a:lnTo>
                      <a:pt x="2072" y="1037"/>
                    </a:lnTo>
                    <a:cubicBezTo>
                      <a:pt x="2072" y="465"/>
                      <a:pt x="1608" y="1"/>
                      <a:pt x="103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44"/>
              <p:cNvSpPr/>
              <p:nvPr/>
            </p:nvSpPr>
            <p:spPr>
              <a:xfrm>
                <a:off x="1567450" y="1047275"/>
                <a:ext cx="273575" cy="307500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12300" extrusionOk="0">
                    <a:moveTo>
                      <a:pt x="5465" y="1"/>
                    </a:moveTo>
                    <a:cubicBezTo>
                      <a:pt x="2441" y="1"/>
                      <a:pt x="0" y="2442"/>
                      <a:pt x="0" y="5466"/>
                    </a:cubicBezTo>
                    <a:lnTo>
                      <a:pt x="0" y="12300"/>
                    </a:lnTo>
                    <a:lnTo>
                      <a:pt x="10942" y="12300"/>
                    </a:lnTo>
                    <a:lnTo>
                      <a:pt x="10942" y="5466"/>
                    </a:lnTo>
                    <a:cubicBezTo>
                      <a:pt x="10942" y="2442"/>
                      <a:pt x="8489" y="1"/>
                      <a:pt x="54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44"/>
              <p:cNvSpPr/>
              <p:nvPr/>
            </p:nvSpPr>
            <p:spPr>
              <a:xfrm>
                <a:off x="1567150" y="1380350"/>
                <a:ext cx="273875" cy="12027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4811" extrusionOk="0">
                    <a:moveTo>
                      <a:pt x="0" y="1"/>
                    </a:moveTo>
                    <a:lnTo>
                      <a:pt x="0" y="4811"/>
                    </a:lnTo>
                    <a:lnTo>
                      <a:pt x="10954" y="4811"/>
                    </a:lnTo>
                    <a:lnTo>
                      <a:pt x="109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44"/>
              <p:cNvSpPr/>
              <p:nvPr/>
            </p:nvSpPr>
            <p:spPr>
              <a:xfrm>
                <a:off x="1556425" y="1354750"/>
                <a:ext cx="10750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1037" extrusionOk="0">
                    <a:moveTo>
                      <a:pt x="1" y="1"/>
                    </a:moveTo>
                    <a:lnTo>
                      <a:pt x="1" y="1037"/>
                    </a:lnTo>
                    <a:lnTo>
                      <a:pt x="429" y="1037"/>
                    </a:lnTo>
                    <a:lnTo>
                      <a:pt x="4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44"/>
              <p:cNvSpPr/>
              <p:nvPr/>
            </p:nvSpPr>
            <p:spPr>
              <a:xfrm>
                <a:off x="1841000" y="1354750"/>
                <a:ext cx="1222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1037" extrusionOk="0">
                    <a:moveTo>
                      <a:pt x="0" y="1"/>
                    </a:moveTo>
                    <a:lnTo>
                      <a:pt x="0" y="1037"/>
                    </a:lnTo>
                    <a:lnTo>
                      <a:pt x="488" y="1037"/>
                    </a:lnTo>
                    <a:lnTo>
                      <a:pt x="48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44"/>
              <p:cNvSpPr/>
              <p:nvPr/>
            </p:nvSpPr>
            <p:spPr>
              <a:xfrm>
                <a:off x="1567150" y="1354750"/>
                <a:ext cx="2738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1037" extrusionOk="0">
                    <a:moveTo>
                      <a:pt x="0" y="1"/>
                    </a:moveTo>
                    <a:lnTo>
                      <a:pt x="0" y="1037"/>
                    </a:lnTo>
                    <a:lnTo>
                      <a:pt x="10954" y="1037"/>
                    </a:lnTo>
                    <a:lnTo>
                      <a:pt x="1095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44"/>
              <p:cNvSpPr/>
              <p:nvPr/>
            </p:nvSpPr>
            <p:spPr>
              <a:xfrm>
                <a:off x="1556425" y="1500600"/>
                <a:ext cx="296800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1872" h="1025" extrusionOk="0">
                    <a:moveTo>
                      <a:pt x="1" y="1"/>
                    </a:moveTo>
                    <a:lnTo>
                      <a:pt x="1" y="1025"/>
                    </a:lnTo>
                    <a:lnTo>
                      <a:pt x="441" y="1025"/>
                    </a:lnTo>
                    <a:lnTo>
                      <a:pt x="441" y="1"/>
                    </a:lnTo>
                    <a:close/>
                    <a:moveTo>
                      <a:pt x="11383" y="1"/>
                    </a:moveTo>
                    <a:lnTo>
                      <a:pt x="11383" y="1025"/>
                    </a:lnTo>
                    <a:lnTo>
                      <a:pt x="11871" y="1025"/>
                    </a:lnTo>
                    <a:lnTo>
                      <a:pt x="118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44"/>
              <p:cNvSpPr/>
              <p:nvPr/>
            </p:nvSpPr>
            <p:spPr>
              <a:xfrm>
                <a:off x="1567150" y="1500600"/>
                <a:ext cx="273875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1025" extrusionOk="0">
                    <a:moveTo>
                      <a:pt x="0" y="1"/>
                    </a:moveTo>
                    <a:lnTo>
                      <a:pt x="0" y="1025"/>
                    </a:lnTo>
                    <a:lnTo>
                      <a:pt x="10954" y="1025"/>
                    </a:lnTo>
                    <a:lnTo>
                      <a:pt x="1095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44"/>
              <p:cNvSpPr/>
              <p:nvPr/>
            </p:nvSpPr>
            <p:spPr>
              <a:xfrm>
                <a:off x="1629950" y="1269325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1" y="1"/>
                    </a:moveTo>
                    <a:lnTo>
                      <a:pt x="1001" y="1"/>
                    </a:lnTo>
                    <a:lnTo>
                      <a:pt x="1001" y="1001"/>
                    </a:lnTo>
                    <a:lnTo>
                      <a:pt x="1" y="100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44"/>
              <p:cNvSpPr/>
              <p:nvPr/>
            </p:nvSpPr>
            <p:spPr>
              <a:xfrm>
                <a:off x="1660600" y="1269325"/>
                <a:ext cx="253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01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13" y="1001"/>
                    </a:lnTo>
                    <a:lnTo>
                      <a:pt x="10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44"/>
              <p:cNvSpPr/>
              <p:nvPr/>
            </p:nvSpPr>
            <p:spPr>
              <a:xfrm>
                <a:off x="1691575" y="1269325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1"/>
                    </a:moveTo>
                    <a:lnTo>
                      <a:pt x="1000" y="1"/>
                    </a:lnTo>
                    <a:lnTo>
                      <a:pt x="1000" y="1001"/>
                    </a:lnTo>
                    <a:lnTo>
                      <a:pt x="0" y="100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44"/>
              <p:cNvSpPr/>
              <p:nvPr/>
            </p:nvSpPr>
            <p:spPr>
              <a:xfrm>
                <a:off x="1722225" y="1269325"/>
                <a:ext cx="253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01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13" y="1001"/>
                    </a:lnTo>
                    <a:lnTo>
                      <a:pt x="10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44"/>
              <p:cNvSpPr/>
              <p:nvPr/>
            </p:nvSpPr>
            <p:spPr>
              <a:xfrm>
                <a:off x="1753175" y="1269325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1" y="1"/>
                    </a:moveTo>
                    <a:lnTo>
                      <a:pt x="1001" y="1"/>
                    </a:lnTo>
                    <a:lnTo>
                      <a:pt x="1001" y="1001"/>
                    </a:lnTo>
                    <a:lnTo>
                      <a:pt x="1" y="100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44"/>
              <p:cNvSpPr/>
              <p:nvPr/>
            </p:nvSpPr>
            <p:spPr>
              <a:xfrm>
                <a:off x="1607025" y="1152350"/>
                <a:ext cx="82175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3287" h="3287" extrusionOk="0">
                    <a:moveTo>
                      <a:pt x="3287" y="1644"/>
                    </a:moveTo>
                    <a:cubicBezTo>
                      <a:pt x="3287" y="2549"/>
                      <a:pt x="2549" y="3287"/>
                      <a:pt x="1644" y="3287"/>
                    </a:cubicBezTo>
                    <a:cubicBezTo>
                      <a:pt x="739" y="3287"/>
                      <a:pt x="1" y="2549"/>
                      <a:pt x="1" y="1644"/>
                    </a:cubicBezTo>
                    <a:cubicBezTo>
                      <a:pt x="1" y="739"/>
                      <a:pt x="739" y="1"/>
                      <a:pt x="1644" y="1"/>
                    </a:cubicBezTo>
                    <a:cubicBezTo>
                      <a:pt x="2549" y="1"/>
                      <a:pt x="3287" y="739"/>
                      <a:pt x="3287" y="16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44"/>
              <p:cNvSpPr/>
              <p:nvPr/>
            </p:nvSpPr>
            <p:spPr>
              <a:xfrm>
                <a:off x="1638575" y="1183900"/>
                <a:ext cx="19075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763" extrusionOk="0">
                    <a:moveTo>
                      <a:pt x="382" y="1"/>
                    </a:moveTo>
                    <a:cubicBezTo>
                      <a:pt x="168" y="1"/>
                      <a:pt x="1" y="167"/>
                      <a:pt x="1" y="382"/>
                    </a:cubicBezTo>
                    <a:cubicBezTo>
                      <a:pt x="1" y="596"/>
                      <a:pt x="168" y="763"/>
                      <a:pt x="382" y="763"/>
                    </a:cubicBezTo>
                    <a:cubicBezTo>
                      <a:pt x="596" y="763"/>
                      <a:pt x="763" y="596"/>
                      <a:pt x="763" y="382"/>
                    </a:cubicBezTo>
                    <a:cubicBezTo>
                      <a:pt x="763" y="167"/>
                      <a:pt x="596" y="1"/>
                      <a:pt x="3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44"/>
              <p:cNvSpPr/>
              <p:nvPr/>
            </p:nvSpPr>
            <p:spPr>
              <a:xfrm>
                <a:off x="1718950" y="1152350"/>
                <a:ext cx="82175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3287" h="3287" extrusionOk="0">
                    <a:moveTo>
                      <a:pt x="3287" y="1644"/>
                    </a:moveTo>
                    <a:cubicBezTo>
                      <a:pt x="3287" y="2549"/>
                      <a:pt x="2549" y="3287"/>
                      <a:pt x="1644" y="3287"/>
                    </a:cubicBezTo>
                    <a:cubicBezTo>
                      <a:pt x="739" y="3287"/>
                      <a:pt x="1" y="2549"/>
                      <a:pt x="1" y="1644"/>
                    </a:cubicBezTo>
                    <a:cubicBezTo>
                      <a:pt x="1" y="739"/>
                      <a:pt x="739" y="1"/>
                      <a:pt x="1644" y="1"/>
                    </a:cubicBezTo>
                    <a:cubicBezTo>
                      <a:pt x="2549" y="1"/>
                      <a:pt x="3287" y="739"/>
                      <a:pt x="3287" y="16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44"/>
              <p:cNvSpPr/>
              <p:nvPr/>
            </p:nvSpPr>
            <p:spPr>
              <a:xfrm>
                <a:off x="1750500" y="1183900"/>
                <a:ext cx="19075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763" extrusionOk="0">
                    <a:moveTo>
                      <a:pt x="382" y="1"/>
                    </a:moveTo>
                    <a:cubicBezTo>
                      <a:pt x="167" y="1"/>
                      <a:pt x="1" y="167"/>
                      <a:pt x="1" y="382"/>
                    </a:cubicBezTo>
                    <a:cubicBezTo>
                      <a:pt x="1" y="596"/>
                      <a:pt x="167" y="763"/>
                      <a:pt x="382" y="763"/>
                    </a:cubicBezTo>
                    <a:cubicBezTo>
                      <a:pt x="596" y="763"/>
                      <a:pt x="763" y="596"/>
                      <a:pt x="763" y="382"/>
                    </a:cubicBezTo>
                    <a:cubicBezTo>
                      <a:pt x="763" y="167"/>
                      <a:pt x="596" y="1"/>
                      <a:pt x="3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44"/>
              <p:cNvSpPr/>
              <p:nvPr/>
            </p:nvSpPr>
            <p:spPr>
              <a:xfrm>
                <a:off x="1589175" y="1403575"/>
                <a:ext cx="20850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4" extrusionOk="0">
                    <a:moveTo>
                      <a:pt x="834" y="417"/>
                    </a:moveTo>
                    <a:cubicBezTo>
                      <a:pt x="834" y="655"/>
                      <a:pt x="643" y="834"/>
                      <a:pt x="417" y="834"/>
                    </a:cubicBezTo>
                    <a:cubicBezTo>
                      <a:pt x="179" y="834"/>
                      <a:pt x="0" y="655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43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44"/>
              <p:cNvSpPr/>
              <p:nvPr/>
            </p:nvSpPr>
            <p:spPr>
              <a:xfrm>
                <a:off x="1799625" y="1403575"/>
                <a:ext cx="20850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4" extrusionOk="0">
                    <a:moveTo>
                      <a:pt x="834" y="417"/>
                    </a:moveTo>
                    <a:cubicBezTo>
                      <a:pt x="834" y="655"/>
                      <a:pt x="655" y="834"/>
                      <a:pt x="417" y="834"/>
                    </a:cubicBezTo>
                    <a:cubicBezTo>
                      <a:pt x="191" y="834"/>
                      <a:pt x="0" y="655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55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44"/>
              <p:cNvSpPr/>
              <p:nvPr/>
            </p:nvSpPr>
            <p:spPr>
              <a:xfrm>
                <a:off x="1589175" y="1457150"/>
                <a:ext cx="2085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5" extrusionOk="0">
                    <a:moveTo>
                      <a:pt x="834" y="417"/>
                    </a:moveTo>
                    <a:cubicBezTo>
                      <a:pt x="834" y="656"/>
                      <a:pt x="643" y="834"/>
                      <a:pt x="417" y="834"/>
                    </a:cubicBezTo>
                    <a:cubicBezTo>
                      <a:pt x="179" y="834"/>
                      <a:pt x="0" y="656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43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44"/>
              <p:cNvSpPr/>
              <p:nvPr/>
            </p:nvSpPr>
            <p:spPr>
              <a:xfrm>
                <a:off x="1799625" y="1457150"/>
                <a:ext cx="2085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5" extrusionOk="0">
                    <a:moveTo>
                      <a:pt x="834" y="417"/>
                    </a:moveTo>
                    <a:cubicBezTo>
                      <a:pt x="834" y="656"/>
                      <a:pt x="655" y="834"/>
                      <a:pt x="417" y="834"/>
                    </a:cubicBezTo>
                    <a:cubicBezTo>
                      <a:pt x="191" y="834"/>
                      <a:pt x="0" y="656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55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44"/>
              <p:cNvSpPr/>
              <p:nvPr/>
            </p:nvSpPr>
            <p:spPr>
              <a:xfrm>
                <a:off x="1626975" y="1404475"/>
                <a:ext cx="155700" cy="72650"/>
              </a:xfrm>
              <a:custGeom>
                <a:avLst/>
                <a:gdLst/>
                <a:ahLst/>
                <a:cxnLst/>
                <a:rect l="l" t="t" r="r" b="b"/>
                <a:pathLst>
                  <a:path w="6228" h="2906" extrusionOk="0">
                    <a:moveTo>
                      <a:pt x="1" y="0"/>
                    </a:moveTo>
                    <a:lnTo>
                      <a:pt x="1" y="2905"/>
                    </a:lnTo>
                    <a:lnTo>
                      <a:pt x="6228" y="2905"/>
                    </a:lnTo>
                    <a:lnTo>
                      <a:pt x="622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63" name="Google Shape;2363;p44"/>
          <p:cNvGrpSpPr/>
          <p:nvPr/>
        </p:nvGrpSpPr>
        <p:grpSpPr>
          <a:xfrm rot="-463991">
            <a:off x="7279872" y="2477592"/>
            <a:ext cx="1747157" cy="2313435"/>
            <a:chOff x="3079550" y="2361275"/>
            <a:chExt cx="565275" cy="750425"/>
          </a:xfrm>
        </p:grpSpPr>
        <p:sp>
          <p:nvSpPr>
            <p:cNvPr id="2364" name="Google Shape;2364;p44"/>
            <p:cNvSpPr/>
            <p:nvPr/>
          </p:nvSpPr>
          <p:spPr>
            <a:xfrm>
              <a:off x="3079550" y="2361288"/>
              <a:ext cx="565275" cy="750400"/>
            </a:xfrm>
            <a:custGeom>
              <a:avLst/>
              <a:gdLst/>
              <a:ahLst/>
              <a:cxnLst/>
              <a:rect l="l" t="t" r="r" b="b"/>
              <a:pathLst>
                <a:path w="22611" h="30016" extrusionOk="0">
                  <a:moveTo>
                    <a:pt x="11061" y="0"/>
                  </a:moveTo>
                  <a:cubicBezTo>
                    <a:pt x="10692" y="0"/>
                    <a:pt x="10382" y="298"/>
                    <a:pt x="10382" y="679"/>
                  </a:cubicBezTo>
                  <a:cubicBezTo>
                    <a:pt x="10382" y="964"/>
                    <a:pt x="10573" y="1214"/>
                    <a:pt x="10835" y="1310"/>
                  </a:cubicBezTo>
                  <a:lnTo>
                    <a:pt x="10835" y="2917"/>
                  </a:lnTo>
                  <a:lnTo>
                    <a:pt x="9108" y="2917"/>
                  </a:lnTo>
                  <a:lnTo>
                    <a:pt x="9108" y="4596"/>
                  </a:lnTo>
                  <a:lnTo>
                    <a:pt x="7299" y="4596"/>
                  </a:lnTo>
                  <a:lnTo>
                    <a:pt x="7299" y="5417"/>
                  </a:lnTo>
                  <a:lnTo>
                    <a:pt x="6001" y="5417"/>
                  </a:lnTo>
                  <a:lnTo>
                    <a:pt x="6001" y="12823"/>
                  </a:lnTo>
                  <a:lnTo>
                    <a:pt x="4834" y="12823"/>
                  </a:lnTo>
                  <a:lnTo>
                    <a:pt x="4834" y="14859"/>
                  </a:lnTo>
                  <a:lnTo>
                    <a:pt x="4834" y="14907"/>
                  </a:lnTo>
                  <a:lnTo>
                    <a:pt x="4834" y="16883"/>
                  </a:lnTo>
                  <a:lnTo>
                    <a:pt x="4834" y="16943"/>
                  </a:lnTo>
                  <a:lnTo>
                    <a:pt x="4834" y="18919"/>
                  </a:lnTo>
                  <a:lnTo>
                    <a:pt x="4834" y="18979"/>
                  </a:lnTo>
                  <a:lnTo>
                    <a:pt x="4834" y="19705"/>
                  </a:lnTo>
                  <a:cubicBezTo>
                    <a:pt x="2798" y="21515"/>
                    <a:pt x="1512" y="24158"/>
                    <a:pt x="1512" y="27099"/>
                  </a:cubicBezTo>
                  <a:lnTo>
                    <a:pt x="1512" y="28087"/>
                  </a:lnTo>
                  <a:lnTo>
                    <a:pt x="0" y="28087"/>
                  </a:lnTo>
                  <a:lnTo>
                    <a:pt x="0" y="30016"/>
                  </a:lnTo>
                  <a:lnTo>
                    <a:pt x="4012" y="30016"/>
                  </a:lnTo>
                  <a:lnTo>
                    <a:pt x="4012" y="28087"/>
                  </a:lnTo>
                  <a:lnTo>
                    <a:pt x="2477" y="28087"/>
                  </a:lnTo>
                  <a:lnTo>
                    <a:pt x="2477" y="27099"/>
                  </a:lnTo>
                  <a:cubicBezTo>
                    <a:pt x="2477" y="24765"/>
                    <a:pt x="3370" y="22646"/>
                    <a:pt x="4834" y="21050"/>
                  </a:cubicBezTo>
                  <a:lnTo>
                    <a:pt x="4834" y="22991"/>
                  </a:lnTo>
                  <a:lnTo>
                    <a:pt x="4834" y="23039"/>
                  </a:lnTo>
                  <a:lnTo>
                    <a:pt x="4834" y="25075"/>
                  </a:lnTo>
                  <a:lnTo>
                    <a:pt x="6560" y="25075"/>
                  </a:lnTo>
                  <a:cubicBezTo>
                    <a:pt x="6549" y="25217"/>
                    <a:pt x="6549" y="25360"/>
                    <a:pt x="6549" y="25491"/>
                  </a:cubicBezTo>
                  <a:cubicBezTo>
                    <a:pt x="6549" y="27992"/>
                    <a:pt x="8573" y="30016"/>
                    <a:pt x="11061" y="30016"/>
                  </a:cubicBezTo>
                  <a:cubicBezTo>
                    <a:pt x="13561" y="30016"/>
                    <a:pt x="15585" y="27992"/>
                    <a:pt x="15585" y="25491"/>
                  </a:cubicBezTo>
                  <a:cubicBezTo>
                    <a:pt x="15585" y="25360"/>
                    <a:pt x="15573" y="25217"/>
                    <a:pt x="15562" y="25075"/>
                  </a:cubicBezTo>
                  <a:lnTo>
                    <a:pt x="17264" y="25075"/>
                  </a:lnTo>
                  <a:lnTo>
                    <a:pt x="17264" y="23039"/>
                  </a:lnTo>
                  <a:lnTo>
                    <a:pt x="17264" y="22991"/>
                  </a:lnTo>
                  <a:lnTo>
                    <a:pt x="17264" y="21015"/>
                  </a:lnTo>
                  <a:lnTo>
                    <a:pt x="17264" y="20955"/>
                  </a:lnTo>
                  <a:lnTo>
                    <a:pt x="17264" y="20562"/>
                  </a:lnTo>
                  <a:cubicBezTo>
                    <a:pt x="19014" y="22181"/>
                    <a:pt x="20122" y="24515"/>
                    <a:pt x="20122" y="27099"/>
                  </a:cubicBezTo>
                  <a:lnTo>
                    <a:pt x="20122" y="28087"/>
                  </a:lnTo>
                  <a:lnTo>
                    <a:pt x="18598" y="28087"/>
                  </a:lnTo>
                  <a:lnTo>
                    <a:pt x="18598" y="30016"/>
                  </a:lnTo>
                  <a:lnTo>
                    <a:pt x="22610" y="30016"/>
                  </a:lnTo>
                  <a:lnTo>
                    <a:pt x="22610" y="28087"/>
                  </a:lnTo>
                  <a:lnTo>
                    <a:pt x="21086" y="28087"/>
                  </a:lnTo>
                  <a:lnTo>
                    <a:pt x="21086" y="27099"/>
                  </a:lnTo>
                  <a:cubicBezTo>
                    <a:pt x="21086" y="23920"/>
                    <a:pt x="19586" y="21098"/>
                    <a:pt x="17264" y="19300"/>
                  </a:cubicBezTo>
                  <a:lnTo>
                    <a:pt x="17264" y="18979"/>
                  </a:lnTo>
                  <a:lnTo>
                    <a:pt x="17264" y="18919"/>
                  </a:lnTo>
                  <a:lnTo>
                    <a:pt x="17264" y="16943"/>
                  </a:lnTo>
                  <a:lnTo>
                    <a:pt x="17264" y="16883"/>
                  </a:lnTo>
                  <a:lnTo>
                    <a:pt x="17264" y="14907"/>
                  </a:lnTo>
                  <a:lnTo>
                    <a:pt x="17264" y="14859"/>
                  </a:lnTo>
                  <a:lnTo>
                    <a:pt x="17264" y="12823"/>
                  </a:lnTo>
                  <a:lnTo>
                    <a:pt x="16121" y="12823"/>
                  </a:lnTo>
                  <a:lnTo>
                    <a:pt x="16121" y="5417"/>
                  </a:lnTo>
                  <a:lnTo>
                    <a:pt x="14823" y="5417"/>
                  </a:lnTo>
                  <a:lnTo>
                    <a:pt x="14823" y="4596"/>
                  </a:lnTo>
                  <a:lnTo>
                    <a:pt x="13014" y="4596"/>
                  </a:lnTo>
                  <a:lnTo>
                    <a:pt x="13014" y="2917"/>
                  </a:lnTo>
                  <a:lnTo>
                    <a:pt x="11287" y="2917"/>
                  </a:lnTo>
                  <a:lnTo>
                    <a:pt x="11287" y="1310"/>
                  </a:lnTo>
                  <a:cubicBezTo>
                    <a:pt x="11549" y="1214"/>
                    <a:pt x="11740" y="964"/>
                    <a:pt x="11740" y="679"/>
                  </a:cubicBezTo>
                  <a:cubicBezTo>
                    <a:pt x="11740" y="310"/>
                    <a:pt x="11430" y="0"/>
                    <a:pt x="11061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65" name="Google Shape;2365;p44"/>
            <p:cNvGrpSpPr/>
            <p:nvPr/>
          </p:nvGrpSpPr>
          <p:grpSpPr>
            <a:xfrm>
              <a:off x="3079550" y="2361275"/>
              <a:ext cx="565275" cy="750425"/>
              <a:chOff x="3079550" y="1008875"/>
              <a:chExt cx="565275" cy="750425"/>
            </a:xfrm>
          </p:grpSpPr>
          <p:sp>
            <p:nvSpPr>
              <p:cNvPr id="2366" name="Google Shape;2366;p44"/>
              <p:cNvSpPr/>
              <p:nvPr/>
            </p:nvSpPr>
            <p:spPr>
              <a:xfrm>
                <a:off x="3350400" y="1025850"/>
                <a:ext cx="11350" cy="872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490" extrusionOk="0">
                    <a:moveTo>
                      <a:pt x="1" y="1"/>
                    </a:moveTo>
                    <a:lnTo>
                      <a:pt x="1" y="3489"/>
                    </a:lnTo>
                    <a:lnTo>
                      <a:pt x="453" y="3489"/>
                    </a:lnTo>
                    <a:lnTo>
                      <a:pt x="45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44"/>
              <p:cNvSpPr/>
              <p:nvPr/>
            </p:nvSpPr>
            <p:spPr>
              <a:xfrm>
                <a:off x="3339100" y="1008875"/>
                <a:ext cx="33950" cy="33975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1359" extrusionOk="0">
                    <a:moveTo>
                      <a:pt x="679" y="1"/>
                    </a:moveTo>
                    <a:cubicBezTo>
                      <a:pt x="298" y="1"/>
                      <a:pt x="0" y="310"/>
                      <a:pt x="0" y="680"/>
                    </a:cubicBezTo>
                    <a:cubicBezTo>
                      <a:pt x="0" y="1061"/>
                      <a:pt x="310" y="1358"/>
                      <a:pt x="679" y="1358"/>
                    </a:cubicBezTo>
                    <a:cubicBezTo>
                      <a:pt x="1048" y="1358"/>
                      <a:pt x="1358" y="1049"/>
                      <a:pt x="1358" y="680"/>
                    </a:cubicBezTo>
                    <a:cubicBezTo>
                      <a:pt x="1358" y="310"/>
                      <a:pt x="1048" y="1"/>
                      <a:pt x="67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44"/>
              <p:cNvSpPr/>
              <p:nvPr/>
            </p:nvSpPr>
            <p:spPr>
              <a:xfrm>
                <a:off x="3229550" y="1144325"/>
                <a:ext cx="253050" cy="347375"/>
              </a:xfrm>
              <a:custGeom>
                <a:avLst/>
                <a:gdLst/>
                <a:ahLst/>
                <a:cxnLst/>
                <a:rect l="l" t="t" r="r" b="b"/>
                <a:pathLst>
                  <a:path w="10122" h="13895" extrusionOk="0">
                    <a:moveTo>
                      <a:pt x="1" y="0"/>
                    </a:moveTo>
                    <a:lnTo>
                      <a:pt x="1" y="8835"/>
                    </a:lnTo>
                    <a:cubicBezTo>
                      <a:pt x="1" y="11633"/>
                      <a:pt x="2263" y="13895"/>
                      <a:pt x="5061" y="13895"/>
                    </a:cubicBezTo>
                    <a:cubicBezTo>
                      <a:pt x="7859" y="13895"/>
                      <a:pt x="10121" y="11633"/>
                      <a:pt x="10121" y="8835"/>
                    </a:cubicBezTo>
                    <a:lnTo>
                      <a:pt x="1012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44"/>
              <p:cNvSpPr/>
              <p:nvPr/>
            </p:nvSpPr>
            <p:spPr>
              <a:xfrm>
                <a:off x="3242950" y="1533350"/>
                <a:ext cx="226250" cy="225950"/>
              </a:xfrm>
              <a:custGeom>
                <a:avLst/>
                <a:gdLst/>
                <a:ahLst/>
                <a:cxnLst/>
                <a:rect l="l" t="t" r="r" b="b"/>
                <a:pathLst>
                  <a:path w="9050" h="9038" extrusionOk="0">
                    <a:moveTo>
                      <a:pt x="4525" y="1"/>
                    </a:moveTo>
                    <a:cubicBezTo>
                      <a:pt x="2025" y="1"/>
                      <a:pt x="1" y="2025"/>
                      <a:pt x="1" y="4513"/>
                    </a:cubicBezTo>
                    <a:cubicBezTo>
                      <a:pt x="1" y="7013"/>
                      <a:pt x="2037" y="9037"/>
                      <a:pt x="4525" y="9037"/>
                    </a:cubicBezTo>
                    <a:cubicBezTo>
                      <a:pt x="7025" y="9037"/>
                      <a:pt x="9049" y="7013"/>
                      <a:pt x="9049" y="4513"/>
                    </a:cubicBezTo>
                    <a:cubicBezTo>
                      <a:pt x="9049" y="2025"/>
                      <a:pt x="7025" y="1"/>
                      <a:pt x="45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44"/>
              <p:cNvSpPr/>
              <p:nvPr/>
            </p:nvSpPr>
            <p:spPr>
              <a:xfrm>
                <a:off x="3312300" y="1602700"/>
                <a:ext cx="87550" cy="87250"/>
              </a:xfrm>
              <a:custGeom>
                <a:avLst/>
                <a:gdLst/>
                <a:ahLst/>
                <a:cxnLst/>
                <a:rect l="l" t="t" r="r" b="b"/>
                <a:pathLst>
                  <a:path w="3502" h="3490" extrusionOk="0">
                    <a:moveTo>
                      <a:pt x="1751" y="1"/>
                    </a:moveTo>
                    <a:cubicBezTo>
                      <a:pt x="787" y="1"/>
                      <a:pt x="1" y="775"/>
                      <a:pt x="1" y="1739"/>
                    </a:cubicBezTo>
                    <a:cubicBezTo>
                      <a:pt x="1" y="2715"/>
                      <a:pt x="787" y="3489"/>
                      <a:pt x="1751" y="3489"/>
                    </a:cubicBezTo>
                    <a:cubicBezTo>
                      <a:pt x="2715" y="3489"/>
                      <a:pt x="3501" y="2715"/>
                      <a:pt x="3501" y="1739"/>
                    </a:cubicBezTo>
                    <a:cubicBezTo>
                      <a:pt x="3501" y="775"/>
                      <a:pt x="2715" y="1"/>
                      <a:pt x="17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44"/>
              <p:cNvSpPr/>
              <p:nvPr/>
            </p:nvSpPr>
            <p:spPr>
              <a:xfrm>
                <a:off x="3272125" y="1262200"/>
                <a:ext cx="1679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6716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6716" y="4143"/>
                    </a:lnTo>
                    <a:lnTo>
                      <a:pt x="67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44"/>
              <p:cNvSpPr/>
              <p:nvPr/>
            </p:nvSpPr>
            <p:spPr>
              <a:xfrm>
                <a:off x="3117350" y="1440200"/>
                <a:ext cx="489375" cy="286050"/>
              </a:xfrm>
              <a:custGeom>
                <a:avLst/>
                <a:gdLst/>
                <a:ahLst/>
                <a:cxnLst/>
                <a:rect l="l" t="t" r="r" b="b"/>
                <a:pathLst>
                  <a:path w="19575" h="11442" extrusionOk="0">
                    <a:moveTo>
                      <a:pt x="9775" y="0"/>
                    </a:moveTo>
                    <a:cubicBezTo>
                      <a:pt x="4382" y="0"/>
                      <a:pt x="0" y="4417"/>
                      <a:pt x="0" y="9846"/>
                    </a:cubicBezTo>
                    <a:lnTo>
                      <a:pt x="0" y="11442"/>
                    </a:lnTo>
                    <a:lnTo>
                      <a:pt x="965" y="11442"/>
                    </a:lnTo>
                    <a:lnTo>
                      <a:pt x="965" y="9846"/>
                    </a:lnTo>
                    <a:cubicBezTo>
                      <a:pt x="965" y="4941"/>
                      <a:pt x="4917" y="964"/>
                      <a:pt x="9775" y="964"/>
                    </a:cubicBezTo>
                    <a:lnTo>
                      <a:pt x="9799" y="964"/>
                    </a:lnTo>
                    <a:cubicBezTo>
                      <a:pt x="14657" y="964"/>
                      <a:pt x="18610" y="4941"/>
                      <a:pt x="18610" y="9846"/>
                    </a:cubicBezTo>
                    <a:lnTo>
                      <a:pt x="18610" y="11442"/>
                    </a:lnTo>
                    <a:lnTo>
                      <a:pt x="19574" y="11442"/>
                    </a:lnTo>
                    <a:lnTo>
                      <a:pt x="19574" y="9846"/>
                    </a:lnTo>
                    <a:cubicBezTo>
                      <a:pt x="19574" y="4417"/>
                      <a:pt x="15181" y="0"/>
                      <a:pt x="97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44"/>
              <p:cNvSpPr/>
              <p:nvPr/>
            </p:nvSpPr>
            <p:spPr>
              <a:xfrm>
                <a:off x="3200400" y="15836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44"/>
              <p:cNvSpPr/>
              <p:nvPr/>
            </p:nvSpPr>
            <p:spPr>
              <a:xfrm>
                <a:off x="3252175" y="15836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44"/>
              <p:cNvSpPr/>
              <p:nvPr/>
            </p:nvSpPr>
            <p:spPr>
              <a:xfrm>
                <a:off x="3303975" y="15836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44"/>
              <p:cNvSpPr/>
              <p:nvPr/>
            </p:nvSpPr>
            <p:spPr>
              <a:xfrm>
                <a:off x="3355475" y="15836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44"/>
              <p:cNvSpPr/>
              <p:nvPr/>
            </p:nvSpPr>
            <p:spPr>
              <a:xfrm>
                <a:off x="3407250" y="15836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44"/>
              <p:cNvSpPr/>
              <p:nvPr/>
            </p:nvSpPr>
            <p:spPr>
              <a:xfrm>
                <a:off x="3459050" y="15836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44"/>
              <p:cNvSpPr/>
              <p:nvPr/>
            </p:nvSpPr>
            <p:spPr>
              <a:xfrm>
                <a:off x="3200400" y="15327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44"/>
              <p:cNvSpPr/>
              <p:nvPr/>
            </p:nvSpPr>
            <p:spPr>
              <a:xfrm>
                <a:off x="3252175" y="15327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44"/>
              <p:cNvSpPr/>
              <p:nvPr/>
            </p:nvSpPr>
            <p:spPr>
              <a:xfrm>
                <a:off x="3303975" y="15327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44"/>
              <p:cNvSpPr/>
              <p:nvPr/>
            </p:nvSpPr>
            <p:spPr>
              <a:xfrm>
                <a:off x="3355475" y="15327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44"/>
              <p:cNvSpPr/>
              <p:nvPr/>
            </p:nvSpPr>
            <p:spPr>
              <a:xfrm>
                <a:off x="3407250" y="15327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44"/>
              <p:cNvSpPr/>
              <p:nvPr/>
            </p:nvSpPr>
            <p:spPr>
              <a:xfrm>
                <a:off x="3459050" y="15327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44"/>
              <p:cNvSpPr/>
              <p:nvPr/>
            </p:nvSpPr>
            <p:spPr>
              <a:xfrm>
                <a:off x="3200400" y="1481850"/>
                <a:ext cx="52100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97" extrusionOk="0">
                    <a:moveTo>
                      <a:pt x="0" y="1"/>
                    </a:moveTo>
                    <a:lnTo>
                      <a:pt x="0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44"/>
              <p:cNvSpPr/>
              <p:nvPr/>
            </p:nvSpPr>
            <p:spPr>
              <a:xfrm>
                <a:off x="3252175" y="1481850"/>
                <a:ext cx="5212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97" extrusionOk="0">
                    <a:moveTo>
                      <a:pt x="1" y="1"/>
                    </a:moveTo>
                    <a:lnTo>
                      <a:pt x="1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44"/>
              <p:cNvSpPr/>
              <p:nvPr/>
            </p:nvSpPr>
            <p:spPr>
              <a:xfrm>
                <a:off x="3303975" y="1481850"/>
                <a:ext cx="52100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97" extrusionOk="0">
                    <a:moveTo>
                      <a:pt x="0" y="1"/>
                    </a:moveTo>
                    <a:lnTo>
                      <a:pt x="0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44"/>
              <p:cNvSpPr/>
              <p:nvPr/>
            </p:nvSpPr>
            <p:spPr>
              <a:xfrm>
                <a:off x="3355475" y="1481850"/>
                <a:ext cx="52100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97" extrusionOk="0">
                    <a:moveTo>
                      <a:pt x="0" y="1"/>
                    </a:moveTo>
                    <a:lnTo>
                      <a:pt x="0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44"/>
              <p:cNvSpPr/>
              <p:nvPr/>
            </p:nvSpPr>
            <p:spPr>
              <a:xfrm>
                <a:off x="3407250" y="1481850"/>
                <a:ext cx="5212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97" extrusionOk="0">
                    <a:moveTo>
                      <a:pt x="1" y="1"/>
                    </a:moveTo>
                    <a:lnTo>
                      <a:pt x="1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44"/>
              <p:cNvSpPr/>
              <p:nvPr/>
            </p:nvSpPr>
            <p:spPr>
              <a:xfrm>
                <a:off x="3459050" y="1481850"/>
                <a:ext cx="5212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97" extrusionOk="0">
                    <a:moveTo>
                      <a:pt x="1" y="1"/>
                    </a:moveTo>
                    <a:lnTo>
                      <a:pt x="1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44"/>
              <p:cNvSpPr/>
              <p:nvPr/>
            </p:nvSpPr>
            <p:spPr>
              <a:xfrm>
                <a:off x="3200400" y="14312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44"/>
              <p:cNvSpPr/>
              <p:nvPr/>
            </p:nvSpPr>
            <p:spPr>
              <a:xfrm>
                <a:off x="3252175" y="14312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" name="Google Shape;2393;p44"/>
              <p:cNvSpPr/>
              <p:nvPr/>
            </p:nvSpPr>
            <p:spPr>
              <a:xfrm>
                <a:off x="3303975" y="14312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44"/>
              <p:cNvSpPr/>
              <p:nvPr/>
            </p:nvSpPr>
            <p:spPr>
              <a:xfrm>
                <a:off x="3355475" y="14312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44"/>
              <p:cNvSpPr/>
              <p:nvPr/>
            </p:nvSpPr>
            <p:spPr>
              <a:xfrm>
                <a:off x="3407250" y="14312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44"/>
              <p:cNvSpPr/>
              <p:nvPr/>
            </p:nvSpPr>
            <p:spPr>
              <a:xfrm>
                <a:off x="3459050" y="14312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44"/>
              <p:cNvSpPr/>
              <p:nvPr/>
            </p:nvSpPr>
            <p:spPr>
              <a:xfrm>
                <a:off x="3200400" y="13803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44"/>
              <p:cNvSpPr/>
              <p:nvPr/>
            </p:nvSpPr>
            <p:spPr>
              <a:xfrm>
                <a:off x="3252175" y="13803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44"/>
              <p:cNvSpPr/>
              <p:nvPr/>
            </p:nvSpPr>
            <p:spPr>
              <a:xfrm>
                <a:off x="3303975" y="13803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44"/>
              <p:cNvSpPr/>
              <p:nvPr/>
            </p:nvSpPr>
            <p:spPr>
              <a:xfrm>
                <a:off x="3355475" y="13803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44"/>
              <p:cNvSpPr/>
              <p:nvPr/>
            </p:nvSpPr>
            <p:spPr>
              <a:xfrm>
                <a:off x="3407250" y="13803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44"/>
              <p:cNvSpPr/>
              <p:nvPr/>
            </p:nvSpPr>
            <p:spPr>
              <a:xfrm>
                <a:off x="3459050" y="13803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44"/>
              <p:cNvSpPr/>
              <p:nvPr/>
            </p:nvSpPr>
            <p:spPr>
              <a:xfrm>
                <a:off x="3200400" y="13294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44"/>
              <p:cNvSpPr/>
              <p:nvPr/>
            </p:nvSpPr>
            <p:spPr>
              <a:xfrm>
                <a:off x="3252175" y="13294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44"/>
              <p:cNvSpPr/>
              <p:nvPr/>
            </p:nvSpPr>
            <p:spPr>
              <a:xfrm>
                <a:off x="3303975" y="13294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44"/>
              <p:cNvSpPr/>
              <p:nvPr/>
            </p:nvSpPr>
            <p:spPr>
              <a:xfrm>
                <a:off x="3355475" y="13294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44"/>
              <p:cNvSpPr/>
              <p:nvPr/>
            </p:nvSpPr>
            <p:spPr>
              <a:xfrm>
                <a:off x="3407250" y="13294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44"/>
              <p:cNvSpPr/>
              <p:nvPr/>
            </p:nvSpPr>
            <p:spPr>
              <a:xfrm>
                <a:off x="3459050" y="13294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44"/>
              <p:cNvSpPr/>
              <p:nvPr/>
            </p:nvSpPr>
            <p:spPr>
              <a:xfrm>
                <a:off x="3079550" y="1711050"/>
                <a:ext cx="100325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4013" h="1930" extrusionOk="0">
                    <a:moveTo>
                      <a:pt x="0" y="1"/>
                    </a:moveTo>
                    <a:lnTo>
                      <a:pt x="0" y="1929"/>
                    </a:lnTo>
                    <a:lnTo>
                      <a:pt x="4012" y="1929"/>
                    </a:lnTo>
                    <a:lnTo>
                      <a:pt x="401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44"/>
              <p:cNvSpPr/>
              <p:nvPr/>
            </p:nvSpPr>
            <p:spPr>
              <a:xfrm>
                <a:off x="3544475" y="1711050"/>
                <a:ext cx="100350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4014" h="1930" extrusionOk="0">
                    <a:moveTo>
                      <a:pt x="1" y="1"/>
                    </a:moveTo>
                    <a:lnTo>
                      <a:pt x="1" y="1929"/>
                    </a:lnTo>
                    <a:lnTo>
                      <a:pt x="4013" y="1929"/>
                    </a:lnTo>
                    <a:lnTo>
                      <a:pt x="401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44"/>
              <p:cNvSpPr/>
              <p:nvPr/>
            </p:nvSpPr>
            <p:spPr>
              <a:xfrm>
                <a:off x="3272125" y="12008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0" y="0"/>
                    </a:moveTo>
                    <a:lnTo>
                      <a:pt x="0" y="1465"/>
                    </a:lnTo>
                    <a:lnTo>
                      <a:pt x="929" y="1465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" name="Google Shape;2412;p44"/>
              <p:cNvSpPr/>
              <p:nvPr/>
            </p:nvSpPr>
            <p:spPr>
              <a:xfrm>
                <a:off x="3344450" y="12008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1" y="0"/>
                    </a:moveTo>
                    <a:lnTo>
                      <a:pt x="1" y="1465"/>
                    </a:lnTo>
                    <a:lnTo>
                      <a:pt x="929" y="1465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" name="Google Shape;2413;p44"/>
              <p:cNvSpPr/>
              <p:nvPr/>
            </p:nvSpPr>
            <p:spPr>
              <a:xfrm>
                <a:off x="3344450" y="12008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1" y="0"/>
                    </a:moveTo>
                    <a:lnTo>
                      <a:pt x="1" y="1465"/>
                    </a:lnTo>
                    <a:lnTo>
                      <a:pt x="929" y="1465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" name="Google Shape;2414;p44"/>
              <p:cNvSpPr/>
              <p:nvPr/>
            </p:nvSpPr>
            <p:spPr>
              <a:xfrm>
                <a:off x="3417075" y="1200875"/>
                <a:ext cx="229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465" extrusionOk="0">
                    <a:moveTo>
                      <a:pt x="1" y="0"/>
                    </a:moveTo>
                    <a:lnTo>
                      <a:pt x="1" y="1465"/>
                    </a:lnTo>
                    <a:lnTo>
                      <a:pt x="918" y="1465"/>
                    </a:lnTo>
                    <a:lnTo>
                      <a:pt x="9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" name="Google Shape;2415;p44"/>
              <p:cNvSpPr/>
              <p:nvPr/>
            </p:nvSpPr>
            <p:spPr>
              <a:xfrm>
                <a:off x="3262000" y="1123775"/>
                <a:ext cx="188150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7526" h="823" extrusionOk="0">
                    <a:moveTo>
                      <a:pt x="1" y="1"/>
                    </a:moveTo>
                    <a:lnTo>
                      <a:pt x="1" y="822"/>
                    </a:lnTo>
                    <a:lnTo>
                      <a:pt x="7525" y="822"/>
                    </a:lnTo>
                    <a:lnTo>
                      <a:pt x="752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44"/>
              <p:cNvSpPr/>
              <p:nvPr/>
            </p:nvSpPr>
            <p:spPr>
              <a:xfrm>
                <a:off x="3307250" y="1081800"/>
                <a:ext cx="97350" cy="42000"/>
              </a:xfrm>
              <a:custGeom>
                <a:avLst/>
                <a:gdLst/>
                <a:ahLst/>
                <a:cxnLst/>
                <a:rect l="l" t="t" r="r" b="b"/>
                <a:pathLst>
                  <a:path w="3894" h="1680" extrusionOk="0">
                    <a:moveTo>
                      <a:pt x="0" y="1"/>
                    </a:moveTo>
                    <a:lnTo>
                      <a:pt x="0" y="1680"/>
                    </a:lnTo>
                    <a:lnTo>
                      <a:pt x="3894" y="1680"/>
                    </a:lnTo>
                    <a:lnTo>
                      <a:pt x="389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17" name="Google Shape;2417;p44"/>
          <p:cNvGrpSpPr/>
          <p:nvPr/>
        </p:nvGrpSpPr>
        <p:grpSpPr>
          <a:xfrm rot="914391">
            <a:off x="7949111" y="379269"/>
            <a:ext cx="836213" cy="1254211"/>
            <a:chOff x="6630575" y="1482600"/>
            <a:chExt cx="292025" cy="438475"/>
          </a:xfrm>
        </p:grpSpPr>
        <p:sp>
          <p:nvSpPr>
            <p:cNvPr id="2418" name="Google Shape;2418;p44"/>
            <p:cNvSpPr/>
            <p:nvPr/>
          </p:nvSpPr>
          <p:spPr>
            <a:xfrm>
              <a:off x="6630575" y="1482750"/>
              <a:ext cx="292025" cy="438175"/>
            </a:xfrm>
            <a:custGeom>
              <a:avLst/>
              <a:gdLst/>
              <a:ahLst/>
              <a:cxnLst/>
              <a:rect l="l" t="t" r="r" b="b"/>
              <a:pathLst>
                <a:path w="11681" h="17527" extrusionOk="0">
                  <a:moveTo>
                    <a:pt x="5847" y="0"/>
                  </a:moveTo>
                  <a:cubicBezTo>
                    <a:pt x="2620" y="0"/>
                    <a:pt x="1" y="2608"/>
                    <a:pt x="1" y="5835"/>
                  </a:cubicBezTo>
                  <a:lnTo>
                    <a:pt x="1" y="9633"/>
                  </a:lnTo>
                  <a:lnTo>
                    <a:pt x="1" y="14586"/>
                  </a:lnTo>
                  <a:lnTo>
                    <a:pt x="1" y="14990"/>
                  </a:lnTo>
                  <a:lnTo>
                    <a:pt x="1" y="15395"/>
                  </a:lnTo>
                  <a:lnTo>
                    <a:pt x="1" y="16538"/>
                  </a:lnTo>
                  <a:lnTo>
                    <a:pt x="1" y="16788"/>
                  </a:lnTo>
                  <a:cubicBezTo>
                    <a:pt x="1" y="16836"/>
                    <a:pt x="13" y="16872"/>
                    <a:pt x="13" y="16919"/>
                  </a:cubicBezTo>
                  <a:lnTo>
                    <a:pt x="24" y="16955"/>
                  </a:lnTo>
                  <a:cubicBezTo>
                    <a:pt x="36" y="16991"/>
                    <a:pt x="36" y="17026"/>
                    <a:pt x="48" y="17050"/>
                  </a:cubicBezTo>
                  <a:cubicBezTo>
                    <a:pt x="60" y="17062"/>
                    <a:pt x="60" y="17074"/>
                    <a:pt x="72" y="17086"/>
                  </a:cubicBezTo>
                  <a:cubicBezTo>
                    <a:pt x="84" y="17122"/>
                    <a:pt x="96" y="17145"/>
                    <a:pt x="120" y="17181"/>
                  </a:cubicBezTo>
                  <a:cubicBezTo>
                    <a:pt x="120" y="17193"/>
                    <a:pt x="132" y="17193"/>
                    <a:pt x="132" y="17205"/>
                  </a:cubicBezTo>
                  <a:cubicBezTo>
                    <a:pt x="155" y="17241"/>
                    <a:pt x="179" y="17265"/>
                    <a:pt x="215" y="17300"/>
                  </a:cubicBezTo>
                  <a:cubicBezTo>
                    <a:pt x="227" y="17312"/>
                    <a:pt x="239" y="17324"/>
                    <a:pt x="239" y="17324"/>
                  </a:cubicBezTo>
                  <a:cubicBezTo>
                    <a:pt x="263" y="17348"/>
                    <a:pt x="286" y="17372"/>
                    <a:pt x="310" y="17384"/>
                  </a:cubicBezTo>
                  <a:cubicBezTo>
                    <a:pt x="322" y="17395"/>
                    <a:pt x="334" y="17407"/>
                    <a:pt x="346" y="17407"/>
                  </a:cubicBezTo>
                  <a:cubicBezTo>
                    <a:pt x="370" y="17431"/>
                    <a:pt x="394" y="17443"/>
                    <a:pt x="429" y="17455"/>
                  </a:cubicBezTo>
                  <a:cubicBezTo>
                    <a:pt x="441" y="17455"/>
                    <a:pt x="453" y="17467"/>
                    <a:pt x="465" y="17467"/>
                  </a:cubicBezTo>
                  <a:cubicBezTo>
                    <a:pt x="465" y="17479"/>
                    <a:pt x="477" y="17479"/>
                    <a:pt x="477" y="17479"/>
                  </a:cubicBezTo>
                  <a:cubicBezTo>
                    <a:pt x="560" y="17503"/>
                    <a:pt x="655" y="17526"/>
                    <a:pt x="751" y="17526"/>
                  </a:cubicBezTo>
                  <a:lnTo>
                    <a:pt x="10931" y="17526"/>
                  </a:lnTo>
                  <a:cubicBezTo>
                    <a:pt x="11347" y="17526"/>
                    <a:pt x="11681" y="17193"/>
                    <a:pt x="11681" y="16788"/>
                  </a:cubicBezTo>
                  <a:lnTo>
                    <a:pt x="11681" y="16133"/>
                  </a:lnTo>
                  <a:lnTo>
                    <a:pt x="11681" y="15383"/>
                  </a:lnTo>
                  <a:lnTo>
                    <a:pt x="11681" y="14979"/>
                  </a:lnTo>
                  <a:lnTo>
                    <a:pt x="11681" y="14574"/>
                  </a:lnTo>
                  <a:lnTo>
                    <a:pt x="11681" y="9633"/>
                  </a:lnTo>
                  <a:lnTo>
                    <a:pt x="11681" y="5835"/>
                  </a:lnTo>
                  <a:cubicBezTo>
                    <a:pt x="11681" y="2608"/>
                    <a:pt x="9061" y="0"/>
                    <a:pt x="5847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19" name="Google Shape;2419;p44"/>
            <p:cNvGrpSpPr/>
            <p:nvPr/>
          </p:nvGrpSpPr>
          <p:grpSpPr>
            <a:xfrm>
              <a:off x="6630575" y="1482600"/>
              <a:ext cx="292025" cy="438475"/>
              <a:chOff x="6630575" y="-207050"/>
              <a:chExt cx="292025" cy="438475"/>
            </a:xfrm>
          </p:grpSpPr>
          <p:sp>
            <p:nvSpPr>
              <p:cNvPr id="2420" name="Google Shape;2420;p44"/>
              <p:cNvSpPr/>
              <p:nvPr/>
            </p:nvSpPr>
            <p:spPr>
              <a:xfrm>
                <a:off x="6630575" y="-207050"/>
                <a:ext cx="292025" cy="4384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7539" extrusionOk="0">
                    <a:moveTo>
                      <a:pt x="5847" y="1"/>
                    </a:moveTo>
                    <a:cubicBezTo>
                      <a:pt x="2620" y="1"/>
                      <a:pt x="1" y="2620"/>
                      <a:pt x="1" y="5847"/>
                    </a:cubicBezTo>
                    <a:lnTo>
                      <a:pt x="1" y="9645"/>
                    </a:lnTo>
                    <a:lnTo>
                      <a:pt x="1" y="16789"/>
                    </a:lnTo>
                    <a:cubicBezTo>
                      <a:pt x="1" y="17205"/>
                      <a:pt x="334" y="17539"/>
                      <a:pt x="751" y="17539"/>
                    </a:cubicBezTo>
                    <a:lnTo>
                      <a:pt x="10931" y="17539"/>
                    </a:lnTo>
                    <a:cubicBezTo>
                      <a:pt x="11347" y="17539"/>
                      <a:pt x="11681" y="17205"/>
                      <a:pt x="11681" y="16789"/>
                    </a:cubicBezTo>
                    <a:lnTo>
                      <a:pt x="11681" y="9645"/>
                    </a:lnTo>
                    <a:lnTo>
                      <a:pt x="11681" y="5847"/>
                    </a:lnTo>
                    <a:cubicBezTo>
                      <a:pt x="11681" y="2620"/>
                      <a:pt x="9061" y="1"/>
                      <a:pt x="58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44"/>
              <p:cNvSpPr/>
              <p:nvPr/>
            </p:nvSpPr>
            <p:spPr>
              <a:xfrm>
                <a:off x="6630575" y="167700"/>
                <a:ext cx="292025" cy="6372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2549" extrusionOk="0">
                    <a:moveTo>
                      <a:pt x="1" y="1"/>
                    </a:moveTo>
                    <a:lnTo>
                      <a:pt x="1" y="1799"/>
                    </a:lnTo>
                    <a:cubicBezTo>
                      <a:pt x="1" y="2215"/>
                      <a:pt x="334" y="2549"/>
                      <a:pt x="751" y="2549"/>
                    </a:cubicBezTo>
                    <a:lnTo>
                      <a:pt x="10931" y="2549"/>
                    </a:lnTo>
                    <a:cubicBezTo>
                      <a:pt x="11347" y="2549"/>
                      <a:pt x="11681" y="2215"/>
                      <a:pt x="11681" y="1799"/>
                    </a:cubicBezTo>
                    <a:lnTo>
                      <a:pt x="1168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44"/>
              <p:cNvSpPr/>
              <p:nvPr/>
            </p:nvSpPr>
            <p:spPr>
              <a:xfrm>
                <a:off x="6669275" y="45675"/>
                <a:ext cx="214325" cy="67300"/>
              </a:xfrm>
              <a:custGeom>
                <a:avLst/>
                <a:gdLst/>
                <a:ahLst/>
                <a:cxnLst/>
                <a:rect l="l" t="t" r="r" b="b"/>
                <a:pathLst>
                  <a:path w="8573" h="2692" extrusionOk="0">
                    <a:moveTo>
                      <a:pt x="1346" y="0"/>
                    </a:moveTo>
                    <a:cubicBezTo>
                      <a:pt x="608" y="0"/>
                      <a:pt x="0" y="608"/>
                      <a:pt x="0" y="1346"/>
                    </a:cubicBezTo>
                    <a:cubicBezTo>
                      <a:pt x="0" y="2084"/>
                      <a:pt x="608" y="2691"/>
                      <a:pt x="1346" y="2691"/>
                    </a:cubicBezTo>
                    <a:lnTo>
                      <a:pt x="7228" y="2691"/>
                    </a:lnTo>
                    <a:cubicBezTo>
                      <a:pt x="7978" y="2691"/>
                      <a:pt x="8573" y="2084"/>
                      <a:pt x="8573" y="1346"/>
                    </a:cubicBezTo>
                    <a:cubicBezTo>
                      <a:pt x="8573" y="608"/>
                      <a:pt x="7978" y="0"/>
                      <a:pt x="722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44"/>
              <p:cNvSpPr/>
              <p:nvPr/>
            </p:nvSpPr>
            <p:spPr>
              <a:xfrm>
                <a:off x="6663025" y="39425"/>
                <a:ext cx="227125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085" h="3192" extrusionOk="0">
                    <a:moveTo>
                      <a:pt x="7489" y="500"/>
                    </a:moveTo>
                    <a:cubicBezTo>
                      <a:pt x="8085" y="500"/>
                      <a:pt x="8573" y="989"/>
                      <a:pt x="8573" y="1596"/>
                    </a:cubicBezTo>
                    <a:cubicBezTo>
                      <a:pt x="8573" y="2203"/>
                      <a:pt x="8085" y="2691"/>
                      <a:pt x="7489" y="2691"/>
                    </a:cubicBezTo>
                    <a:lnTo>
                      <a:pt x="1608" y="2691"/>
                    </a:lnTo>
                    <a:cubicBezTo>
                      <a:pt x="1001" y="2691"/>
                      <a:pt x="512" y="2203"/>
                      <a:pt x="512" y="1596"/>
                    </a:cubicBezTo>
                    <a:cubicBezTo>
                      <a:pt x="512" y="989"/>
                      <a:pt x="1001" y="500"/>
                      <a:pt x="1608" y="500"/>
                    </a:cubicBezTo>
                    <a:close/>
                    <a:moveTo>
                      <a:pt x="1608" y="0"/>
                    </a:moveTo>
                    <a:cubicBezTo>
                      <a:pt x="715" y="0"/>
                      <a:pt x="0" y="715"/>
                      <a:pt x="0" y="1596"/>
                    </a:cubicBezTo>
                    <a:cubicBezTo>
                      <a:pt x="0" y="2477"/>
                      <a:pt x="715" y="3191"/>
                      <a:pt x="1608" y="3191"/>
                    </a:cubicBezTo>
                    <a:lnTo>
                      <a:pt x="7489" y="3191"/>
                    </a:lnTo>
                    <a:cubicBezTo>
                      <a:pt x="8371" y="3191"/>
                      <a:pt x="9085" y="2477"/>
                      <a:pt x="9085" y="1596"/>
                    </a:cubicBezTo>
                    <a:cubicBezTo>
                      <a:pt x="9085" y="715"/>
                      <a:pt x="8371" y="0"/>
                      <a:pt x="74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44"/>
              <p:cNvSpPr/>
              <p:nvPr/>
            </p:nvSpPr>
            <p:spPr>
              <a:xfrm>
                <a:off x="6700225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44"/>
              <p:cNvSpPr/>
              <p:nvPr/>
            </p:nvSpPr>
            <p:spPr>
              <a:xfrm>
                <a:off x="6735350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44"/>
              <p:cNvSpPr/>
              <p:nvPr/>
            </p:nvSpPr>
            <p:spPr>
              <a:xfrm>
                <a:off x="6770175" y="44775"/>
                <a:ext cx="128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13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13" y="2727"/>
                    </a:lnTo>
                    <a:lnTo>
                      <a:pt x="5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44"/>
              <p:cNvSpPr/>
              <p:nvPr/>
            </p:nvSpPr>
            <p:spPr>
              <a:xfrm>
                <a:off x="6805300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44"/>
              <p:cNvSpPr/>
              <p:nvPr/>
            </p:nvSpPr>
            <p:spPr>
              <a:xfrm>
                <a:off x="6840425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44"/>
              <p:cNvSpPr/>
              <p:nvPr/>
            </p:nvSpPr>
            <p:spPr>
              <a:xfrm>
                <a:off x="6630575" y="157600"/>
                <a:ext cx="292025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810" extrusionOk="0">
                    <a:moveTo>
                      <a:pt x="1" y="0"/>
                    </a:moveTo>
                    <a:lnTo>
                      <a:pt x="1" y="810"/>
                    </a:lnTo>
                    <a:lnTo>
                      <a:pt x="11681" y="810"/>
                    </a:lnTo>
                    <a:lnTo>
                      <a:pt x="116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44"/>
              <p:cNvSpPr/>
              <p:nvPr/>
            </p:nvSpPr>
            <p:spPr>
              <a:xfrm>
                <a:off x="6707675" y="-125775"/>
                <a:ext cx="137825" cy="137825"/>
              </a:xfrm>
              <a:custGeom>
                <a:avLst/>
                <a:gdLst/>
                <a:ahLst/>
                <a:cxnLst/>
                <a:rect l="l" t="t" r="r" b="b"/>
                <a:pathLst>
                  <a:path w="5513" h="5513" extrusionOk="0">
                    <a:moveTo>
                      <a:pt x="2751" y="0"/>
                    </a:moveTo>
                    <a:cubicBezTo>
                      <a:pt x="1227" y="0"/>
                      <a:pt x="0" y="1239"/>
                      <a:pt x="0" y="2763"/>
                    </a:cubicBezTo>
                    <a:cubicBezTo>
                      <a:pt x="0" y="4287"/>
                      <a:pt x="1227" y="5513"/>
                      <a:pt x="2751" y="5513"/>
                    </a:cubicBezTo>
                    <a:cubicBezTo>
                      <a:pt x="4287" y="5513"/>
                      <a:pt x="5513" y="4287"/>
                      <a:pt x="5513" y="2763"/>
                    </a:cubicBezTo>
                    <a:cubicBezTo>
                      <a:pt x="5513" y="1239"/>
                      <a:pt x="4287" y="0"/>
                      <a:pt x="27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2431;p44"/>
              <p:cNvSpPr/>
              <p:nvPr/>
            </p:nvSpPr>
            <p:spPr>
              <a:xfrm>
                <a:off x="6723450" y="-110000"/>
                <a:ext cx="106275" cy="106275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4251" extrusionOk="0">
                    <a:moveTo>
                      <a:pt x="2120" y="0"/>
                    </a:moveTo>
                    <a:cubicBezTo>
                      <a:pt x="953" y="0"/>
                      <a:pt x="0" y="953"/>
                      <a:pt x="0" y="2132"/>
                    </a:cubicBezTo>
                    <a:cubicBezTo>
                      <a:pt x="0" y="3298"/>
                      <a:pt x="953" y="4251"/>
                      <a:pt x="2120" y="4251"/>
                    </a:cubicBezTo>
                    <a:cubicBezTo>
                      <a:pt x="3298" y="4251"/>
                      <a:pt x="4251" y="3298"/>
                      <a:pt x="4251" y="2132"/>
                    </a:cubicBezTo>
                    <a:cubicBezTo>
                      <a:pt x="4251" y="953"/>
                      <a:pt x="3298" y="0"/>
                      <a:pt x="212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44"/>
              <p:cNvSpPr/>
              <p:nvPr/>
            </p:nvSpPr>
            <p:spPr>
              <a:xfrm>
                <a:off x="6723450" y="-71900"/>
                <a:ext cx="106275" cy="68175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2727" extrusionOk="0">
                    <a:moveTo>
                      <a:pt x="96" y="0"/>
                    </a:moveTo>
                    <a:cubicBezTo>
                      <a:pt x="36" y="191"/>
                      <a:pt x="0" y="393"/>
                      <a:pt x="0" y="608"/>
                    </a:cubicBezTo>
                    <a:cubicBezTo>
                      <a:pt x="0" y="1774"/>
                      <a:pt x="953" y="2727"/>
                      <a:pt x="2132" y="2727"/>
                    </a:cubicBezTo>
                    <a:cubicBezTo>
                      <a:pt x="3298" y="2727"/>
                      <a:pt x="4251" y="1774"/>
                      <a:pt x="4251" y="608"/>
                    </a:cubicBezTo>
                    <a:cubicBezTo>
                      <a:pt x="4251" y="393"/>
                      <a:pt x="4227" y="191"/>
                      <a:pt x="4168" y="0"/>
                    </a:cubicBezTo>
                    <a:cubicBezTo>
                      <a:pt x="3906" y="881"/>
                      <a:pt x="3084" y="1524"/>
                      <a:pt x="2132" y="1524"/>
                    </a:cubicBezTo>
                    <a:cubicBezTo>
                      <a:pt x="1167" y="1524"/>
                      <a:pt x="346" y="881"/>
                      <a:pt x="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2433;p44"/>
              <p:cNvSpPr/>
              <p:nvPr/>
            </p:nvSpPr>
            <p:spPr>
              <a:xfrm>
                <a:off x="6630575" y="167700"/>
                <a:ext cx="67600" cy="62250"/>
              </a:xfrm>
              <a:custGeom>
                <a:avLst/>
                <a:gdLst/>
                <a:ahLst/>
                <a:cxnLst/>
                <a:rect l="l" t="t" r="r" b="b"/>
                <a:pathLst>
                  <a:path w="2704" h="2490" extrusionOk="0">
                    <a:moveTo>
                      <a:pt x="1394" y="1"/>
                    </a:moveTo>
                    <a:lnTo>
                      <a:pt x="1" y="1561"/>
                    </a:lnTo>
                    <a:lnTo>
                      <a:pt x="1" y="1799"/>
                    </a:lnTo>
                    <a:cubicBezTo>
                      <a:pt x="1" y="2108"/>
                      <a:pt x="203" y="2382"/>
                      <a:pt x="477" y="2489"/>
                    </a:cubicBez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" name="Google Shape;2434;p44"/>
              <p:cNvSpPr/>
              <p:nvPr/>
            </p:nvSpPr>
            <p:spPr>
              <a:xfrm>
                <a:off x="6658550" y="167700"/>
                <a:ext cx="896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2537" extrusionOk="0">
                    <a:moveTo>
                      <a:pt x="2275" y="1"/>
                    </a:moveTo>
                    <a:lnTo>
                      <a:pt x="1" y="2537"/>
                    </a:lnTo>
                    <a:lnTo>
                      <a:pt x="1311" y="2537"/>
                    </a:lnTo>
                    <a:lnTo>
                      <a:pt x="35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" name="Google Shape;2435;p44"/>
              <p:cNvSpPr/>
              <p:nvPr/>
            </p:nvSpPr>
            <p:spPr>
              <a:xfrm>
                <a:off x="6708575" y="167700"/>
                <a:ext cx="89600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4" h="2537" extrusionOk="0">
                    <a:moveTo>
                      <a:pt x="2274" y="1"/>
                    </a:moveTo>
                    <a:lnTo>
                      <a:pt x="0" y="2537"/>
                    </a:lnTo>
                    <a:lnTo>
                      <a:pt x="1310" y="2537"/>
                    </a:lnTo>
                    <a:lnTo>
                      <a:pt x="35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" name="Google Shape;2436;p44"/>
              <p:cNvSpPr/>
              <p:nvPr/>
            </p:nvSpPr>
            <p:spPr>
              <a:xfrm>
                <a:off x="6858275" y="167700"/>
                <a:ext cx="643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2537" extrusionOk="0">
                    <a:moveTo>
                      <a:pt x="2287" y="1"/>
                    </a:moveTo>
                    <a:lnTo>
                      <a:pt x="1" y="2537"/>
                    </a:lnTo>
                    <a:lnTo>
                      <a:pt x="1311" y="2537"/>
                    </a:lnTo>
                    <a:lnTo>
                      <a:pt x="2573" y="1144"/>
                    </a:lnTo>
                    <a:lnTo>
                      <a:pt x="257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" name="Google Shape;2437;p44"/>
              <p:cNvSpPr/>
              <p:nvPr/>
            </p:nvSpPr>
            <p:spPr>
              <a:xfrm>
                <a:off x="6758575" y="167700"/>
                <a:ext cx="896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2537" extrusionOk="0">
                    <a:moveTo>
                      <a:pt x="2274" y="1"/>
                    </a:moveTo>
                    <a:lnTo>
                      <a:pt x="0" y="2537"/>
                    </a:lnTo>
                    <a:lnTo>
                      <a:pt x="1310" y="2537"/>
                    </a:lnTo>
                    <a:lnTo>
                      <a:pt x="35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44"/>
              <p:cNvSpPr/>
              <p:nvPr/>
            </p:nvSpPr>
            <p:spPr>
              <a:xfrm>
                <a:off x="6808275" y="167700"/>
                <a:ext cx="899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97" h="2537" extrusionOk="0">
                    <a:moveTo>
                      <a:pt x="2287" y="1"/>
                    </a:moveTo>
                    <a:lnTo>
                      <a:pt x="1" y="2537"/>
                    </a:lnTo>
                    <a:lnTo>
                      <a:pt x="1322" y="2537"/>
                    </a:lnTo>
                    <a:lnTo>
                      <a:pt x="35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9" name="Google Shape;2439;p44"/>
          <p:cNvGrpSpPr/>
          <p:nvPr/>
        </p:nvGrpSpPr>
        <p:grpSpPr>
          <a:xfrm>
            <a:off x="1495179" y="2021000"/>
            <a:ext cx="234762" cy="218290"/>
            <a:chOff x="8652775" y="883650"/>
            <a:chExt cx="38125" cy="35450"/>
          </a:xfrm>
        </p:grpSpPr>
        <p:sp>
          <p:nvSpPr>
            <p:cNvPr id="2440" name="Google Shape;2440;p44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44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44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44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4" name="Google Shape;2444;p44"/>
          <p:cNvGrpSpPr/>
          <p:nvPr/>
        </p:nvGrpSpPr>
        <p:grpSpPr>
          <a:xfrm>
            <a:off x="7410016" y="2370538"/>
            <a:ext cx="234762" cy="218290"/>
            <a:chOff x="8652775" y="883650"/>
            <a:chExt cx="38125" cy="35450"/>
          </a:xfrm>
        </p:grpSpPr>
        <p:sp>
          <p:nvSpPr>
            <p:cNvPr id="2445" name="Google Shape;2445;p44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44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44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8" name="Google Shape;2448;p44"/>
          <p:cNvGrpSpPr/>
          <p:nvPr/>
        </p:nvGrpSpPr>
        <p:grpSpPr>
          <a:xfrm rot="-807566">
            <a:off x="-107205" y="2647553"/>
            <a:ext cx="1827102" cy="2315108"/>
            <a:chOff x="4700075" y="3262363"/>
            <a:chExt cx="560525" cy="710238"/>
          </a:xfrm>
        </p:grpSpPr>
        <p:sp>
          <p:nvSpPr>
            <p:cNvPr id="2449" name="Google Shape;2449;p44"/>
            <p:cNvSpPr/>
            <p:nvPr/>
          </p:nvSpPr>
          <p:spPr>
            <a:xfrm>
              <a:off x="4700075" y="3262375"/>
              <a:ext cx="560525" cy="710225"/>
            </a:xfrm>
            <a:custGeom>
              <a:avLst/>
              <a:gdLst/>
              <a:ahLst/>
              <a:cxnLst/>
              <a:rect l="l" t="t" r="r" b="b"/>
              <a:pathLst>
                <a:path w="22421" h="28409" extrusionOk="0">
                  <a:moveTo>
                    <a:pt x="6728" y="0"/>
                  </a:moveTo>
                  <a:cubicBezTo>
                    <a:pt x="6121" y="0"/>
                    <a:pt x="5632" y="488"/>
                    <a:pt x="5632" y="1084"/>
                  </a:cubicBezTo>
                  <a:lnTo>
                    <a:pt x="5632" y="3000"/>
                  </a:lnTo>
                  <a:cubicBezTo>
                    <a:pt x="5394" y="3012"/>
                    <a:pt x="5204" y="3215"/>
                    <a:pt x="5204" y="3465"/>
                  </a:cubicBezTo>
                  <a:lnTo>
                    <a:pt x="5204" y="3953"/>
                  </a:lnTo>
                  <a:lnTo>
                    <a:pt x="4716" y="3953"/>
                  </a:lnTo>
                  <a:lnTo>
                    <a:pt x="4716" y="4286"/>
                  </a:lnTo>
                  <a:lnTo>
                    <a:pt x="3263" y="4286"/>
                  </a:lnTo>
                  <a:cubicBezTo>
                    <a:pt x="3120" y="3834"/>
                    <a:pt x="2692" y="3501"/>
                    <a:pt x="2192" y="3501"/>
                  </a:cubicBezTo>
                  <a:cubicBezTo>
                    <a:pt x="1584" y="3501"/>
                    <a:pt x="1084" y="4001"/>
                    <a:pt x="1084" y="4608"/>
                  </a:cubicBezTo>
                  <a:cubicBezTo>
                    <a:pt x="1084" y="5227"/>
                    <a:pt x="1572" y="5727"/>
                    <a:pt x="2192" y="5727"/>
                  </a:cubicBezTo>
                  <a:cubicBezTo>
                    <a:pt x="2692" y="5727"/>
                    <a:pt x="3108" y="5406"/>
                    <a:pt x="3251" y="4953"/>
                  </a:cubicBezTo>
                  <a:lnTo>
                    <a:pt x="4716" y="4953"/>
                  </a:lnTo>
                  <a:lnTo>
                    <a:pt x="4716" y="5298"/>
                  </a:lnTo>
                  <a:lnTo>
                    <a:pt x="5192" y="5298"/>
                  </a:lnTo>
                  <a:lnTo>
                    <a:pt x="5192" y="5727"/>
                  </a:lnTo>
                  <a:cubicBezTo>
                    <a:pt x="5192" y="5977"/>
                    <a:pt x="5394" y="6179"/>
                    <a:pt x="5632" y="6191"/>
                  </a:cubicBezTo>
                  <a:lnTo>
                    <a:pt x="5632" y="8394"/>
                  </a:lnTo>
                  <a:cubicBezTo>
                    <a:pt x="5632" y="8989"/>
                    <a:pt x="6121" y="9477"/>
                    <a:pt x="6728" y="9477"/>
                  </a:cubicBezTo>
                  <a:lnTo>
                    <a:pt x="9300" y="9477"/>
                  </a:lnTo>
                  <a:lnTo>
                    <a:pt x="9300" y="10323"/>
                  </a:lnTo>
                  <a:lnTo>
                    <a:pt x="4442" y="10323"/>
                  </a:lnTo>
                  <a:lnTo>
                    <a:pt x="4442" y="11216"/>
                  </a:lnTo>
                  <a:lnTo>
                    <a:pt x="4442" y="11966"/>
                  </a:lnTo>
                  <a:lnTo>
                    <a:pt x="4442" y="12013"/>
                  </a:lnTo>
                  <a:lnTo>
                    <a:pt x="5609" y="12013"/>
                  </a:lnTo>
                  <a:cubicBezTo>
                    <a:pt x="5251" y="12204"/>
                    <a:pt x="4906" y="12430"/>
                    <a:pt x="4585" y="12692"/>
                  </a:cubicBezTo>
                  <a:cubicBezTo>
                    <a:pt x="4358" y="12871"/>
                    <a:pt x="4132" y="13061"/>
                    <a:pt x="3930" y="13264"/>
                  </a:cubicBezTo>
                  <a:cubicBezTo>
                    <a:pt x="3739" y="13454"/>
                    <a:pt x="3573" y="13645"/>
                    <a:pt x="3418" y="13847"/>
                  </a:cubicBezTo>
                  <a:cubicBezTo>
                    <a:pt x="3037" y="14323"/>
                    <a:pt x="2739" y="14823"/>
                    <a:pt x="2513" y="15359"/>
                  </a:cubicBezTo>
                  <a:cubicBezTo>
                    <a:pt x="2275" y="15895"/>
                    <a:pt x="2108" y="16466"/>
                    <a:pt x="1977" y="17050"/>
                  </a:cubicBezTo>
                  <a:cubicBezTo>
                    <a:pt x="1846" y="17681"/>
                    <a:pt x="1775" y="18324"/>
                    <a:pt x="1727" y="18979"/>
                  </a:cubicBezTo>
                  <a:cubicBezTo>
                    <a:pt x="1680" y="19610"/>
                    <a:pt x="1668" y="20241"/>
                    <a:pt x="1668" y="20872"/>
                  </a:cubicBezTo>
                  <a:cubicBezTo>
                    <a:pt x="1668" y="20979"/>
                    <a:pt x="1668" y="21098"/>
                    <a:pt x="1668" y="21205"/>
                  </a:cubicBezTo>
                  <a:cubicBezTo>
                    <a:pt x="715" y="21443"/>
                    <a:pt x="1" y="22300"/>
                    <a:pt x="1" y="23336"/>
                  </a:cubicBezTo>
                  <a:lnTo>
                    <a:pt x="1" y="24848"/>
                  </a:lnTo>
                  <a:lnTo>
                    <a:pt x="1168" y="24848"/>
                  </a:lnTo>
                  <a:lnTo>
                    <a:pt x="1168" y="23324"/>
                  </a:lnTo>
                  <a:cubicBezTo>
                    <a:pt x="1168" y="22765"/>
                    <a:pt x="1632" y="22300"/>
                    <a:pt x="2192" y="22300"/>
                  </a:cubicBezTo>
                  <a:cubicBezTo>
                    <a:pt x="2763" y="22300"/>
                    <a:pt x="3227" y="22765"/>
                    <a:pt x="3227" y="23324"/>
                  </a:cubicBezTo>
                  <a:lnTo>
                    <a:pt x="3227" y="24836"/>
                  </a:lnTo>
                  <a:lnTo>
                    <a:pt x="4394" y="24836"/>
                  </a:lnTo>
                  <a:lnTo>
                    <a:pt x="4394" y="23324"/>
                  </a:lnTo>
                  <a:cubicBezTo>
                    <a:pt x="4394" y="22336"/>
                    <a:pt x="3739" y="21503"/>
                    <a:pt x="2834" y="21229"/>
                  </a:cubicBezTo>
                  <a:lnTo>
                    <a:pt x="2834" y="20860"/>
                  </a:lnTo>
                  <a:cubicBezTo>
                    <a:pt x="2834" y="20276"/>
                    <a:pt x="2846" y="19681"/>
                    <a:pt x="2882" y="19098"/>
                  </a:cubicBezTo>
                  <a:cubicBezTo>
                    <a:pt x="2918" y="18526"/>
                    <a:pt x="2989" y="17967"/>
                    <a:pt x="3096" y="17419"/>
                  </a:cubicBezTo>
                  <a:cubicBezTo>
                    <a:pt x="3215" y="16859"/>
                    <a:pt x="3382" y="16300"/>
                    <a:pt x="3620" y="15776"/>
                  </a:cubicBezTo>
                  <a:cubicBezTo>
                    <a:pt x="3811" y="15347"/>
                    <a:pt x="4061" y="14942"/>
                    <a:pt x="4358" y="14549"/>
                  </a:cubicBezTo>
                  <a:cubicBezTo>
                    <a:pt x="4478" y="14395"/>
                    <a:pt x="4609" y="14240"/>
                    <a:pt x="4751" y="14085"/>
                  </a:cubicBezTo>
                  <a:cubicBezTo>
                    <a:pt x="4906" y="13930"/>
                    <a:pt x="5061" y="13787"/>
                    <a:pt x="5228" y="13657"/>
                  </a:cubicBezTo>
                  <a:cubicBezTo>
                    <a:pt x="5430" y="13478"/>
                    <a:pt x="5656" y="13323"/>
                    <a:pt x="5882" y="13180"/>
                  </a:cubicBezTo>
                  <a:lnTo>
                    <a:pt x="5882" y="20872"/>
                  </a:lnTo>
                  <a:lnTo>
                    <a:pt x="7406" y="20872"/>
                  </a:lnTo>
                  <a:cubicBezTo>
                    <a:pt x="7335" y="21015"/>
                    <a:pt x="7276" y="21169"/>
                    <a:pt x="7216" y="21324"/>
                  </a:cubicBezTo>
                  <a:cubicBezTo>
                    <a:pt x="7014" y="21872"/>
                    <a:pt x="6883" y="22455"/>
                    <a:pt x="6811" y="23062"/>
                  </a:cubicBezTo>
                  <a:cubicBezTo>
                    <a:pt x="6740" y="23562"/>
                    <a:pt x="6704" y="24074"/>
                    <a:pt x="6704" y="24575"/>
                  </a:cubicBezTo>
                  <a:cubicBezTo>
                    <a:pt x="6692" y="25086"/>
                    <a:pt x="6716" y="25587"/>
                    <a:pt x="6752" y="26051"/>
                  </a:cubicBezTo>
                  <a:cubicBezTo>
                    <a:pt x="6573" y="26229"/>
                    <a:pt x="6454" y="26480"/>
                    <a:pt x="6454" y="26753"/>
                  </a:cubicBezTo>
                  <a:lnTo>
                    <a:pt x="6454" y="26968"/>
                  </a:lnTo>
                  <a:lnTo>
                    <a:pt x="4132" y="26968"/>
                  </a:lnTo>
                  <a:lnTo>
                    <a:pt x="4132" y="27682"/>
                  </a:lnTo>
                  <a:lnTo>
                    <a:pt x="4132" y="28396"/>
                  </a:lnTo>
                  <a:lnTo>
                    <a:pt x="4132" y="28408"/>
                  </a:lnTo>
                  <a:lnTo>
                    <a:pt x="8776" y="28408"/>
                  </a:lnTo>
                  <a:lnTo>
                    <a:pt x="8776" y="28396"/>
                  </a:lnTo>
                  <a:lnTo>
                    <a:pt x="8776" y="27682"/>
                  </a:lnTo>
                  <a:lnTo>
                    <a:pt x="8776" y="26968"/>
                  </a:lnTo>
                  <a:lnTo>
                    <a:pt x="8395" y="26968"/>
                  </a:lnTo>
                  <a:lnTo>
                    <a:pt x="8395" y="26753"/>
                  </a:lnTo>
                  <a:cubicBezTo>
                    <a:pt x="8395" y="26432"/>
                    <a:pt x="8240" y="26146"/>
                    <a:pt x="8002" y="25968"/>
                  </a:cubicBezTo>
                  <a:cubicBezTo>
                    <a:pt x="8002" y="25944"/>
                    <a:pt x="7990" y="25920"/>
                    <a:pt x="7990" y="25896"/>
                  </a:cubicBezTo>
                  <a:cubicBezTo>
                    <a:pt x="7954" y="25456"/>
                    <a:pt x="7942" y="25015"/>
                    <a:pt x="7954" y="24586"/>
                  </a:cubicBezTo>
                  <a:cubicBezTo>
                    <a:pt x="7966" y="24051"/>
                    <a:pt x="8014" y="23515"/>
                    <a:pt x="8109" y="22991"/>
                  </a:cubicBezTo>
                  <a:cubicBezTo>
                    <a:pt x="8121" y="22908"/>
                    <a:pt x="8133" y="22824"/>
                    <a:pt x="8157" y="22741"/>
                  </a:cubicBezTo>
                  <a:cubicBezTo>
                    <a:pt x="8228" y="22360"/>
                    <a:pt x="8335" y="21979"/>
                    <a:pt x="8478" y="21610"/>
                  </a:cubicBezTo>
                  <a:cubicBezTo>
                    <a:pt x="8585" y="21348"/>
                    <a:pt x="8704" y="21098"/>
                    <a:pt x="8859" y="20872"/>
                  </a:cubicBezTo>
                  <a:lnTo>
                    <a:pt x="13443" y="20872"/>
                  </a:lnTo>
                  <a:cubicBezTo>
                    <a:pt x="13633" y="21098"/>
                    <a:pt x="13788" y="21348"/>
                    <a:pt x="13919" y="21610"/>
                  </a:cubicBezTo>
                  <a:cubicBezTo>
                    <a:pt x="13979" y="21717"/>
                    <a:pt x="14038" y="21836"/>
                    <a:pt x="14086" y="21955"/>
                  </a:cubicBezTo>
                  <a:cubicBezTo>
                    <a:pt x="14205" y="22289"/>
                    <a:pt x="14312" y="22646"/>
                    <a:pt x="14384" y="22991"/>
                  </a:cubicBezTo>
                  <a:cubicBezTo>
                    <a:pt x="14491" y="23515"/>
                    <a:pt x="14550" y="24051"/>
                    <a:pt x="14550" y="24586"/>
                  </a:cubicBezTo>
                  <a:cubicBezTo>
                    <a:pt x="14562" y="25027"/>
                    <a:pt x="14526" y="25479"/>
                    <a:pt x="14467" y="25908"/>
                  </a:cubicBezTo>
                  <a:cubicBezTo>
                    <a:pt x="14467" y="25920"/>
                    <a:pt x="14455" y="25932"/>
                    <a:pt x="14455" y="25944"/>
                  </a:cubicBezTo>
                  <a:cubicBezTo>
                    <a:pt x="14205" y="26122"/>
                    <a:pt x="14026" y="26420"/>
                    <a:pt x="14026" y="26753"/>
                  </a:cubicBezTo>
                  <a:lnTo>
                    <a:pt x="14026" y="26980"/>
                  </a:lnTo>
                  <a:lnTo>
                    <a:pt x="13693" y="26980"/>
                  </a:lnTo>
                  <a:lnTo>
                    <a:pt x="13693" y="27694"/>
                  </a:lnTo>
                  <a:lnTo>
                    <a:pt x="13693" y="28408"/>
                  </a:lnTo>
                  <a:lnTo>
                    <a:pt x="18336" y="28408"/>
                  </a:lnTo>
                  <a:lnTo>
                    <a:pt x="18336" y="27694"/>
                  </a:lnTo>
                  <a:lnTo>
                    <a:pt x="18336" y="26980"/>
                  </a:lnTo>
                  <a:lnTo>
                    <a:pt x="15967" y="26980"/>
                  </a:lnTo>
                  <a:lnTo>
                    <a:pt x="15967" y="26753"/>
                  </a:lnTo>
                  <a:cubicBezTo>
                    <a:pt x="15967" y="26491"/>
                    <a:pt x="15860" y="26253"/>
                    <a:pt x="15693" y="26075"/>
                  </a:cubicBezTo>
                  <a:cubicBezTo>
                    <a:pt x="15753" y="25598"/>
                    <a:pt x="15777" y="25098"/>
                    <a:pt x="15765" y="24586"/>
                  </a:cubicBezTo>
                  <a:cubicBezTo>
                    <a:pt x="15753" y="24074"/>
                    <a:pt x="15705" y="23562"/>
                    <a:pt x="15622" y="23062"/>
                  </a:cubicBezTo>
                  <a:cubicBezTo>
                    <a:pt x="15515" y="22467"/>
                    <a:pt x="15360" y="21884"/>
                    <a:pt x="15134" y="21336"/>
                  </a:cubicBezTo>
                  <a:cubicBezTo>
                    <a:pt x="15062" y="21181"/>
                    <a:pt x="14991" y="21026"/>
                    <a:pt x="14907" y="20872"/>
                  </a:cubicBezTo>
                  <a:lnTo>
                    <a:pt x="16586" y="20872"/>
                  </a:lnTo>
                  <a:lnTo>
                    <a:pt x="16586" y="13204"/>
                  </a:lnTo>
                  <a:cubicBezTo>
                    <a:pt x="16812" y="13347"/>
                    <a:pt x="17027" y="13502"/>
                    <a:pt x="17241" y="13668"/>
                  </a:cubicBezTo>
                  <a:cubicBezTo>
                    <a:pt x="17408" y="13799"/>
                    <a:pt x="17563" y="13942"/>
                    <a:pt x="17717" y="14097"/>
                  </a:cubicBezTo>
                  <a:cubicBezTo>
                    <a:pt x="17860" y="14240"/>
                    <a:pt x="17991" y="14395"/>
                    <a:pt x="18122" y="14549"/>
                  </a:cubicBezTo>
                  <a:cubicBezTo>
                    <a:pt x="18432" y="14930"/>
                    <a:pt x="18682" y="15347"/>
                    <a:pt x="18872" y="15776"/>
                  </a:cubicBezTo>
                  <a:cubicBezTo>
                    <a:pt x="19110" y="16300"/>
                    <a:pt x="19277" y="16847"/>
                    <a:pt x="19384" y="17419"/>
                  </a:cubicBezTo>
                  <a:cubicBezTo>
                    <a:pt x="19491" y="17967"/>
                    <a:pt x="19551" y="18538"/>
                    <a:pt x="19587" y="19098"/>
                  </a:cubicBezTo>
                  <a:cubicBezTo>
                    <a:pt x="19622" y="19693"/>
                    <a:pt x="19634" y="20288"/>
                    <a:pt x="19634" y="20872"/>
                  </a:cubicBezTo>
                  <a:lnTo>
                    <a:pt x="19634" y="21217"/>
                  </a:lnTo>
                  <a:cubicBezTo>
                    <a:pt x="18706" y="21479"/>
                    <a:pt x="18027" y="22324"/>
                    <a:pt x="18027" y="23336"/>
                  </a:cubicBezTo>
                  <a:lnTo>
                    <a:pt x="18027" y="24848"/>
                  </a:lnTo>
                  <a:lnTo>
                    <a:pt x="19194" y="24848"/>
                  </a:lnTo>
                  <a:lnTo>
                    <a:pt x="19194" y="23324"/>
                  </a:lnTo>
                  <a:cubicBezTo>
                    <a:pt x="19194" y="22765"/>
                    <a:pt x="19658" y="22300"/>
                    <a:pt x="20218" y="22300"/>
                  </a:cubicBezTo>
                  <a:cubicBezTo>
                    <a:pt x="20789" y="22300"/>
                    <a:pt x="21242" y="22765"/>
                    <a:pt x="21242" y="23324"/>
                  </a:cubicBezTo>
                  <a:lnTo>
                    <a:pt x="21242" y="24836"/>
                  </a:lnTo>
                  <a:lnTo>
                    <a:pt x="22420" y="24836"/>
                  </a:lnTo>
                  <a:lnTo>
                    <a:pt x="22420" y="23324"/>
                  </a:lnTo>
                  <a:cubicBezTo>
                    <a:pt x="22408" y="22324"/>
                    <a:pt x="21730" y="21467"/>
                    <a:pt x="20801" y="21217"/>
                  </a:cubicBezTo>
                  <a:cubicBezTo>
                    <a:pt x="20801" y="21098"/>
                    <a:pt x="20801" y="20979"/>
                    <a:pt x="20801" y="20860"/>
                  </a:cubicBezTo>
                  <a:cubicBezTo>
                    <a:pt x="20801" y="20229"/>
                    <a:pt x="20777" y="19598"/>
                    <a:pt x="20730" y="18979"/>
                  </a:cubicBezTo>
                  <a:cubicBezTo>
                    <a:pt x="20682" y="18324"/>
                    <a:pt x="20611" y="17681"/>
                    <a:pt x="20468" y="17050"/>
                  </a:cubicBezTo>
                  <a:cubicBezTo>
                    <a:pt x="20349" y="16478"/>
                    <a:pt x="20170" y="15907"/>
                    <a:pt x="19932" y="15359"/>
                  </a:cubicBezTo>
                  <a:cubicBezTo>
                    <a:pt x="19706" y="14835"/>
                    <a:pt x="19408" y="14335"/>
                    <a:pt x="19039" y="13847"/>
                  </a:cubicBezTo>
                  <a:cubicBezTo>
                    <a:pt x="18884" y="13657"/>
                    <a:pt x="18717" y="13454"/>
                    <a:pt x="18539" y="13264"/>
                  </a:cubicBezTo>
                  <a:cubicBezTo>
                    <a:pt x="18336" y="13049"/>
                    <a:pt x="18122" y="12859"/>
                    <a:pt x="17896" y="12668"/>
                  </a:cubicBezTo>
                  <a:cubicBezTo>
                    <a:pt x="17574" y="12418"/>
                    <a:pt x="17241" y="12204"/>
                    <a:pt x="16896" y="12013"/>
                  </a:cubicBezTo>
                  <a:lnTo>
                    <a:pt x="18027" y="12013"/>
                  </a:lnTo>
                  <a:lnTo>
                    <a:pt x="18027" y="11966"/>
                  </a:lnTo>
                  <a:lnTo>
                    <a:pt x="18027" y="11216"/>
                  </a:lnTo>
                  <a:lnTo>
                    <a:pt x="18027" y="10323"/>
                  </a:lnTo>
                  <a:lnTo>
                    <a:pt x="13169" y="10323"/>
                  </a:lnTo>
                  <a:lnTo>
                    <a:pt x="13169" y="9477"/>
                  </a:lnTo>
                  <a:lnTo>
                    <a:pt x="15741" y="9477"/>
                  </a:lnTo>
                  <a:cubicBezTo>
                    <a:pt x="16336" y="9477"/>
                    <a:pt x="16824" y="8989"/>
                    <a:pt x="16824" y="8394"/>
                  </a:cubicBezTo>
                  <a:lnTo>
                    <a:pt x="16824" y="6191"/>
                  </a:lnTo>
                  <a:cubicBezTo>
                    <a:pt x="17086" y="6191"/>
                    <a:pt x="17289" y="5989"/>
                    <a:pt x="17289" y="5727"/>
                  </a:cubicBezTo>
                  <a:lnTo>
                    <a:pt x="17289" y="5227"/>
                  </a:lnTo>
                  <a:lnTo>
                    <a:pt x="17765" y="5227"/>
                  </a:lnTo>
                  <a:lnTo>
                    <a:pt x="17765" y="4894"/>
                  </a:lnTo>
                  <a:lnTo>
                    <a:pt x="19229" y="4894"/>
                  </a:lnTo>
                  <a:cubicBezTo>
                    <a:pt x="19360" y="5358"/>
                    <a:pt x="19789" y="5691"/>
                    <a:pt x="20289" y="5691"/>
                  </a:cubicBezTo>
                  <a:cubicBezTo>
                    <a:pt x="20908" y="5691"/>
                    <a:pt x="21408" y="5191"/>
                    <a:pt x="21408" y="4572"/>
                  </a:cubicBezTo>
                  <a:cubicBezTo>
                    <a:pt x="21408" y="3965"/>
                    <a:pt x="20908" y="3465"/>
                    <a:pt x="20289" y="3465"/>
                  </a:cubicBezTo>
                  <a:cubicBezTo>
                    <a:pt x="19801" y="3465"/>
                    <a:pt x="19372" y="3786"/>
                    <a:pt x="19229" y="4239"/>
                  </a:cubicBezTo>
                  <a:lnTo>
                    <a:pt x="17765" y="4239"/>
                  </a:lnTo>
                  <a:lnTo>
                    <a:pt x="17765" y="3893"/>
                  </a:lnTo>
                  <a:lnTo>
                    <a:pt x="17289" y="3893"/>
                  </a:lnTo>
                  <a:lnTo>
                    <a:pt x="17289" y="3465"/>
                  </a:lnTo>
                  <a:cubicBezTo>
                    <a:pt x="17289" y="3203"/>
                    <a:pt x="17086" y="3000"/>
                    <a:pt x="16824" y="3000"/>
                  </a:cubicBezTo>
                  <a:lnTo>
                    <a:pt x="16824" y="1084"/>
                  </a:lnTo>
                  <a:cubicBezTo>
                    <a:pt x="16824" y="488"/>
                    <a:pt x="16336" y="0"/>
                    <a:pt x="15741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50" name="Google Shape;2450;p44"/>
            <p:cNvGrpSpPr/>
            <p:nvPr/>
          </p:nvGrpSpPr>
          <p:grpSpPr>
            <a:xfrm>
              <a:off x="4700075" y="3262363"/>
              <a:ext cx="560225" cy="709950"/>
              <a:chOff x="556300" y="1021375"/>
              <a:chExt cx="560225" cy="709950"/>
            </a:xfrm>
          </p:grpSpPr>
          <p:sp>
            <p:nvSpPr>
              <p:cNvPr id="2451" name="Google Shape;2451;p44"/>
              <p:cNvSpPr/>
              <p:nvPr/>
            </p:nvSpPr>
            <p:spPr>
              <a:xfrm>
                <a:off x="837000" y="1292525"/>
                <a:ext cx="166700" cy="70600"/>
              </a:xfrm>
              <a:custGeom>
                <a:avLst/>
                <a:gdLst/>
                <a:ahLst/>
                <a:cxnLst/>
                <a:rect l="l" t="t" r="r" b="b"/>
                <a:pathLst>
                  <a:path w="6668" h="2824" extrusionOk="0">
                    <a:moveTo>
                      <a:pt x="207" y="0"/>
                    </a:moveTo>
                    <a:cubicBezTo>
                      <a:pt x="138" y="0"/>
                      <a:pt x="69" y="1"/>
                      <a:pt x="0" y="2"/>
                    </a:cubicBezTo>
                    <a:lnTo>
                      <a:pt x="412" y="2"/>
                    </a:lnTo>
                    <a:cubicBezTo>
                      <a:pt x="343" y="1"/>
                      <a:pt x="275" y="0"/>
                      <a:pt x="207" y="0"/>
                    </a:cubicBezTo>
                    <a:close/>
                    <a:moveTo>
                      <a:pt x="412" y="2"/>
                    </a:moveTo>
                    <a:cubicBezTo>
                      <a:pt x="425" y="2"/>
                      <a:pt x="439" y="2"/>
                      <a:pt x="452" y="2"/>
                    </a:cubicBezTo>
                    <a:lnTo>
                      <a:pt x="452" y="2"/>
                    </a:lnTo>
                    <a:cubicBezTo>
                      <a:pt x="449" y="2"/>
                      <a:pt x="445" y="2"/>
                      <a:pt x="441" y="2"/>
                    </a:cubicBezTo>
                    <a:close/>
                    <a:moveTo>
                      <a:pt x="452" y="2"/>
                    </a:moveTo>
                    <a:cubicBezTo>
                      <a:pt x="1156" y="37"/>
                      <a:pt x="1188" y="1085"/>
                      <a:pt x="548" y="1168"/>
                    </a:cubicBezTo>
                    <a:cubicBezTo>
                      <a:pt x="2513" y="1204"/>
                      <a:pt x="4477" y="1573"/>
                      <a:pt x="6013" y="2823"/>
                    </a:cubicBezTo>
                    <a:lnTo>
                      <a:pt x="6668" y="1823"/>
                    </a:lnTo>
                    <a:cubicBezTo>
                      <a:pt x="4941" y="442"/>
                      <a:pt x="2651" y="30"/>
                      <a:pt x="452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" name="Google Shape;2452;p44"/>
              <p:cNvSpPr/>
              <p:nvPr/>
            </p:nvSpPr>
            <p:spPr>
              <a:xfrm>
                <a:off x="987325" y="1338100"/>
                <a:ext cx="449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798" h="1870" extrusionOk="0">
                    <a:moveTo>
                      <a:pt x="655" y="0"/>
                    </a:moveTo>
                    <a:lnTo>
                      <a:pt x="0" y="988"/>
                    </a:lnTo>
                    <a:cubicBezTo>
                      <a:pt x="167" y="1119"/>
                      <a:pt x="322" y="1262"/>
                      <a:pt x="476" y="1417"/>
                    </a:cubicBezTo>
                    <a:cubicBezTo>
                      <a:pt x="619" y="1560"/>
                      <a:pt x="750" y="1715"/>
                      <a:pt x="881" y="1869"/>
                    </a:cubicBezTo>
                    <a:lnTo>
                      <a:pt x="1798" y="1179"/>
                    </a:lnTo>
                    <a:cubicBezTo>
                      <a:pt x="1643" y="988"/>
                      <a:pt x="1476" y="786"/>
                      <a:pt x="1298" y="595"/>
                    </a:cubicBezTo>
                    <a:cubicBezTo>
                      <a:pt x="1095" y="381"/>
                      <a:pt x="881" y="179"/>
                      <a:pt x="6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" name="Google Shape;2453;p44"/>
              <p:cNvSpPr/>
              <p:nvPr/>
            </p:nvSpPr>
            <p:spPr>
              <a:xfrm>
                <a:off x="1009350" y="1367550"/>
                <a:ext cx="45250" cy="47950"/>
              </a:xfrm>
              <a:custGeom>
                <a:avLst/>
                <a:gdLst/>
                <a:ahLst/>
                <a:cxnLst/>
                <a:rect l="l" t="t" r="r" b="b"/>
                <a:pathLst>
                  <a:path w="1810" h="1918" extrusionOk="0">
                    <a:moveTo>
                      <a:pt x="917" y="1"/>
                    </a:moveTo>
                    <a:lnTo>
                      <a:pt x="0" y="691"/>
                    </a:lnTo>
                    <a:cubicBezTo>
                      <a:pt x="310" y="1084"/>
                      <a:pt x="548" y="1489"/>
                      <a:pt x="750" y="1918"/>
                    </a:cubicBezTo>
                    <a:lnTo>
                      <a:pt x="1810" y="1513"/>
                    </a:lnTo>
                    <a:cubicBezTo>
                      <a:pt x="1584" y="989"/>
                      <a:pt x="1286" y="489"/>
                      <a:pt x="91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" name="Google Shape;2454;p44"/>
              <p:cNvSpPr/>
              <p:nvPr/>
            </p:nvSpPr>
            <p:spPr>
              <a:xfrm>
                <a:off x="823600" y="1321725"/>
                <a:ext cx="137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49" h="13" extrusionOk="0">
                    <a:moveTo>
                      <a:pt x="1" y="0"/>
                    </a:moveTo>
                    <a:cubicBezTo>
                      <a:pt x="36" y="0"/>
                      <a:pt x="72" y="12"/>
                      <a:pt x="108" y="12"/>
                    </a:cubicBezTo>
                    <a:cubicBezTo>
                      <a:pt x="251" y="0"/>
                      <a:pt x="405" y="0"/>
                      <a:pt x="548" y="0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" name="Google Shape;2455;p44"/>
              <p:cNvSpPr/>
              <p:nvPr/>
            </p:nvSpPr>
            <p:spPr>
              <a:xfrm>
                <a:off x="1028100" y="1405350"/>
                <a:ext cx="399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1596" h="2061" extrusionOk="0">
                    <a:moveTo>
                      <a:pt x="1060" y="1"/>
                    </a:moveTo>
                    <a:lnTo>
                      <a:pt x="0" y="406"/>
                    </a:lnTo>
                    <a:cubicBezTo>
                      <a:pt x="238" y="942"/>
                      <a:pt x="405" y="1489"/>
                      <a:pt x="512" y="2061"/>
                    </a:cubicBezTo>
                    <a:lnTo>
                      <a:pt x="1596" y="1692"/>
                    </a:lnTo>
                    <a:cubicBezTo>
                      <a:pt x="1477" y="1108"/>
                      <a:pt x="1298" y="549"/>
                      <a:pt x="106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" name="Google Shape;2456;p44"/>
              <p:cNvSpPr/>
              <p:nvPr/>
            </p:nvSpPr>
            <p:spPr>
              <a:xfrm>
                <a:off x="1047150" y="1542875"/>
                <a:ext cx="29175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167" h="1275" extrusionOk="0">
                    <a:moveTo>
                      <a:pt x="0" y="1"/>
                    </a:moveTo>
                    <a:lnTo>
                      <a:pt x="0" y="703"/>
                    </a:lnTo>
                    <a:cubicBezTo>
                      <a:pt x="0" y="1084"/>
                      <a:pt x="292" y="1275"/>
                      <a:pt x="584" y="1275"/>
                    </a:cubicBezTo>
                    <a:cubicBezTo>
                      <a:pt x="875" y="1275"/>
                      <a:pt x="1167" y="1084"/>
                      <a:pt x="1167" y="703"/>
                    </a:cubicBezTo>
                    <a:cubicBezTo>
                      <a:pt x="1167" y="477"/>
                      <a:pt x="1167" y="239"/>
                      <a:pt x="116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" name="Google Shape;2457;p44"/>
              <p:cNvSpPr/>
              <p:nvPr/>
            </p:nvSpPr>
            <p:spPr>
              <a:xfrm>
                <a:off x="1045950" y="1495850"/>
                <a:ext cx="303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1882" extrusionOk="0">
                    <a:moveTo>
                      <a:pt x="1155" y="0"/>
                    </a:moveTo>
                    <a:lnTo>
                      <a:pt x="1" y="120"/>
                    </a:lnTo>
                    <a:cubicBezTo>
                      <a:pt x="36" y="703"/>
                      <a:pt x="48" y="1298"/>
                      <a:pt x="48" y="1882"/>
                    </a:cubicBezTo>
                    <a:lnTo>
                      <a:pt x="1215" y="1882"/>
                    </a:lnTo>
                    <a:cubicBezTo>
                      <a:pt x="1215" y="1251"/>
                      <a:pt x="1191" y="620"/>
                      <a:pt x="11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" name="Google Shape;2458;p44"/>
              <p:cNvSpPr/>
              <p:nvPr/>
            </p:nvSpPr>
            <p:spPr>
              <a:xfrm>
                <a:off x="1040900" y="1447625"/>
                <a:ext cx="3365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2049" extrusionOk="0">
                    <a:moveTo>
                      <a:pt x="1084" y="1"/>
                    </a:moveTo>
                    <a:lnTo>
                      <a:pt x="0" y="370"/>
                    </a:lnTo>
                    <a:cubicBezTo>
                      <a:pt x="107" y="917"/>
                      <a:pt x="167" y="1477"/>
                      <a:pt x="203" y="2049"/>
                    </a:cubicBezTo>
                    <a:lnTo>
                      <a:pt x="1346" y="1929"/>
                    </a:lnTo>
                    <a:cubicBezTo>
                      <a:pt x="1310" y="1275"/>
                      <a:pt x="1227" y="632"/>
                      <a:pt x="10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" name="Google Shape;2459;p44"/>
              <p:cNvSpPr/>
              <p:nvPr/>
            </p:nvSpPr>
            <p:spPr>
              <a:xfrm>
                <a:off x="599475" y="1447625"/>
                <a:ext cx="3425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1370" h="2049" extrusionOk="0">
                    <a:moveTo>
                      <a:pt x="250" y="1"/>
                    </a:moveTo>
                    <a:cubicBezTo>
                      <a:pt x="119" y="632"/>
                      <a:pt x="48" y="1275"/>
                      <a:pt x="0" y="1929"/>
                    </a:cubicBezTo>
                    <a:lnTo>
                      <a:pt x="1155" y="2049"/>
                    </a:lnTo>
                    <a:cubicBezTo>
                      <a:pt x="1191" y="1477"/>
                      <a:pt x="1262" y="917"/>
                      <a:pt x="1369" y="370"/>
                    </a:cubicBezTo>
                    <a:lnTo>
                      <a:pt x="2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" name="Google Shape;2460;p44"/>
              <p:cNvSpPr/>
              <p:nvPr/>
            </p:nvSpPr>
            <p:spPr>
              <a:xfrm>
                <a:off x="597975" y="1495850"/>
                <a:ext cx="30400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1882" extrusionOk="0">
                    <a:moveTo>
                      <a:pt x="60" y="0"/>
                    </a:moveTo>
                    <a:cubicBezTo>
                      <a:pt x="13" y="632"/>
                      <a:pt x="1" y="1263"/>
                      <a:pt x="1" y="1882"/>
                    </a:cubicBezTo>
                    <a:lnTo>
                      <a:pt x="1167" y="1882"/>
                    </a:lnTo>
                    <a:cubicBezTo>
                      <a:pt x="1167" y="1298"/>
                      <a:pt x="1179" y="703"/>
                      <a:pt x="1215" y="120"/>
                    </a:cubicBez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" name="Google Shape;2461;p44"/>
              <p:cNvSpPr/>
              <p:nvPr/>
            </p:nvSpPr>
            <p:spPr>
              <a:xfrm>
                <a:off x="605725" y="1405350"/>
                <a:ext cx="411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2061" extrusionOk="0">
                    <a:moveTo>
                      <a:pt x="536" y="1"/>
                    </a:moveTo>
                    <a:cubicBezTo>
                      <a:pt x="298" y="537"/>
                      <a:pt x="131" y="1108"/>
                      <a:pt x="0" y="1692"/>
                    </a:cubicBezTo>
                    <a:lnTo>
                      <a:pt x="1119" y="2061"/>
                    </a:lnTo>
                    <a:cubicBezTo>
                      <a:pt x="1238" y="1501"/>
                      <a:pt x="1405" y="942"/>
                      <a:pt x="1643" y="418"/>
                    </a:cubicBezTo>
                    <a:lnTo>
                      <a:pt x="5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" name="Google Shape;2462;p44"/>
              <p:cNvSpPr/>
              <p:nvPr/>
            </p:nvSpPr>
            <p:spPr>
              <a:xfrm>
                <a:off x="597975" y="1542875"/>
                <a:ext cx="29200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168" h="1275" extrusionOk="0">
                    <a:moveTo>
                      <a:pt x="1" y="1"/>
                    </a:moveTo>
                    <a:cubicBezTo>
                      <a:pt x="1" y="239"/>
                      <a:pt x="1" y="477"/>
                      <a:pt x="1" y="703"/>
                    </a:cubicBezTo>
                    <a:cubicBezTo>
                      <a:pt x="1" y="1084"/>
                      <a:pt x="292" y="1275"/>
                      <a:pt x="584" y="1275"/>
                    </a:cubicBezTo>
                    <a:cubicBezTo>
                      <a:pt x="876" y="1275"/>
                      <a:pt x="1167" y="1084"/>
                      <a:pt x="1167" y="703"/>
                    </a:cubicBezTo>
                    <a:lnTo>
                      <a:pt x="116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" name="Google Shape;2463;p44"/>
              <p:cNvSpPr/>
              <p:nvPr/>
            </p:nvSpPr>
            <p:spPr>
              <a:xfrm>
                <a:off x="641725" y="1338400"/>
                <a:ext cx="452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1870" extrusionOk="0">
                    <a:moveTo>
                      <a:pt x="1168" y="0"/>
                    </a:moveTo>
                    <a:cubicBezTo>
                      <a:pt x="941" y="179"/>
                      <a:pt x="715" y="369"/>
                      <a:pt x="513" y="583"/>
                    </a:cubicBezTo>
                    <a:cubicBezTo>
                      <a:pt x="322" y="774"/>
                      <a:pt x="156" y="964"/>
                      <a:pt x="1" y="1167"/>
                    </a:cubicBezTo>
                    <a:lnTo>
                      <a:pt x="941" y="1869"/>
                    </a:lnTo>
                    <a:cubicBezTo>
                      <a:pt x="1061" y="1715"/>
                      <a:pt x="1192" y="1560"/>
                      <a:pt x="1334" y="1405"/>
                    </a:cubicBezTo>
                    <a:cubicBezTo>
                      <a:pt x="1489" y="1250"/>
                      <a:pt x="1644" y="1107"/>
                      <a:pt x="1811" y="976"/>
                    </a:cubicBez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" name="Google Shape;2464;p44"/>
              <p:cNvSpPr/>
              <p:nvPr/>
            </p:nvSpPr>
            <p:spPr>
              <a:xfrm>
                <a:off x="837300" y="1321725"/>
                <a:ext cx="134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37" h="13" extrusionOk="0">
                    <a:moveTo>
                      <a:pt x="0" y="0"/>
                    </a:moveTo>
                    <a:cubicBezTo>
                      <a:pt x="143" y="0"/>
                      <a:pt x="286" y="0"/>
                      <a:pt x="429" y="12"/>
                    </a:cubicBezTo>
                    <a:cubicBezTo>
                      <a:pt x="465" y="12"/>
                      <a:pt x="500" y="0"/>
                      <a:pt x="536" y="0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" name="Google Shape;2465;p44"/>
              <p:cNvSpPr/>
              <p:nvPr/>
            </p:nvSpPr>
            <p:spPr>
              <a:xfrm>
                <a:off x="619125" y="1367550"/>
                <a:ext cx="46150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930" extrusionOk="0">
                    <a:moveTo>
                      <a:pt x="905" y="1"/>
                    </a:moveTo>
                    <a:cubicBezTo>
                      <a:pt x="524" y="465"/>
                      <a:pt x="226" y="977"/>
                      <a:pt x="0" y="1513"/>
                    </a:cubicBezTo>
                    <a:lnTo>
                      <a:pt x="1107" y="1930"/>
                    </a:lnTo>
                    <a:cubicBezTo>
                      <a:pt x="1298" y="1501"/>
                      <a:pt x="1548" y="1096"/>
                      <a:pt x="1845" y="703"/>
                    </a:cubicBezTo>
                    <a:lnTo>
                      <a:pt x="90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" name="Google Shape;2466;p44"/>
              <p:cNvSpPr/>
              <p:nvPr/>
            </p:nvSpPr>
            <p:spPr>
              <a:xfrm>
                <a:off x="670900" y="1292525"/>
                <a:ext cx="166125" cy="70300"/>
              </a:xfrm>
              <a:custGeom>
                <a:avLst/>
                <a:gdLst/>
                <a:ahLst/>
                <a:cxnLst/>
                <a:rect l="l" t="t" r="r" b="b"/>
                <a:pathLst>
                  <a:path w="6645" h="2812" extrusionOk="0">
                    <a:moveTo>
                      <a:pt x="6446" y="1"/>
                    </a:moveTo>
                    <a:cubicBezTo>
                      <a:pt x="6380" y="1"/>
                      <a:pt x="6315" y="1"/>
                      <a:pt x="6249" y="2"/>
                    </a:cubicBezTo>
                    <a:lnTo>
                      <a:pt x="6644" y="2"/>
                    </a:lnTo>
                    <a:cubicBezTo>
                      <a:pt x="6578" y="1"/>
                      <a:pt x="6512" y="1"/>
                      <a:pt x="6446" y="1"/>
                    </a:cubicBezTo>
                    <a:close/>
                    <a:moveTo>
                      <a:pt x="6216" y="2"/>
                    </a:moveTo>
                    <a:cubicBezTo>
                      <a:pt x="6211" y="2"/>
                      <a:pt x="6207" y="2"/>
                      <a:pt x="6203" y="2"/>
                    </a:cubicBezTo>
                    <a:lnTo>
                      <a:pt x="6203" y="2"/>
                    </a:lnTo>
                    <a:cubicBezTo>
                      <a:pt x="6218" y="2"/>
                      <a:pt x="6234" y="2"/>
                      <a:pt x="6249" y="2"/>
                    </a:cubicBezTo>
                    <a:close/>
                    <a:moveTo>
                      <a:pt x="6203" y="2"/>
                    </a:moveTo>
                    <a:lnTo>
                      <a:pt x="6203" y="2"/>
                    </a:lnTo>
                    <a:cubicBezTo>
                      <a:pt x="3979" y="31"/>
                      <a:pt x="1754" y="462"/>
                      <a:pt x="1" y="1835"/>
                    </a:cubicBezTo>
                    <a:lnTo>
                      <a:pt x="644" y="2811"/>
                    </a:lnTo>
                    <a:cubicBezTo>
                      <a:pt x="2144" y="1549"/>
                      <a:pt x="4156" y="1204"/>
                      <a:pt x="6109" y="1168"/>
                    </a:cubicBezTo>
                    <a:cubicBezTo>
                      <a:pt x="5470" y="1074"/>
                      <a:pt x="5501" y="38"/>
                      <a:pt x="6203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" name="Google Shape;2467;p44"/>
              <p:cNvSpPr/>
              <p:nvPr/>
            </p:nvSpPr>
            <p:spPr>
              <a:xfrm>
                <a:off x="807525" y="1292550"/>
                <a:ext cx="59250" cy="29200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1168" extrusionOk="0">
                    <a:moveTo>
                      <a:pt x="751" y="1"/>
                    </a:moveTo>
                    <a:cubicBezTo>
                      <a:pt x="36" y="24"/>
                      <a:pt x="1" y="1072"/>
                      <a:pt x="644" y="1167"/>
                    </a:cubicBezTo>
                    <a:lnTo>
                      <a:pt x="1191" y="1167"/>
                    </a:lnTo>
                    <a:cubicBezTo>
                      <a:pt x="1281" y="1161"/>
                      <a:pt x="1370" y="1158"/>
                      <a:pt x="1459" y="1158"/>
                    </a:cubicBezTo>
                    <a:cubicBezTo>
                      <a:pt x="1548" y="1158"/>
                      <a:pt x="1638" y="1161"/>
                      <a:pt x="1727" y="1167"/>
                    </a:cubicBezTo>
                    <a:cubicBezTo>
                      <a:pt x="2370" y="1084"/>
                      <a:pt x="2334" y="24"/>
                      <a:pt x="1620" y="1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" name="Google Shape;2468;p44"/>
              <p:cNvSpPr/>
              <p:nvPr/>
            </p:nvSpPr>
            <p:spPr>
              <a:xfrm>
                <a:off x="917950" y="1635750"/>
                <a:ext cx="32775" cy="40500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1620" extrusionOk="0">
                    <a:moveTo>
                      <a:pt x="84" y="0"/>
                    </a:moveTo>
                    <a:cubicBezTo>
                      <a:pt x="96" y="453"/>
                      <a:pt x="60" y="893"/>
                      <a:pt x="1" y="1334"/>
                    </a:cubicBezTo>
                    <a:lnTo>
                      <a:pt x="1215" y="1620"/>
                    </a:lnTo>
                    <a:cubicBezTo>
                      <a:pt x="1287" y="1108"/>
                      <a:pt x="1311" y="560"/>
                      <a:pt x="12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" name="Google Shape;2469;p44"/>
              <p:cNvSpPr/>
              <p:nvPr/>
            </p:nvSpPr>
            <p:spPr>
              <a:xfrm>
                <a:off x="723600" y="1635750"/>
                <a:ext cx="32450" cy="40200"/>
              </a:xfrm>
              <a:custGeom>
                <a:avLst/>
                <a:gdLst/>
                <a:ahLst/>
                <a:cxnLst/>
                <a:rect l="l" t="t" r="r" b="b"/>
                <a:pathLst>
                  <a:path w="1298" h="1608" extrusionOk="0">
                    <a:moveTo>
                      <a:pt x="12" y="0"/>
                    </a:moveTo>
                    <a:cubicBezTo>
                      <a:pt x="0" y="560"/>
                      <a:pt x="36" y="1108"/>
                      <a:pt x="83" y="1608"/>
                    </a:cubicBezTo>
                    <a:lnTo>
                      <a:pt x="1298" y="1322"/>
                    </a:lnTo>
                    <a:cubicBezTo>
                      <a:pt x="1262" y="881"/>
                      <a:pt x="1250" y="441"/>
                      <a:pt x="126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" name="Google Shape;2470;p44"/>
              <p:cNvSpPr/>
              <p:nvPr/>
            </p:nvSpPr>
            <p:spPr>
              <a:xfrm>
                <a:off x="904275" y="1554775"/>
                <a:ext cx="42575" cy="4320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728" extrusionOk="0">
                    <a:moveTo>
                      <a:pt x="1215" y="1"/>
                    </a:moveTo>
                    <a:lnTo>
                      <a:pt x="0" y="263"/>
                    </a:lnTo>
                    <a:cubicBezTo>
                      <a:pt x="60" y="382"/>
                      <a:pt x="119" y="501"/>
                      <a:pt x="167" y="620"/>
                    </a:cubicBezTo>
                    <a:cubicBezTo>
                      <a:pt x="298" y="953"/>
                      <a:pt x="393" y="1299"/>
                      <a:pt x="465" y="1656"/>
                    </a:cubicBezTo>
                    <a:lnTo>
                      <a:pt x="1703" y="1727"/>
                    </a:lnTo>
                    <a:cubicBezTo>
                      <a:pt x="1596" y="1120"/>
                      <a:pt x="1441" y="537"/>
                      <a:pt x="12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" name="Google Shape;2471;p44"/>
              <p:cNvSpPr/>
              <p:nvPr/>
            </p:nvSpPr>
            <p:spPr>
              <a:xfrm>
                <a:off x="726575" y="1554500"/>
                <a:ext cx="417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727" extrusionOk="0">
                    <a:moveTo>
                      <a:pt x="405" y="0"/>
                    </a:moveTo>
                    <a:cubicBezTo>
                      <a:pt x="214" y="548"/>
                      <a:pt x="84" y="1131"/>
                      <a:pt x="0" y="1726"/>
                    </a:cubicBezTo>
                    <a:lnTo>
                      <a:pt x="1298" y="1667"/>
                    </a:lnTo>
                    <a:cubicBezTo>
                      <a:pt x="1310" y="1584"/>
                      <a:pt x="1322" y="1488"/>
                      <a:pt x="1346" y="1405"/>
                    </a:cubicBezTo>
                    <a:cubicBezTo>
                      <a:pt x="1417" y="1036"/>
                      <a:pt x="1524" y="655"/>
                      <a:pt x="1667" y="274"/>
                    </a:cubicBezTo>
                    <a:lnTo>
                      <a:pt x="40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" name="Google Shape;2472;p44"/>
              <p:cNvSpPr/>
              <p:nvPr/>
            </p:nvSpPr>
            <p:spPr>
              <a:xfrm>
                <a:off x="725675" y="1668775"/>
                <a:ext cx="34075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1363" h="1484" extrusionOk="0">
                    <a:moveTo>
                      <a:pt x="1215" y="1"/>
                    </a:moveTo>
                    <a:lnTo>
                      <a:pt x="0" y="287"/>
                    </a:lnTo>
                    <a:cubicBezTo>
                      <a:pt x="24" y="561"/>
                      <a:pt x="48" y="823"/>
                      <a:pt x="84" y="1061"/>
                    </a:cubicBezTo>
                    <a:cubicBezTo>
                      <a:pt x="127" y="1355"/>
                      <a:pt x="346" y="1483"/>
                      <a:pt x="587" y="1483"/>
                    </a:cubicBezTo>
                    <a:cubicBezTo>
                      <a:pt x="950" y="1483"/>
                      <a:pt x="1363" y="1194"/>
                      <a:pt x="1298" y="751"/>
                    </a:cubicBezTo>
                    <a:cubicBezTo>
                      <a:pt x="1263" y="501"/>
                      <a:pt x="1239" y="251"/>
                      <a:pt x="1215" y="1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" name="Google Shape;2473;p44"/>
              <p:cNvSpPr/>
              <p:nvPr/>
            </p:nvSpPr>
            <p:spPr>
              <a:xfrm>
                <a:off x="912350" y="1669075"/>
                <a:ext cx="36000" cy="36800"/>
              </a:xfrm>
              <a:custGeom>
                <a:avLst/>
                <a:gdLst/>
                <a:ahLst/>
                <a:cxnLst/>
                <a:rect l="l" t="t" r="r" b="b"/>
                <a:pathLst>
                  <a:path w="1440" h="1472" extrusionOk="0">
                    <a:moveTo>
                      <a:pt x="225" y="1"/>
                    </a:moveTo>
                    <a:cubicBezTo>
                      <a:pt x="189" y="251"/>
                      <a:pt x="142" y="501"/>
                      <a:pt x="94" y="739"/>
                    </a:cubicBezTo>
                    <a:cubicBezTo>
                      <a:pt x="1" y="1182"/>
                      <a:pt x="398" y="1471"/>
                      <a:pt x="765" y="1471"/>
                    </a:cubicBezTo>
                    <a:cubicBezTo>
                      <a:pt x="1010" y="1471"/>
                      <a:pt x="1242" y="1343"/>
                      <a:pt x="1308" y="1049"/>
                    </a:cubicBezTo>
                    <a:cubicBezTo>
                      <a:pt x="1356" y="811"/>
                      <a:pt x="1404" y="549"/>
                      <a:pt x="1439" y="287"/>
                    </a:cubicBezTo>
                    <a:lnTo>
                      <a:pt x="225" y="1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4" name="Google Shape;2474;p44"/>
              <p:cNvSpPr/>
              <p:nvPr/>
            </p:nvSpPr>
            <p:spPr>
              <a:xfrm>
                <a:off x="915875" y="1596150"/>
                <a:ext cx="34550" cy="39625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158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8" y="525"/>
                      <a:pt x="167" y="1061"/>
                      <a:pt x="167" y="1584"/>
                    </a:cubicBezTo>
                    <a:lnTo>
                      <a:pt x="1382" y="1584"/>
                    </a:lnTo>
                    <a:cubicBezTo>
                      <a:pt x="1370" y="1084"/>
                      <a:pt x="1322" y="572"/>
                      <a:pt x="1239" y="7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" name="Google Shape;2475;p44"/>
              <p:cNvSpPr/>
              <p:nvPr/>
            </p:nvSpPr>
            <p:spPr>
              <a:xfrm>
                <a:off x="723900" y="1596150"/>
                <a:ext cx="35125" cy="39625"/>
              </a:xfrm>
              <a:custGeom>
                <a:avLst/>
                <a:gdLst/>
                <a:ahLst/>
                <a:cxnLst/>
                <a:rect l="l" t="t" r="r" b="b"/>
                <a:pathLst>
                  <a:path w="1405" h="1585" extrusionOk="0">
                    <a:moveTo>
                      <a:pt x="1405" y="1"/>
                    </a:moveTo>
                    <a:lnTo>
                      <a:pt x="107" y="72"/>
                    </a:lnTo>
                    <a:cubicBezTo>
                      <a:pt x="36" y="572"/>
                      <a:pt x="0" y="1084"/>
                      <a:pt x="0" y="1584"/>
                    </a:cubicBezTo>
                    <a:lnTo>
                      <a:pt x="1250" y="1584"/>
                    </a:lnTo>
                    <a:cubicBezTo>
                      <a:pt x="1262" y="1049"/>
                      <a:pt x="1322" y="525"/>
                      <a:pt x="140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" name="Google Shape;2476;p44"/>
              <p:cNvSpPr/>
              <p:nvPr/>
            </p:nvSpPr>
            <p:spPr>
              <a:xfrm>
                <a:off x="736675" y="1484225"/>
                <a:ext cx="197975" cy="77425"/>
              </a:xfrm>
              <a:custGeom>
                <a:avLst/>
                <a:gdLst/>
                <a:ahLst/>
                <a:cxnLst/>
                <a:rect l="l" t="t" r="r" b="b"/>
                <a:pathLst>
                  <a:path w="7919" h="3097" extrusionOk="0">
                    <a:moveTo>
                      <a:pt x="3934" y="0"/>
                    </a:moveTo>
                    <a:cubicBezTo>
                      <a:pt x="3730" y="0"/>
                      <a:pt x="3519" y="12"/>
                      <a:pt x="3299" y="37"/>
                    </a:cubicBezTo>
                    <a:cubicBezTo>
                      <a:pt x="1525" y="227"/>
                      <a:pt x="525" y="1370"/>
                      <a:pt x="1" y="2811"/>
                    </a:cubicBezTo>
                    <a:lnTo>
                      <a:pt x="1263" y="3097"/>
                    </a:lnTo>
                    <a:cubicBezTo>
                      <a:pt x="1608" y="2228"/>
                      <a:pt x="2180" y="1466"/>
                      <a:pt x="3204" y="1227"/>
                    </a:cubicBezTo>
                    <a:cubicBezTo>
                      <a:pt x="3434" y="1174"/>
                      <a:pt x="3658" y="1149"/>
                      <a:pt x="3875" y="1149"/>
                    </a:cubicBezTo>
                    <a:cubicBezTo>
                      <a:pt x="5157" y="1149"/>
                      <a:pt x="6175" y="2026"/>
                      <a:pt x="6704" y="3085"/>
                    </a:cubicBezTo>
                    <a:lnTo>
                      <a:pt x="7919" y="2823"/>
                    </a:lnTo>
                    <a:cubicBezTo>
                      <a:pt x="7247" y="1219"/>
                      <a:pt x="5993" y="0"/>
                      <a:pt x="39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" name="Google Shape;2477;p44"/>
              <p:cNvSpPr/>
              <p:nvPr/>
            </p:nvSpPr>
            <p:spPr>
              <a:xfrm>
                <a:off x="703350" y="1279450"/>
                <a:ext cx="267625" cy="263450"/>
              </a:xfrm>
              <a:custGeom>
                <a:avLst/>
                <a:gdLst/>
                <a:ahLst/>
                <a:cxnLst/>
                <a:rect l="l" t="t" r="r" b="b"/>
                <a:pathLst>
                  <a:path w="10705" h="10538" extrusionOk="0">
                    <a:moveTo>
                      <a:pt x="0" y="1"/>
                    </a:moveTo>
                    <a:lnTo>
                      <a:pt x="0" y="10538"/>
                    </a:lnTo>
                    <a:lnTo>
                      <a:pt x="10704" y="10538"/>
                    </a:lnTo>
                    <a:lnTo>
                      <a:pt x="1070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" name="Google Shape;2478;p44"/>
              <p:cNvSpPr/>
              <p:nvPr/>
            </p:nvSpPr>
            <p:spPr>
              <a:xfrm>
                <a:off x="788775" y="1237775"/>
                <a:ext cx="96775" cy="64025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2561" extrusionOk="0">
                    <a:moveTo>
                      <a:pt x="1" y="1"/>
                    </a:moveTo>
                    <a:lnTo>
                      <a:pt x="1" y="2561"/>
                    </a:lnTo>
                    <a:lnTo>
                      <a:pt x="3870" y="2561"/>
                    </a:lnTo>
                    <a:lnTo>
                      <a:pt x="38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" name="Google Shape;2479;p44"/>
              <p:cNvSpPr/>
              <p:nvPr/>
            </p:nvSpPr>
            <p:spPr>
              <a:xfrm>
                <a:off x="988500" y="1127350"/>
                <a:ext cx="75325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644" extrusionOk="0">
                    <a:moveTo>
                      <a:pt x="1" y="1"/>
                    </a:moveTo>
                    <a:lnTo>
                      <a:pt x="1" y="644"/>
                    </a:lnTo>
                    <a:lnTo>
                      <a:pt x="3013" y="644"/>
                    </a:lnTo>
                    <a:lnTo>
                      <a:pt x="30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" name="Google Shape;2480;p44"/>
              <p:cNvSpPr/>
              <p:nvPr/>
            </p:nvSpPr>
            <p:spPr>
              <a:xfrm>
                <a:off x="976900" y="1118725"/>
                <a:ext cx="23825" cy="33350"/>
              </a:xfrm>
              <a:custGeom>
                <a:avLst/>
                <a:gdLst/>
                <a:ahLst/>
                <a:cxnLst/>
                <a:rect l="l" t="t" r="r" b="b"/>
                <a:pathLst>
                  <a:path w="953" h="1334" extrusionOk="0">
                    <a:moveTo>
                      <a:pt x="0" y="0"/>
                    </a:moveTo>
                    <a:lnTo>
                      <a:pt x="0" y="1334"/>
                    </a:lnTo>
                    <a:lnTo>
                      <a:pt x="953" y="1334"/>
                    </a:lnTo>
                    <a:lnTo>
                      <a:pt x="95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" name="Google Shape;2481;p44"/>
              <p:cNvSpPr/>
              <p:nvPr/>
            </p:nvSpPr>
            <p:spPr>
              <a:xfrm>
                <a:off x="965275" y="1096400"/>
                <a:ext cx="23250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3192" extrusionOk="0">
                    <a:moveTo>
                      <a:pt x="465" y="0"/>
                    </a:moveTo>
                    <a:cubicBezTo>
                      <a:pt x="215" y="0"/>
                      <a:pt x="1" y="203"/>
                      <a:pt x="1" y="465"/>
                    </a:cubicBezTo>
                    <a:lnTo>
                      <a:pt x="1" y="2727"/>
                    </a:lnTo>
                    <a:cubicBezTo>
                      <a:pt x="1" y="2977"/>
                      <a:pt x="215" y="3191"/>
                      <a:pt x="465" y="3191"/>
                    </a:cubicBezTo>
                    <a:cubicBezTo>
                      <a:pt x="727" y="3191"/>
                      <a:pt x="930" y="2977"/>
                      <a:pt x="930" y="2727"/>
                    </a:cubicBezTo>
                    <a:lnTo>
                      <a:pt x="930" y="465"/>
                    </a:lnTo>
                    <a:cubicBezTo>
                      <a:pt x="930" y="203"/>
                      <a:pt x="727" y="0"/>
                      <a:pt x="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4"/>
              <p:cNvSpPr/>
              <p:nvPr/>
            </p:nvSpPr>
            <p:spPr>
              <a:xfrm>
                <a:off x="1035825" y="1108000"/>
                <a:ext cx="55700" cy="55700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2228" extrusionOk="0">
                    <a:moveTo>
                      <a:pt x="1120" y="1"/>
                    </a:moveTo>
                    <a:cubicBezTo>
                      <a:pt x="501" y="1"/>
                      <a:pt x="1" y="501"/>
                      <a:pt x="1" y="1108"/>
                    </a:cubicBezTo>
                    <a:cubicBezTo>
                      <a:pt x="1" y="1727"/>
                      <a:pt x="501" y="2227"/>
                      <a:pt x="1120" y="2227"/>
                    </a:cubicBezTo>
                    <a:cubicBezTo>
                      <a:pt x="1727" y="2227"/>
                      <a:pt x="2227" y="1727"/>
                      <a:pt x="2227" y="1108"/>
                    </a:cubicBezTo>
                    <a:cubicBezTo>
                      <a:pt x="2227" y="501"/>
                      <a:pt x="1727" y="1"/>
                      <a:pt x="11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3" name="Google Shape;2483;p44"/>
              <p:cNvSpPr/>
              <p:nvPr/>
            </p:nvSpPr>
            <p:spPr>
              <a:xfrm>
                <a:off x="1063800" y="1108000"/>
                <a:ext cx="27725" cy="55700"/>
              </a:xfrm>
              <a:custGeom>
                <a:avLst/>
                <a:gdLst/>
                <a:ahLst/>
                <a:cxnLst/>
                <a:rect l="l" t="t" r="r" b="b"/>
                <a:pathLst>
                  <a:path w="1109" h="2228" extrusionOk="0">
                    <a:moveTo>
                      <a:pt x="1" y="1"/>
                    </a:moveTo>
                    <a:lnTo>
                      <a:pt x="1" y="2227"/>
                    </a:lnTo>
                    <a:cubicBezTo>
                      <a:pt x="608" y="2227"/>
                      <a:pt x="1108" y="1727"/>
                      <a:pt x="1108" y="1108"/>
                    </a:cubicBezTo>
                    <a:cubicBezTo>
                      <a:pt x="1108" y="489"/>
                      <a:pt x="608" y="1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4" name="Google Shape;2484;p44"/>
              <p:cNvSpPr/>
              <p:nvPr/>
            </p:nvSpPr>
            <p:spPr>
              <a:xfrm>
                <a:off x="611075" y="1128850"/>
                <a:ext cx="75325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655" extrusionOk="0">
                    <a:moveTo>
                      <a:pt x="1" y="0"/>
                    </a:moveTo>
                    <a:lnTo>
                      <a:pt x="1" y="655"/>
                    </a:lnTo>
                    <a:lnTo>
                      <a:pt x="3013" y="655"/>
                    </a:lnTo>
                    <a:lnTo>
                      <a:pt x="301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" name="Google Shape;2485;p44"/>
              <p:cNvSpPr/>
              <p:nvPr/>
            </p:nvSpPr>
            <p:spPr>
              <a:xfrm>
                <a:off x="674175" y="1120200"/>
                <a:ext cx="23850" cy="33675"/>
              </a:xfrm>
              <a:custGeom>
                <a:avLst/>
                <a:gdLst/>
                <a:ahLst/>
                <a:cxnLst/>
                <a:rect l="l" t="t" r="r" b="b"/>
                <a:pathLst>
                  <a:path w="954" h="1347" extrusionOk="0">
                    <a:moveTo>
                      <a:pt x="1" y="1"/>
                    </a:moveTo>
                    <a:lnTo>
                      <a:pt x="1" y="1346"/>
                    </a:lnTo>
                    <a:lnTo>
                      <a:pt x="953" y="1346"/>
                    </a:lnTo>
                    <a:lnTo>
                      <a:pt x="95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6" name="Google Shape;2486;p44"/>
              <p:cNvSpPr/>
              <p:nvPr/>
            </p:nvSpPr>
            <p:spPr>
              <a:xfrm>
                <a:off x="686375" y="1096400"/>
                <a:ext cx="23250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3192" extrusionOk="0">
                    <a:moveTo>
                      <a:pt x="465" y="0"/>
                    </a:moveTo>
                    <a:cubicBezTo>
                      <a:pt x="203" y="0"/>
                      <a:pt x="1" y="203"/>
                      <a:pt x="1" y="465"/>
                    </a:cubicBezTo>
                    <a:lnTo>
                      <a:pt x="1" y="2727"/>
                    </a:lnTo>
                    <a:cubicBezTo>
                      <a:pt x="1" y="2977"/>
                      <a:pt x="203" y="3191"/>
                      <a:pt x="465" y="3191"/>
                    </a:cubicBezTo>
                    <a:cubicBezTo>
                      <a:pt x="715" y="3191"/>
                      <a:pt x="930" y="2977"/>
                      <a:pt x="930" y="2727"/>
                    </a:cubicBezTo>
                    <a:lnTo>
                      <a:pt x="930" y="465"/>
                    </a:lnTo>
                    <a:cubicBezTo>
                      <a:pt x="930" y="203"/>
                      <a:pt x="715" y="0"/>
                      <a:pt x="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" name="Google Shape;2487;p44"/>
              <p:cNvSpPr/>
              <p:nvPr/>
            </p:nvSpPr>
            <p:spPr>
              <a:xfrm>
                <a:off x="583400" y="1108900"/>
                <a:ext cx="55675" cy="55675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2227" extrusionOk="0">
                    <a:moveTo>
                      <a:pt x="1119" y="0"/>
                    </a:moveTo>
                    <a:cubicBezTo>
                      <a:pt x="500" y="0"/>
                      <a:pt x="0" y="500"/>
                      <a:pt x="0" y="1108"/>
                    </a:cubicBezTo>
                    <a:cubicBezTo>
                      <a:pt x="0" y="1727"/>
                      <a:pt x="500" y="2227"/>
                      <a:pt x="1119" y="2227"/>
                    </a:cubicBezTo>
                    <a:cubicBezTo>
                      <a:pt x="1727" y="2227"/>
                      <a:pt x="2227" y="1727"/>
                      <a:pt x="2227" y="1108"/>
                    </a:cubicBezTo>
                    <a:cubicBezTo>
                      <a:pt x="2227" y="500"/>
                      <a:pt x="1727" y="0"/>
                      <a:pt x="111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" name="Google Shape;2488;p44"/>
              <p:cNvSpPr/>
              <p:nvPr/>
            </p:nvSpPr>
            <p:spPr>
              <a:xfrm>
                <a:off x="583400" y="1108900"/>
                <a:ext cx="28000" cy="5567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227" extrusionOk="0">
                    <a:moveTo>
                      <a:pt x="1119" y="0"/>
                    </a:moveTo>
                    <a:cubicBezTo>
                      <a:pt x="500" y="0"/>
                      <a:pt x="0" y="500"/>
                      <a:pt x="0" y="1108"/>
                    </a:cubicBezTo>
                    <a:cubicBezTo>
                      <a:pt x="0" y="1727"/>
                      <a:pt x="500" y="2227"/>
                      <a:pt x="1119" y="2227"/>
                    </a:cubicBez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" name="Google Shape;2489;p44"/>
              <p:cNvSpPr/>
              <p:nvPr/>
            </p:nvSpPr>
            <p:spPr>
              <a:xfrm>
                <a:off x="697400" y="1021375"/>
                <a:ext cx="279525" cy="236975"/>
              </a:xfrm>
              <a:custGeom>
                <a:avLst/>
                <a:gdLst/>
                <a:ahLst/>
                <a:cxnLst/>
                <a:rect l="l" t="t" r="r" b="b"/>
                <a:pathLst>
                  <a:path w="11181" h="9479" extrusionOk="0">
                    <a:moveTo>
                      <a:pt x="1084" y="1"/>
                    </a:moveTo>
                    <a:cubicBezTo>
                      <a:pt x="489" y="1"/>
                      <a:pt x="0" y="477"/>
                      <a:pt x="0" y="1084"/>
                    </a:cubicBezTo>
                    <a:lnTo>
                      <a:pt x="0" y="8395"/>
                    </a:lnTo>
                    <a:cubicBezTo>
                      <a:pt x="0" y="8990"/>
                      <a:pt x="489" y="9478"/>
                      <a:pt x="1084" y="9478"/>
                    </a:cubicBezTo>
                    <a:lnTo>
                      <a:pt x="10097" y="9478"/>
                    </a:lnTo>
                    <a:cubicBezTo>
                      <a:pt x="10692" y="9478"/>
                      <a:pt x="11180" y="8990"/>
                      <a:pt x="11180" y="8395"/>
                    </a:cubicBezTo>
                    <a:lnTo>
                      <a:pt x="11180" y="1084"/>
                    </a:lnTo>
                    <a:cubicBezTo>
                      <a:pt x="11180" y="477"/>
                      <a:pt x="10692" y="1"/>
                      <a:pt x="100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0" name="Google Shape;2490;p44"/>
              <p:cNvSpPr/>
              <p:nvPr/>
            </p:nvSpPr>
            <p:spPr>
              <a:xfrm>
                <a:off x="723000" y="1160975"/>
                <a:ext cx="228325" cy="72075"/>
              </a:xfrm>
              <a:custGeom>
                <a:avLst/>
                <a:gdLst/>
                <a:ahLst/>
                <a:cxnLst/>
                <a:rect l="l" t="t" r="r" b="b"/>
                <a:pathLst>
                  <a:path w="9133" h="2883" extrusionOk="0">
                    <a:moveTo>
                      <a:pt x="1381" y="1"/>
                    </a:moveTo>
                    <a:cubicBezTo>
                      <a:pt x="619" y="1"/>
                      <a:pt x="0" y="644"/>
                      <a:pt x="0" y="1442"/>
                    </a:cubicBezTo>
                    <a:cubicBezTo>
                      <a:pt x="0" y="2227"/>
                      <a:pt x="619" y="2882"/>
                      <a:pt x="1381" y="2882"/>
                    </a:cubicBezTo>
                    <a:lnTo>
                      <a:pt x="7739" y="2882"/>
                    </a:lnTo>
                    <a:cubicBezTo>
                      <a:pt x="8513" y="2882"/>
                      <a:pt x="9132" y="2227"/>
                      <a:pt x="9132" y="1442"/>
                    </a:cubicBezTo>
                    <a:cubicBezTo>
                      <a:pt x="9132" y="644"/>
                      <a:pt x="8513" y="1"/>
                      <a:pt x="77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1" name="Google Shape;2491;p44"/>
              <p:cNvSpPr/>
              <p:nvPr/>
            </p:nvSpPr>
            <p:spPr>
              <a:xfrm>
                <a:off x="750650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489" y="1"/>
                    </a:moveTo>
                    <a:cubicBezTo>
                      <a:pt x="230" y="1"/>
                      <a:pt x="1" y="339"/>
                      <a:pt x="240" y="577"/>
                    </a:cubicBezTo>
                    <a:cubicBezTo>
                      <a:pt x="787" y="1125"/>
                      <a:pt x="1335" y="1697"/>
                      <a:pt x="1895" y="2232"/>
                    </a:cubicBezTo>
                    <a:cubicBezTo>
                      <a:pt x="1966" y="2299"/>
                      <a:pt x="2046" y="2327"/>
                      <a:pt x="2122" y="2327"/>
                    </a:cubicBezTo>
                    <a:cubicBezTo>
                      <a:pt x="2389" y="2327"/>
                      <a:pt x="2621" y="1987"/>
                      <a:pt x="2371" y="1756"/>
                    </a:cubicBezTo>
                    <a:cubicBezTo>
                      <a:pt x="1811" y="1220"/>
                      <a:pt x="1264" y="649"/>
                      <a:pt x="716" y="101"/>
                    </a:cubicBezTo>
                    <a:cubicBezTo>
                      <a:pt x="645" y="30"/>
                      <a:pt x="566" y="1"/>
                      <a:pt x="4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2" name="Google Shape;2492;p44"/>
              <p:cNvSpPr/>
              <p:nvPr/>
            </p:nvSpPr>
            <p:spPr>
              <a:xfrm>
                <a:off x="750375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2133" y="1"/>
                    </a:moveTo>
                    <a:cubicBezTo>
                      <a:pt x="2056" y="1"/>
                      <a:pt x="1976" y="30"/>
                      <a:pt x="1906" y="101"/>
                    </a:cubicBezTo>
                    <a:cubicBezTo>
                      <a:pt x="1358" y="649"/>
                      <a:pt x="810" y="1220"/>
                      <a:pt x="251" y="1756"/>
                    </a:cubicBezTo>
                    <a:cubicBezTo>
                      <a:pt x="1" y="1987"/>
                      <a:pt x="240" y="2327"/>
                      <a:pt x="504" y="2327"/>
                    </a:cubicBezTo>
                    <a:cubicBezTo>
                      <a:pt x="580" y="2327"/>
                      <a:pt x="658" y="2299"/>
                      <a:pt x="727" y="2232"/>
                    </a:cubicBezTo>
                    <a:cubicBezTo>
                      <a:pt x="1287" y="1697"/>
                      <a:pt x="1834" y="1125"/>
                      <a:pt x="2382" y="577"/>
                    </a:cubicBezTo>
                    <a:cubicBezTo>
                      <a:pt x="2621" y="339"/>
                      <a:pt x="2392" y="1"/>
                      <a:pt x="21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3" name="Google Shape;2493;p44"/>
              <p:cNvSpPr/>
              <p:nvPr/>
            </p:nvSpPr>
            <p:spPr>
              <a:xfrm>
                <a:off x="854550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488" y="1"/>
                    </a:moveTo>
                    <a:cubicBezTo>
                      <a:pt x="229" y="1"/>
                      <a:pt x="0" y="339"/>
                      <a:pt x="239" y="577"/>
                    </a:cubicBezTo>
                    <a:cubicBezTo>
                      <a:pt x="787" y="1125"/>
                      <a:pt x="1334" y="1697"/>
                      <a:pt x="1894" y="2232"/>
                    </a:cubicBezTo>
                    <a:cubicBezTo>
                      <a:pt x="1963" y="2299"/>
                      <a:pt x="2041" y="2327"/>
                      <a:pt x="2117" y="2327"/>
                    </a:cubicBezTo>
                    <a:cubicBezTo>
                      <a:pt x="2381" y="2327"/>
                      <a:pt x="2620" y="1987"/>
                      <a:pt x="2370" y="1756"/>
                    </a:cubicBezTo>
                    <a:cubicBezTo>
                      <a:pt x="1811" y="1220"/>
                      <a:pt x="1263" y="649"/>
                      <a:pt x="715" y="101"/>
                    </a:cubicBezTo>
                    <a:cubicBezTo>
                      <a:pt x="644" y="30"/>
                      <a:pt x="565" y="1"/>
                      <a:pt x="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4" name="Google Shape;2494;p44"/>
              <p:cNvSpPr/>
              <p:nvPr/>
            </p:nvSpPr>
            <p:spPr>
              <a:xfrm>
                <a:off x="854275" y="1078700"/>
                <a:ext cx="65500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0" h="2327" extrusionOk="0">
                    <a:moveTo>
                      <a:pt x="2132" y="1"/>
                    </a:moveTo>
                    <a:cubicBezTo>
                      <a:pt x="2055" y="1"/>
                      <a:pt x="1976" y="30"/>
                      <a:pt x="1905" y="101"/>
                    </a:cubicBezTo>
                    <a:cubicBezTo>
                      <a:pt x="1357" y="649"/>
                      <a:pt x="810" y="1220"/>
                      <a:pt x="250" y="1756"/>
                    </a:cubicBezTo>
                    <a:cubicBezTo>
                      <a:pt x="0" y="1987"/>
                      <a:pt x="239" y="2327"/>
                      <a:pt x="504" y="2327"/>
                    </a:cubicBezTo>
                    <a:cubicBezTo>
                      <a:pt x="579" y="2327"/>
                      <a:pt x="657" y="2299"/>
                      <a:pt x="726" y="2232"/>
                    </a:cubicBezTo>
                    <a:cubicBezTo>
                      <a:pt x="1286" y="1697"/>
                      <a:pt x="1834" y="1125"/>
                      <a:pt x="2381" y="577"/>
                    </a:cubicBezTo>
                    <a:cubicBezTo>
                      <a:pt x="2620" y="339"/>
                      <a:pt x="2391" y="1"/>
                      <a:pt x="21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5" name="Google Shape;2495;p44"/>
              <p:cNvSpPr/>
              <p:nvPr/>
            </p:nvSpPr>
            <p:spPr>
              <a:xfrm>
                <a:off x="734900" y="1170500"/>
                <a:ext cx="28000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121" extrusionOk="0">
                    <a:moveTo>
                      <a:pt x="1060" y="1"/>
                    </a:moveTo>
                    <a:cubicBezTo>
                      <a:pt x="477" y="1"/>
                      <a:pt x="1" y="477"/>
                      <a:pt x="1" y="1061"/>
                    </a:cubicBezTo>
                    <a:cubicBezTo>
                      <a:pt x="1" y="1644"/>
                      <a:pt x="477" y="2120"/>
                      <a:pt x="1060" y="2120"/>
                    </a:cubicBezTo>
                    <a:lnTo>
                      <a:pt x="1120" y="2120"/>
                    </a:lnTo>
                    <a:lnTo>
                      <a:pt x="112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6" name="Google Shape;2496;p44"/>
              <p:cNvSpPr/>
              <p:nvPr/>
            </p:nvSpPr>
            <p:spPr>
              <a:xfrm>
                <a:off x="762875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1489" y="2120"/>
                    </a:lnTo>
                    <a:lnTo>
                      <a:pt x="14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7" name="Google Shape;2497;p44"/>
              <p:cNvSpPr/>
              <p:nvPr/>
            </p:nvSpPr>
            <p:spPr>
              <a:xfrm>
                <a:off x="800100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0" y="1"/>
                    </a:moveTo>
                    <a:lnTo>
                      <a:pt x="0" y="2120"/>
                    </a:lnTo>
                    <a:lnTo>
                      <a:pt x="1488" y="2120"/>
                    </a:lnTo>
                    <a:lnTo>
                      <a:pt x="14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8" name="Google Shape;2498;p44"/>
              <p:cNvSpPr/>
              <p:nvPr/>
            </p:nvSpPr>
            <p:spPr>
              <a:xfrm>
                <a:off x="874200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1489" y="2120"/>
                    </a:lnTo>
                    <a:lnTo>
                      <a:pt x="148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" name="Google Shape;2499;p44"/>
              <p:cNvSpPr/>
              <p:nvPr/>
            </p:nvSpPr>
            <p:spPr>
              <a:xfrm>
                <a:off x="911400" y="1170500"/>
                <a:ext cx="280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60" y="2120"/>
                    </a:lnTo>
                    <a:cubicBezTo>
                      <a:pt x="644" y="2120"/>
                      <a:pt x="1120" y="1644"/>
                      <a:pt x="1120" y="1061"/>
                    </a:cubicBezTo>
                    <a:cubicBezTo>
                      <a:pt x="1120" y="465"/>
                      <a:pt x="644" y="1"/>
                      <a:pt x="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" name="Google Shape;2500;p44"/>
              <p:cNvSpPr/>
              <p:nvPr/>
            </p:nvSpPr>
            <p:spPr>
              <a:xfrm>
                <a:off x="837300" y="1170500"/>
                <a:ext cx="369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77" h="2121" extrusionOk="0">
                    <a:moveTo>
                      <a:pt x="0" y="1"/>
                    </a:moveTo>
                    <a:lnTo>
                      <a:pt x="0" y="2120"/>
                    </a:lnTo>
                    <a:lnTo>
                      <a:pt x="1477" y="2120"/>
                    </a:lnTo>
                    <a:lnTo>
                      <a:pt x="14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" name="Google Shape;2501;p44"/>
              <p:cNvSpPr/>
              <p:nvPr/>
            </p:nvSpPr>
            <p:spPr>
              <a:xfrm>
                <a:off x="667025" y="1279450"/>
                <a:ext cx="339950" cy="42300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1692" extrusionOk="0">
                    <a:moveTo>
                      <a:pt x="1" y="1"/>
                    </a:moveTo>
                    <a:lnTo>
                      <a:pt x="1" y="1691"/>
                    </a:lnTo>
                    <a:lnTo>
                      <a:pt x="13598" y="1691"/>
                    </a:lnTo>
                    <a:lnTo>
                      <a:pt x="135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2" name="Google Shape;2502;p44"/>
              <p:cNvSpPr/>
              <p:nvPr/>
            </p:nvSpPr>
            <p:spPr>
              <a:xfrm>
                <a:off x="667025" y="1301775"/>
                <a:ext cx="339950" cy="18775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751" extrusionOk="0">
                    <a:moveTo>
                      <a:pt x="1" y="1"/>
                    </a:moveTo>
                    <a:lnTo>
                      <a:pt x="1" y="751"/>
                    </a:lnTo>
                    <a:lnTo>
                      <a:pt x="13598" y="751"/>
                    </a:lnTo>
                    <a:lnTo>
                      <a:pt x="135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" name="Google Shape;2503;p44"/>
              <p:cNvSpPr/>
              <p:nvPr/>
            </p:nvSpPr>
            <p:spPr>
              <a:xfrm>
                <a:off x="738175" y="1405350"/>
                <a:ext cx="197975" cy="112850"/>
              </a:xfrm>
              <a:custGeom>
                <a:avLst/>
                <a:gdLst/>
                <a:ahLst/>
                <a:cxnLst/>
                <a:rect l="l" t="t" r="r" b="b"/>
                <a:pathLst>
                  <a:path w="7919" h="4514" extrusionOk="0">
                    <a:moveTo>
                      <a:pt x="1477" y="1"/>
                    </a:moveTo>
                    <a:cubicBezTo>
                      <a:pt x="667" y="1"/>
                      <a:pt x="1" y="668"/>
                      <a:pt x="1" y="1477"/>
                    </a:cubicBezTo>
                    <a:lnTo>
                      <a:pt x="1" y="3037"/>
                    </a:lnTo>
                    <a:cubicBezTo>
                      <a:pt x="1" y="3847"/>
                      <a:pt x="667" y="4513"/>
                      <a:pt x="1477" y="4513"/>
                    </a:cubicBezTo>
                    <a:lnTo>
                      <a:pt x="6442" y="4513"/>
                    </a:lnTo>
                    <a:cubicBezTo>
                      <a:pt x="7251" y="4513"/>
                      <a:pt x="7918" y="3847"/>
                      <a:pt x="7918" y="3037"/>
                    </a:cubicBezTo>
                    <a:lnTo>
                      <a:pt x="7918" y="1477"/>
                    </a:lnTo>
                    <a:cubicBezTo>
                      <a:pt x="7918" y="668"/>
                      <a:pt x="7251" y="1"/>
                      <a:pt x="64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44"/>
              <p:cNvSpPr/>
              <p:nvPr/>
            </p:nvSpPr>
            <p:spPr>
              <a:xfrm>
                <a:off x="738175" y="1348200"/>
                <a:ext cx="37225" cy="36950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1478" extrusionOk="0">
                    <a:moveTo>
                      <a:pt x="739" y="1"/>
                    </a:moveTo>
                    <a:cubicBezTo>
                      <a:pt x="334" y="1"/>
                      <a:pt x="1" y="334"/>
                      <a:pt x="1" y="739"/>
                    </a:cubicBezTo>
                    <a:cubicBezTo>
                      <a:pt x="1" y="1144"/>
                      <a:pt x="334" y="1477"/>
                      <a:pt x="739" y="1477"/>
                    </a:cubicBezTo>
                    <a:cubicBezTo>
                      <a:pt x="1155" y="1477"/>
                      <a:pt x="1489" y="1144"/>
                      <a:pt x="1489" y="739"/>
                    </a:cubicBezTo>
                    <a:cubicBezTo>
                      <a:pt x="1489" y="334"/>
                      <a:pt x="1155" y="1"/>
                      <a:pt x="7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44"/>
              <p:cNvSpPr/>
              <p:nvPr/>
            </p:nvSpPr>
            <p:spPr>
              <a:xfrm>
                <a:off x="808425" y="1348200"/>
                <a:ext cx="127725" cy="36950"/>
              </a:xfrm>
              <a:custGeom>
                <a:avLst/>
                <a:gdLst/>
                <a:ahLst/>
                <a:cxnLst/>
                <a:rect l="l" t="t" r="r" b="b"/>
                <a:pathLst>
                  <a:path w="5109" h="1478" extrusionOk="0">
                    <a:moveTo>
                      <a:pt x="0" y="1"/>
                    </a:moveTo>
                    <a:lnTo>
                      <a:pt x="0" y="1477"/>
                    </a:lnTo>
                    <a:lnTo>
                      <a:pt x="5108" y="1477"/>
                    </a:lnTo>
                    <a:lnTo>
                      <a:pt x="510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44"/>
              <p:cNvSpPr/>
              <p:nvPr/>
            </p:nvSpPr>
            <p:spPr>
              <a:xfrm>
                <a:off x="907250" y="1665800"/>
                <a:ext cx="4825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2204" extrusionOk="0">
                    <a:moveTo>
                      <a:pt x="965" y="1"/>
                    </a:moveTo>
                    <a:cubicBezTo>
                      <a:pt x="429" y="1"/>
                      <a:pt x="0" y="441"/>
                      <a:pt x="0" y="977"/>
                    </a:cubicBezTo>
                    <a:lnTo>
                      <a:pt x="0" y="1239"/>
                    </a:lnTo>
                    <a:cubicBezTo>
                      <a:pt x="0" y="1775"/>
                      <a:pt x="429" y="2204"/>
                      <a:pt x="965" y="2204"/>
                    </a:cubicBezTo>
                    <a:cubicBezTo>
                      <a:pt x="1500" y="2204"/>
                      <a:pt x="1929" y="1775"/>
                      <a:pt x="1929" y="1239"/>
                    </a:cubicBezTo>
                    <a:lnTo>
                      <a:pt x="1929" y="977"/>
                    </a:lnTo>
                    <a:cubicBezTo>
                      <a:pt x="1929" y="441"/>
                      <a:pt x="1500" y="1"/>
                      <a:pt x="9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44"/>
              <p:cNvSpPr/>
              <p:nvPr/>
            </p:nvSpPr>
            <p:spPr>
              <a:xfrm>
                <a:off x="717625" y="1665800"/>
                <a:ext cx="4855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1942" h="2204" extrusionOk="0">
                    <a:moveTo>
                      <a:pt x="977" y="1"/>
                    </a:moveTo>
                    <a:cubicBezTo>
                      <a:pt x="442" y="1"/>
                      <a:pt x="1" y="441"/>
                      <a:pt x="1" y="977"/>
                    </a:cubicBezTo>
                    <a:lnTo>
                      <a:pt x="1" y="1239"/>
                    </a:lnTo>
                    <a:cubicBezTo>
                      <a:pt x="1" y="1775"/>
                      <a:pt x="442" y="2204"/>
                      <a:pt x="977" y="2204"/>
                    </a:cubicBezTo>
                    <a:cubicBezTo>
                      <a:pt x="1513" y="2204"/>
                      <a:pt x="1942" y="1775"/>
                      <a:pt x="1942" y="1239"/>
                    </a:cubicBezTo>
                    <a:lnTo>
                      <a:pt x="1942" y="977"/>
                    </a:lnTo>
                    <a:cubicBezTo>
                      <a:pt x="1942" y="441"/>
                      <a:pt x="1513" y="1"/>
                      <a:pt x="9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44"/>
              <p:cNvSpPr/>
              <p:nvPr/>
            </p:nvSpPr>
            <p:spPr>
              <a:xfrm>
                <a:off x="659600" y="1695575"/>
                <a:ext cx="116100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4644" h="1430" extrusionOk="0">
                    <a:moveTo>
                      <a:pt x="0" y="1"/>
                    </a:moveTo>
                    <a:lnTo>
                      <a:pt x="0" y="1429"/>
                    </a:lnTo>
                    <a:lnTo>
                      <a:pt x="4644" y="1429"/>
                    </a:lnTo>
                    <a:lnTo>
                      <a:pt x="464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44"/>
              <p:cNvSpPr/>
              <p:nvPr/>
            </p:nvSpPr>
            <p:spPr>
              <a:xfrm>
                <a:off x="898600" y="1695575"/>
                <a:ext cx="116125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1430" extrusionOk="0">
                    <a:moveTo>
                      <a:pt x="1" y="1"/>
                    </a:moveTo>
                    <a:lnTo>
                      <a:pt x="1" y="1429"/>
                    </a:lnTo>
                    <a:lnTo>
                      <a:pt x="4644" y="1429"/>
                    </a:lnTo>
                    <a:lnTo>
                      <a:pt x="464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44"/>
              <p:cNvSpPr/>
              <p:nvPr/>
            </p:nvSpPr>
            <p:spPr>
              <a:xfrm>
                <a:off x="556300" y="1549725"/>
                <a:ext cx="109875" cy="92900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3716" extrusionOk="0">
                    <a:moveTo>
                      <a:pt x="2192" y="1"/>
                    </a:moveTo>
                    <a:cubicBezTo>
                      <a:pt x="989" y="1"/>
                      <a:pt x="1" y="989"/>
                      <a:pt x="1" y="2191"/>
                    </a:cubicBezTo>
                    <a:lnTo>
                      <a:pt x="1" y="3703"/>
                    </a:lnTo>
                    <a:lnTo>
                      <a:pt x="1168" y="3703"/>
                    </a:lnTo>
                    <a:lnTo>
                      <a:pt x="1168" y="2191"/>
                    </a:lnTo>
                    <a:cubicBezTo>
                      <a:pt x="1168" y="1632"/>
                      <a:pt x="1632" y="1167"/>
                      <a:pt x="2192" y="1167"/>
                    </a:cubicBezTo>
                    <a:cubicBezTo>
                      <a:pt x="2763" y="1167"/>
                      <a:pt x="3227" y="1632"/>
                      <a:pt x="3227" y="2191"/>
                    </a:cubicBezTo>
                    <a:lnTo>
                      <a:pt x="3227" y="3715"/>
                    </a:lnTo>
                    <a:lnTo>
                      <a:pt x="4394" y="3715"/>
                    </a:lnTo>
                    <a:lnTo>
                      <a:pt x="4394" y="2191"/>
                    </a:lnTo>
                    <a:cubicBezTo>
                      <a:pt x="4394" y="989"/>
                      <a:pt x="3406" y="1"/>
                      <a:pt x="21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44"/>
              <p:cNvSpPr/>
              <p:nvPr/>
            </p:nvSpPr>
            <p:spPr>
              <a:xfrm>
                <a:off x="1006950" y="1549725"/>
                <a:ext cx="109575" cy="92900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3716" extrusionOk="0">
                    <a:moveTo>
                      <a:pt x="2192" y="1"/>
                    </a:moveTo>
                    <a:cubicBezTo>
                      <a:pt x="977" y="1"/>
                      <a:pt x="1" y="989"/>
                      <a:pt x="1" y="2191"/>
                    </a:cubicBezTo>
                    <a:lnTo>
                      <a:pt x="1" y="3703"/>
                    </a:lnTo>
                    <a:lnTo>
                      <a:pt x="1168" y="3703"/>
                    </a:lnTo>
                    <a:lnTo>
                      <a:pt x="1168" y="2191"/>
                    </a:lnTo>
                    <a:cubicBezTo>
                      <a:pt x="1168" y="1632"/>
                      <a:pt x="1632" y="1167"/>
                      <a:pt x="2192" y="1167"/>
                    </a:cubicBezTo>
                    <a:cubicBezTo>
                      <a:pt x="2763" y="1167"/>
                      <a:pt x="3216" y="1632"/>
                      <a:pt x="3216" y="2191"/>
                    </a:cubicBezTo>
                    <a:lnTo>
                      <a:pt x="3216" y="3715"/>
                    </a:lnTo>
                    <a:lnTo>
                      <a:pt x="4382" y="3715"/>
                    </a:lnTo>
                    <a:lnTo>
                      <a:pt x="4382" y="2191"/>
                    </a:lnTo>
                    <a:cubicBezTo>
                      <a:pt x="4382" y="989"/>
                      <a:pt x="3406" y="1"/>
                      <a:pt x="21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2308;p44">
            <a:extLst>
              <a:ext uri="{FF2B5EF4-FFF2-40B4-BE49-F238E27FC236}">
                <a16:creationId xmlns:a16="http://schemas.microsoft.com/office/drawing/2014/main" id="{15787A4B-75D2-8B97-166F-DB1CE3B0CC50}"/>
              </a:ext>
            </a:extLst>
          </p:cNvPr>
          <p:cNvSpPr txBox="1">
            <a:spLocks/>
          </p:cNvSpPr>
          <p:nvPr/>
        </p:nvSpPr>
        <p:spPr>
          <a:xfrm>
            <a:off x="2125566" y="1657396"/>
            <a:ext cx="4777027" cy="1077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Open Sans Medium"/>
              <a:buChar char="●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○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■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●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○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■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●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○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■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V</a:t>
            </a:r>
            <a:r>
              <a:rPr lang="vi-VN" dirty="0"/>
              <a:t>í dụ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vi-VN" dirty="0"/>
              <a:t>về cây phân loại chỉ có hai lá. Tuy nhiên, </a:t>
            </a:r>
            <a:r>
              <a:rPr lang="vi-VN" dirty="0" err="1"/>
              <a:t>Gradient</a:t>
            </a:r>
            <a:r>
              <a:rPr lang="vi-VN" dirty="0"/>
              <a:t> </a:t>
            </a:r>
            <a:r>
              <a:rPr lang="vi-VN" dirty="0" err="1"/>
              <a:t>Boosting</a:t>
            </a:r>
            <a:r>
              <a:rPr lang="vi-VN" dirty="0"/>
              <a:t> thường có hơn 5 lá và nhiều lá có thể có nhiều giá trị. Do đó, </a:t>
            </a:r>
            <a:r>
              <a:rPr lang="vi-VN" dirty="0" err="1"/>
              <a:t>Gradient</a:t>
            </a:r>
            <a:r>
              <a:rPr lang="vi-VN" dirty="0"/>
              <a:t> </a:t>
            </a:r>
            <a:r>
              <a:rPr lang="vi-VN" dirty="0" err="1"/>
              <a:t>Boosting</a:t>
            </a:r>
            <a:r>
              <a:rPr lang="vi-VN" dirty="0"/>
              <a:t> sử dụng chuyển đổi để phân loại. Hãy xem xét cây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vi-VN" dirty="0"/>
              <a:t>sau: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8D9CF7E-FE06-1F9A-03B6-E2859BB90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230" y="2607250"/>
            <a:ext cx="2973936" cy="2105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90889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7" name="Google Shape;2307;p44"/>
          <p:cNvSpPr txBox="1">
            <a:spLocks noGrp="1"/>
          </p:cNvSpPr>
          <p:nvPr>
            <p:ph type="title"/>
          </p:nvPr>
        </p:nvSpPr>
        <p:spPr>
          <a:xfrm>
            <a:off x="1993571" y="371888"/>
            <a:ext cx="5082004" cy="7126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dirty="0" err="1">
                <a:solidFill>
                  <a:srgbClr val="FFFFFF"/>
                </a:solidFill>
                <a:effectLst/>
                <a:latin typeface="-apple-system"/>
              </a:rPr>
              <a:t>Áp</a:t>
            </a:r>
            <a:r>
              <a:rPr lang="en-US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sz="2400" b="1" i="0" dirty="0" err="1">
                <a:solidFill>
                  <a:srgbClr val="FFFFFF"/>
                </a:solidFill>
                <a:effectLst/>
                <a:latin typeface="-apple-system"/>
              </a:rPr>
              <a:t>dụng</a:t>
            </a:r>
            <a:r>
              <a:rPr lang="en-US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vi-VN" sz="2400" b="1" i="0" dirty="0" err="1">
                <a:solidFill>
                  <a:srgbClr val="FFFFFF"/>
                </a:solidFill>
                <a:effectLst/>
                <a:latin typeface="-apple-system"/>
              </a:rPr>
              <a:t>Gradient</a:t>
            </a:r>
            <a:r>
              <a:rPr lang="vi-VN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vi-VN" sz="2400" b="1" i="0" dirty="0" err="1">
                <a:solidFill>
                  <a:srgbClr val="FFFFFF"/>
                </a:solidFill>
                <a:effectLst/>
                <a:latin typeface="-apple-system"/>
              </a:rPr>
              <a:t>Boosting</a:t>
            </a:r>
            <a:r>
              <a:rPr lang="vi-VN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-apple-system"/>
              </a:rPr>
              <a:t>sử</a:t>
            </a:r>
            <a:r>
              <a:rPr lang="en-US" sz="2400" dirty="0">
                <a:solidFill>
                  <a:srgbClr val="FFFFFF"/>
                </a:solidFill>
                <a:latin typeface="-apple-system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-apple-system"/>
              </a:rPr>
              <a:t>dụng</a:t>
            </a:r>
            <a:r>
              <a:rPr lang="en-US" sz="2400" dirty="0">
                <a:solidFill>
                  <a:srgbClr val="FFFFFF"/>
                </a:solidFill>
                <a:latin typeface="-apple-system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-apple-system"/>
              </a:rPr>
              <a:t>trong</a:t>
            </a:r>
            <a:r>
              <a:rPr lang="en-US" sz="2400" dirty="0">
                <a:solidFill>
                  <a:srgbClr val="FFFFFF"/>
                </a:solidFill>
                <a:latin typeface="-apple-system"/>
              </a:rPr>
              <a:t> </a:t>
            </a:r>
            <a:r>
              <a:rPr lang="vi-VN" sz="2400" b="1" i="0" dirty="0" err="1">
                <a:solidFill>
                  <a:srgbClr val="FFFFFF"/>
                </a:solidFill>
                <a:effectLst/>
                <a:latin typeface="-apple-system"/>
              </a:rPr>
              <a:t>Classification</a:t>
            </a:r>
            <a:endParaRPr sz="2400" dirty="0"/>
          </a:p>
        </p:txBody>
      </p:sp>
      <p:sp>
        <p:nvSpPr>
          <p:cNvPr id="2308" name="Google Shape;2308;p44"/>
          <p:cNvSpPr txBox="1">
            <a:spLocks noGrp="1"/>
          </p:cNvSpPr>
          <p:nvPr>
            <p:ph type="body" idx="1"/>
          </p:nvPr>
        </p:nvSpPr>
        <p:spPr>
          <a:xfrm>
            <a:off x="2014466" y="1315568"/>
            <a:ext cx="5133709" cy="5575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chemeClr val="accent6"/>
                </a:solidFill>
              </a:rPr>
              <a:t>Bước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3</a:t>
            </a:r>
            <a:r>
              <a:rPr lang="en-US" dirty="0">
                <a:solidFill>
                  <a:schemeClr val="accent6"/>
                </a:solidFill>
              </a:rPr>
              <a:t>: </a:t>
            </a:r>
            <a:r>
              <a:rPr lang="en-US" dirty="0" err="1">
                <a:solidFill>
                  <a:schemeClr val="accent6"/>
                </a:solidFill>
              </a:rPr>
              <a:t>Dự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đoán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phần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dư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accent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2309" name="Google Shape;2309;p44"/>
          <p:cNvGrpSpPr/>
          <p:nvPr/>
        </p:nvGrpSpPr>
        <p:grpSpPr>
          <a:xfrm rot="866130">
            <a:off x="249590" y="-264931"/>
            <a:ext cx="1498719" cy="2192273"/>
            <a:chOff x="1463275" y="2373500"/>
            <a:chExt cx="484900" cy="711125"/>
          </a:xfrm>
        </p:grpSpPr>
        <p:sp>
          <p:nvSpPr>
            <p:cNvPr id="2310" name="Google Shape;2310;p44"/>
            <p:cNvSpPr/>
            <p:nvPr/>
          </p:nvSpPr>
          <p:spPr>
            <a:xfrm>
              <a:off x="1463275" y="2373650"/>
              <a:ext cx="484300" cy="710825"/>
            </a:xfrm>
            <a:custGeom>
              <a:avLst/>
              <a:gdLst/>
              <a:ahLst/>
              <a:cxnLst/>
              <a:rect l="l" t="t" r="r" b="b"/>
              <a:pathLst>
                <a:path w="19372" h="28433" extrusionOk="0">
                  <a:moveTo>
                    <a:pt x="9049" y="0"/>
                  </a:moveTo>
                  <a:cubicBezTo>
                    <a:pt x="8263" y="0"/>
                    <a:pt x="7632" y="631"/>
                    <a:pt x="7632" y="1405"/>
                  </a:cubicBezTo>
                  <a:lnTo>
                    <a:pt x="7632" y="1417"/>
                  </a:lnTo>
                  <a:cubicBezTo>
                    <a:pt x="5596" y="2215"/>
                    <a:pt x="4155" y="4191"/>
                    <a:pt x="4155" y="6501"/>
                  </a:cubicBezTo>
                  <a:lnTo>
                    <a:pt x="4155" y="9870"/>
                  </a:lnTo>
                  <a:cubicBezTo>
                    <a:pt x="3763" y="10025"/>
                    <a:pt x="3489" y="10406"/>
                    <a:pt x="3489" y="10847"/>
                  </a:cubicBezTo>
                  <a:lnTo>
                    <a:pt x="3489" y="11156"/>
                  </a:lnTo>
                  <a:cubicBezTo>
                    <a:pt x="3298" y="11299"/>
                    <a:pt x="3120" y="11454"/>
                    <a:pt x="2953" y="11621"/>
                  </a:cubicBezTo>
                  <a:cubicBezTo>
                    <a:pt x="2786" y="11799"/>
                    <a:pt x="2631" y="11978"/>
                    <a:pt x="2477" y="12156"/>
                  </a:cubicBezTo>
                  <a:cubicBezTo>
                    <a:pt x="2143" y="12597"/>
                    <a:pt x="1869" y="13061"/>
                    <a:pt x="1655" y="13549"/>
                  </a:cubicBezTo>
                  <a:cubicBezTo>
                    <a:pt x="1441" y="14038"/>
                    <a:pt x="1286" y="14561"/>
                    <a:pt x="1167" y="15097"/>
                  </a:cubicBezTo>
                  <a:cubicBezTo>
                    <a:pt x="1048" y="15681"/>
                    <a:pt x="976" y="16276"/>
                    <a:pt x="941" y="16871"/>
                  </a:cubicBezTo>
                  <a:cubicBezTo>
                    <a:pt x="905" y="17324"/>
                    <a:pt x="893" y="17764"/>
                    <a:pt x="881" y="18217"/>
                  </a:cubicBezTo>
                  <a:cubicBezTo>
                    <a:pt x="0" y="18669"/>
                    <a:pt x="0" y="20264"/>
                    <a:pt x="0" y="20943"/>
                  </a:cubicBezTo>
                  <a:lnTo>
                    <a:pt x="2834" y="20943"/>
                  </a:lnTo>
                  <a:cubicBezTo>
                    <a:pt x="2834" y="20264"/>
                    <a:pt x="2917" y="18645"/>
                    <a:pt x="1953" y="18205"/>
                  </a:cubicBezTo>
                  <a:cubicBezTo>
                    <a:pt x="1965" y="17800"/>
                    <a:pt x="1977" y="17383"/>
                    <a:pt x="2000" y="16978"/>
                  </a:cubicBezTo>
                  <a:cubicBezTo>
                    <a:pt x="2036" y="16454"/>
                    <a:pt x="2096" y="15943"/>
                    <a:pt x="2191" y="15442"/>
                  </a:cubicBezTo>
                  <a:cubicBezTo>
                    <a:pt x="2298" y="14919"/>
                    <a:pt x="2453" y="14419"/>
                    <a:pt x="2667" y="13930"/>
                  </a:cubicBezTo>
                  <a:cubicBezTo>
                    <a:pt x="2846" y="13537"/>
                    <a:pt x="3072" y="13156"/>
                    <a:pt x="3346" y="12799"/>
                  </a:cubicBezTo>
                  <a:cubicBezTo>
                    <a:pt x="3393" y="12752"/>
                    <a:pt x="3441" y="12692"/>
                    <a:pt x="3489" y="12644"/>
                  </a:cubicBezTo>
                  <a:lnTo>
                    <a:pt x="3489" y="12692"/>
                  </a:lnTo>
                  <a:cubicBezTo>
                    <a:pt x="3489" y="12942"/>
                    <a:pt x="3572" y="13168"/>
                    <a:pt x="3727" y="13347"/>
                  </a:cubicBezTo>
                  <a:lnTo>
                    <a:pt x="3727" y="14359"/>
                  </a:lnTo>
                  <a:lnTo>
                    <a:pt x="4155" y="14359"/>
                  </a:lnTo>
                  <a:lnTo>
                    <a:pt x="4155" y="19169"/>
                  </a:lnTo>
                  <a:lnTo>
                    <a:pt x="3727" y="19169"/>
                  </a:lnTo>
                  <a:lnTo>
                    <a:pt x="3727" y="20193"/>
                  </a:lnTo>
                  <a:lnTo>
                    <a:pt x="8954" y="20193"/>
                  </a:lnTo>
                  <a:lnTo>
                    <a:pt x="8954" y="20205"/>
                  </a:lnTo>
                  <a:lnTo>
                    <a:pt x="8954" y="20943"/>
                  </a:lnTo>
                  <a:lnTo>
                    <a:pt x="8954" y="21562"/>
                  </a:lnTo>
                  <a:lnTo>
                    <a:pt x="8954" y="22300"/>
                  </a:lnTo>
                  <a:lnTo>
                    <a:pt x="8954" y="22931"/>
                  </a:lnTo>
                  <a:lnTo>
                    <a:pt x="8954" y="23670"/>
                  </a:lnTo>
                  <a:lnTo>
                    <a:pt x="7823" y="23670"/>
                  </a:lnTo>
                  <a:cubicBezTo>
                    <a:pt x="7573" y="23670"/>
                    <a:pt x="7382" y="23908"/>
                    <a:pt x="7382" y="24194"/>
                  </a:cubicBezTo>
                  <a:cubicBezTo>
                    <a:pt x="7382" y="24491"/>
                    <a:pt x="7573" y="24717"/>
                    <a:pt x="7823" y="24717"/>
                  </a:cubicBezTo>
                  <a:lnTo>
                    <a:pt x="8418" y="24717"/>
                  </a:lnTo>
                  <a:lnTo>
                    <a:pt x="8418" y="28432"/>
                  </a:lnTo>
                  <a:lnTo>
                    <a:pt x="10894" y="28432"/>
                  </a:lnTo>
                  <a:lnTo>
                    <a:pt x="10894" y="24729"/>
                  </a:lnTo>
                  <a:lnTo>
                    <a:pt x="11490" y="24729"/>
                  </a:lnTo>
                  <a:cubicBezTo>
                    <a:pt x="11728" y="24729"/>
                    <a:pt x="11930" y="24491"/>
                    <a:pt x="11930" y="24194"/>
                  </a:cubicBezTo>
                  <a:cubicBezTo>
                    <a:pt x="11930" y="23908"/>
                    <a:pt x="11728" y="23670"/>
                    <a:pt x="11490" y="23670"/>
                  </a:cubicBezTo>
                  <a:lnTo>
                    <a:pt x="10370" y="23670"/>
                  </a:lnTo>
                  <a:lnTo>
                    <a:pt x="10370" y="22931"/>
                  </a:lnTo>
                  <a:lnTo>
                    <a:pt x="10370" y="22312"/>
                  </a:lnTo>
                  <a:lnTo>
                    <a:pt x="10370" y="21574"/>
                  </a:lnTo>
                  <a:lnTo>
                    <a:pt x="10370" y="20943"/>
                  </a:lnTo>
                  <a:lnTo>
                    <a:pt x="10370" y="20205"/>
                  </a:lnTo>
                  <a:lnTo>
                    <a:pt x="10370" y="20193"/>
                  </a:lnTo>
                  <a:lnTo>
                    <a:pt x="15597" y="20193"/>
                  </a:lnTo>
                  <a:lnTo>
                    <a:pt x="15597" y="19169"/>
                  </a:lnTo>
                  <a:lnTo>
                    <a:pt x="15097" y="19169"/>
                  </a:lnTo>
                  <a:lnTo>
                    <a:pt x="15097" y="14371"/>
                  </a:lnTo>
                  <a:lnTo>
                    <a:pt x="15597" y="14371"/>
                  </a:lnTo>
                  <a:lnTo>
                    <a:pt x="15597" y="13335"/>
                  </a:lnTo>
                  <a:lnTo>
                    <a:pt x="15550" y="13335"/>
                  </a:lnTo>
                  <a:cubicBezTo>
                    <a:pt x="15693" y="13168"/>
                    <a:pt x="15776" y="12942"/>
                    <a:pt x="15776" y="12692"/>
                  </a:cubicBezTo>
                  <a:lnTo>
                    <a:pt x="15776" y="12573"/>
                  </a:lnTo>
                  <a:cubicBezTo>
                    <a:pt x="15835" y="12644"/>
                    <a:pt x="15907" y="12728"/>
                    <a:pt x="15966" y="12799"/>
                  </a:cubicBezTo>
                  <a:cubicBezTo>
                    <a:pt x="16252" y="13156"/>
                    <a:pt x="16478" y="13526"/>
                    <a:pt x="16657" y="13930"/>
                  </a:cubicBezTo>
                  <a:cubicBezTo>
                    <a:pt x="16871" y="14407"/>
                    <a:pt x="17026" y="14919"/>
                    <a:pt x="17121" y="15442"/>
                  </a:cubicBezTo>
                  <a:cubicBezTo>
                    <a:pt x="17228" y="15943"/>
                    <a:pt x="17276" y="16454"/>
                    <a:pt x="17312" y="16978"/>
                  </a:cubicBezTo>
                  <a:cubicBezTo>
                    <a:pt x="17336" y="17383"/>
                    <a:pt x="17348" y="17800"/>
                    <a:pt x="17348" y="18217"/>
                  </a:cubicBezTo>
                  <a:cubicBezTo>
                    <a:pt x="16443" y="18657"/>
                    <a:pt x="16443" y="20264"/>
                    <a:pt x="16443" y="20943"/>
                  </a:cubicBezTo>
                  <a:lnTo>
                    <a:pt x="19288" y="20943"/>
                  </a:lnTo>
                  <a:cubicBezTo>
                    <a:pt x="19288" y="20264"/>
                    <a:pt x="19372" y="18657"/>
                    <a:pt x="18419" y="18217"/>
                  </a:cubicBezTo>
                  <a:cubicBezTo>
                    <a:pt x="18419" y="17764"/>
                    <a:pt x="18395" y="17312"/>
                    <a:pt x="18371" y="16871"/>
                  </a:cubicBezTo>
                  <a:cubicBezTo>
                    <a:pt x="18324" y="16264"/>
                    <a:pt x="18252" y="15681"/>
                    <a:pt x="18121" y="15097"/>
                  </a:cubicBezTo>
                  <a:cubicBezTo>
                    <a:pt x="18014" y="14573"/>
                    <a:pt x="17848" y="14049"/>
                    <a:pt x="17633" y="13549"/>
                  </a:cubicBezTo>
                  <a:cubicBezTo>
                    <a:pt x="17419" y="13073"/>
                    <a:pt x="17157" y="12609"/>
                    <a:pt x="16824" y="12168"/>
                  </a:cubicBezTo>
                  <a:cubicBezTo>
                    <a:pt x="16681" y="11978"/>
                    <a:pt x="16526" y="11799"/>
                    <a:pt x="16359" y="11621"/>
                  </a:cubicBezTo>
                  <a:cubicBezTo>
                    <a:pt x="16169" y="11430"/>
                    <a:pt x="15978" y="11251"/>
                    <a:pt x="15776" y="11097"/>
                  </a:cubicBezTo>
                  <a:lnTo>
                    <a:pt x="15776" y="10847"/>
                  </a:lnTo>
                  <a:cubicBezTo>
                    <a:pt x="15776" y="10394"/>
                    <a:pt x="15502" y="10025"/>
                    <a:pt x="15109" y="9870"/>
                  </a:cubicBezTo>
                  <a:lnTo>
                    <a:pt x="15109" y="6501"/>
                  </a:lnTo>
                  <a:cubicBezTo>
                    <a:pt x="15109" y="4132"/>
                    <a:pt x="13597" y="2119"/>
                    <a:pt x="11490" y="1357"/>
                  </a:cubicBezTo>
                  <a:cubicBezTo>
                    <a:pt x="11454" y="595"/>
                    <a:pt x="10835" y="0"/>
                    <a:pt x="10073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11" name="Google Shape;2311;p44"/>
            <p:cNvGrpSpPr/>
            <p:nvPr/>
          </p:nvGrpSpPr>
          <p:grpSpPr>
            <a:xfrm>
              <a:off x="1463275" y="2373500"/>
              <a:ext cx="484900" cy="711125"/>
              <a:chOff x="1463275" y="1021100"/>
              <a:chExt cx="484900" cy="711125"/>
            </a:xfrm>
          </p:grpSpPr>
          <p:sp>
            <p:nvSpPr>
              <p:cNvPr id="2312" name="Google Shape;2312;p44"/>
              <p:cNvSpPr/>
              <p:nvPr/>
            </p:nvSpPr>
            <p:spPr>
              <a:xfrm>
                <a:off x="1654075" y="1021100"/>
                <a:ext cx="96450" cy="70850"/>
              </a:xfrm>
              <a:custGeom>
                <a:avLst/>
                <a:gdLst/>
                <a:ahLst/>
                <a:cxnLst/>
                <a:rect l="l" t="t" r="r" b="b"/>
                <a:pathLst>
                  <a:path w="3858" h="2834" extrusionOk="0">
                    <a:moveTo>
                      <a:pt x="1417" y="0"/>
                    </a:moveTo>
                    <a:cubicBezTo>
                      <a:pt x="631" y="0"/>
                      <a:pt x="0" y="643"/>
                      <a:pt x="0" y="1417"/>
                    </a:cubicBezTo>
                    <a:cubicBezTo>
                      <a:pt x="0" y="2203"/>
                      <a:pt x="631" y="2834"/>
                      <a:pt x="1417" y="2834"/>
                    </a:cubicBezTo>
                    <a:lnTo>
                      <a:pt x="2441" y="2834"/>
                    </a:lnTo>
                    <a:cubicBezTo>
                      <a:pt x="3227" y="2834"/>
                      <a:pt x="3858" y="2203"/>
                      <a:pt x="3858" y="1417"/>
                    </a:cubicBezTo>
                    <a:cubicBezTo>
                      <a:pt x="3858" y="643"/>
                      <a:pt x="3227" y="12"/>
                      <a:pt x="24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44"/>
              <p:cNvSpPr/>
              <p:nvPr/>
            </p:nvSpPr>
            <p:spPr>
              <a:xfrm>
                <a:off x="1687100" y="1476800"/>
                <a:ext cx="35450" cy="1539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156" extrusionOk="0">
                    <a:moveTo>
                      <a:pt x="1" y="0"/>
                    </a:moveTo>
                    <a:lnTo>
                      <a:pt x="1" y="6156"/>
                    </a:lnTo>
                    <a:lnTo>
                      <a:pt x="1417" y="6156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44"/>
              <p:cNvSpPr/>
              <p:nvPr/>
            </p:nvSpPr>
            <p:spPr>
              <a:xfrm>
                <a:off x="1687100" y="1476800"/>
                <a:ext cx="354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32" extrusionOk="0">
                    <a:moveTo>
                      <a:pt x="1" y="0"/>
                    </a:moveTo>
                    <a:lnTo>
                      <a:pt x="1" y="632"/>
                    </a:lnTo>
                    <a:lnTo>
                      <a:pt x="1417" y="632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44"/>
              <p:cNvSpPr/>
              <p:nvPr/>
            </p:nvSpPr>
            <p:spPr>
              <a:xfrm>
                <a:off x="1687100" y="1511025"/>
                <a:ext cx="3545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20" extrusionOk="0">
                    <a:moveTo>
                      <a:pt x="1" y="1"/>
                    </a:moveTo>
                    <a:lnTo>
                      <a:pt x="1" y="620"/>
                    </a:lnTo>
                    <a:lnTo>
                      <a:pt x="1417" y="620"/>
                    </a:lnTo>
                    <a:lnTo>
                      <a:pt x="1417" y="1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44"/>
              <p:cNvSpPr/>
              <p:nvPr/>
            </p:nvSpPr>
            <p:spPr>
              <a:xfrm>
                <a:off x="1687100" y="1544975"/>
                <a:ext cx="354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32" extrusionOk="0">
                    <a:moveTo>
                      <a:pt x="1" y="0"/>
                    </a:moveTo>
                    <a:lnTo>
                      <a:pt x="1" y="631"/>
                    </a:lnTo>
                    <a:lnTo>
                      <a:pt x="1417" y="631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44"/>
              <p:cNvSpPr/>
              <p:nvPr/>
            </p:nvSpPr>
            <p:spPr>
              <a:xfrm>
                <a:off x="1687100" y="1578900"/>
                <a:ext cx="354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32" extrusionOk="0">
                    <a:moveTo>
                      <a:pt x="1" y="0"/>
                    </a:moveTo>
                    <a:lnTo>
                      <a:pt x="1" y="631"/>
                    </a:lnTo>
                    <a:lnTo>
                      <a:pt x="1417" y="631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44"/>
              <p:cNvSpPr/>
              <p:nvPr/>
            </p:nvSpPr>
            <p:spPr>
              <a:xfrm>
                <a:off x="1687100" y="1613125"/>
                <a:ext cx="3545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20" extrusionOk="0">
                    <a:moveTo>
                      <a:pt x="1" y="1"/>
                    </a:moveTo>
                    <a:lnTo>
                      <a:pt x="1" y="620"/>
                    </a:lnTo>
                    <a:lnTo>
                      <a:pt x="1417" y="620"/>
                    </a:lnTo>
                    <a:lnTo>
                      <a:pt x="1417" y="1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44"/>
              <p:cNvSpPr/>
              <p:nvPr/>
            </p:nvSpPr>
            <p:spPr>
              <a:xfrm>
                <a:off x="1673700" y="1619675"/>
                <a:ext cx="61950" cy="112550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4502" extrusionOk="0">
                    <a:moveTo>
                      <a:pt x="1" y="0"/>
                    </a:moveTo>
                    <a:lnTo>
                      <a:pt x="1" y="4501"/>
                    </a:lnTo>
                    <a:lnTo>
                      <a:pt x="2477" y="4501"/>
                    </a:lnTo>
                    <a:lnTo>
                      <a:pt x="24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44"/>
              <p:cNvSpPr/>
              <p:nvPr/>
            </p:nvSpPr>
            <p:spPr>
              <a:xfrm>
                <a:off x="1647825" y="1613125"/>
                <a:ext cx="113725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4549" h="1061" extrusionOk="0">
                    <a:moveTo>
                      <a:pt x="441" y="1"/>
                    </a:moveTo>
                    <a:cubicBezTo>
                      <a:pt x="202" y="1"/>
                      <a:pt x="0" y="239"/>
                      <a:pt x="0" y="524"/>
                    </a:cubicBezTo>
                    <a:cubicBezTo>
                      <a:pt x="0" y="822"/>
                      <a:pt x="202" y="1060"/>
                      <a:pt x="441" y="1060"/>
                    </a:cubicBezTo>
                    <a:lnTo>
                      <a:pt x="4108" y="1060"/>
                    </a:lnTo>
                    <a:cubicBezTo>
                      <a:pt x="4358" y="1060"/>
                      <a:pt x="4548" y="822"/>
                      <a:pt x="4548" y="524"/>
                    </a:cubicBezTo>
                    <a:cubicBezTo>
                      <a:pt x="4548" y="239"/>
                      <a:pt x="4358" y="1"/>
                      <a:pt x="410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44"/>
              <p:cNvSpPr/>
              <p:nvPr/>
            </p:nvSpPr>
            <p:spPr>
              <a:xfrm>
                <a:off x="1704675" y="1256500"/>
                <a:ext cx="152700" cy="64650"/>
              </a:xfrm>
              <a:custGeom>
                <a:avLst/>
                <a:gdLst/>
                <a:ahLst/>
                <a:cxnLst/>
                <a:rect l="l" t="t" r="r" b="b"/>
                <a:pathLst>
                  <a:path w="6108" h="2586" extrusionOk="0">
                    <a:moveTo>
                      <a:pt x="201" y="1"/>
                    </a:moveTo>
                    <a:cubicBezTo>
                      <a:pt x="134" y="1"/>
                      <a:pt x="67" y="1"/>
                      <a:pt x="0" y="2"/>
                    </a:cubicBezTo>
                    <a:cubicBezTo>
                      <a:pt x="131" y="2"/>
                      <a:pt x="262" y="2"/>
                      <a:pt x="393" y="14"/>
                    </a:cubicBezTo>
                    <a:cubicBezTo>
                      <a:pt x="1048" y="26"/>
                      <a:pt x="1084" y="990"/>
                      <a:pt x="500" y="1073"/>
                    </a:cubicBezTo>
                    <a:cubicBezTo>
                      <a:pt x="2298" y="1109"/>
                      <a:pt x="4096" y="1443"/>
                      <a:pt x="5513" y="2586"/>
                    </a:cubicBezTo>
                    <a:lnTo>
                      <a:pt x="6108" y="1681"/>
                    </a:lnTo>
                    <a:cubicBezTo>
                      <a:pt x="4470" y="366"/>
                      <a:pt x="2274" y="1"/>
                      <a:pt x="201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44"/>
              <p:cNvSpPr/>
              <p:nvPr/>
            </p:nvSpPr>
            <p:spPr>
              <a:xfrm>
                <a:off x="1842475" y="1298500"/>
                <a:ext cx="41100" cy="42900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1716" extrusionOk="0">
                    <a:moveTo>
                      <a:pt x="596" y="1"/>
                    </a:moveTo>
                    <a:lnTo>
                      <a:pt x="1" y="906"/>
                    </a:lnTo>
                    <a:cubicBezTo>
                      <a:pt x="144" y="1025"/>
                      <a:pt x="286" y="1156"/>
                      <a:pt x="429" y="1298"/>
                    </a:cubicBezTo>
                    <a:cubicBezTo>
                      <a:pt x="560" y="1429"/>
                      <a:pt x="691" y="1572"/>
                      <a:pt x="798" y="1715"/>
                    </a:cubicBezTo>
                    <a:lnTo>
                      <a:pt x="1644" y="1084"/>
                    </a:lnTo>
                    <a:cubicBezTo>
                      <a:pt x="1513" y="894"/>
                      <a:pt x="1358" y="715"/>
                      <a:pt x="1191" y="536"/>
                    </a:cubicBezTo>
                    <a:cubicBezTo>
                      <a:pt x="1001" y="346"/>
                      <a:pt x="798" y="167"/>
                      <a:pt x="5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44"/>
              <p:cNvSpPr/>
              <p:nvPr/>
            </p:nvSpPr>
            <p:spPr>
              <a:xfrm>
                <a:off x="1862425" y="1325600"/>
                <a:ext cx="41700" cy="43775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751" extrusionOk="0">
                    <a:moveTo>
                      <a:pt x="846" y="0"/>
                    </a:moveTo>
                    <a:lnTo>
                      <a:pt x="0" y="631"/>
                    </a:lnTo>
                    <a:cubicBezTo>
                      <a:pt x="286" y="988"/>
                      <a:pt x="512" y="1357"/>
                      <a:pt x="691" y="1750"/>
                    </a:cubicBezTo>
                    <a:lnTo>
                      <a:pt x="1667" y="1381"/>
                    </a:lnTo>
                    <a:cubicBezTo>
                      <a:pt x="1453" y="905"/>
                      <a:pt x="1191" y="441"/>
                      <a:pt x="8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44"/>
              <p:cNvSpPr/>
              <p:nvPr/>
            </p:nvSpPr>
            <p:spPr>
              <a:xfrm>
                <a:off x="1692175" y="1283325"/>
                <a:ext cx="125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3" extrusionOk="0">
                    <a:moveTo>
                      <a:pt x="0" y="0"/>
                    </a:moveTo>
                    <a:cubicBezTo>
                      <a:pt x="36" y="12"/>
                      <a:pt x="71" y="12"/>
                      <a:pt x="107" y="12"/>
                    </a:cubicBezTo>
                    <a:cubicBezTo>
                      <a:pt x="238" y="0"/>
                      <a:pt x="369" y="0"/>
                      <a:pt x="500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325;p44"/>
              <p:cNvSpPr/>
              <p:nvPr/>
            </p:nvSpPr>
            <p:spPr>
              <a:xfrm>
                <a:off x="1879675" y="1360125"/>
                <a:ext cx="36650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882" extrusionOk="0">
                    <a:moveTo>
                      <a:pt x="977" y="0"/>
                    </a:moveTo>
                    <a:lnTo>
                      <a:pt x="1" y="369"/>
                    </a:lnTo>
                    <a:cubicBezTo>
                      <a:pt x="227" y="857"/>
                      <a:pt x="370" y="1369"/>
                      <a:pt x="477" y="1881"/>
                    </a:cubicBezTo>
                    <a:lnTo>
                      <a:pt x="1465" y="1548"/>
                    </a:lnTo>
                    <a:cubicBezTo>
                      <a:pt x="1358" y="1024"/>
                      <a:pt x="1204" y="500"/>
                      <a:pt x="9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326;p44"/>
              <p:cNvSpPr/>
              <p:nvPr/>
            </p:nvSpPr>
            <p:spPr>
              <a:xfrm>
                <a:off x="1897250" y="1486325"/>
                <a:ext cx="26800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1162" extrusionOk="0">
                    <a:moveTo>
                      <a:pt x="0" y="0"/>
                    </a:moveTo>
                    <a:lnTo>
                      <a:pt x="0" y="643"/>
                    </a:lnTo>
                    <a:cubicBezTo>
                      <a:pt x="0" y="989"/>
                      <a:pt x="268" y="1161"/>
                      <a:pt x="536" y="1161"/>
                    </a:cubicBezTo>
                    <a:cubicBezTo>
                      <a:pt x="804" y="1161"/>
                      <a:pt x="1072" y="989"/>
                      <a:pt x="1072" y="643"/>
                    </a:cubicBezTo>
                    <a:cubicBezTo>
                      <a:pt x="1072" y="429"/>
                      <a:pt x="1072" y="215"/>
                      <a:pt x="1072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44"/>
              <p:cNvSpPr/>
              <p:nvPr/>
            </p:nvSpPr>
            <p:spPr>
              <a:xfrm>
                <a:off x="1896350" y="1443175"/>
                <a:ext cx="277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108" h="1727" extrusionOk="0">
                    <a:moveTo>
                      <a:pt x="1048" y="0"/>
                    </a:moveTo>
                    <a:lnTo>
                      <a:pt x="1" y="107"/>
                    </a:lnTo>
                    <a:cubicBezTo>
                      <a:pt x="25" y="643"/>
                      <a:pt x="36" y="1191"/>
                      <a:pt x="36" y="1726"/>
                    </a:cubicBezTo>
                    <a:lnTo>
                      <a:pt x="1108" y="1726"/>
                    </a:lnTo>
                    <a:cubicBezTo>
                      <a:pt x="1096" y="1143"/>
                      <a:pt x="1084" y="572"/>
                      <a:pt x="10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" name="Google Shape;2328;p44"/>
              <p:cNvSpPr/>
              <p:nvPr/>
            </p:nvSpPr>
            <p:spPr>
              <a:xfrm>
                <a:off x="1891600" y="1398825"/>
                <a:ext cx="309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39" h="1882" extrusionOk="0">
                    <a:moveTo>
                      <a:pt x="988" y="0"/>
                    </a:moveTo>
                    <a:lnTo>
                      <a:pt x="0" y="345"/>
                    </a:lnTo>
                    <a:cubicBezTo>
                      <a:pt x="95" y="845"/>
                      <a:pt x="155" y="1357"/>
                      <a:pt x="191" y="1881"/>
                    </a:cubicBezTo>
                    <a:lnTo>
                      <a:pt x="1238" y="1774"/>
                    </a:lnTo>
                    <a:cubicBezTo>
                      <a:pt x="1191" y="1167"/>
                      <a:pt x="1119" y="583"/>
                      <a:pt x="9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" name="Google Shape;2329;p44"/>
              <p:cNvSpPr/>
              <p:nvPr/>
            </p:nvSpPr>
            <p:spPr>
              <a:xfrm>
                <a:off x="1486775" y="1398825"/>
                <a:ext cx="312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1882" extrusionOk="0">
                    <a:moveTo>
                      <a:pt x="239" y="0"/>
                    </a:moveTo>
                    <a:cubicBezTo>
                      <a:pt x="108" y="583"/>
                      <a:pt x="36" y="1179"/>
                      <a:pt x="1" y="1774"/>
                    </a:cubicBezTo>
                    <a:lnTo>
                      <a:pt x="1060" y="1881"/>
                    </a:lnTo>
                    <a:cubicBezTo>
                      <a:pt x="1096" y="1357"/>
                      <a:pt x="1156" y="845"/>
                      <a:pt x="1251" y="345"/>
                    </a:cubicBezTo>
                    <a:lnTo>
                      <a:pt x="23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44"/>
              <p:cNvSpPr/>
              <p:nvPr/>
            </p:nvSpPr>
            <p:spPr>
              <a:xfrm>
                <a:off x="1485300" y="1443175"/>
                <a:ext cx="280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1727" extrusionOk="0">
                    <a:moveTo>
                      <a:pt x="60" y="0"/>
                    </a:moveTo>
                    <a:cubicBezTo>
                      <a:pt x="24" y="572"/>
                      <a:pt x="12" y="1155"/>
                      <a:pt x="0" y="1726"/>
                    </a:cubicBezTo>
                    <a:lnTo>
                      <a:pt x="1072" y="1726"/>
                    </a:lnTo>
                    <a:cubicBezTo>
                      <a:pt x="1072" y="1179"/>
                      <a:pt x="1084" y="643"/>
                      <a:pt x="1119" y="107"/>
                    </a:cubicBez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44"/>
              <p:cNvSpPr/>
              <p:nvPr/>
            </p:nvSpPr>
            <p:spPr>
              <a:xfrm>
                <a:off x="1492725" y="1360125"/>
                <a:ext cx="37250" cy="47350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1894" extrusionOk="0">
                    <a:moveTo>
                      <a:pt x="477" y="0"/>
                    </a:moveTo>
                    <a:cubicBezTo>
                      <a:pt x="263" y="488"/>
                      <a:pt x="108" y="1012"/>
                      <a:pt x="1" y="1548"/>
                    </a:cubicBezTo>
                    <a:lnTo>
                      <a:pt x="1013" y="1893"/>
                    </a:lnTo>
                    <a:cubicBezTo>
                      <a:pt x="1120" y="1369"/>
                      <a:pt x="1275" y="869"/>
                      <a:pt x="1489" y="381"/>
                    </a:cubicBezTo>
                    <a:lnTo>
                      <a:pt x="47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44"/>
              <p:cNvSpPr/>
              <p:nvPr/>
            </p:nvSpPr>
            <p:spPr>
              <a:xfrm>
                <a:off x="1485300" y="1486325"/>
                <a:ext cx="26800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1162" extrusionOk="0">
                    <a:moveTo>
                      <a:pt x="0" y="0"/>
                    </a:moveTo>
                    <a:lnTo>
                      <a:pt x="0" y="643"/>
                    </a:lnTo>
                    <a:cubicBezTo>
                      <a:pt x="0" y="989"/>
                      <a:pt x="268" y="1161"/>
                      <a:pt x="536" y="1161"/>
                    </a:cubicBezTo>
                    <a:cubicBezTo>
                      <a:pt x="804" y="1161"/>
                      <a:pt x="1072" y="989"/>
                      <a:pt x="1072" y="643"/>
                    </a:cubicBezTo>
                    <a:lnTo>
                      <a:pt x="1072" y="0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44"/>
              <p:cNvSpPr/>
              <p:nvPr/>
            </p:nvSpPr>
            <p:spPr>
              <a:xfrm>
                <a:off x="1525475" y="1298800"/>
                <a:ext cx="41400" cy="42900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1716" extrusionOk="0">
                    <a:moveTo>
                      <a:pt x="1072" y="1"/>
                    </a:moveTo>
                    <a:cubicBezTo>
                      <a:pt x="858" y="167"/>
                      <a:pt x="655" y="334"/>
                      <a:pt x="465" y="524"/>
                    </a:cubicBezTo>
                    <a:cubicBezTo>
                      <a:pt x="298" y="703"/>
                      <a:pt x="143" y="882"/>
                      <a:pt x="1" y="1060"/>
                    </a:cubicBezTo>
                    <a:lnTo>
                      <a:pt x="870" y="1715"/>
                    </a:lnTo>
                    <a:cubicBezTo>
                      <a:pt x="977" y="1572"/>
                      <a:pt x="1096" y="1429"/>
                      <a:pt x="1227" y="1286"/>
                    </a:cubicBezTo>
                    <a:cubicBezTo>
                      <a:pt x="1370" y="1144"/>
                      <a:pt x="1513" y="1013"/>
                      <a:pt x="1656" y="894"/>
                    </a:cubicBezTo>
                    <a:lnTo>
                      <a:pt x="107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44"/>
              <p:cNvSpPr/>
              <p:nvPr/>
            </p:nvSpPr>
            <p:spPr>
              <a:xfrm>
                <a:off x="1704675" y="1283325"/>
                <a:ext cx="125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3" extrusionOk="0">
                    <a:moveTo>
                      <a:pt x="0" y="0"/>
                    </a:moveTo>
                    <a:cubicBezTo>
                      <a:pt x="131" y="0"/>
                      <a:pt x="274" y="0"/>
                      <a:pt x="393" y="12"/>
                    </a:cubicBezTo>
                    <a:cubicBezTo>
                      <a:pt x="429" y="12"/>
                      <a:pt x="464" y="12"/>
                      <a:pt x="500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44"/>
              <p:cNvSpPr/>
              <p:nvPr/>
            </p:nvSpPr>
            <p:spPr>
              <a:xfrm>
                <a:off x="1504650" y="1325300"/>
                <a:ext cx="42575" cy="4437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775" extrusionOk="0">
                    <a:moveTo>
                      <a:pt x="834" y="0"/>
                    </a:moveTo>
                    <a:cubicBezTo>
                      <a:pt x="488" y="441"/>
                      <a:pt x="214" y="905"/>
                      <a:pt x="0" y="1393"/>
                    </a:cubicBezTo>
                    <a:lnTo>
                      <a:pt x="1012" y="1774"/>
                    </a:lnTo>
                    <a:cubicBezTo>
                      <a:pt x="1191" y="1381"/>
                      <a:pt x="1417" y="1012"/>
                      <a:pt x="1703" y="643"/>
                    </a:cubicBezTo>
                    <a:lnTo>
                      <a:pt x="83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44"/>
              <p:cNvSpPr/>
              <p:nvPr/>
            </p:nvSpPr>
            <p:spPr>
              <a:xfrm>
                <a:off x="1552275" y="1256500"/>
                <a:ext cx="152425" cy="64650"/>
              </a:xfrm>
              <a:custGeom>
                <a:avLst/>
                <a:gdLst/>
                <a:ahLst/>
                <a:cxnLst/>
                <a:rect l="l" t="t" r="r" b="b"/>
                <a:pathLst>
                  <a:path w="6097" h="2586" extrusionOk="0">
                    <a:moveTo>
                      <a:pt x="5902" y="1"/>
                    </a:moveTo>
                    <a:cubicBezTo>
                      <a:pt x="3787" y="1"/>
                      <a:pt x="1664" y="387"/>
                      <a:pt x="0" y="1693"/>
                    </a:cubicBezTo>
                    <a:lnTo>
                      <a:pt x="584" y="2586"/>
                    </a:lnTo>
                    <a:cubicBezTo>
                      <a:pt x="1965" y="1431"/>
                      <a:pt x="3810" y="1109"/>
                      <a:pt x="5596" y="1073"/>
                    </a:cubicBezTo>
                    <a:cubicBezTo>
                      <a:pt x="5013" y="990"/>
                      <a:pt x="5048" y="26"/>
                      <a:pt x="5703" y="14"/>
                    </a:cubicBezTo>
                    <a:cubicBezTo>
                      <a:pt x="5834" y="2"/>
                      <a:pt x="5965" y="2"/>
                      <a:pt x="6096" y="2"/>
                    </a:cubicBezTo>
                    <a:cubicBezTo>
                      <a:pt x="6031" y="1"/>
                      <a:pt x="5967" y="1"/>
                      <a:pt x="5902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44"/>
              <p:cNvSpPr/>
              <p:nvPr/>
            </p:nvSpPr>
            <p:spPr>
              <a:xfrm>
                <a:off x="1677575" y="1256525"/>
                <a:ext cx="54200" cy="26825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1073" extrusionOk="0">
                    <a:moveTo>
                      <a:pt x="1084" y="1"/>
                    </a:moveTo>
                    <a:cubicBezTo>
                      <a:pt x="953" y="1"/>
                      <a:pt x="822" y="13"/>
                      <a:pt x="691" y="13"/>
                    </a:cubicBezTo>
                    <a:cubicBezTo>
                      <a:pt x="36" y="37"/>
                      <a:pt x="1" y="989"/>
                      <a:pt x="584" y="1072"/>
                    </a:cubicBezTo>
                    <a:lnTo>
                      <a:pt x="1584" y="1072"/>
                    </a:lnTo>
                    <a:cubicBezTo>
                      <a:pt x="2168" y="1001"/>
                      <a:pt x="2132" y="25"/>
                      <a:pt x="1477" y="13"/>
                    </a:cubicBezTo>
                    <a:cubicBezTo>
                      <a:pt x="1346" y="1"/>
                      <a:pt x="1215" y="1"/>
                      <a:pt x="1084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44"/>
              <p:cNvSpPr/>
              <p:nvPr/>
            </p:nvSpPr>
            <p:spPr>
              <a:xfrm>
                <a:off x="1463275" y="1473825"/>
                <a:ext cx="73525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941" h="2847" extrusionOk="0">
                    <a:moveTo>
                      <a:pt x="1417" y="0"/>
                    </a:moveTo>
                    <a:cubicBezTo>
                      <a:pt x="0" y="0"/>
                      <a:pt x="0" y="2060"/>
                      <a:pt x="0" y="2846"/>
                    </a:cubicBezTo>
                    <a:lnTo>
                      <a:pt x="2834" y="2846"/>
                    </a:lnTo>
                    <a:cubicBezTo>
                      <a:pt x="2834" y="2060"/>
                      <a:pt x="2941" y="0"/>
                      <a:pt x="14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44"/>
              <p:cNvSpPr/>
              <p:nvPr/>
            </p:nvSpPr>
            <p:spPr>
              <a:xfrm>
                <a:off x="1874625" y="1473825"/>
                <a:ext cx="73550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942" h="2847" extrusionOk="0">
                    <a:moveTo>
                      <a:pt x="1417" y="0"/>
                    </a:moveTo>
                    <a:cubicBezTo>
                      <a:pt x="1" y="0"/>
                      <a:pt x="1" y="2060"/>
                      <a:pt x="1" y="2846"/>
                    </a:cubicBezTo>
                    <a:lnTo>
                      <a:pt x="2834" y="2846"/>
                    </a:lnTo>
                    <a:cubicBezTo>
                      <a:pt x="2834" y="2060"/>
                      <a:pt x="2941" y="0"/>
                      <a:pt x="14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44"/>
              <p:cNvSpPr/>
              <p:nvPr/>
            </p:nvSpPr>
            <p:spPr>
              <a:xfrm>
                <a:off x="1550475" y="1266650"/>
                <a:ext cx="51825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3918" extrusionOk="0">
                    <a:moveTo>
                      <a:pt x="1037" y="1"/>
                    </a:moveTo>
                    <a:cubicBezTo>
                      <a:pt x="465" y="1"/>
                      <a:pt x="1" y="465"/>
                      <a:pt x="1" y="1037"/>
                    </a:cubicBezTo>
                    <a:lnTo>
                      <a:pt x="1" y="2882"/>
                    </a:lnTo>
                    <a:cubicBezTo>
                      <a:pt x="1" y="3453"/>
                      <a:pt x="465" y="3918"/>
                      <a:pt x="1037" y="3918"/>
                    </a:cubicBezTo>
                    <a:cubicBezTo>
                      <a:pt x="1608" y="3918"/>
                      <a:pt x="2072" y="3453"/>
                      <a:pt x="2072" y="2882"/>
                    </a:cubicBezTo>
                    <a:lnTo>
                      <a:pt x="2072" y="1037"/>
                    </a:lnTo>
                    <a:cubicBezTo>
                      <a:pt x="2072" y="465"/>
                      <a:pt x="1608" y="1"/>
                      <a:pt x="10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44"/>
              <p:cNvSpPr/>
              <p:nvPr/>
            </p:nvSpPr>
            <p:spPr>
              <a:xfrm>
                <a:off x="1805875" y="1266650"/>
                <a:ext cx="51800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3918" extrusionOk="0">
                    <a:moveTo>
                      <a:pt x="1036" y="1"/>
                    </a:moveTo>
                    <a:cubicBezTo>
                      <a:pt x="465" y="1"/>
                      <a:pt x="0" y="465"/>
                      <a:pt x="0" y="1037"/>
                    </a:cubicBezTo>
                    <a:lnTo>
                      <a:pt x="0" y="2882"/>
                    </a:lnTo>
                    <a:cubicBezTo>
                      <a:pt x="0" y="3453"/>
                      <a:pt x="465" y="3918"/>
                      <a:pt x="1036" y="3918"/>
                    </a:cubicBezTo>
                    <a:cubicBezTo>
                      <a:pt x="1608" y="3918"/>
                      <a:pt x="2072" y="3453"/>
                      <a:pt x="2072" y="2882"/>
                    </a:cubicBezTo>
                    <a:lnTo>
                      <a:pt x="2072" y="1037"/>
                    </a:lnTo>
                    <a:cubicBezTo>
                      <a:pt x="2072" y="465"/>
                      <a:pt x="1608" y="1"/>
                      <a:pt x="103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44"/>
              <p:cNvSpPr/>
              <p:nvPr/>
            </p:nvSpPr>
            <p:spPr>
              <a:xfrm>
                <a:off x="1567450" y="1047275"/>
                <a:ext cx="273575" cy="307500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12300" extrusionOk="0">
                    <a:moveTo>
                      <a:pt x="5465" y="1"/>
                    </a:moveTo>
                    <a:cubicBezTo>
                      <a:pt x="2441" y="1"/>
                      <a:pt x="0" y="2442"/>
                      <a:pt x="0" y="5466"/>
                    </a:cubicBezTo>
                    <a:lnTo>
                      <a:pt x="0" y="12300"/>
                    </a:lnTo>
                    <a:lnTo>
                      <a:pt x="10942" y="12300"/>
                    </a:lnTo>
                    <a:lnTo>
                      <a:pt x="10942" y="5466"/>
                    </a:lnTo>
                    <a:cubicBezTo>
                      <a:pt x="10942" y="2442"/>
                      <a:pt x="8489" y="1"/>
                      <a:pt x="54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44"/>
              <p:cNvSpPr/>
              <p:nvPr/>
            </p:nvSpPr>
            <p:spPr>
              <a:xfrm>
                <a:off x="1567150" y="1380350"/>
                <a:ext cx="273875" cy="12027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4811" extrusionOk="0">
                    <a:moveTo>
                      <a:pt x="0" y="1"/>
                    </a:moveTo>
                    <a:lnTo>
                      <a:pt x="0" y="4811"/>
                    </a:lnTo>
                    <a:lnTo>
                      <a:pt x="10954" y="4811"/>
                    </a:lnTo>
                    <a:lnTo>
                      <a:pt x="109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44"/>
              <p:cNvSpPr/>
              <p:nvPr/>
            </p:nvSpPr>
            <p:spPr>
              <a:xfrm>
                <a:off x="1556425" y="1354750"/>
                <a:ext cx="10750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1037" extrusionOk="0">
                    <a:moveTo>
                      <a:pt x="1" y="1"/>
                    </a:moveTo>
                    <a:lnTo>
                      <a:pt x="1" y="1037"/>
                    </a:lnTo>
                    <a:lnTo>
                      <a:pt x="429" y="1037"/>
                    </a:lnTo>
                    <a:lnTo>
                      <a:pt x="4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44"/>
              <p:cNvSpPr/>
              <p:nvPr/>
            </p:nvSpPr>
            <p:spPr>
              <a:xfrm>
                <a:off x="1841000" y="1354750"/>
                <a:ext cx="1222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1037" extrusionOk="0">
                    <a:moveTo>
                      <a:pt x="0" y="1"/>
                    </a:moveTo>
                    <a:lnTo>
                      <a:pt x="0" y="1037"/>
                    </a:lnTo>
                    <a:lnTo>
                      <a:pt x="488" y="1037"/>
                    </a:lnTo>
                    <a:lnTo>
                      <a:pt x="48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44"/>
              <p:cNvSpPr/>
              <p:nvPr/>
            </p:nvSpPr>
            <p:spPr>
              <a:xfrm>
                <a:off x="1567150" y="1354750"/>
                <a:ext cx="2738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1037" extrusionOk="0">
                    <a:moveTo>
                      <a:pt x="0" y="1"/>
                    </a:moveTo>
                    <a:lnTo>
                      <a:pt x="0" y="1037"/>
                    </a:lnTo>
                    <a:lnTo>
                      <a:pt x="10954" y="1037"/>
                    </a:lnTo>
                    <a:lnTo>
                      <a:pt x="1095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44"/>
              <p:cNvSpPr/>
              <p:nvPr/>
            </p:nvSpPr>
            <p:spPr>
              <a:xfrm>
                <a:off x="1556425" y="1500600"/>
                <a:ext cx="296800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1872" h="1025" extrusionOk="0">
                    <a:moveTo>
                      <a:pt x="1" y="1"/>
                    </a:moveTo>
                    <a:lnTo>
                      <a:pt x="1" y="1025"/>
                    </a:lnTo>
                    <a:lnTo>
                      <a:pt x="441" y="1025"/>
                    </a:lnTo>
                    <a:lnTo>
                      <a:pt x="441" y="1"/>
                    </a:lnTo>
                    <a:close/>
                    <a:moveTo>
                      <a:pt x="11383" y="1"/>
                    </a:moveTo>
                    <a:lnTo>
                      <a:pt x="11383" y="1025"/>
                    </a:lnTo>
                    <a:lnTo>
                      <a:pt x="11871" y="1025"/>
                    </a:lnTo>
                    <a:lnTo>
                      <a:pt x="118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44"/>
              <p:cNvSpPr/>
              <p:nvPr/>
            </p:nvSpPr>
            <p:spPr>
              <a:xfrm>
                <a:off x="1567150" y="1500600"/>
                <a:ext cx="273875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1025" extrusionOk="0">
                    <a:moveTo>
                      <a:pt x="0" y="1"/>
                    </a:moveTo>
                    <a:lnTo>
                      <a:pt x="0" y="1025"/>
                    </a:lnTo>
                    <a:lnTo>
                      <a:pt x="10954" y="1025"/>
                    </a:lnTo>
                    <a:lnTo>
                      <a:pt x="1095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44"/>
              <p:cNvSpPr/>
              <p:nvPr/>
            </p:nvSpPr>
            <p:spPr>
              <a:xfrm>
                <a:off x="1629950" y="1269325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1" y="1"/>
                    </a:moveTo>
                    <a:lnTo>
                      <a:pt x="1001" y="1"/>
                    </a:lnTo>
                    <a:lnTo>
                      <a:pt x="1001" y="1001"/>
                    </a:lnTo>
                    <a:lnTo>
                      <a:pt x="1" y="100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44"/>
              <p:cNvSpPr/>
              <p:nvPr/>
            </p:nvSpPr>
            <p:spPr>
              <a:xfrm>
                <a:off x="1660600" y="1269325"/>
                <a:ext cx="253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01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13" y="1001"/>
                    </a:lnTo>
                    <a:lnTo>
                      <a:pt x="10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44"/>
              <p:cNvSpPr/>
              <p:nvPr/>
            </p:nvSpPr>
            <p:spPr>
              <a:xfrm>
                <a:off x="1691575" y="1269325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1"/>
                    </a:moveTo>
                    <a:lnTo>
                      <a:pt x="1000" y="1"/>
                    </a:lnTo>
                    <a:lnTo>
                      <a:pt x="1000" y="1001"/>
                    </a:lnTo>
                    <a:lnTo>
                      <a:pt x="0" y="100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44"/>
              <p:cNvSpPr/>
              <p:nvPr/>
            </p:nvSpPr>
            <p:spPr>
              <a:xfrm>
                <a:off x="1722225" y="1269325"/>
                <a:ext cx="253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01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13" y="1001"/>
                    </a:lnTo>
                    <a:lnTo>
                      <a:pt x="10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44"/>
              <p:cNvSpPr/>
              <p:nvPr/>
            </p:nvSpPr>
            <p:spPr>
              <a:xfrm>
                <a:off x="1753175" y="1269325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1" y="1"/>
                    </a:moveTo>
                    <a:lnTo>
                      <a:pt x="1001" y="1"/>
                    </a:lnTo>
                    <a:lnTo>
                      <a:pt x="1001" y="1001"/>
                    </a:lnTo>
                    <a:lnTo>
                      <a:pt x="1" y="100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44"/>
              <p:cNvSpPr/>
              <p:nvPr/>
            </p:nvSpPr>
            <p:spPr>
              <a:xfrm>
                <a:off x="1607025" y="1152350"/>
                <a:ext cx="82175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3287" h="3287" extrusionOk="0">
                    <a:moveTo>
                      <a:pt x="3287" y="1644"/>
                    </a:moveTo>
                    <a:cubicBezTo>
                      <a:pt x="3287" y="2549"/>
                      <a:pt x="2549" y="3287"/>
                      <a:pt x="1644" y="3287"/>
                    </a:cubicBezTo>
                    <a:cubicBezTo>
                      <a:pt x="739" y="3287"/>
                      <a:pt x="1" y="2549"/>
                      <a:pt x="1" y="1644"/>
                    </a:cubicBezTo>
                    <a:cubicBezTo>
                      <a:pt x="1" y="739"/>
                      <a:pt x="739" y="1"/>
                      <a:pt x="1644" y="1"/>
                    </a:cubicBezTo>
                    <a:cubicBezTo>
                      <a:pt x="2549" y="1"/>
                      <a:pt x="3287" y="739"/>
                      <a:pt x="3287" y="16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44"/>
              <p:cNvSpPr/>
              <p:nvPr/>
            </p:nvSpPr>
            <p:spPr>
              <a:xfrm>
                <a:off x="1638575" y="1183900"/>
                <a:ext cx="19075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763" extrusionOk="0">
                    <a:moveTo>
                      <a:pt x="382" y="1"/>
                    </a:moveTo>
                    <a:cubicBezTo>
                      <a:pt x="168" y="1"/>
                      <a:pt x="1" y="167"/>
                      <a:pt x="1" y="382"/>
                    </a:cubicBezTo>
                    <a:cubicBezTo>
                      <a:pt x="1" y="596"/>
                      <a:pt x="168" y="763"/>
                      <a:pt x="382" y="763"/>
                    </a:cubicBezTo>
                    <a:cubicBezTo>
                      <a:pt x="596" y="763"/>
                      <a:pt x="763" y="596"/>
                      <a:pt x="763" y="382"/>
                    </a:cubicBezTo>
                    <a:cubicBezTo>
                      <a:pt x="763" y="167"/>
                      <a:pt x="596" y="1"/>
                      <a:pt x="3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44"/>
              <p:cNvSpPr/>
              <p:nvPr/>
            </p:nvSpPr>
            <p:spPr>
              <a:xfrm>
                <a:off x="1718950" y="1152350"/>
                <a:ext cx="82175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3287" h="3287" extrusionOk="0">
                    <a:moveTo>
                      <a:pt x="3287" y="1644"/>
                    </a:moveTo>
                    <a:cubicBezTo>
                      <a:pt x="3287" y="2549"/>
                      <a:pt x="2549" y="3287"/>
                      <a:pt x="1644" y="3287"/>
                    </a:cubicBezTo>
                    <a:cubicBezTo>
                      <a:pt x="739" y="3287"/>
                      <a:pt x="1" y="2549"/>
                      <a:pt x="1" y="1644"/>
                    </a:cubicBezTo>
                    <a:cubicBezTo>
                      <a:pt x="1" y="739"/>
                      <a:pt x="739" y="1"/>
                      <a:pt x="1644" y="1"/>
                    </a:cubicBezTo>
                    <a:cubicBezTo>
                      <a:pt x="2549" y="1"/>
                      <a:pt x="3287" y="739"/>
                      <a:pt x="3287" y="16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44"/>
              <p:cNvSpPr/>
              <p:nvPr/>
            </p:nvSpPr>
            <p:spPr>
              <a:xfrm>
                <a:off x="1750500" y="1183900"/>
                <a:ext cx="19075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763" extrusionOk="0">
                    <a:moveTo>
                      <a:pt x="382" y="1"/>
                    </a:moveTo>
                    <a:cubicBezTo>
                      <a:pt x="167" y="1"/>
                      <a:pt x="1" y="167"/>
                      <a:pt x="1" y="382"/>
                    </a:cubicBezTo>
                    <a:cubicBezTo>
                      <a:pt x="1" y="596"/>
                      <a:pt x="167" y="763"/>
                      <a:pt x="382" y="763"/>
                    </a:cubicBezTo>
                    <a:cubicBezTo>
                      <a:pt x="596" y="763"/>
                      <a:pt x="763" y="596"/>
                      <a:pt x="763" y="382"/>
                    </a:cubicBezTo>
                    <a:cubicBezTo>
                      <a:pt x="763" y="167"/>
                      <a:pt x="596" y="1"/>
                      <a:pt x="3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44"/>
              <p:cNvSpPr/>
              <p:nvPr/>
            </p:nvSpPr>
            <p:spPr>
              <a:xfrm>
                <a:off x="1589175" y="1403575"/>
                <a:ext cx="20850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4" extrusionOk="0">
                    <a:moveTo>
                      <a:pt x="834" y="417"/>
                    </a:moveTo>
                    <a:cubicBezTo>
                      <a:pt x="834" y="655"/>
                      <a:pt x="643" y="834"/>
                      <a:pt x="417" y="834"/>
                    </a:cubicBezTo>
                    <a:cubicBezTo>
                      <a:pt x="179" y="834"/>
                      <a:pt x="0" y="655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43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44"/>
              <p:cNvSpPr/>
              <p:nvPr/>
            </p:nvSpPr>
            <p:spPr>
              <a:xfrm>
                <a:off x="1799625" y="1403575"/>
                <a:ext cx="20850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4" extrusionOk="0">
                    <a:moveTo>
                      <a:pt x="834" y="417"/>
                    </a:moveTo>
                    <a:cubicBezTo>
                      <a:pt x="834" y="655"/>
                      <a:pt x="655" y="834"/>
                      <a:pt x="417" y="834"/>
                    </a:cubicBezTo>
                    <a:cubicBezTo>
                      <a:pt x="191" y="834"/>
                      <a:pt x="0" y="655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55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44"/>
              <p:cNvSpPr/>
              <p:nvPr/>
            </p:nvSpPr>
            <p:spPr>
              <a:xfrm>
                <a:off x="1589175" y="1457150"/>
                <a:ext cx="2085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5" extrusionOk="0">
                    <a:moveTo>
                      <a:pt x="834" y="417"/>
                    </a:moveTo>
                    <a:cubicBezTo>
                      <a:pt x="834" y="656"/>
                      <a:pt x="643" y="834"/>
                      <a:pt x="417" y="834"/>
                    </a:cubicBezTo>
                    <a:cubicBezTo>
                      <a:pt x="179" y="834"/>
                      <a:pt x="0" y="656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43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44"/>
              <p:cNvSpPr/>
              <p:nvPr/>
            </p:nvSpPr>
            <p:spPr>
              <a:xfrm>
                <a:off x="1799625" y="1457150"/>
                <a:ext cx="2085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5" extrusionOk="0">
                    <a:moveTo>
                      <a:pt x="834" y="417"/>
                    </a:moveTo>
                    <a:cubicBezTo>
                      <a:pt x="834" y="656"/>
                      <a:pt x="655" y="834"/>
                      <a:pt x="417" y="834"/>
                    </a:cubicBezTo>
                    <a:cubicBezTo>
                      <a:pt x="191" y="834"/>
                      <a:pt x="0" y="656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55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44"/>
              <p:cNvSpPr/>
              <p:nvPr/>
            </p:nvSpPr>
            <p:spPr>
              <a:xfrm>
                <a:off x="1626975" y="1404475"/>
                <a:ext cx="155700" cy="72650"/>
              </a:xfrm>
              <a:custGeom>
                <a:avLst/>
                <a:gdLst/>
                <a:ahLst/>
                <a:cxnLst/>
                <a:rect l="l" t="t" r="r" b="b"/>
                <a:pathLst>
                  <a:path w="6228" h="2906" extrusionOk="0">
                    <a:moveTo>
                      <a:pt x="1" y="0"/>
                    </a:moveTo>
                    <a:lnTo>
                      <a:pt x="1" y="2905"/>
                    </a:lnTo>
                    <a:lnTo>
                      <a:pt x="6228" y="2905"/>
                    </a:lnTo>
                    <a:lnTo>
                      <a:pt x="622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63" name="Google Shape;2363;p44"/>
          <p:cNvGrpSpPr/>
          <p:nvPr/>
        </p:nvGrpSpPr>
        <p:grpSpPr>
          <a:xfrm rot="-463991">
            <a:off x="7279872" y="2477592"/>
            <a:ext cx="1747157" cy="2313435"/>
            <a:chOff x="3079550" y="2361275"/>
            <a:chExt cx="565275" cy="750425"/>
          </a:xfrm>
        </p:grpSpPr>
        <p:sp>
          <p:nvSpPr>
            <p:cNvPr id="2364" name="Google Shape;2364;p44"/>
            <p:cNvSpPr/>
            <p:nvPr/>
          </p:nvSpPr>
          <p:spPr>
            <a:xfrm>
              <a:off x="3079550" y="2361288"/>
              <a:ext cx="565275" cy="750400"/>
            </a:xfrm>
            <a:custGeom>
              <a:avLst/>
              <a:gdLst/>
              <a:ahLst/>
              <a:cxnLst/>
              <a:rect l="l" t="t" r="r" b="b"/>
              <a:pathLst>
                <a:path w="22611" h="30016" extrusionOk="0">
                  <a:moveTo>
                    <a:pt x="11061" y="0"/>
                  </a:moveTo>
                  <a:cubicBezTo>
                    <a:pt x="10692" y="0"/>
                    <a:pt x="10382" y="298"/>
                    <a:pt x="10382" y="679"/>
                  </a:cubicBezTo>
                  <a:cubicBezTo>
                    <a:pt x="10382" y="964"/>
                    <a:pt x="10573" y="1214"/>
                    <a:pt x="10835" y="1310"/>
                  </a:cubicBezTo>
                  <a:lnTo>
                    <a:pt x="10835" y="2917"/>
                  </a:lnTo>
                  <a:lnTo>
                    <a:pt x="9108" y="2917"/>
                  </a:lnTo>
                  <a:lnTo>
                    <a:pt x="9108" y="4596"/>
                  </a:lnTo>
                  <a:lnTo>
                    <a:pt x="7299" y="4596"/>
                  </a:lnTo>
                  <a:lnTo>
                    <a:pt x="7299" y="5417"/>
                  </a:lnTo>
                  <a:lnTo>
                    <a:pt x="6001" y="5417"/>
                  </a:lnTo>
                  <a:lnTo>
                    <a:pt x="6001" y="12823"/>
                  </a:lnTo>
                  <a:lnTo>
                    <a:pt x="4834" y="12823"/>
                  </a:lnTo>
                  <a:lnTo>
                    <a:pt x="4834" y="14859"/>
                  </a:lnTo>
                  <a:lnTo>
                    <a:pt x="4834" y="14907"/>
                  </a:lnTo>
                  <a:lnTo>
                    <a:pt x="4834" y="16883"/>
                  </a:lnTo>
                  <a:lnTo>
                    <a:pt x="4834" y="16943"/>
                  </a:lnTo>
                  <a:lnTo>
                    <a:pt x="4834" y="18919"/>
                  </a:lnTo>
                  <a:lnTo>
                    <a:pt x="4834" y="18979"/>
                  </a:lnTo>
                  <a:lnTo>
                    <a:pt x="4834" y="19705"/>
                  </a:lnTo>
                  <a:cubicBezTo>
                    <a:pt x="2798" y="21515"/>
                    <a:pt x="1512" y="24158"/>
                    <a:pt x="1512" y="27099"/>
                  </a:cubicBezTo>
                  <a:lnTo>
                    <a:pt x="1512" y="28087"/>
                  </a:lnTo>
                  <a:lnTo>
                    <a:pt x="0" y="28087"/>
                  </a:lnTo>
                  <a:lnTo>
                    <a:pt x="0" y="30016"/>
                  </a:lnTo>
                  <a:lnTo>
                    <a:pt x="4012" y="30016"/>
                  </a:lnTo>
                  <a:lnTo>
                    <a:pt x="4012" y="28087"/>
                  </a:lnTo>
                  <a:lnTo>
                    <a:pt x="2477" y="28087"/>
                  </a:lnTo>
                  <a:lnTo>
                    <a:pt x="2477" y="27099"/>
                  </a:lnTo>
                  <a:cubicBezTo>
                    <a:pt x="2477" y="24765"/>
                    <a:pt x="3370" y="22646"/>
                    <a:pt x="4834" y="21050"/>
                  </a:cubicBezTo>
                  <a:lnTo>
                    <a:pt x="4834" y="22991"/>
                  </a:lnTo>
                  <a:lnTo>
                    <a:pt x="4834" y="23039"/>
                  </a:lnTo>
                  <a:lnTo>
                    <a:pt x="4834" y="25075"/>
                  </a:lnTo>
                  <a:lnTo>
                    <a:pt x="6560" y="25075"/>
                  </a:lnTo>
                  <a:cubicBezTo>
                    <a:pt x="6549" y="25217"/>
                    <a:pt x="6549" y="25360"/>
                    <a:pt x="6549" y="25491"/>
                  </a:cubicBezTo>
                  <a:cubicBezTo>
                    <a:pt x="6549" y="27992"/>
                    <a:pt x="8573" y="30016"/>
                    <a:pt x="11061" y="30016"/>
                  </a:cubicBezTo>
                  <a:cubicBezTo>
                    <a:pt x="13561" y="30016"/>
                    <a:pt x="15585" y="27992"/>
                    <a:pt x="15585" y="25491"/>
                  </a:cubicBezTo>
                  <a:cubicBezTo>
                    <a:pt x="15585" y="25360"/>
                    <a:pt x="15573" y="25217"/>
                    <a:pt x="15562" y="25075"/>
                  </a:cubicBezTo>
                  <a:lnTo>
                    <a:pt x="17264" y="25075"/>
                  </a:lnTo>
                  <a:lnTo>
                    <a:pt x="17264" y="23039"/>
                  </a:lnTo>
                  <a:lnTo>
                    <a:pt x="17264" y="22991"/>
                  </a:lnTo>
                  <a:lnTo>
                    <a:pt x="17264" y="21015"/>
                  </a:lnTo>
                  <a:lnTo>
                    <a:pt x="17264" y="20955"/>
                  </a:lnTo>
                  <a:lnTo>
                    <a:pt x="17264" y="20562"/>
                  </a:lnTo>
                  <a:cubicBezTo>
                    <a:pt x="19014" y="22181"/>
                    <a:pt x="20122" y="24515"/>
                    <a:pt x="20122" y="27099"/>
                  </a:cubicBezTo>
                  <a:lnTo>
                    <a:pt x="20122" y="28087"/>
                  </a:lnTo>
                  <a:lnTo>
                    <a:pt x="18598" y="28087"/>
                  </a:lnTo>
                  <a:lnTo>
                    <a:pt x="18598" y="30016"/>
                  </a:lnTo>
                  <a:lnTo>
                    <a:pt x="22610" y="30016"/>
                  </a:lnTo>
                  <a:lnTo>
                    <a:pt x="22610" y="28087"/>
                  </a:lnTo>
                  <a:lnTo>
                    <a:pt x="21086" y="28087"/>
                  </a:lnTo>
                  <a:lnTo>
                    <a:pt x="21086" y="27099"/>
                  </a:lnTo>
                  <a:cubicBezTo>
                    <a:pt x="21086" y="23920"/>
                    <a:pt x="19586" y="21098"/>
                    <a:pt x="17264" y="19300"/>
                  </a:cubicBezTo>
                  <a:lnTo>
                    <a:pt x="17264" y="18979"/>
                  </a:lnTo>
                  <a:lnTo>
                    <a:pt x="17264" y="18919"/>
                  </a:lnTo>
                  <a:lnTo>
                    <a:pt x="17264" y="16943"/>
                  </a:lnTo>
                  <a:lnTo>
                    <a:pt x="17264" y="16883"/>
                  </a:lnTo>
                  <a:lnTo>
                    <a:pt x="17264" y="14907"/>
                  </a:lnTo>
                  <a:lnTo>
                    <a:pt x="17264" y="14859"/>
                  </a:lnTo>
                  <a:lnTo>
                    <a:pt x="17264" y="12823"/>
                  </a:lnTo>
                  <a:lnTo>
                    <a:pt x="16121" y="12823"/>
                  </a:lnTo>
                  <a:lnTo>
                    <a:pt x="16121" y="5417"/>
                  </a:lnTo>
                  <a:lnTo>
                    <a:pt x="14823" y="5417"/>
                  </a:lnTo>
                  <a:lnTo>
                    <a:pt x="14823" y="4596"/>
                  </a:lnTo>
                  <a:lnTo>
                    <a:pt x="13014" y="4596"/>
                  </a:lnTo>
                  <a:lnTo>
                    <a:pt x="13014" y="2917"/>
                  </a:lnTo>
                  <a:lnTo>
                    <a:pt x="11287" y="2917"/>
                  </a:lnTo>
                  <a:lnTo>
                    <a:pt x="11287" y="1310"/>
                  </a:lnTo>
                  <a:cubicBezTo>
                    <a:pt x="11549" y="1214"/>
                    <a:pt x="11740" y="964"/>
                    <a:pt x="11740" y="679"/>
                  </a:cubicBezTo>
                  <a:cubicBezTo>
                    <a:pt x="11740" y="310"/>
                    <a:pt x="11430" y="0"/>
                    <a:pt x="11061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65" name="Google Shape;2365;p44"/>
            <p:cNvGrpSpPr/>
            <p:nvPr/>
          </p:nvGrpSpPr>
          <p:grpSpPr>
            <a:xfrm>
              <a:off x="3079550" y="2361275"/>
              <a:ext cx="565275" cy="750425"/>
              <a:chOff x="3079550" y="1008875"/>
              <a:chExt cx="565275" cy="750425"/>
            </a:xfrm>
          </p:grpSpPr>
          <p:sp>
            <p:nvSpPr>
              <p:cNvPr id="2366" name="Google Shape;2366;p44"/>
              <p:cNvSpPr/>
              <p:nvPr/>
            </p:nvSpPr>
            <p:spPr>
              <a:xfrm>
                <a:off x="3350400" y="1025850"/>
                <a:ext cx="11350" cy="872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490" extrusionOk="0">
                    <a:moveTo>
                      <a:pt x="1" y="1"/>
                    </a:moveTo>
                    <a:lnTo>
                      <a:pt x="1" y="3489"/>
                    </a:lnTo>
                    <a:lnTo>
                      <a:pt x="453" y="3489"/>
                    </a:lnTo>
                    <a:lnTo>
                      <a:pt x="45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44"/>
              <p:cNvSpPr/>
              <p:nvPr/>
            </p:nvSpPr>
            <p:spPr>
              <a:xfrm>
                <a:off x="3339100" y="1008875"/>
                <a:ext cx="33950" cy="33975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1359" extrusionOk="0">
                    <a:moveTo>
                      <a:pt x="679" y="1"/>
                    </a:moveTo>
                    <a:cubicBezTo>
                      <a:pt x="298" y="1"/>
                      <a:pt x="0" y="310"/>
                      <a:pt x="0" y="680"/>
                    </a:cubicBezTo>
                    <a:cubicBezTo>
                      <a:pt x="0" y="1061"/>
                      <a:pt x="310" y="1358"/>
                      <a:pt x="679" y="1358"/>
                    </a:cubicBezTo>
                    <a:cubicBezTo>
                      <a:pt x="1048" y="1358"/>
                      <a:pt x="1358" y="1049"/>
                      <a:pt x="1358" y="680"/>
                    </a:cubicBezTo>
                    <a:cubicBezTo>
                      <a:pt x="1358" y="310"/>
                      <a:pt x="1048" y="1"/>
                      <a:pt x="67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44"/>
              <p:cNvSpPr/>
              <p:nvPr/>
            </p:nvSpPr>
            <p:spPr>
              <a:xfrm>
                <a:off x="3229550" y="1144325"/>
                <a:ext cx="253050" cy="347375"/>
              </a:xfrm>
              <a:custGeom>
                <a:avLst/>
                <a:gdLst/>
                <a:ahLst/>
                <a:cxnLst/>
                <a:rect l="l" t="t" r="r" b="b"/>
                <a:pathLst>
                  <a:path w="10122" h="13895" extrusionOk="0">
                    <a:moveTo>
                      <a:pt x="1" y="0"/>
                    </a:moveTo>
                    <a:lnTo>
                      <a:pt x="1" y="8835"/>
                    </a:lnTo>
                    <a:cubicBezTo>
                      <a:pt x="1" y="11633"/>
                      <a:pt x="2263" y="13895"/>
                      <a:pt x="5061" y="13895"/>
                    </a:cubicBezTo>
                    <a:cubicBezTo>
                      <a:pt x="7859" y="13895"/>
                      <a:pt x="10121" y="11633"/>
                      <a:pt x="10121" y="8835"/>
                    </a:cubicBezTo>
                    <a:lnTo>
                      <a:pt x="1012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44"/>
              <p:cNvSpPr/>
              <p:nvPr/>
            </p:nvSpPr>
            <p:spPr>
              <a:xfrm>
                <a:off x="3242950" y="1533350"/>
                <a:ext cx="226250" cy="225950"/>
              </a:xfrm>
              <a:custGeom>
                <a:avLst/>
                <a:gdLst/>
                <a:ahLst/>
                <a:cxnLst/>
                <a:rect l="l" t="t" r="r" b="b"/>
                <a:pathLst>
                  <a:path w="9050" h="9038" extrusionOk="0">
                    <a:moveTo>
                      <a:pt x="4525" y="1"/>
                    </a:moveTo>
                    <a:cubicBezTo>
                      <a:pt x="2025" y="1"/>
                      <a:pt x="1" y="2025"/>
                      <a:pt x="1" y="4513"/>
                    </a:cubicBezTo>
                    <a:cubicBezTo>
                      <a:pt x="1" y="7013"/>
                      <a:pt x="2037" y="9037"/>
                      <a:pt x="4525" y="9037"/>
                    </a:cubicBezTo>
                    <a:cubicBezTo>
                      <a:pt x="7025" y="9037"/>
                      <a:pt x="9049" y="7013"/>
                      <a:pt x="9049" y="4513"/>
                    </a:cubicBezTo>
                    <a:cubicBezTo>
                      <a:pt x="9049" y="2025"/>
                      <a:pt x="7025" y="1"/>
                      <a:pt x="45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44"/>
              <p:cNvSpPr/>
              <p:nvPr/>
            </p:nvSpPr>
            <p:spPr>
              <a:xfrm>
                <a:off x="3312300" y="1602700"/>
                <a:ext cx="87550" cy="87250"/>
              </a:xfrm>
              <a:custGeom>
                <a:avLst/>
                <a:gdLst/>
                <a:ahLst/>
                <a:cxnLst/>
                <a:rect l="l" t="t" r="r" b="b"/>
                <a:pathLst>
                  <a:path w="3502" h="3490" extrusionOk="0">
                    <a:moveTo>
                      <a:pt x="1751" y="1"/>
                    </a:moveTo>
                    <a:cubicBezTo>
                      <a:pt x="787" y="1"/>
                      <a:pt x="1" y="775"/>
                      <a:pt x="1" y="1739"/>
                    </a:cubicBezTo>
                    <a:cubicBezTo>
                      <a:pt x="1" y="2715"/>
                      <a:pt x="787" y="3489"/>
                      <a:pt x="1751" y="3489"/>
                    </a:cubicBezTo>
                    <a:cubicBezTo>
                      <a:pt x="2715" y="3489"/>
                      <a:pt x="3501" y="2715"/>
                      <a:pt x="3501" y="1739"/>
                    </a:cubicBezTo>
                    <a:cubicBezTo>
                      <a:pt x="3501" y="775"/>
                      <a:pt x="2715" y="1"/>
                      <a:pt x="17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44"/>
              <p:cNvSpPr/>
              <p:nvPr/>
            </p:nvSpPr>
            <p:spPr>
              <a:xfrm>
                <a:off x="3272125" y="1262200"/>
                <a:ext cx="1679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6716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6716" y="4143"/>
                    </a:lnTo>
                    <a:lnTo>
                      <a:pt x="67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44"/>
              <p:cNvSpPr/>
              <p:nvPr/>
            </p:nvSpPr>
            <p:spPr>
              <a:xfrm>
                <a:off x="3117350" y="1440200"/>
                <a:ext cx="489375" cy="286050"/>
              </a:xfrm>
              <a:custGeom>
                <a:avLst/>
                <a:gdLst/>
                <a:ahLst/>
                <a:cxnLst/>
                <a:rect l="l" t="t" r="r" b="b"/>
                <a:pathLst>
                  <a:path w="19575" h="11442" extrusionOk="0">
                    <a:moveTo>
                      <a:pt x="9775" y="0"/>
                    </a:moveTo>
                    <a:cubicBezTo>
                      <a:pt x="4382" y="0"/>
                      <a:pt x="0" y="4417"/>
                      <a:pt x="0" y="9846"/>
                    </a:cubicBezTo>
                    <a:lnTo>
                      <a:pt x="0" y="11442"/>
                    </a:lnTo>
                    <a:lnTo>
                      <a:pt x="965" y="11442"/>
                    </a:lnTo>
                    <a:lnTo>
                      <a:pt x="965" y="9846"/>
                    </a:lnTo>
                    <a:cubicBezTo>
                      <a:pt x="965" y="4941"/>
                      <a:pt x="4917" y="964"/>
                      <a:pt x="9775" y="964"/>
                    </a:cubicBezTo>
                    <a:lnTo>
                      <a:pt x="9799" y="964"/>
                    </a:lnTo>
                    <a:cubicBezTo>
                      <a:pt x="14657" y="964"/>
                      <a:pt x="18610" y="4941"/>
                      <a:pt x="18610" y="9846"/>
                    </a:cubicBezTo>
                    <a:lnTo>
                      <a:pt x="18610" y="11442"/>
                    </a:lnTo>
                    <a:lnTo>
                      <a:pt x="19574" y="11442"/>
                    </a:lnTo>
                    <a:lnTo>
                      <a:pt x="19574" y="9846"/>
                    </a:lnTo>
                    <a:cubicBezTo>
                      <a:pt x="19574" y="4417"/>
                      <a:pt x="15181" y="0"/>
                      <a:pt x="97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44"/>
              <p:cNvSpPr/>
              <p:nvPr/>
            </p:nvSpPr>
            <p:spPr>
              <a:xfrm>
                <a:off x="3200400" y="15836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44"/>
              <p:cNvSpPr/>
              <p:nvPr/>
            </p:nvSpPr>
            <p:spPr>
              <a:xfrm>
                <a:off x="3252175" y="15836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44"/>
              <p:cNvSpPr/>
              <p:nvPr/>
            </p:nvSpPr>
            <p:spPr>
              <a:xfrm>
                <a:off x="3303975" y="15836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44"/>
              <p:cNvSpPr/>
              <p:nvPr/>
            </p:nvSpPr>
            <p:spPr>
              <a:xfrm>
                <a:off x="3355475" y="15836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44"/>
              <p:cNvSpPr/>
              <p:nvPr/>
            </p:nvSpPr>
            <p:spPr>
              <a:xfrm>
                <a:off x="3407250" y="15836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44"/>
              <p:cNvSpPr/>
              <p:nvPr/>
            </p:nvSpPr>
            <p:spPr>
              <a:xfrm>
                <a:off x="3459050" y="15836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44"/>
              <p:cNvSpPr/>
              <p:nvPr/>
            </p:nvSpPr>
            <p:spPr>
              <a:xfrm>
                <a:off x="3200400" y="15327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44"/>
              <p:cNvSpPr/>
              <p:nvPr/>
            </p:nvSpPr>
            <p:spPr>
              <a:xfrm>
                <a:off x="3252175" y="15327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44"/>
              <p:cNvSpPr/>
              <p:nvPr/>
            </p:nvSpPr>
            <p:spPr>
              <a:xfrm>
                <a:off x="3303975" y="15327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44"/>
              <p:cNvSpPr/>
              <p:nvPr/>
            </p:nvSpPr>
            <p:spPr>
              <a:xfrm>
                <a:off x="3355475" y="15327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44"/>
              <p:cNvSpPr/>
              <p:nvPr/>
            </p:nvSpPr>
            <p:spPr>
              <a:xfrm>
                <a:off x="3407250" y="15327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44"/>
              <p:cNvSpPr/>
              <p:nvPr/>
            </p:nvSpPr>
            <p:spPr>
              <a:xfrm>
                <a:off x="3459050" y="15327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44"/>
              <p:cNvSpPr/>
              <p:nvPr/>
            </p:nvSpPr>
            <p:spPr>
              <a:xfrm>
                <a:off x="3200400" y="1481850"/>
                <a:ext cx="52100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97" extrusionOk="0">
                    <a:moveTo>
                      <a:pt x="0" y="1"/>
                    </a:moveTo>
                    <a:lnTo>
                      <a:pt x="0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44"/>
              <p:cNvSpPr/>
              <p:nvPr/>
            </p:nvSpPr>
            <p:spPr>
              <a:xfrm>
                <a:off x="3252175" y="1481850"/>
                <a:ext cx="5212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97" extrusionOk="0">
                    <a:moveTo>
                      <a:pt x="1" y="1"/>
                    </a:moveTo>
                    <a:lnTo>
                      <a:pt x="1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44"/>
              <p:cNvSpPr/>
              <p:nvPr/>
            </p:nvSpPr>
            <p:spPr>
              <a:xfrm>
                <a:off x="3303975" y="1481850"/>
                <a:ext cx="52100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97" extrusionOk="0">
                    <a:moveTo>
                      <a:pt x="0" y="1"/>
                    </a:moveTo>
                    <a:lnTo>
                      <a:pt x="0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44"/>
              <p:cNvSpPr/>
              <p:nvPr/>
            </p:nvSpPr>
            <p:spPr>
              <a:xfrm>
                <a:off x="3355475" y="1481850"/>
                <a:ext cx="52100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97" extrusionOk="0">
                    <a:moveTo>
                      <a:pt x="0" y="1"/>
                    </a:moveTo>
                    <a:lnTo>
                      <a:pt x="0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44"/>
              <p:cNvSpPr/>
              <p:nvPr/>
            </p:nvSpPr>
            <p:spPr>
              <a:xfrm>
                <a:off x="3407250" y="1481850"/>
                <a:ext cx="5212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97" extrusionOk="0">
                    <a:moveTo>
                      <a:pt x="1" y="1"/>
                    </a:moveTo>
                    <a:lnTo>
                      <a:pt x="1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44"/>
              <p:cNvSpPr/>
              <p:nvPr/>
            </p:nvSpPr>
            <p:spPr>
              <a:xfrm>
                <a:off x="3459050" y="1481850"/>
                <a:ext cx="5212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97" extrusionOk="0">
                    <a:moveTo>
                      <a:pt x="1" y="1"/>
                    </a:moveTo>
                    <a:lnTo>
                      <a:pt x="1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44"/>
              <p:cNvSpPr/>
              <p:nvPr/>
            </p:nvSpPr>
            <p:spPr>
              <a:xfrm>
                <a:off x="3200400" y="14312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44"/>
              <p:cNvSpPr/>
              <p:nvPr/>
            </p:nvSpPr>
            <p:spPr>
              <a:xfrm>
                <a:off x="3252175" y="14312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" name="Google Shape;2393;p44"/>
              <p:cNvSpPr/>
              <p:nvPr/>
            </p:nvSpPr>
            <p:spPr>
              <a:xfrm>
                <a:off x="3303975" y="14312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44"/>
              <p:cNvSpPr/>
              <p:nvPr/>
            </p:nvSpPr>
            <p:spPr>
              <a:xfrm>
                <a:off x="3355475" y="14312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44"/>
              <p:cNvSpPr/>
              <p:nvPr/>
            </p:nvSpPr>
            <p:spPr>
              <a:xfrm>
                <a:off x="3407250" y="14312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44"/>
              <p:cNvSpPr/>
              <p:nvPr/>
            </p:nvSpPr>
            <p:spPr>
              <a:xfrm>
                <a:off x="3459050" y="14312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44"/>
              <p:cNvSpPr/>
              <p:nvPr/>
            </p:nvSpPr>
            <p:spPr>
              <a:xfrm>
                <a:off x="3200400" y="13803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44"/>
              <p:cNvSpPr/>
              <p:nvPr/>
            </p:nvSpPr>
            <p:spPr>
              <a:xfrm>
                <a:off x="3252175" y="13803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44"/>
              <p:cNvSpPr/>
              <p:nvPr/>
            </p:nvSpPr>
            <p:spPr>
              <a:xfrm>
                <a:off x="3303975" y="13803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44"/>
              <p:cNvSpPr/>
              <p:nvPr/>
            </p:nvSpPr>
            <p:spPr>
              <a:xfrm>
                <a:off x="3355475" y="13803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44"/>
              <p:cNvSpPr/>
              <p:nvPr/>
            </p:nvSpPr>
            <p:spPr>
              <a:xfrm>
                <a:off x="3407250" y="13803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44"/>
              <p:cNvSpPr/>
              <p:nvPr/>
            </p:nvSpPr>
            <p:spPr>
              <a:xfrm>
                <a:off x="3459050" y="13803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44"/>
              <p:cNvSpPr/>
              <p:nvPr/>
            </p:nvSpPr>
            <p:spPr>
              <a:xfrm>
                <a:off x="3200400" y="13294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44"/>
              <p:cNvSpPr/>
              <p:nvPr/>
            </p:nvSpPr>
            <p:spPr>
              <a:xfrm>
                <a:off x="3252175" y="13294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44"/>
              <p:cNvSpPr/>
              <p:nvPr/>
            </p:nvSpPr>
            <p:spPr>
              <a:xfrm>
                <a:off x="3303975" y="13294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44"/>
              <p:cNvSpPr/>
              <p:nvPr/>
            </p:nvSpPr>
            <p:spPr>
              <a:xfrm>
                <a:off x="3355475" y="13294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44"/>
              <p:cNvSpPr/>
              <p:nvPr/>
            </p:nvSpPr>
            <p:spPr>
              <a:xfrm>
                <a:off x="3407250" y="13294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44"/>
              <p:cNvSpPr/>
              <p:nvPr/>
            </p:nvSpPr>
            <p:spPr>
              <a:xfrm>
                <a:off x="3459050" y="13294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44"/>
              <p:cNvSpPr/>
              <p:nvPr/>
            </p:nvSpPr>
            <p:spPr>
              <a:xfrm>
                <a:off x="3079550" y="1711050"/>
                <a:ext cx="100325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4013" h="1930" extrusionOk="0">
                    <a:moveTo>
                      <a:pt x="0" y="1"/>
                    </a:moveTo>
                    <a:lnTo>
                      <a:pt x="0" y="1929"/>
                    </a:lnTo>
                    <a:lnTo>
                      <a:pt x="4012" y="1929"/>
                    </a:lnTo>
                    <a:lnTo>
                      <a:pt x="401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44"/>
              <p:cNvSpPr/>
              <p:nvPr/>
            </p:nvSpPr>
            <p:spPr>
              <a:xfrm>
                <a:off x="3544475" y="1711050"/>
                <a:ext cx="100350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4014" h="1930" extrusionOk="0">
                    <a:moveTo>
                      <a:pt x="1" y="1"/>
                    </a:moveTo>
                    <a:lnTo>
                      <a:pt x="1" y="1929"/>
                    </a:lnTo>
                    <a:lnTo>
                      <a:pt x="4013" y="1929"/>
                    </a:lnTo>
                    <a:lnTo>
                      <a:pt x="401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44"/>
              <p:cNvSpPr/>
              <p:nvPr/>
            </p:nvSpPr>
            <p:spPr>
              <a:xfrm>
                <a:off x="3272125" y="12008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0" y="0"/>
                    </a:moveTo>
                    <a:lnTo>
                      <a:pt x="0" y="1465"/>
                    </a:lnTo>
                    <a:lnTo>
                      <a:pt x="929" y="1465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" name="Google Shape;2412;p44"/>
              <p:cNvSpPr/>
              <p:nvPr/>
            </p:nvSpPr>
            <p:spPr>
              <a:xfrm>
                <a:off x="3344450" y="12008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1" y="0"/>
                    </a:moveTo>
                    <a:lnTo>
                      <a:pt x="1" y="1465"/>
                    </a:lnTo>
                    <a:lnTo>
                      <a:pt x="929" y="1465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" name="Google Shape;2413;p44"/>
              <p:cNvSpPr/>
              <p:nvPr/>
            </p:nvSpPr>
            <p:spPr>
              <a:xfrm>
                <a:off x="3344450" y="12008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1" y="0"/>
                    </a:moveTo>
                    <a:lnTo>
                      <a:pt x="1" y="1465"/>
                    </a:lnTo>
                    <a:lnTo>
                      <a:pt x="929" y="1465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" name="Google Shape;2414;p44"/>
              <p:cNvSpPr/>
              <p:nvPr/>
            </p:nvSpPr>
            <p:spPr>
              <a:xfrm>
                <a:off x="3417075" y="1200875"/>
                <a:ext cx="229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465" extrusionOk="0">
                    <a:moveTo>
                      <a:pt x="1" y="0"/>
                    </a:moveTo>
                    <a:lnTo>
                      <a:pt x="1" y="1465"/>
                    </a:lnTo>
                    <a:lnTo>
                      <a:pt x="918" y="1465"/>
                    </a:lnTo>
                    <a:lnTo>
                      <a:pt x="9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" name="Google Shape;2415;p44"/>
              <p:cNvSpPr/>
              <p:nvPr/>
            </p:nvSpPr>
            <p:spPr>
              <a:xfrm>
                <a:off x="3262000" y="1123775"/>
                <a:ext cx="188150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7526" h="823" extrusionOk="0">
                    <a:moveTo>
                      <a:pt x="1" y="1"/>
                    </a:moveTo>
                    <a:lnTo>
                      <a:pt x="1" y="822"/>
                    </a:lnTo>
                    <a:lnTo>
                      <a:pt x="7525" y="822"/>
                    </a:lnTo>
                    <a:lnTo>
                      <a:pt x="752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44"/>
              <p:cNvSpPr/>
              <p:nvPr/>
            </p:nvSpPr>
            <p:spPr>
              <a:xfrm>
                <a:off x="3307250" y="1081800"/>
                <a:ext cx="97350" cy="42000"/>
              </a:xfrm>
              <a:custGeom>
                <a:avLst/>
                <a:gdLst/>
                <a:ahLst/>
                <a:cxnLst/>
                <a:rect l="l" t="t" r="r" b="b"/>
                <a:pathLst>
                  <a:path w="3894" h="1680" extrusionOk="0">
                    <a:moveTo>
                      <a:pt x="0" y="1"/>
                    </a:moveTo>
                    <a:lnTo>
                      <a:pt x="0" y="1680"/>
                    </a:lnTo>
                    <a:lnTo>
                      <a:pt x="3894" y="1680"/>
                    </a:lnTo>
                    <a:lnTo>
                      <a:pt x="389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17" name="Google Shape;2417;p44"/>
          <p:cNvGrpSpPr/>
          <p:nvPr/>
        </p:nvGrpSpPr>
        <p:grpSpPr>
          <a:xfrm rot="914391">
            <a:off x="7949111" y="379269"/>
            <a:ext cx="836213" cy="1254211"/>
            <a:chOff x="6630575" y="1482600"/>
            <a:chExt cx="292025" cy="438475"/>
          </a:xfrm>
        </p:grpSpPr>
        <p:sp>
          <p:nvSpPr>
            <p:cNvPr id="2418" name="Google Shape;2418;p44"/>
            <p:cNvSpPr/>
            <p:nvPr/>
          </p:nvSpPr>
          <p:spPr>
            <a:xfrm>
              <a:off x="6630575" y="1482750"/>
              <a:ext cx="292025" cy="438175"/>
            </a:xfrm>
            <a:custGeom>
              <a:avLst/>
              <a:gdLst/>
              <a:ahLst/>
              <a:cxnLst/>
              <a:rect l="l" t="t" r="r" b="b"/>
              <a:pathLst>
                <a:path w="11681" h="17527" extrusionOk="0">
                  <a:moveTo>
                    <a:pt x="5847" y="0"/>
                  </a:moveTo>
                  <a:cubicBezTo>
                    <a:pt x="2620" y="0"/>
                    <a:pt x="1" y="2608"/>
                    <a:pt x="1" y="5835"/>
                  </a:cubicBezTo>
                  <a:lnTo>
                    <a:pt x="1" y="9633"/>
                  </a:lnTo>
                  <a:lnTo>
                    <a:pt x="1" y="14586"/>
                  </a:lnTo>
                  <a:lnTo>
                    <a:pt x="1" y="14990"/>
                  </a:lnTo>
                  <a:lnTo>
                    <a:pt x="1" y="15395"/>
                  </a:lnTo>
                  <a:lnTo>
                    <a:pt x="1" y="16538"/>
                  </a:lnTo>
                  <a:lnTo>
                    <a:pt x="1" y="16788"/>
                  </a:lnTo>
                  <a:cubicBezTo>
                    <a:pt x="1" y="16836"/>
                    <a:pt x="13" y="16872"/>
                    <a:pt x="13" y="16919"/>
                  </a:cubicBezTo>
                  <a:lnTo>
                    <a:pt x="24" y="16955"/>
                  </a:lnTo>
                  <a:cubicBezTo>
                    <a:pt x="36" y="16991"/>
                    <a:pt x="36" y="17026"/>
                    <a:pt x="48" y="17050"/>
                  </a:cubicBezTo>
                  <a:cubicBezTo>
                    <a:pt x="60" y="17062"/>
                    <a:pt x="60" y="17074"/>
                    <a:pt x="72" y="17086"/>
                  </a:cubicBezTo>
                  <a:cubicBezTo>
                    <a:pt x="84" y="17122"/>
                    <a:pt x="96" y="17145"/>
                    <a:pt x="120" y="17181"/>
                  </a:cubicBezTo>
                  <a:cubicBezTo>
                    <a:pt x="120" y="17193"/>
                    <a:pt x="132" y="17193"/>
                    <a:pt x="132" y="17205"/>
                  </a:cubicBezTo>
                  <a:cubicBezTo>
                    <a:pt x="155" y="17241"/>
                    <a:pt x="179" y="17265"/>
                    <a:pt x="215" y="17300"/>
                  </a:cubicBezTo>
                  <a:cubicBezTo>
                    <a:pt x="227" y="17312"/>
                    <a:pt x="239" y="17324"/>
                    <a:pt x="239" y="17324"/>
                  </a:cubicBezTo>
                  <a:cubicBezTo>
                    <a:pt x="263" y="17348"/>
                    <a:pt x="286" y="17372"/>
                    <a:pt x="310" y="17384"/>
                  </a:cubicBezTo>
                  <a:cubicBezTo>
                    <a:pt x="322" y="17395"/>
                    <a:pt x="334" y="17407"/>
                    <a:pt x="346" y="17407"/>
                  </a:cubicBezTo>
                  <a:cubicBezTo>
                    <a:pt x="370" y="17431"/>
                    <a:pt x="394" y="17443"/>
                    <a:pt x="429" y="17455"/>
                  </a:cubicBezTo>
                  <a:cubicBezTo>
                    <a:pt x="441" y="17455"/>
                    <a:pt x="453" y="17467"/>
                    <a:pt x="465" y="17467"/>
                  </a:cubicBezTo>
                  <a:cubicBezTo>
                    <a:pt x="465" y="17479"/>
                    <a:pt x="477" y="17479"/>
                    <a:pt x="477" y="17479"/>
                  </a:cubicBezTo>
                  <a:cubicBezTo>
                    <a:pt x="560" y="17503"/>
                    <a:pt x="655" y="17526"/>
                    <a:pt x="751" y="17526"/>
                  </a:cubicBezTo>
                  <a:lnTo>
                    <a:pt x="10931" y="17526"/>
                  </a:lnTo>
                  <a:cubicBezTo>
                    <a:pt x="11347" y="17526"/>
                    <a:pt x="11681" y="17193"/>
                    <a:pt x="11681" y="16788"/>
                  </a:cubicBezTo>
                  <a:lnTo>
                    <a:pt x="11681" y="16133"/>
                  </a:lnTo>
                  <a:lnTo>
                    <a:pt x="11681" y="15383"/>
                  </a:lnTo>
                  <a:lnTo>
                    <a:pt x="11681" y="14979"/>
                  </a:lnTo>
                  <a:lnTo>
                    <a:pt x="11681" y="14574"/>
                  </a:lnTo>
                  <a:lnTo>
                    <a:pt x="11681" y="9633"/>
                  </a:lnTo>
                  <a:lnTo>
                    <a:pt x="11681" y="5835"/>
                  </a:lnTo>
                  <a:cubicBezTo>
                    <a:pt x="11681" y="2608"/>
                    <a:pt x="9061" y="0"/>
                    <a:pt x="5847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19" name="Google Shape;2419;p44"/>
            <p:cNvGrpSpPr/>
            <p:nvPr/>
          </p:nvGrpSpPr>
          <p:grpSpPr>
            <a:xfrm>
              <a:off x="6630575" y="1482600"/>
              <a:ext cx="292025" cy="438475"/>
              <a:chOff x="6630575" y="-207050"/>
              <a:chExt cx="292025" cy="438475"/>
            </a:xfrm>
          </p:grpSpPr>
          <p:sp>
            <p:nvSpPr>
              <p:cNvPr id="2420" name="Google Shape;2420;p44"/>
              <p:cNvSpPr/>
              <p:nvPr/>
            </p:nvSpPr>
            <p:spPr>
              <a:xfrm>
                <a:off x="6630575" y="-207050"/>
                <a:ext cx="292025" cy="4384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7539" extrusionOk="0">
                    <a:moveTo>
                      <a:pt x="5847" y="1"/>
                    </a:moveTo>
                    <a:cubicBezTo>
                      <a:pt x="2620" y="1"/>
                      <a:pt x="1" y="2620"/>
                      <a:pt x="1" y="5847"/>
                    </a:cubicBezTo>
                    <a:lnTo>
                      <a:pt x="1" y="9645"/>
                    </a:lnTo>
                    <a:lnTo>
                      <a:pt x="1" y="16789"/>
                    </a:lnTo>
                    <a:cubicBezTo>
                      <a:pt x="1" y="17205"/>
                      <a:pt x="334" y="17539"/>
                      <a:pt x="751" y="17539"/>
                    </a:cubicBezTo>
                    <a:lnTo>
                      <a:pt x="10931" y="17539"/>
                    </a:lnTo>
                    <a:cubicBezTo>
                      <a:pt x="11347" y="17539"/>
                      <a:pt x="11681" y="17205"/>
                      <a:pt x="11681" y="16789"/>
                    </a:cubicBezTo>
                    <a:lnTo>
                      <a:pt x="11681" y="9645"/>
                    </a:lnTo>
                    <a:lnTo>
                      <a:pt x="11681" y="5847"/>
                    </a:lnTo>
                    <a:cubicBezTo>
                      <a:pt x="11681" y="2620"/>
                      <a:pt x="9061" y="1"/>
                      <a:pt x="58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44"/>
              <p:cNvSpPr/>
              <p:nvPr/>
            </p:nvSpPr>
            <p:spPr>
              <a:xfrm>
                <a:off x="6630575" y="167700"/>
                <a:ext cx="292025" cy="6372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2549" extrusionOk="0">
                    <a:moveTo>
                      <a:pt x="1" y="1"/>
                    </a:moveTo>
                    <a:lnTo>
                      <a:pt x="1" y="1799"/>
                    </a:lnTo>
                    <a:cubicBezTo>
                      <a:pt x="1" y="2215"/>
                      <a:pt x="334" y="2549"/>
                      <a:pt x="751" y="2549"/>
                    </a:cubicBezTo>
                    <a:lnTo>
                      <a:pt x="10931" y="2549"/>
                    </a:lnTo>
                    <a:cubicBezTo>
                      <a:pt x="11347" y="2549"/>
                      <a:pt x="11681" y="2215"/>
                      <a:pt x="11681" y="1799"/>
                    </a:cubicBezTo>
                    <a:lnTo>
                      <a:pt x="1168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44"/>
              <p:cNvSpPr/>
              <p:nvPr/>
            </p:nvSpPr>
            <p:spPr>
              <a:xfrm>
                <a:off x="6669275" y="45675"/>
                <a:ext cx="214325" cy="67300"/>
              </a:xfrm>
              <a:custGeom>
                <a:avLst/>
                <a:gdLst/>
                <a:ahLst/>
                <a:cxnLst/>
                <a:rect l="l" t="t" r="r" b="b"/>
                <a:pathLst>
                  <a:path w="8573" h="2692" extrusionOk="0">
                    <a:moveTo>
                      <a:pt x="1346" y="0"/>
                    </a:moveTo>
                    <a:cubicBezTo>
                      <a:pt x="608" y="0"/>
                      <a:pt x="0" y="608"/>
                      <a:pt x="0" y="1346"/>
                    </a:cubicBezTo>
                    <a:cubicBezTo>
                      <a:pt x="0" y="2084"/>
                      <a:pt x="608" y="2691"/>
                      <a:pt x="1346" y="2691"/>
                    </a:cubicBezTo>
                    <a:lnTo>
                      <a:pt x="7228" y="2691"/>
                    </a:lnTo>
                    <a:cubicBezTo>
                      <a:pt x="7978" y="2691"/>
                      <a:pt x="8573" y="2084"/>
                      <a:pt x="8573" y="1346"/>
                    </a:cubicBezTo>
                    <a:cubicBezTo>
                      <a:pt x="8573" y="608"/>
                      <a:pt x="7978" y="0"/>
                      <a:pt x="722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44"/>
              <p:cNvSpPr/>
              <p:nvPr/>
            </p:nvSpPr>
            <p:spPr>
              <a:xfrm>
                <a:off x="6663025" y="39425"/>
                <a:ext cx="227125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085" h="3192" extrusionOk="0">
                    <a:moveTo>
                      <a:pt x="7489" y="500"/>
                    </a:moveTo>
                    <a:cubicBezTo>
                      <a:pt x="8085" y="500"/>
                      <a:pt x="8573" y="989"/>
                      <a:pt x="8573" y="1596"/>
                    </a:cubicBezTo>
                    <a:cubicBezTo>
                      <a:pt x="8573" y="2203"/>
                      <a:pt x="8085" y="2691"/>
                      <a:pt x="7489" y="2691"/>
                    </a:cubicBezTo>
                    <a:lnTo>
                      <a:pt x="1608" y="2691"/>
                    </a:lnTo>
                    <a:cubicBezTo>
                      <a:pt x="1001" y="2691"/>
                      <a:pt x="512" y="2203"/>
                      <a:pt x="512" y="1596"/>
                    </a:cubicBezTo>
                    <a:cubicBezTo>
                      <a:pt x="512" y="989"/>
                      <a:pt x="1001" y="500"/>
                      <a:pt x="1608" y="500"/>
                    </a:cubicBezTo>
                    <a:close/>
                    <a:moveTo>
                      <a:pt x="1608" y="0"/>
                    </a:moveTo>
                    <a:cubicBezTo>
                      <a:pt x="715" y="0"/>
                      <a:pt x="0" y="715"/>
                      <a:pt x="0" y="1596"/>
                    </a:cubicBezTo>
                    <a:cubicBezTo>
                      <a:pt x="0" y="2477"/>
                      <a:pt x="715" y="3191"/>
                      <a:pt x="1608" y="3191"/>
                    </a:cubicBezTo>
                    <a:lnTo>
                      <a:pt x="7489" y="3191"/>
                    </a:lnTo>
                    <a:cubicBezTo>
                      <a:pt x="8371" y="3191"/>
                      <a:pt x="9085" y="2477"/>
                      <a:pt x="9085" y="1596"/>
                    </a:cubicBezTo>
                    <a:cubicBezTo>
                      <a:pt x="9085" y="715"/>
                      <a:pt x="8371" y="0"/>
                      <a:pt x="74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44"/>
              <p:cNvSpPr/>
              <p:nvPr/>
            </p:nvSpPr>
            <p:spPr>
              <a:xfrm>
                <a:off x="6700225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44"/>
              <p:cNvSpPr/>
              <p:nvPr/>
            </p:nvSpPr>
            <p:spPr>
              <a:xfrm>
                <a:off x="6735350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44"/>
              <p:cNvSpPr/>
              <p:nvPr/>
            </p:nvSpPr>
            <p:spPr>
              <a:xfrm>
                <a:off x="6770175" y="44775"/>
                <a:ext cx="128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13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13" y="2727"/>
                    </a:lnTo>
                    <a:lnTo>
                      <a:pt x="5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44"/>
              <p:cNvSpPr/>
              <p:nvPr/>
            </p:nvSpPr>
            <p:spPr>
              <a:xfrm>
                <a:off x="6805300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44"/>
              <p:cNvSpPr/>
              <p:nvPr/>
            </p:nvSpPr>
            <p:spPr>
              <a:xfrm>
                <a:off x="6840425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44"/>
              <p:cNvSpPr/>
              <p:nvPr/>
            </p:nvSpPr>
            <p:spPr>
              <a:xfrm>
                <a:off x="6630575" y="157600"/>
                <a:ext cx="292025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810" extrusionOk="0">
                    <a:moveTo>
                      <a:pt x="1" y="0"/>
                    </a:moveTo>
                    <a:lnTo>
                      <a:pt x="1" y="810"/>
                    </a:lnTo>
                    <a:lnTo>
                      <a:pt x="11681" y="810"/>
                    </a:lnTo>
                    <a:lnTo>
                      <a:pt x="116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44"/>
              <p:cNvSpPr/>
              <p:nvPr/>
            </p:nvSpPr>
            <p:spPr>
              <a:xfrm>
                <a:off x="6707675" y="-125775"/>
                <a:ext cx="137825" cy="137825"/>
              </a:xfrm>
              <a:custGeom>
                <a:avLst/>
                <a:gdLst/>
                <a:ahLst/>
                <a:cxnLst/>
                <a:rect l="l" t="t" r="r" b="b"/>
                <a:pathLst>
                  <a:path w="5513" h="5513" extrusionOk="0">
                    <a:moveTo>
                      <a:pt x="2751" y="0"/>
                    </a:moveTo>
                    <a:cubicBezTo>
                      <a:pt x="1227" y="0"/>
                      <a:pt x="0" y="1239"/>
                      <a:pt x="0" y="2763"/>
                    </a:cubicBezTo>
                    <a:cubicBezTo>
                      <a:pt x="0" y="4287"/>
                      <a:pt x="1227" y="5513"/>
                      <a:pt x="2751" y="5513"/>
                    </a:cubicBezTo>
                    <a:cubicBezTo>
                      <a:pt x="4287" y="5513"/>
                      <a:pt x="5513" y="4287"/>
                      <a:pt x="5513" y="2763"/>
                    </a:cubicBezTo>
                    <a:cubicBezTo>
                      <a:pt x="5513" y="1239"/>
                      <a:pt x="4287" y="0"/>
                      <a:pt x="27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2431;p44"/>
              <p:cNvSpPr/>
              <p:nvPr/>
            </p:nvSpPr>
            <p:spPr>
              <a:xfrm>
                <a:off x="6723450" y="-110000"/>
                <a:ext cx="106275" cy="106275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4251" extrusionOk="0">
                    <a:moveTo>
                      <a:pt x="2120" y="0"/>
                    </a:moveTo>
                    <a:cubicBezTo>
                      <a:pt x="953" y="0"/>
                      <a:pt x="0" y="953"/>
                      <a:pt x="0" y="2132"/>
                    </a:cubicBezTo>
                    <a:cubicBezTo>
                      <a:pt x="0" y="3298"/>
                      <a:pt x="953" y="4251"/>
                      <a:pt x="2120" y="4251"/>
                    </a:cubicBezTo>
                    <a:cubicBezTo>
                      <a:pt x="3298" y="4251"/>
                      <a:pt x="4251" y="3298"/>
                      <a:pt x="4251" y="2132"/>
                    </a:cubicBezTo>
                    <a:cubicBezTo>
                      <a:pt x="4251" y="953"/>
                      <a:pt x="3298" y="0"/>
                      <a:pt x="212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44"/>
              <p:cNvSpPr/>
              <p:nvPr/>
            </p:nvSpPr>
            <p:spPr>
              <a:xfrm>
                <a:off x="6723450" y="-71900"/>
                <a:ext cx="106275" cy="68175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2727" extrusionOk="0">
                    <a:moveTo>
                      <a:pt x="96" y="0"/>
                    </a:moveTo>
                    <a:cubicBezTo>
                      <a:pt x="36" y="191"/>
                      <a:pt x="0" y="393"/>
                      <a:pt x="0" y="608"/>
                    </a:cubicBezTo>
                    <a:cubicBezTo>
                      <a:pt x="0" y="1774"/>
                      <a:pt x="953" y="2727"/>
                      <a:pt x="2132" y="2727"/>
                    </a:cubicBezTo>
                    <a:cubicBezTo>
                      <a:pt x="3298" y="2727"/>
                      <a:pt x="4251" y="1774"/>
                      <a:pt x="4251" y="608"/>
                    </a:cubicBezTo>
                    <a:cubicBezTo>
                      <a:pt x="4251" y="393"/>
                      <a:pt x="4227" y="191"/>
                      <a:pt x="4168" y="0"/>
                    </a:cubicBezTo>
                    <a:cubicBezTo>
                      <a:pt x="3906" y="881"/>
                      <a:pt x="3084" y="1524"/>
                      <a:pt x="2132" y="1524"/>
                    </a:cubicBezTo>
                    <a:cubicBezTo>
                      <a:pt x="1167" y="1524"/>
                      <a:pt x="346" y="881"/>
                      <a:pt x="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2433;p44"/>
              <p:cNvSpPr/>
              <p:nvPr/>
            </p:nvSpPr>
            <p:spPr>
              <a:xfrm>
                <a:off x="6630575" y="167700"/>
                <a:ext cx="67600" cy="62250"/>
              </a:xfrm>
              <a:custGeom>
                <a:avLst/>
                <a:gdLst/>
                <a:ahLst/>
                <a:cxnLst/>
                <a:rect l="l" t="t" r="r" b="b"/>
                <a:pathLst>
                  <a:path w="2704" h="2490" extrusionOk="0">
                    <a:moveTo>
                      <a:pt x="1394" y="1"/>
                    </a:moveTo>
                    <a:lnTo>
                      <a:pt x="1" y="1561"/>
                    </a:lnTo>
                    <a:lnTo>
                      <a:pt x="1" y="1799"/>
                    </a:lnTo>
                    <a:cubicBezTo>
                      <a:pt x="1" y="2108"/>
                      <a:pt x="203" y="2382"/>
                      <a:pt x="477" y="2489"/>
                    </a:cubicBez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" name="Google Shape;2434;p44"/>
              <p:cNvSpPr/>
              <p:nvPr/>
            </p:nvSpPr>
            <p:spPr>
              <a:xfrm>
                <a:off x="6658550" y="167700"/>
                <a:ext cx="896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2537" extrusionOk="0">
                    <a:moveTo>
                      <a:pt x="2275" y="1"/>
                    </a:moveTo>
                    <a:lnTo>
                      <a:pt x="1" y="2537"/>
                    </a:lnTo>
                    <a:lnTo>
                      <a:pt x="1311" y="2537"/>
                    </a:lnTo>
                    <a:lnTo>
                      <a:pt x="35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" name="Google Shape;2435;p44"/>
              <p:cNvSpPr/>
              <p:nvPr/>
            </p:nvSpPr>
            <p:spPr>
              <a:xfrm>
                <a:off x="6708575" y="167700"/>
                <a:ext cx="89600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4" h="2537" extrusionOk="0">
                    <a:moveTo>
                      <a:pt x="2274" y="1"/>
                    </a:moveTo>
                    <a:lnTo>
                      <a:pt x="0" y="2537"/>
                    </a:lnTo>
                    <a:lnTo>
                      <a:pt x="1310" y="2537"/>
                    </a:lnTo>
                    <a:lnTo>
                      <a:pt x="35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" name="Google Shape;2436;p44"/>
              <p:cNvSpPr/>
              <p:nvPr/>
            </p:nvSpPr>
            <p:spPr>
              <a:xfrm>
                <a:off x="6858275" y="167700"/>
                <a:ext cx="643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2537" extrusionOk="0">
                    <a:moveTo>
                      <a:pt x="2287" y="1"/>
                    </a:moveTo>
                    <a:lnTo>
                      <a:pt x="1" y="2537"/>
                    </a:lnTo>
                    <a:lnTo>
                      <a:pt x="1311" y="2537"/>
                    </a:lnTo>
                    <a:lnTo>
                      <a:pt x="2573" y="1144"/>
                    </a:lnTo>
                    <a:lnTo>
                      <a:pt x="257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" name="Google Shape;2437;p44"/>
              <p:cNvSpPr/>
              <p:nvPr/>
            </p:nvSpPr>
            <p:spPr>
              <a:xfrm>
                <a:off x="6758575" y="167700"/>
                <a:ext cx="896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2537" extrusionOk="0">
                    <a:moveTo>
                      <a:pt x="2274" y="1"/>
                    </a:moveTo>
                    <a:lnTo>
                      <a:pt x="0" y="2537"/>
                    </a:lnTo>
                    <a:lnTo>
                      <a:pt x="1310" y="2537"/>
                    </a:lnTo>
                    <a:lnTo>
                      <a:pt x="35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44"/>
              <p:cNvSpPr/>
              <p:nvPr/>
            </p:nvSpPr>
            <p:spPr>
              <a:xfrm>
                <a:off x="6808275" y="167700"/>
                <a:ext cx="899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97" h="2537" extrusionOk="0">
                    <a:moveTo>
                      <a:pt x="2287" y="1"/>
                    </a:moveTo>
                    <a:lnTo>
                      <a:pt x="1" y="2537"/>
                    </a:lnTo>
                    <a:lnTo>
                      <a:pt x="1322" y="2537"/>
                    </a:lnTo>
                    <a:lnTo>
                      <a:pt x="35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9" name="Google Shape;2439;p44"/>
          <p:cNvGrpSpPr/>
          <p:nvPr/>
        </p:nvGrpSpPr>
        <p:grpSpPr>
          <a:xfrm>
            <a:off x="1495179" y="2021000"/>
            <a:ext cx="234762" cy="218290"/>
            <a:chOff x="8652775" y="883650"/>
            <a:chExt cx="38125" cy="35450"/>
          </a:xfrm>
        </p:grpSpPr>
        <p:sp>
          <p:nvSpPr>
            <p:cNvPr id="2440" name="Google Shape;2440;p44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44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44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44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4" name="Google Shape;2444;p44"/>
          <p:cNvGrpSpPr/>
          <p:nvPr/>
        </p:nvGrpSpPr>
        <p:grpSpPr>
          <a:xfrm>
            <a:off x="7410016" y="2370538"/>
            <a:ext cx="234762" cy="218290"/>
            <a:chOff x="8652775" y="883650"/>
            <a:chExt cx="38125" cy="35450"/>
          </a:xfrm>
        </p:grpSpPr>
        <p:sp>
          <p:nvSpPr>
            <p:cNvPr id="2445" name="Google Shape;2445;p44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44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44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8" name="Google Shape;2448;p44"/>
          <p:cNvGrpSpPr/>
          <p:nvPr/>
        </p:nvGrpSpPr>
        <p:grpSpPr>
          <a:xfrm rot="-807566">
            <a:off x="-107205" y="2647553"/>
            <a:ext cx="1827102" cy="2315108"/>
            <a:chOff x="4700075" y="3262363"/>
            <a:chExt cx="560525" cy="710238"/>
          </a:xfrm>
        </p:grpSpPr>
        <p:sp>
          <p:nvSpPr>
            <p:cNvPr id="2449" name="Google Shape;2449;p44"/>
            <p:cNvSpPr/>
            <p:nvPr/>
          </p:nvSpPr>
          <p:spPr>
            <a:xfrm>
              <a:off x="4700075" y="3262375"/>
              <a:ext cx="560525" cy="710225"/>
            </a:xfrm>
            <a:custGeom>
              <a:avLst/>
              <a:gdLst/>
              <a:ahLst/>
              <a:cxnLst/>
              <a:rect l="l" t="t" r="r" b="b"/>
              <a:pathLst>
                <a:path w="22421" h="28409" extrusionOk="0">
                  <a:moveTo>
                    <a:pt x="6728" y="0"/>
                  </a:moveTo>
                  <a:cubicBezTo>
                    <a:pt x="6121" y="0"/>
                    <a:pt x="5632" y="488"/>
                    <a:pt x="5632" y="1084"/>
                  </a:cubicBezTo>
                  <a:lnTo>
                    <a:pt x="5632" y="3000"/>
                  </a:lnTo>
                  <a:cubicBezTo>
                    <a:pt x="5394" y="3012"/>
                    <a:pt x="5204" y="3215"/>
                    <a:pt x="5204" y="3465"/>
                  </a:cubicBezTo>
                  <a:lnTo>
                    <a:pt x="5204" y="3953"/>
                  </a:lnTo>
                  <a:lnTo>
                    <a:pt x="4716" y="3953"/>
                  </a:lnTo>
                  <a:lnTo>
                    <a:pt x="4716" y="4286"/>
                  </a:lnTo>
                  <a:lnTo>
                    <a:pt x="3263" y="4286"/>
                  </a:lnTo>
                  <a:cubicBezTo>
                    <a:pt x="3120" y="3834"/>
                    <a:pt x="2692" y="3501"/>
                    <a:pt x="2192" y="3501"/>
                  </a:cubicBezTo>
                  <a:cubicBezTo>
                    <a:pt x="1584" y="3501"/>
                    <a:pt x="1084" y="4001"/>
                    <a:pt x="1084" y="4608"/>
                  </a:cubicBezTo>
                  <a:cubicBezTo>
                    <a:pt x="1084" y="5227"/>
                    <a:pt x="1572" y="5727"/>
                    <a:pt x="2192" y="5727"/>
                  </a:cubicBezTo>
                  <a:cubicBezTo>
                    <a:pt x="2692" y="5727"/>
                    <a:pt x="3108" y="5406"/>
                    <a:pt x="3251" y="4953"/>
                  </a:cubicBezTo>
                  <a:lnTo>
                    <a:pt x="4716" y="4953"/>
                  </a:lnTo>
                  <a:lnTo>
                    <a:pt x="4716" y="5298"/>
                  </a:lnTo>
                  <a:lnTo>
                    <a:pt x="5192" y="5298"/>
                  </a:lnTo>
                  <a:lnTo>
                    <a:pt x="5192" y="5727"/>
                  </a:lnTo>
                  <a:cubicBezTo>
                    <a:pt x="5192" y="5977"/>
                    <a:pt x="5394" y="6179"/>
                    <a:pt x="5632" y="6191"/>
                  </a:cubicBezTo>
                  <a:lnTo>
                    <a:pt x="5632" y="8394"/>
                  </a:lnTo>
                  <a:cubicBezTo>
                    <a:pt x="5632" y="8989"/>
                    <a:pt x="6121" y="9477"/>
                    <a:pt x="6728" y="9477"/>
                  </a:cubicBezTo>
                  <a:lnTo>
                    <a:pt x="9300" y="9477"/>
                  </a:lnTo>
                  <a:lnTo>
                    <a:pt x="9300" y="10323"/>
                  </a:lnTo>
                  <a:lnTo>
                    <a:pt x="4442" y="10323"/>
                  </a:lnTo>
                  <a:lnTo>
                    <a:pt x="4442" y="11216"/>
                  </a:lnTo>
                  <a:lnTo>
                    <a:pt x="4442" y="11966"/>
                  </a:lnTo>
                  <a:lnTo>
                    <a:pt x="4442" y="12013"/>
                  </a:lnTo>
                  <a:lnTo>
                    <a:pt x="5609" y="12013"/>
                  </a:lnTo>
                  <a:cubicBezTo>
                    <a:pt x="5251" y="12204"/>
                    <a:pt x="4906" y="12430"/>
                    <a:pt x="4585" y="12692"/>
                  </a:cubicBezTo>
                  <a:cubicBezTo>
                    <a:pt x="4358" y="12871"/>
                    <a:pt x="4132" y="13061"/>
                    <a:pt x="3930" y="13264"/>
                  </a:cubicBezTo>
                  <a:cubicBezTo>
                    <a:pt x="3739" y="13454"/>
                    <a:pt x="3573" y="13645"/>
                    <a:pt x="3418" y="13847"/>
                  </a:cubicBezTo>
                  <a:cubicBezTo>
                    <a:pt x="3037" y="14323"/>
                    <a:pt x="2739" y="14823"/>
                    <a:pt x="2513" y="15359"/>
                  </a:cubicBezTo>
                  <a:cubicBezTo>
                    <a:pt x="2275" y="15895"/>
                    <a:pt x="2108" y="16466"/>
                    <a:pt x="1977" y="17050"/>
                  </a:cubicBezTo>
                  <a:cubicBezTo>
                    <a:pt x="1846" y="17681"/>
                    <a:pt x="1775" y="18324"/>
                    <a:pt x="1727" y="18979"/>
                  </a:cubicBezTo>
                  <a:cubicBezTo>
                    <a:pt x="1680" y="19610"/>
                    <a:pt x="1668" y="20241"/>
                    <a:pt x="1668" y="20872"/>
                  </a:cubicBezTo>
                  <a:cubicBezTo>
                    <a:pt x="1668" y="20979"/>
                    <a:pt x="1668" y="21098"/>
                    <a:pt x="1668" y="21205"/>
                  </a:cubicBezTo>
                  <a:cubicBezTo>
                    <a:pt x="715" y="21443"/>
                    <a:pt x="1" y="22300"/>
                    <a:pt x="1" y="23336"/>
                  </a:cubicBezTo>
                  <a:lnTo>
                    <a:pt x="1" y="24848"/>
                  </a:lnTo>
                  <a:lnTo>
                    <a:pt x="1168" y="24848"/>
                  </a:lnTo>
                  <a:lnTo>
                    <a:pt x="1168" y="23324"/>
                  </a:lnTo>
                  <a:cubicBezTo>
                    <a:pt x="1168" y="22765"/>
                    <a:pt x="1632" y="22300"/>
                    <a:pt x="2192" y="22300"/>
                  </a:cubicBezTo>
                  <a:cubicBezTo>
                    <a:pt x="2763" y="22300"/>
                    <a:pt x="3227" y="22765"/>
                    <a:pt x="3227" y="23324"/>
                  </a:cubicBezTo>
                  <a:lnTo>
                    <a:pt x="3227" y="24836"/>
                  </a:lnTo>
                  <a:lnTo>
                    <a:pt x="4394" y="24836"/>
                  </a:lnTo>
                  <a:lnTo>
                    <a:pt x="4394" y="23324"/>
                  </a:lnTo>
                  <a:cubicBezTo>
                    <a:pt x="4394" y="22336"/>
                    <a:pt x="3739" y="21503"/>
                    <a:pt x="2834" y="21229"/>
                  </a:cubicBezTo>
                  <a:lnTo>
                    <a:pt x="2834" y="20860"/>
                  </a:lnTo>
                  <a:cubicBezTo>
                    <a:pt x="2834" y="20276"/>
                    <a:pt x="2846" y="19681"/>
                    <a:pt x="2882" y="19098"/>
                  </a:cubicBezTo>
                  <a:cubicBezTo>
                    <a:pt x="2918" y="18526"/>
                    <a:pt x="2989" y="17967"/>
                    <a:pt x="3096" y="17419"/>
                  </a:cubicBezTo>
                  <a:cubicBezTo>
                    <a:pt x="3215" y="16859"/>
                    <a:pt x="3382" y="16300"/>
                    <a:pt x="3620" y="15776"/>
                  </a:cubicBezTo>
                  <a:cubicBezTo>
                    <a:pt x="3811" y="15347"/>
                    <a:pt x="4061" y="14942"/>
                    <a:pt x="4358" y="14549"/>
                  </a:cubicBezTo>
                  <a:cubicBezTo>
                    <a:pt x="4478" y="14395"/>
                    <a:pt x="4609" y="14240"/>
                    <a:pt x="4751" y="14085"/>
                  </a:cubicBezTo>
                  <a:cubicBezTo>
                    <a:pt x="4906" y="13930"/>
                    <a:pt x="5061" y="13787"/>
                    <a:pt x="5228" y="13657"/>
                  </a:cubicBezTo>
                  <a:cubicBezTo>
                    <a:pt x="5430" y="13478"/>
                    <a:pt x="5656" y="13323"/>
                    <a:pt x="5882" y="13180"/>
                  </a:cubicBezTo>
                  <a:lnTo>
                    <a:pt x="5882" y="20872"/>
                  </a:lnTo>
                  <a:lnTo>
                    <a:pt x="7406" y="20872"/>
                  </a:lnTo>
                  <a:cubicBezTo>
                    <a:pt x="7335" y="21015"/>
                    <a:pt x="7276" y="21169"/>
                    <a:pt x="7216" y="21324"/>
                  </a:cubicBezTo>
                  <a:cubicBezTo>
                    <a:pt x="7014" y="21872"/>
                    <a:pt x="6883" y="22455"/>
                    <a:pt x="6811" y="23062"/>
                  </a:cubicBezTo>
                  <a:cubicBezTo>
                    <a:pt x="6740" y="23562"/>
                    <a:pt x="6704" y="24074"/>
                    <a:pt x="6704" y="24575"/>
                  </a:cubicBezTo>
                  <a:cubicBezTo>
                    <a:pt x="6692" y="25086"/>
                    <a:pt x="6716" y="25587"/>
                    <a:pt x="6752" y="26051"/>
                  </a:cubicBezTo>
                  <a:cubicBezTo>
                    <a:pt x="6573" y="26229"/>
                    <a:pt x="6454" y="26480"/>
                    <a:pt x="6454" y="26753"/>
                  </a:cubicBezTo>
                  <a:lnTo>
                    <a:pt x="6454" y="26968"/>
                  </a:lnTo>
                  <a:lnTo>
                    <a:pt x="4132" y="26968"/>
                  </a:lnTo>
                  <a:lnTo>
                    <a:pt x="4132" y="27682"/>
                  </a:lnTo>
                  <a:lnTo>
                    <a:pt x="4132" y="28396"/>
                  </a:lnTo>
                  <a:lnTo>
                    <a:pt x="4132" y="28408"/>
                  </a:lnTo>
                  <a:lnTo>
                    <a:pt x="8776" y="28408"/>
                  </a:lnTo>
                  <a:lnTo>
                    <a:pt x="8776" y="28396"/>
                  </a:lnTo>
                  <a:lnTo>
                    <a:pt x="8776" y="27682"/>
                  </a:lnTo>
                  <a:lnTo>
                    <a:pt x="8776" y="26968"/>
                  </a:lnTo>
                  <a:lnTo>
                    <a:pt x="8395" y="26968"/>
                  </a:lnTo>
                  <a:lnTo>
                    <a:pt x="8395" y="26753"/>
                  </a:lnTo>
                  <a:cubicBezTo>
                    <a:pt x="8395" y="26432"/>
                    <a:pt x="8240" y="26146"/>
                    <a:pt x="8002" y="25968"/>
                  </a:cubicBezTo>
                  <a:cubicBezTo>
                    <a:pt x="8002" y="25944"/>
                    <a:pt x="7990" y="25920"/>
                    <a:pt x="7990" y="25896"/>
                  </a:cubicBezTo>
                  <a:cubicBezTo>
                    <a:pt x="7954" y="25456"/>
                    <a:pt x="7942" y="25015"/>
                    <a:pt x="7954" y="24586"/>
                  </a:cubicBezTo>
                  <a:cubicBezTo>
                    <a:pt x="7966" y="24051"/>
                    <a:pt x="8014" y="23515"/>
                    <a:pt x="8109" y="22991"/>
                  </a:cubicBezTo>
                  <a:cubicBezTo>
                    <a:pt x="8121" y="22908"/>
                    <a:pt x="8133" y="22824"/>
                    <a:pt x="8157" y="22741"/>
                  </a:cubicBezTo>
                  <a:cubicBezTo>
                    <a:pt x="8228" y="22360"/>
                    <a:pt x="8335" y="21979"/>
                    <a:pt x="8478" y="21610"/>
                  </a:cubicBezTo>
                  <a:cubicBezTo>
                    <a:pt x="8585" y="21348"/>
                    <a:pt x="8704" y="21098"/>
                    <a:pt x="8859" y="20872"/>
                  </a:cubicBezTo>
                  <a:lnTo>
                    <a:pt x="13443" y="20872"/>
                  </a:lnTo>
                  <a:cubicBezTo>
                    <a:pt x="13633" y="21098"/>
                    <a:pt x="13788" y="21348"/>
                    <a:pt x="13919" y="21610"/>
                  </a:cubicBezTo>
                  <a:cubicBezTo>
                    <a:pt x="13979" y="21717"/>
                    <a:pt x="14038" y="21836"/>
                    <a:pt x="14086" y="21955"/>
                  </a:cubicBezTo>
                  <a:cubicBezTo>
                    <a:pt x="14205" y="22289"/>
                    <a:pt x="14312" y="22646"/>
                    <a:pt x="14384" y="22991"/>
                  </a:cubicBezTo>
                  <a:cubicBezTo>
                    <a:pt x="14491" y="23515"/>
                    <a:pt x="14550" y="24051"/>
                    <a:pt x="14550" y="24586"/>
                  </a:cubicBezTo>
                  <a:cubicBezTo>
                    <a:pt x="14562" y="25027"/>
                    <a:pt x="14526" y="25479"/>
                    <a:pt x="14467" y="25908"/>
                  </a:cubicBezTo>
                  <a:cubicBezTo>
                    <a:pt x="14467" y="25920"/>
                    <a:pt x="14455" y="25932"/>
                    <a:pt x="14455" y="25944"/>
                  </a:cubicBezTo>
                  <a:cubicBezTo>
                    <a:pt x="14205" y="26122"/>
                    <a:pt x="14026" y="26420"/>
                    <a:pt x="14026" y="26753"/>
                  </a:cubicBezTo>
                  <a:lnTo>
                    <a:pt x="14026" y="26980"/>
                  </a:lnTo>
                  <a:lnTo>
                    <a:pt x="13693" y="26980"/>
                  </a:lnTo>
                  <a:lnTo>
                    <a:pt x="13693" y="27694"/>
                  </a:lnTo>
                  <a:lnTo>
                    <a:pt x="13693" y="28408"/>
                  </a:lnTo>
                  <a:lnTo>
                    <a:pt x="18336" y="28408"/>
                  </a:lnTo>
                  <a:lnTo>
                    <a:pt x="18336" y="27694"/>
                  </a:lnTo>
                  <a:lnTo>
                    <a:pt x="18336" y="26980"/>
                  </a:lnTo>
                  <a:lnTo>
                    <a:pt x="15967" y="26980"/>
                  </a:lnTo>
                  <a:lnTo>
                    <a:pt x="15967" y="26753"/>
                  </a:lnTo>
                  <a:cubicBezTo>
                    <a:pt x="15967" y="26491"/>
                    <a:pt x="15860" y="26253"/>
                    <a:pt x="15693" y="26075"/>
                  </a:cubicBezTo>
                  <a:cubicBezTo>
                    <a:pt x="15753" y="25598"/>
                    <a:pt x="15777" y="25098"/>
                    <a:pt x="15765" y="24586"/>
                  </a:cubicBezTo>
                  <a:cubicBezTo>
                    <a:pt x="15753" y="24074"/>
                    <a:pt x="15705" y="23562"/>
                    <a:pt x="15622" y="23062"/>
                  </a:cubicBezTo>
                  <a:cubicBezTo>
                    <a:pt x="15515" y="22467"/>
                    <a:pt x="15360" y="21884"/>
                    <a:pt x="15134" y="21336"/>
                  </a:cubicBezTo>
                  <a:cubicBezTo>
                    <a:pt x="15062" y="21181"/>
                    <a:pt x="14991" y="21026"/>
                    <a:pt x="14907" y="20872"/>
                  </a:cubicBezTo>
                  <a:lnTo>
                    <a:pt x="16586" y="20872"/>
                  </a:lnTo>
                  <a:lnTo>
                    <a:pt x="16586" y="13204"/>
                  </a:lnTo>
                  <a:cubicBezTo>
                    <a:pt x="16812" y="13347"/>
                    <a:pt x="17027" y="13502"/>
                    <a:pt x="17241" y="13668"/>
                  </a:cubicBezTo>
                  <a:cubicBezTo>
                    <a:pt x="17408" y="13799"/>
                    <a:pt x="17563" y="13942"/>
                    <a:pt x="17717" y="14097"/>
                  </a:cubicBezTo>
                  <a:cubicBezTo>
                    <a:pt x="17860" y="14240"/>
                    <a:pt x="17991" y="14395"/>
                    <a:pt x="18122" y="14549"/>
                  </a:cubicBezTo>
                  <a:cubicBezTo>
                    <a:pt x="18432" y="14930"/>
                    <a:pt x="18682" y="15347"/>
                    <a:pt x="18872" y="15776"/>
                  </a:cubicBezTo>
                  <a:cubicBezTo>
                    <a:pt x="19110" y="16300"/>
                    <a:pt x="19277" y="16847"/>
                    <a:pt x="19384" y="17419"/>
                  </a:cubicBezTo>
                  <a:cubicBezTo>
                    <a:pt x="19491" y="17967"/>
                    <a:pt x="19551" y="18538"/>
                    <a:pt x="19587" y="19098"/>
                  </a:cubicBezTo>
                  <a:cubicBezTo>
                    <a:pt x="19622" y="19693"/>
                    <a:pt x="19634" y="20288"/>
                    <a:pt x="19634" y="20872"/>
                  </a:cubicBezTo>
                  <a:lnTo>
                    <a:pt x="19634" y="21217"/>
                  </a:lnTo>
                  <a:cubicBezTo>
                    <a:pt x="18706" y="21479"/>
                    <a:pt x="18027" y="22324"/>
                    <a:pt x="18027" y="23336"/>
                  </a:cubicBezTo>
                  <a:lnTo>
                    <a:pt x="18027" y="24848"/>
                  </a:lnTo>
                  <a:lnTo>
                    <a:pt x="19194" y="24848"/>
                  </a:lnTo>
                  <a:lnTo>
                    <a:pt x="19194" y="23324"/>
                  </a:lnTo>
                  <a:cubicBezTo>
                    <a:pt x="19194" y="22765"/>
                    <a:pt x="19658" y="22300"/>
                    <a:pt x="20218" y="22300"/>
                  </a:cubicBezTo>
                  <a:cubicBezTo>
                    <a:pt x="20789" y="22300"/>
                    <a:pt x="21242" y="22765"/>
                    <a:pt x="21242" y="23324"/>
                  </a:cubicBezTo>
                  <a:lnTo>
                    <a:pt x="21242" y="24836"/>
                  </a:lnTo>
                  <a:lnTo>
                    <a:pt x="22420" y="24836"/>
                  </a:lnTo>
                  <a:lnTo>
                    <a:pt x="22420" y="23324"/>
                  </a:lnTo>
                  <a:cubicBezTo>
                    <a:pt x="22408" y="22324"/>
                    <a:pt x="21730" y="21467"/>
                    <a:pt x="20801" y="21217"/>
                  </a:cubicBezTo>
                  <a:cubicBezTo>
                    <a:pt x="20801" y="21098"/>
                    <a:pt x="20801" y="20979"/>
                    <a:pt x="20801" y="20860"/>
                  </a:cubicBezTo>
                  <a:cubicBezTo>
                    <a:pt x="20801" y="20229"/>
                    <a:pt x="20777" y="19598"/>
                    <a:pt x="20730" y="18979"/>
                  </a:cubicBezTo>
                  <a:cubicBezTo>
                    <a:pt x="20682" y="18324"/>
                    <a:pt x="20611" y="17681"/>
                    <a:pt x="20468" y="17050"/>
                  </a:cubicBezTo>
                  <a:cubicBezTo>
                    <a:pt x="20349" y="16478"/>
                    <a:pt x="20170" y="15907"/>
                    <a:pt x="19932" y="15359"/>
                  </a:cubicBezTo>
                  <a:cubicBezTo>
                    <a:pt x="19706" y="14835"/>
                    <a:pt x="19408" y="14335"/>
                    <a:pt x="19039" y="13847"/>
                  </a:cubicBezTo>
                  <a:cubicBezTo>
                    <a:pt x="18884" y="13657"/>
                    <a:pt x="18717" y="13454"/>
                    <a:pt x="18539" y="13264"/>
                  </a:cubicBezTo>
                  <a:cubicBezTo>
                    <a:pt x="18336" y="13049"/>
                    <a:pt x="18122" y="12859"/>
                    <a:pt x="17896" y="12668"/>
                  </a:cubicBezTo>
                  <a:cubicBezTo>
                    <a:pt x="17574" y="12418"/>
                    <a:pt x="17241" y="12204"/>
                    <a:pt x="16896" y="12013"/>
                  </a:cubicBezTo>
                  <a:lnTo>
                    <a:pt x="18027" y="12013"/>
                  </a:lnTo>
                  <a:lnTo>
                    <a:pt x="18027" y="11966"/>
                  </a:lnTo>
                  <a:lnTo>
                    <a:pt x="18027" y="11216"/>
                  </a:lnTo>
                  <a:lnTo>
                    <a:pt x="18027" y="10323"/>
                  </a:lnTo>
                  <a:lnTo>
                    <a:pt x="13169" y="10323"/>
                  </a:lnTo>
                  <a:lnTo>
                    <a:pt x="13169" y="9477"/>
                  </a:lnTo>
                  <a:lnTo>
                    <a:pt x="15741" y="9477"/>
                  </a:lnTo>
                  <a:cubicBezTo>
                    <a:pt x="16336" y="9477"/>
                    <a:pt x="16824" y="8989"/>
                    <a:pt x="16824" y="8394"/>
                  </a:cubicBezTo>
                  <a:lnTo>
                    <a:pt x="16824" y="6191"/>
                  </a:lnTo>
                  <a:cubicBezTo>
                    <a:pt x="17086" y="6191"/>
                    <a:pt x="17289" y="5989"/>
                    <a:pt x="17289" y="5727"/>
                  </a:cubicBezTo>
                  <a:lnTo>
                    <a:pt x="17289" y="5227"/>
                  </a:lnTo>
                  <a:lnTo>
                    <a:pt x="17765" y="5227"/>
                  </a:lnTo>
                  <a:lnTo>
                    <a:pt x="17765" y="4894"/>
                  </a:lnTo>
                  <a:lnTo>
                    <a:pt x="19229" y="4894"/>
                  </a:lnTo>
                  <a:cubicBezTo>
                    <a:pt x="19360" y="5358"/>
                    <a:pt x="19789" y="5691"/>
                    <a:pt x="20289" y="5691"/>
                  </a:cubicBezTo>
                  <a:cubicBezTo>
                    <a:pt x="20908" y="5691"/>
                    <a:pt x="21408" y="5191"/>
                    <a:pt x="21408" y="4572"/>
                  </a:cubicBezTo>
                  <a:cubicBezTo>
                    <a:pt x="21408" y="3965"/>
                    <a:pt x="20908" y="3465"/>
                    <a:pt x="20289" y="3465"/>
                  </a:cubicBezTo>
                  <a:cubicBezTo>
                    <a:pt x="19801" y="3465"/>
                    <a:pt x="19372" y="3786"/>
                    <a:pt x="19229" y="4239"/>
                  </a:cubicBezTo>
                  <a:lnTo>
                    <a:pt x="17765" y="4239"/>
                  </a:lnTo>
                  <a:lnTo>
                    <a:pt x="17765" y="3893"/>
                  </a:lnTo>
                  <a:lnTo>
                    <a:pt x="17289" y="3893"/>
                  </a:lnTo>
                  <a:lnTo>
                    <a:pt x="17289" y="3465"/>
                  </a:lnTo>
                  <a:cubicBezTo>
                    <a:pt x="17289" y="3203"/>
                    <a:pt x="17086" y="3000"/>
                    <a:pt x="16824" y="3000"/>
                  </a:cubicBezTo>
                  <a:lnTo>
                    <a:pt x="16824" y="1084"/>
                  </a:lnTo>
                  <a:cubicBezTo>
                    <a:pt x="16824" y="488"/>
                    <a:pt x="16336" y="0"/>
                    <a:pt x="15741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50" name="Google Shape;2450;p44"/>
            <p:cNvGrpSpPr/>
            <p:nvPr/>
          </p:nvGrpSpPr>
          <p:grpSpPr>
            <a:xfrm>
              <a:off x="4700075" y="3262363"/>
              <a:ext cx="560225" cy="709950"/>
              <a:chOff x="556300" y="1021375"/>
              <a:chExt cx="560225" cy="709950"/>
            </a:xfrm>
          </p:grpSpPr>
          <p:sp>
            <p:nvSpPr>
              <p:cNvPr id="2451" name="Google Shape;2451;p44"/>
              <p:cNvSpPr/>
              <p:nvPr/>
            </p:nvSpPr>
            <p:spPr>
              <a:xfrm>
                <a:off x="837000" y="1292525"/>
                <a:ext cx="166700" cy="70600"/>
              </a:xfrm>
              <a:custGeom>
                <a:avLst/>
                <a:gdLst/>
                <a:ahLst/>
                <a:cxnLst/>
                <a:rect l="l" t="t" r="r" b="b"/>
                <a:pathLst>
                  <a:path w="6668" h="2824" extrusionOk="0">
                    <a:moveTo>
                      <a:pt x="207" y="0"/>
                    </a:moveTo>
                    <a:cubicBezTo>
                      <a:pt x="138" y="0"/>
                      <a:pt x="69" y="1"/>
                      <a:pt x="0" y="2"/>
                    </a:cubicBezTo>
                    <a:lnTo>
                      <a:pt x="412" y="2"/>
                    </a:lnTo>
                    <a:cubicBezTo>
                      <a:pt x="343" y="1"/>
                      <a:pt x="275" y="0"/>
                      <a:pt x="207" y="0"/>
                    </a:cubicBezTo>
                    <a:close/>
                    <a:moveTo>
                      <a:pt x="412" y="2"/>
                    </a:moveTo>
                    <a:cubicBezTo>
                      <a:pt x="425" y="2"/>
                      <a:pt x="439" y="2"/>
                      <a:pt x="452" y="2"/>
                    </a:cubicBezTo>
                    <a:lnTo>
                      <a:pt x="452" y="2"/>
                    </a:lnTo>
                    <a:cubicBezTo>
                      <a:pt x="449" y="2"/>
                      <a:pt x="445" y="2"/>
                      <a:pt x="441" y="2"/>
                    </a:cubicBezTo>
                    <a:close/>
                    <a:moveTo>
                      <a:pt x="452" y="2"/>
                    </a:moveTo>
                    <a:cubicBezTo>
                      <a:pt x="1156" y="37"/>
                      <a:pt x="1188" y="1085"/>
                      <a:pt x="548" y="1168"/>
                    </a:cubicBezTo>
                    <a:cubicBezTo>
                      <a:pt x="2513" y="1204"/>
                      <a:pt x="4477" y="1573"/>
                      <a:pt x="6013" y="2823"/>
                    </a:cubicBezTo>
                    <a:lnTo>
                      <a:pt x="6668" y="1823"/>
                    </a:lnTo>
                    <a:cubicBezTo>
                      <a:pt x="4941" y="442"/>
                      <a:pt x="2651" y="30"/>
                      <a:pt x="452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" name="Google Shape;2452;p44"/>
              <p:cNvSpPr/>
              <p:nvPr/>
            </p:nvSpPr>
            <p:spPr>
              <a:xfrm>
                <a:off x="987325" y="1338100"/>
                <a:ext cx="449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798" h="1870" extrusionOk="0">
                    <a:moveTo>
                      <a:pt x="655" y="0"/>
                    </a:moveTo>
                    <a:lnTo>
                      <a:pt x="0" y="988"/>
                    </a:lnTo>
                    <a:cubicBezTo>
                      <a:pt x="167" y="1119"/>
                      <a:pt x="322" y="1262"/>
                      <a:pt x="476" y="1417"/>
                    </a:cubicBezTo>
                    <a:cubicBezTo>
                      <a:pt x="619" y="1560"/>
                      <a:pt x="750" y="1715"/>
                      <a:pt x="881" y="1869"/>
                    </a:cubicBezTo>
                    <a:lnTo>
                      <a:pt x="1798" y="1179"/>
                    </a:lnTo>
                    <a:cubicBezTo>
                      <a:pt x="1643" y="988"/>
                      <a:pt x="1476" y="786"/>
                      <a:pt x="1298" y="595"/>
                    </a:cubicBezTo>
                    <a:cubicBezTo>
                      <a:pt x="1095" y="381"/>
                      <a:pt x="881" y="179"/>
                      <a:pt x="6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" name="Google Shape;2453;p44"/>
              <p:cNvSpPr/>
              <p:nvPr/>
            </p:nvSpPr>
            <p:spPr>
              <a:xfrm>
                <a:off x="1009350" y="1367550"/>
                <a:ext cx="45250" cy="47950"/>
              </a:xfrm>
              <a:custGeom>
                <a:avLst/>
                <a:gdLst/>
                <a:ahLst/>
                <a:cxnLst/>
                <a:rect l="l" t="t" r="r" b="b"/>
                <a:pathLst>
                  <a:path w="1810" h="1918" extrusionOk="0">
                    <a:moveTo>
                      <a:pt x="917" y="1"/>
                    </a:moveTo>
                    <a:lnTo>
                      <a:pt x="0" y="691"/>
                    </a:lnTo>
                    <a:cubicBezTo>
                      <a:pt x="310" y="1084"/>
                      <a:pt x="548" y="1489"/>
                      <a:pt x="750" y="1918"/>
                    </a:cubicBezTo>
                    <a:lnTo>
                      <a:pt x="1810" y="1513"/>
                    </a:lnTo>
                    <a:cubicBezTo>
                      <a:pt x="1584" y="989"/>
                      <a:pt x="1286" y="489"/>
                      <a:pt x="91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" name="Google Shape;2454;p44"/>
              <p:cNvSpPr/>
              <p:nvPr/>
            </p:nvSpPr>
            <p:spPr>
              <a:xfrm>
                <a:off x="823600" y="1321725"/>
                <a:ext cx="137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49" h="13" extrusionOk="0">
                    <a:moveTo>
                      <a:pt x="1" y="0"/>
                    </a:moveTo>
                    <a:cubicBezTo>
                      <a:pt x="36" y="0"/>
                      <a:pt x="72" y="12"/>
                      <a:pt x="108" y="12"/>
                    </a:cubicBezTo>
                    <a:cubicBezTo>
                      <a:pt x="251" y="0"/>
                      <a:pt x="405" y="0"/>
                      <a:pt x="548" y="0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" name="Google Shape;2455;p44"/>
              <p:cNvSpPr/>
              <p:nvPr/>
            </p:nvSpPr>
            <p:spPr>
              <a:xfrm>
                <a:off x="1028100" y="1405350"/>
                <a:ext cx="399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1596" h="2061" extrusionOk="0">
                    <a:moveTo>
                      <a:pt x="1060" y="1"/>
                    </a:moveTo>
                    <a:lnTo>
                      <a:pt x="0" y="406"/>
                    </a:lnTo>
                    <a:cubicBezTo>
                      <a:pt x="238" y="942"/>
                      <a:pt x="405" y="1489"/>
                      <a:pt x="512" y="2061"/>
                    </a:cubicBezTo>
                    <a:lnTo>
                      <a:pt x="1596" y="1692"/>
                    </a:lnTo>
                    <a:cubicBezTo>
                      <a:pt x="1477" y="1108"/>
                      <a:pt x="1298" y="549"/>
                      <a:pt x="106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" name="Google Shape;2456;p44"/>
              <p:cNvSpPr/>
              <p:nvPr/>
            </p:nvSpPr>
            <p:spPr>
              <a:xfrm>
                <a:off x="1047150" y="1542875"/>
                <a:ext cx="29175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167" h="1275" extrusionOk="0">
                    <a:moveTo>
                      <a:pt x="0" y="1"/>
                    </a:moveTo>
                    <a:lnTo>
                      <a:pt x="0" y="703"/>
                    </a:lnTo>
                    <a:cubicBezTo>
                      <a:pt x="0" y="1084"/>
                      <a:pt x="292" y="1275"/>
                      <a:pt x="584" y="1275"/>
                    </a:cubicBezTo>
                    <a:cubicBezTo>
                      <a:pt x="875" y="1275"/>
                      <a:pt x="1167" y="1084"/>
                      <a:pt x="1167" y="703"/>
                    </a:cubicBezTo>
                    <a:cubicBezTo>
                      <a:pt x="1167" y="477"/>
                      <a:pt x="1167" y="239"/>
                      <a:pt x="116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" name="Google Shape;2457;p44"/>
              <p:cNvSpPr/>
              <p:nvPr/>
            </p:nvSpPr>
            <p:spPr>
              <a:xfrm>
                <a:off x="1045950" y="1495850"/>
                <a:ext cx="303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1882" extrusionOk="0">
                    <a:moveTo>
                      <a:pt x="1155" y="0"/>
                    </a:moveTo>
                    <a:lnTo>
                      <a:pt x="1" y="120"/>
                    </a:lnTo>
                    <a:cubicBezTo>
                      <a:pt x="36" y="703"/>
                      <a:pt x="48" y="1298"/>
                      <a:pt x="48" y="1882"/>
                    </a:cubicBezTo>
                    <a:lnTo>
                      <a:pt x="1215" y="1882"/>
                    </a:lnTo>
                    <a:cubicBezTo>
                      <a:pt x="1215" y="1251"/>
                      <a:pt x="1191" y="620"/>
                      <a:pt x="11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" name="Google Shape;2458;p44"/>
              <p:cNvSpPr/>
              <p:nvPr/>
            </p:nvSpPr>
            <p:spPr>
              <a:xfrm>
                <a:off x="1040900" y="1447625"/>
                <a:ext cx="3365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2049" extrusionOk="0">
                    <a:moveTo>
                      <a:pt x="1084" y="1"/>
                    </a:moveTo>
                    <a:lnTo>
                      <a:pt x="0" y="370"/>
                    </a:lnTo>
                    <a:cubicBezTo>
                      <a:pt x="107" y="917"/>
                      <a:pt x="167" y="1477"/>
                      <a:pt x="203" y="2049"/>
                    </a:cubicBezTo>
                    <a:lnTo>
                      <a:pt x="1346" y="1929"/>
                    </a:lnTo>
                    <a:cubicBezTo>
                      <a:pt x="1310" y="1275"/>
                      <a:pt x="1227" y="632"/>
                      <a:pt x="10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" name="Google Shape;2459;p44"/>
              <p:cNvSpPr/>
              <p:nvPr/>
            </p:nvSpPr>
            <p:spPr>
              <a:xfrm>
                <a:off x="599475" y="1447625"/>
                <a:ext cx="3425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1370" h="2049" extrusionOk="0">
                    <a:moveTo>
                      <a:pt x="250" y="1"/>
                    </a:moveTo>
                    <a:cubicBezTo>
                      <a:pt x="119" y="632"/>
                      <a:pt x="48" y="1275"/>
                      <a:pt x="0" y="1929"/>
                    </a:cubicBezTo>
                    <a:lnTo>
                      <a:pt x="1155" y="2049"/>
                    </a:lnTo>
                    <a:cubicBezTo>
                      <a:pt x="1191" y="1477"/>
                      <a:pt x="1262" y="917"/>
                      <a:pt x="1369" y="370"/>
                    </a:cubicBezTo>
                    <a:lnTo>
                      <a:pt x="2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" name="Google Shape;2460;p44"/>
              <p:cNvSpPr/>
              <p:nvPr/>
            </p:nvSpPr>
            <p:spPr>
              <a:xfrm>
                <a:off x="597975" y="1495850"/>
                <a:ext cx="30400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1882" extrusionOk="0">
                    <a:moveTo>
                      <a:pt x="60" y="0"/>
                    </a:moveTo>
                    <a:cubicBezTo>
                      <a:pt x="13" y="632"/>
                      <a:pt x="1" y="1263"/>
                      <a:pt x="1" y="1882"/>
                    </a:cubicBezTo>
                    <a:lnTo>
                      <a:pt x="1167" y="1882"/>
                    </a:lnTo>
                    <a:cubicBezTo>
                      <a:pt x="1167" y="1298"/>
                      <a:pt x="1179" y="703"/>
                      <a:pt x="1215" y="120"/>
                    </a:cubicBez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" name="Google Shape;2461;p44"/>
              <p:cNvSpPr/>
              <p:nvPr/>
            </p:nvSpPr>
            <p:spPr>
              <a:xfrm>
                <a:off x="605725" y="1405350"/>
                <a:ext cx="411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2061" extrusionOk="0">
                    <a:moveTo>
                      <a:pt x="536" y="1"/>
                    </a:moveTo>
                    <a:cubicBezTo>
                      <a:pt x="298" y="537"/>
                      <a:pt x="131" y="1108"/>
                      <a:pt x="0" y="1692"/>
                    </a:cubicBezTo>
                    <a:lnTo>
                      <a:pt x="1119" y="2061"/>
                    </a:lnTo>
                    <a:cubicBezTo>
                      <a:pt x="1238" y="1501"/>
                      <a:pt x="1405" y="942"/>
                      <a:pt x="1643" y="418"/>
                    </a:cubicBezTo>
                    <a:lnTo>
                      <a:pt x="5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" name="Google Shape;2462;p44"/>
              <p:cNvSpPr/>
              <p:nvPr/>
            </p:nvSpPr>
            <p:spPr>
              <a:xfrm>
                <a:off x="597975" y="1542875"/>
                <a:ext cx="29200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168" h="1275" extrusionOk="0">
                    <a:moveTo>
                      <a:pt x="1" y="1"/>
                    </a:moveTo>
                    <a:cubicBezTo>
                      <a:pt x="1" y="239"/>
                      <a:pt x="1" y="477"/>
                      <a:pt x="1" y="703"/>
                    </a:cubicBezTo>
                    <a:cubicBezTo>
                      <a:pt x="1" y="1084"/>
                      <a:pt x="292" y="1275"/>
                      <a:pt x="584" y="1275"/>
                    </a:cubicBezTo>
                    <a:cubicBezTo>
                      <a:pt x="876" y="1275"/>
                      <a:pt x="1167" y="1084"/>
                      <a:pt x="1167" y="703"/>
                    </a:cubicBezTo>
                    <a:lnTo>
                      <a:pt x="116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" name="Google Shape;2463;p44"/>
              <p:cNvSpPr/>
              <p:nvPr/>
            </p:nvSpPr>
            <p:spPr>
              <a:xfrm>
                <a:off x="641725" y="1338400"/>
                <a:ext cx="452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1870" extrusionOk="0">
                    <a:moveTo>
                      <a:pt x="1168" y="0"/>
                    </a:moveTo>
                    <a:cubicBezTo>
                      <a:pt x="941" y="179"/>
                      <a:pt x="715" y="369"/>
                      <a:pt x="513" y="583"/>
                    </a:cubicBezTo>
                    <a:cubicBezTo>
                      <a:pt x="322" y="774"/>
                      <a:pt x="156" y="964"/>
                      <a:pt x="1" y="1167"/>
                    </a:cubicBezTo>
                    <a:lnTo>
                      <a:pt x="941" y="1869"/>
                    </a:lnTo>
                    <a:cubicBezTo>
                      <a:pt x="1061" y="1715"/>
                      <a:pt x="1192" y="1560"/>
                      <a:pt x="1334" y="1405"/>
                    </a:cubicBezTo>
                    <a:cubicBezTo>
                      <a:pt x="1489" y="1250"/>
                      <a:pt x="1644" y="1107"/>
                      <a:pt x="1811" y="976"/>
                    </a:cubicBez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" name="Google Shape;2464;p44"/>
              <p:cNvSpPr/>
              <p:nvPr/>
            </p:nvSpPr>
            <p:spPr>
              <a:xfrm>
                <a:off x="837300" y="1321725"/>
                <a:ext cx="134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37" h="13" extrusionOk="0">
                    <a:moveTo>
                      <a:pt x="0" y="0"/>
                    </a:moveTo>
                    <a:cubicBezTo>
                      <a:pt x="143" y="0"/>
                      <a:pt x="286" y="0"/>
                      <a:pt x="429" y="12"/>
                    </a:cubicBezTo>
                    <a:cubicBezTo>
                      <a:pt x="465" y="12"/>
                      <a:pt x="500" y="0"/>
                      <a:pt x="536" y="0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" name="Google Shape;2465;p44"/>
              <p:cNvSpPr/>
              <p:nvPr/>
            </p:nvSpPr>
            <p:spPr>
              <a:xfrm>
                <a:off x="619125" y="1367550"/>
                <a:ext cx="46150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930" extrusionOk="0">
                    <a:moveTo>
                      <a:pt x="905" y="1"/>
                    </a:moveTo>
                    <a:cubicBezTo>
                      <a:pt x="524" y="465"/>
                      <a:pt x="226" y="977"/>
                      <a:pt x="0" y="1513"/>
                    </a:cubicBezTo>
                    <a:lnTo>
                      <a:pt x="1107" y="1930"/>
                    </a:lnTo>
                    <a:cubicBezTo>
                      <a:pt x="1298" y="1501"/>
                      <a:pt x="1548" y="1096"/>
                      <a:pt x="1845" y="703"/>
                    </a:cubicBezTo>
                    <a:lnTo>
                      <a:pt x="90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" name="Google Shape;2466;p44"/>
              <p:cNvSpPr/>
              <p:nvPr/>
            </p:nvSpPr>
            <p:spPr>
              <a:xfrm>
                <a:off x="670900" y="1292525"/>
                <a:ext cx="166125" cy="70300"/>
              </a:xfrm>
              <a:custGeom>
                <a:avLst/>
                <a:gdLst/>
                <a:ahLst/>
                <a:cxnLst/>
                <a:rect l="l" t="t" r="r" b="b"/>
                <a:pathLst>
                  <a:path w="6645" h="2812" extrusionOk="0">
                    <a:moveTo>
                      <a:pt x="6446" y="1"/>
                    </a:moveTo>
                    <a:cubicBezTo>
                      <a:pt x="6380" y="1"/>
                      <a:pt x="6315" y="1"/>
                      <a:pt x="6249" y="2"/>
                    </a:cubicBezTo>
                    <a:lnTo>
                      <a:pt x="6644" y="2"/>
                    </a:lnTo>
                    <a:cubicBezTo>
                      <a:pt x="6578" y="1"/>
                      <a:pt x="6512" y="1"/>
                      <a:pt x="6446" y="1"/>
                    </a:cubicBezTo>
                    <a:close/>
                    <a:moveTo>
                      <a:pt x="6216" y="2"/>
                    </a:moveTo>
                    <a:cubicBezTo>
                      <a:pt x="6211" y="2"/>
                      <a:pt x="6207" y="2"/>
                      <a:pt x="6203" y="2"/>
                    </a:cubicBezTo>
                    <a:lnTo>
                      <a:pt x="6203" y="2"/>
                    </a:lnTo>
                    <a:cubicBezTo>
                      <a:pt x="6218" y="2"/>
                      <a:pt x="6234" y="2"/>
                      <a:pt x="6249" y="2"/>
                    </a:cubicBezTo>
                    <a:close/>
                    <a:moveTo>
                      <a:pt x="6203" y="2"/>
                    </a:moveTo>
                    <a:lnTo>
                      <a:pt x="6203" y="2"/>
                    </a:lnTo>
                    <a:cubicBezTo>
                      <a:pt x="3979" y="31"/>
                      <a:pt x="1754" y="462"/>
                      <a:pt x="1" y="1835"/>
                    </a:cubicBezTo>
                    <a:lnTo>
                      <a:pt x="644" y="2811"/>
                    </a:lnTo>
                    <a:cubicBezTo>
                      <a:pt x="2144" y="1549"/>
                      <a:pt x="4156" y="1204"/>
                      <a:pt x="6109" y="1168"/>
                    </a:cubicBezTo>
                    <a:cubicBezTo>
                      <a:pt x="5470" y="1074"/>
                      <a:pt x="5501" y="38"/>
                      <a:pt x="6203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" name="Google Shape;2467;p44"/>
              <p:cNvSpPr/>
              <p:nvPr/>
            </p:nvSpPr>
            <p:spPr>
              <a:xfrm>
                <a:off x="807525" y="1292550"/>
                <a:ext cx="59250" cy="29200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1168" extrusionOk="0">
                    <a:moveTo>
                      <a:pt x="751" y="1"/>
                    </a:moveTo>
                    <a:cubicBezTo>
                      <a:pt x="36" y="24"/>
                      <a:pt x="1" y="1072"/>
                      <a:pt x="644" y="1167"/>
                    </a:cubicBezTo>
                    <a:lnTo>
                      <a:pt x="1191" y="1167"/>
                    </a:lnTo>
                    <a:cubicBezTo>
                      <a:pt x="1281" y="1161"/>
                      <a:pt x="1370" y="1158"/>
                      <a:pt x="1459" y="1158"/>
                    </a:cubicBezTo>
                    <a:cubicBezTo>
                      <a:pt x="1548" y="1158"/>
                      <a:pt x="1638" y="1161"/>
                      <a:pt x="1727" y="1167"/>
                    </a:cubicBezTo>
                    <a:cubicBezTo>
                      <a:pt x="2370" y="1084"/>
                      <a:pt x="2334" y="24"/>
                      <a:pt x="1620" y="1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" name="Google Shape;2468;p44"/>
              <p:cNvSpPr/>
              <p:nvPr/>
            </p:nvSpPr>
            <p:spPr>
              <a:xfrm>
                <a:off x="917950" y="1635750"/>
                <a:ext cx="32775" cy="40500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1620" extrusionOk="0">
                    <a:moveTo>
                      <a:pt x="84" y="0"/>
                    </a:moveTo>
                    <a:cubicBezTo>
                      <a:pt x="96" y="453"/>
                      <a:pt x="60" y="893"/>
                      <a:pt x="1" y="1334"/>
                    </a:cubicBezTo>
                    <a:lnTo>
                      <a:pt x="1215" y="1620"/>
                    </a:lnTo>
                    <a:cubicBezTo>
                      <a:pt x="1287" y="1108"/>
                      <a:pt x="1311" y="560"/>
                      <a:pt x="12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" name="Google Shape;2469;p44"/>
              <p:cNvSpPr/>
              <p:nvPr/>
            </p:nvSpPr>
            <p:spPr>
              <a:xfrm>
                <a:off x="723600" y="1635750"/>
                <a:ext cx="32450" cy="40200"/>
              </a:xfrm>
              <a:custGeom>
                <a:avLst/>
                <a:gdLst/>
                <a:ahLst/>
                <a:cxnLst/>
                <a:rect l="l" t="t" r="r" b="b"/>
                <a:pathLst>
                  <a:path w="1298" h="1608" extrusionOk="0">
                    <a:moveTo>
                      <a:pt x="12" y="0"/>
                    </a:moveTo>
                    <a:cubicBezTo>
                      <a:pt x="0" y="560"/>
                      <a:pt x="36" y="1108"/>
                      <a:pt x="83" y="1608"/>
                    </a:cubicBezTo>
                    <a:lnTo>
                      <a:pt x="1298" y="1322"/>
                    </a:lnTo>
                    <a:cubicBezTo>
                      <a:pt x="1262" y="881"/>
                      <a:pt x="1250" y="441"/>
                      <a:pt x="126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" name="Google Shape;2470;p44"/>
              <p:cNvSpPr/>
              <p:nvPr/>
            </p:nvSpPr>
            <p:spPr>
              <a:xfrm>
                <a:off x="904275" y="1554775"/>
                <a:ext cx="42575" cy="4320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728" extrusionOk="0">
                    <a:moveTo>
                      <a:pt x="1215" y="1"/>
                    </a:moveTo>
                    <a:lnTo>
                      <a:pt x="0" y="263"/>
                    </a:lnTo>
                    <a:cubicBezTo>
                      <a:pt x="60" y="382"/>
                      <a:pt x="119" y="501"/>
                      <a:pt x="167" y="620"/>
                    </a:cubicBezTo>
                    <a:cubicBezTo>
                      <a:pt x="298" y="953"/>
                      <a:pt x="393" y="1299"/>
                      <a:pt x="465" y="1656"/>
                    </a:cubicBezTo>
                    <a:lnTo>
                      <a:pt x="1703" y="1727"/>
                    </a:lnTo>
                    <a:cubicBezTo>
                      <a:pt x="1596" y="1120"/>
                      <a:pt x="1441" y="537"/>
                      <a:pt x="12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" name="Google Shape;2471;p44"/>
              <p:cNvSpPr/>
              <p:nvPr/>
            </p:nvSpPr>
            <p:spPr>
              <a:xfrm>
                <a:off x="726575" y="1554500"/>
                <a:ext cx="417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727" extrusionOk="0">
                    <a:moveTo>
                      <a:pt x="405" y="0"/>
                    </a:moveTo>
                    <a:cubicBezTo>
                      <a:pt x="214" y="548"/>
                      <a:pt x="84" y="1131"/>
                      <a:pt x="0" y="1726"/>
                    </a:cubicBezTo>
                    <a:lnTo>
                      <a:pt x="1298" y="1667"/>
                    </a:lnTo>
                    <a:cubicBezTo>
                      <a:pt x="1310" y="1584"/>
                      <a:pt x="1322" y="1488"/>
                      <a:pt x="1346" y="1405"/>
                    </a:cubicBezTo>
                    <a:cubicBezTo>
                      <a:pt x="1417" y="1036"/>
                      <a:pt x="1524" y="655"/>
                      <a:pt x="1667" y="274"/>
                    </a:cubicBezTo>
                    <a:lnTo>
                      <a:pt x="40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" name="Google Shape;2472;p44"/>
              <p:cNvSpPr/>
              <p:nvPr/>
            </p:nvSpPr>
            <p:spPr>
              <a:xfrm>
                <a:off x="725675" y="1668775"/>
                <a:ext cx="34075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1363" h="1484" extrusionOk="0">
                    <a:moveTo>
                      <a:pt x="1215" y="1"/>
                    </a:moveTo>
                    <a:lnTo>
                      <a:pt x="0" y="287"/>
                    </a:lnTo>
                    <a:cubicBezTo>
                      <a:pt x="24" y="561"/>
                      <a:pt x="48" y="823"/>
                      <a:pt x="84" y="1061"/>
                    </a:cubicBezTo>
                    <a:cubicBezTo>
                      <a:pt x="127" y="1355"/>
                      <a:pt x="346" y="1483"/>
                      <a:pt x="587" y="1483"/>
                    </a:cubicBezTo>
                    <a:cubicBezTo>
                      <a:pt x="950" y="1483"/>
                      <a:pt x="1363" y="1194"/>
                      <a:pt x="1298" y="751"/>
                    </a:cubicBezTo>
                    <a:cubicBezTo>
                      <a:pt x="1263" y="501"/>
                      <a:pt x="1239" y="251"/>
                      <a:pt x="1215" y="1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" name="Google Shape;2473;p44"/>
              <p:cNvSpPr/>
              <p:nvPr/>
            </p:nvSpPr>
            <p:spPr>
              <a:xfrm>
                <a:off x="912350" y="1669075"/>
                <a:ext cx="36000" cy="36800"/>
              </a:xfrm>
              <a:custGeom>
                <a:avLst/>
                <a:gdLst/>
                <a:ahLst/>
                <a:cxnLst/>
                <a:rect l="l" t="t" r="r" b="b"/>
                <a:pathLst>
                  <a:path w="1440" h="1472" extrusionOk="0">
                    <a:moveTo>
                      <a:pt x="225" y="1"/>
                    </a:moveTo>
                    <a:cubicBezTo>
                      <a:pt x="189" y="251"/>
                      <a:pt x="142" y="501"/>
                      <a:pt x="94" y="739"/>
                    </a:cubicBezTo>
                    <a:cubicBezTo>
                      <a:pt x="1" y="1182"/>
                      <a:pt x="398" y="1471"/>
                      <a:pt x="765" y="1471"/>
                    </a:cubicBezTo>
                    <a:cubicBezTo>
                      <a:pt x="1010" y="1471"/>
                      <a:pt x="1242" y="1343"/>
                      <a:pt x="1308" y="1049"/>
                    </a:cubicBezTo>
                    <a:cubicBezTo>
                      <a:pt x="1356" y="811"/>
                      <a:pt x="1404" y="549"/>
                      <a:pt x="1439" y="287"/>
                    </a:cubicBezTo>
                    <a:lnTo>
                      <a:pt x="225" y="1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4" name="Google Shape;2474;p44"/>
              <p:cNvSpPr/>
              <p:nvPr/>
            </p:nvSpPr>
            <p:spPr>
              <a:xfrm>
                <a:off x="915875" y="1596150"/>
                <a:ext cx="34550" cy="39625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158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8" y="525"/>
                      <a:pt x="167" y="1061"/>
                      <a:pt x="167" y="1584"/>
                    </a:cubicBezTo>
                    <a:lnTo>
                      <a:pt x="1382" y="1584"/>
                    </a:lnTo>
                    <a:cubicBezTo>
                      <a:pt x="1370" y="1084"/>
                      <a:pt x="1322" y="572"/>
                      <a:pt x="1239" y="7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" name="Google Shape;2475;p44"/>
              <p:cNvSpPr/>
              <p:nvPr/>
            </p:nvSpPr>
            <p:spPr>
              <a:xfrm>
                <a:off x="723900" y="1596150"/>
                <a:ext cx="35125" cy="39625"/>
              </a:xfrm>
              <a:custGeom>
                <a:avLst/>
                <a:gdLst/>
                <a:ahLst/>
                <a:cxnLst/>
                <a:rect l="l" t="t" r="r" b="b"/>
                <a:pathLst>
                  <a:path w="1405" h="1585" extrusionOk="0">
                    <a:moveTo>
                      <a:pt x="1405" y="1"/>
                    </a:moveTo>
                    <a:lnTo>
                      <a:pt x="107" y="72"/>
                    </a:lnTo>
                    <a:cubicBezTo>
                      <a:pt x="36" y="572"/>
                      <a:pt x="0" y="1084"/>
                      <a:pt x="0" y="1584"/>
                    </a:cubicBezTo>
                    <a:lnTo>
                      <a:pt x="1250" y="1584"/>
                    </a:lnTo>
                    <a:cubicBezTo>
                      <a:pt x="1262" y="1049"/>
                      <a:pt x="1322" y="525"/>
                      <a:pt x="140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" name="Google Shape;2476;p44"/>
              <p:cNvSpPr/>
              <p:nvPr/>
            </p:nvSpPr>
            <p:spPr>
              <a:xfrm>
                <a:off x="736675" y="1484225"/>
                <a:ext cx="197975" cy="77425"/>
              </a:xfrm>
              <a:custGeom>
                <a:avLst/>
                <a:gdLst/>
                <a:ahLst/>
                <a:cxnLst/>
                <a:rect l="l" t="t" r="r" b="b"/>
                <a:pathLst>
                  <a:path w="7919" h="3097" extrusionOk="0">
                    <a:moveTo>
                      <a:pt x="3934" y="0"/>
                    </a:moveTo>
                    <a:cubicBezTo>
                      <a:pt x="3730" y="0"/>
                      <a:pt x="3519" y="12"/>
                      <a:pt x="3299" y="37"/>
                    </a:cubicBezTo>
                    <a:cubicBezTo>
                      <a:pt x="1525" y="227"/>
                      <a:pt x="525" y="1370"/>
                      <a:pt x="1" y="2811"/>
                    </a:cubicBezTo>
                    <a:lnTo>
                      <a:pt x="1263" y="3097"/>
                    </a:lnTo>
                    <a:cubicBezTo>
                      <a:pt x="1608" y="2228"/>
                      <a:pt x="2180" y="1466"/>
                      <a:pt x="3204" y="1227"/>
                    </a:cubicBezTo>
                    <a:cubicBezTo>
                      <a:pt x="3434" y="1174"/>
                      <a:pt x="3658" y="1149"/>
                      <a:pt x="3875" y="1149"/>
                    </a:cubicBezTo>
                    <a:cubicBezTo>
                      <a:pt x="5157" y="1149"/>
                      <a:pt x="6175" y="2026"/>
                      <a:pt x="6704" y="3085"/>
                    </a:cubicBezTo>
                    <a:lnTo>
                      <a:pt x="7919" y="2823"/>
                    </a:lnTo>
                    <a:cubicBezTo>
                      <a:pt x="7247" y="1219"/>
                      <a:pt x="5993" y="0"/>
                      <a:pt x="39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" name="Google Shape;2477;p44"/>
              <p:cNvSpPr/>
              <p:nvPr/>
            </p:nvSpPr>
            <p:spPr>
              <a:xfrm>
                <a:off x="703350" y="1279450"/>
                <a:ext cx="267625" cy="263450"/>
              </a:xfrm>
              <a:custGeom>
                <a:avLst/>
                <a:gdLst/>
                <a:ahLst/>
                <a:cxnLst/>
                <a:rect l="l" t="t" r="r" b="b"/>
                <a:pathLst>
                  <a:path w="10705" h="10538" extrusionOk="0">
                    <a:moveTo>
                      <a:pt x="0" y="1"/>
                    </a:moveTo>
                    <a:lnTo>
                      <a:pt x="0" y="10538"/>
                    </a:lnTo>
                    <a:lnTo>
                      <a:pt x="10704" y="10538"/>
                    </a:lnTo>
                    <a:lnTo>
                      <a:pt x="1070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" name="Google Shape;2478;p44"/>
              <p:cNvSpPr/>
              <p:nvPr/>
            </p:nvSpPr>
            <p:spPr>
              <a:xfrm>
                <a:off x="788775" y="1237775"/>
                <a:ext cx="96775" cy="64025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2561" extrusionOk="0">
                    <a:moveTo>
                      <a:pt x="1" y="1"/>
                    </a:moveTo>
                    <a:lnTo>
                      <a:pt x="1" y="2561"/>
                    </a:lnTo>
                    <a:lnTo>
                      <a:pt x="3870" y="2561"/>
                    </a:lnTo>
                    <a:lnTo>
                      <a:pt x="38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" name="Google Shape;2479;p44"/>
              <p:cNvSpPr/>
              <p:nvPr/>
            </p:nvSpPr>
            <p:spPr>
              <a:xfrm>
                <a:off x="988500" y="1127350"/>
                <a:ext cx="75325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644" extrusionOk="0">
                    <a:moveTo>
                      <a:pt x="1" y="1"/>
                    </a:moveTo>
                    <a:lnTo>
                      <a:pt x="1" y="644"/>
                    </a:lnTo>
                    <a:lnTo>
                      <a:pt x="3013" y="644"/>
                    </a:lnTo>
                    <a:lnTo>
                      <a:pt x="30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" name="Google Shape;2480;p44"/>
              <p:cNvSpPr/>
              <p:nvPr/>
            </p:nvSpPr>
            <p:spPr>
              <a:xfrm>
                <a:off x="976900" y="1118725"/>
                <a:ext cx="23825" cy="33350"/>
              </a:xfrm>
              <a:custGeom>
                <a:avLst/>
                <a:gdLst/>
                <a:ahLst/>
                <a:cxnLst/>
                <a:rect l="l" t="t" r="r" b="b"/>
                <a:pathLst>
                  <a:path w="953" h="1334" extrusionOk="0">
                    <a:moveTo>
                      <a:pt x="0" y="0"/>
                    </a:moveTo>
                    <a:lnTo>
                      <a:pt x="0" y="1334"/>
                    </a:lnTo>
                    <a:lnTo>
                      <a:pt x="953" y="1334"/>
                    </a:lnTo>
                    <a:lnTo>
                      <a:pt x="95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" name="Google Shape;2481;p44"/>
              <p:cNvSpPr/>
              <p:nvPr/>
            </p:nvSpPr>
            <p:spPr>
              <a:xfrm>
                <a:off x="965275" y="1096400"/>
                <a:ext cx="23250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3192" extrusionOk="0">
                    <a:moveTo>
                      <a:pt x="465" y="0"/>
                    </a:moveTo>
                    <a:cubicBezTo>
                      <a:pt x="215" y="0"/>
                      <a:pt x="1" y="203"/>
                      <a:pt x="1" y="465"/>
                    </a:cubicBezTo>
                    <a:lnTo>
                      <a:pt x="1" y="2727"/>
                    </a:lnTo>
                    <a:cubicBezTo>
                      <a:pt x="1" y="2977"/>
                      <a:pt x="215" y="3191"/>
                      <a:pt x="465" y="3191"/>
                    </a:cubicBezTo>
                    <a:cubicBezTo>
                      <a:pt x="727" y="3191"/>
                      <a:pt x="930" y="2977"/>
                      <a:pt x="930" y="2727"/>
                    </a:cubicBezTo>
                    <a:lnTo>
                      <a:pt x="930" y="465"/>
                    </a:lnTo>
                    <a:cubicBezTo>
                      <a:pt x="930" y="203"/>
                      <a:pt x="727" y="0"/>
                      <a:pt x="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4"/>
              <p:cNvSpPr/>
              <p:nvPr/>
            </p:nvSpPr>
            <p:spPr>
              <a:xfrm>
                <a:off x="1035825" y="1108000"/>
                <a:ext cx="55700" cy="55700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2228" extrusionOk="0">
                    <a:moveTo>
                      <a:pt x="1120" y="1"/>
                    </a:moveTo>
                    <a:cubicBezTo>
                      <a:pt x="501" y="1"/>
                      <a:pt x="1" y="501"/>
                      <a:pt x="1" y="1108"/>
                    </a:cubicBezTo>
                    <a:cubicBezTo>
                      <a:pt x="1" y="1727"/>
                      <a:pt x="501" y="2227"/>
                      <a:pt x="1120" y="2227"/>
                    </a:cubicBezTo>
                    <a:cubicBezTo>
                      <a:pt x="1727" y="2227"/>
                      <a:pt x="2227" y="1727"/>
                      <a:pt x="2227" y="1108"/>
                    </a:cubicBezTo>
                    <a:cubicBezTo>
                      <a:pt x="2227" y="501"/>
                      <a:pt x="1727" y="1"/>
                      <a:pt x="11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3" name="Google Shape;2483;p44"/>
              <p:cNvSpPr/>
              <p:nvPr/>
            </p:nvSpPr>
            <p:spPr>
              <a:xfrm>
                <a:off x="1063800" y="1108000"/>
                <a:ext cx="27725" cy="55700"/>
              </a:xfrm>
              <a:custGeom>
                <a:avLst/>
                <a:gdLst/>
                <a:ahLst/>
                <a:cxnLst/>
                <a:rect l="l" t="t" r="r" b="b"/>
                <a:pathLst>
                  <a:path w="1109" h="2228" extrusionOk="0">
                    <a:moveTo>
                      <a:pt x="1" y="1"/>
                    </a:moveTo>
                    <a:lnTo>
                      <a:pt x="1" y="2227"/>
                    </a:lnTo>
                    <a:cubicBezTo>
                      <a:pt x="608" y="2227"/>
                      <a:pt x="1108" y="1727"/>
                      <a:pt x="1108" y="1108"/>
                    </a:cubicBezTo>
                    <a:cubicBezTo>
                      <a:pt x="1108" y="489"/>
                      <a:pt x="608" y="1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4" name="Google Shape;2484;p44"/>
              <p:cNvSpPr/>
              <p:nvPr/>
            </p:nvSpPr>
            <p:spPr>
              <a:xfrm>
                <a:off x="611075" y="1128850"/>
                <a:ext cx="75325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655" extrusionOk="0">
                    <a:moveTo>
                      <a:pt x="1" y="0"/>
                    </a:moveTo>
                    <a:lnTo>
                      <a:pt x="1" y="655"/>
                    </a:lnTo>
                    <a:lnTo>
                      <a:pt x="3013" y="655"/>
                    </a:lnTo>
                    <a:lnTo>
                      <a:pt x="301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" name="Google Shape;2485;p44"/>
              <p:cNvSpPr/>
              <p:nvPr/>
            </p:nvSpPr>
            <p:spPr>
              <a:xfrm>
                <a:off x="674175" y="1120200"/>
                <a:ext cx="23850" cy="33675"/>
              </a:xfrm>
              <a:custGeom>
                <a:avLst/>
                <a:gdLst/>
                <a:ahLst/>
                <a:cxnLst/>
                <a:rect l="l" t="t" r="r" b="b"/>
                <a:pathLst>
                  <a:path w="954" h="1347" extrusionOk="0">
                    <a:moveTo>
                      <a:pt x="1" y="1"/>
                    </a:moveTo>
                    <a:lnTo>
                      <a:pt x="1" y="1346"/>
                    </a:lnTo>
                    <a:lnTo>
                      <a:pt x="953" y="1346"/>
                    </a:lnTo>
                    <a:lnTo>
                      <a:pt x="95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6" name="Google Shape;2486;p44"/>
              <p:cNvSpPr/>
              <p:nvPr/>
            </p:nvSpPr>
            <p:spPr>
              <a:xfrm>
                <a:off x="686375" y="1096400"/>
                <a:ext cx="23250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3192" extrusionOk="0">
                    <a:moveTo>
                      <a:pt x="465" y="0"/>
                    </a:moveTo>
                    <a:cubicBezTo>
                      <a:pt x="203" y="0"/>
                      <a:pt x="1" y="203"/>
                      <a:pt x="1" y="465"/>
                    </a:cubicBezTo>
                    <a:lnTo>
                      <a:pt x="1" y="2727"/>
                    </a:lnTo>
                    <a:cubicBezTo>
                      <a:pt x="1" y="2977"/>
                      <a:pt x="203" y="3191"/>
                      <a:pt x="465" y="3191"/>
                    </a:cubicBezTo>
                    <a:cubicBezTo>
                      <a:pt x="715" y="3191"/>
                      <a:pt x="930" y="2977"/>
                      <a:pt x="930" y="2727"/>
                    </a:cubicBezTo>
                    <a:lnTo>
                      <a:pt x="930" y="465"/>
                    </a:lnTo>
                    <a:cubicBezTo>
                      <a:pt x="930" y="203"/>
                      <a:pt x="715" y="0"/>
                      <a:pt x="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" name="Google Shape;2487;p44"/>
              <p:cNvSpPr/>
              <p:nvPr/>
            </p:nvSpPr>
            <p:spPr>
              <a:xfrm>
                <a:off x="583400" y="1108900"/>
                <a:ext cx="55675" cy="55675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2227" extrusionOk="0">
                    <a:moveTo>
                      <a:pt x="1119" y="0"/>
                    </a:moveTo>
                    <a:cubicBezTo>
                      <a:pt x="500" y="0"/>
                      <a:pt x="0" y="500"/>
                      <a:pt x="0" y="1108"/>
                    </a:cubicBezTo>
                    <a:cubicBezTo>
                      <a:pt x="0" y="1727"/>
                      <a:pt x="500" y="2227"/>
                      <a:pt x="1119" y="2227"/>
                    </a:cubicBezTo>
                    <a:cubicBezTo>
                      <a:pt x="1727" y="2227"/>
                      <a:pt x="2227" y="1727"/>
                      <a:pt x="2227" y="1108"/>
                    </a:cubicBezTo>
                    <a:cubicBezTo>
                      <a:pt x="2227" y="500"/>
                      <a:pt x="1727" y="0"/>
                      <a:pt x="111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" name="Google Shape;2488;p44"/>
              <p:cNvSpPr/>
              <p:nvPr/>
            </p:nvSpPr>
            <p:spPr>
              <a:xfrm>
                <a:off x="583400" y="1108900"/>
                <a:ext cx="28000" cy="5567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227" extrusionOk="0">
                    <a:moveTo>
                      <a:pt x="1119" y="0"/>
                    </a:moveTo>
                    <a:cubicBezTo>
                      <a:pt x="500" y="0"/>
                      <a:pt x="0" y="500"/>
                      <a:pt x="0" y="1108"/>
                    </a:cubicBezTo>
                    <a:cubicBezTo>
                      <a:pt x="0" y="1727"/>
                      <a:pt x="500" y="2227"/>
                      <a:pt x="1119" y="2227"/>
                    </a:cubicBez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" name="Google Shape;2489;p44"/>
              <p:cNvSpPr/>
              <p:nvPr/>
            </p:nvSpPr>
            <p:spPr>
              <a:xfrm>
                <a:off x="697400" y="1021375"/>
                <a:ext cx="279525" cy="236975"/>
              </a:xfrm>
              <a:custGeom>
                <a:avLst/>
                <a:gdLst/>
                <a:ahLst/>
                <a:cxnLst/>
                <a:rect l="l" t="t" r="r" b="b"/>
                <a:pathLst>
                  <a:path w="11181" h="9479" extrusionOk="0">
                    <a:moveTo>
                      <a:pt x="1084" y="1"/>
                    </a:moveTo>
                    <a:cubicBezTo>
                      <a:pt x="489" y="1"/>
                      <a:pt x="0" y="477"/>
                      <a:pt x="0" y="1084"/>
                    </a:cubicBezTo>
                    <a:lnTo>
                      <a:pt x="0" y="8395"/>
                    </a:lnTo>
                    <a:cubicBezTo>
                      <a:pt x="0" y="8990"/>
                      <a:pt x="489" y="9478"/>
                      <a:pt x="1084" y="9478"/>
                    </a:cubicBezTo>
                    <a:lnTo>
                      <a:pt x="10097" y="9478"/>
                    </a:lnTo>
                    <a:cubicBezTo>
                      <a:pt x="10692" y="9478"/>
                      <a:pt x="11180" y="8990"/>
                      <a:pt x="11180" y="8395"/>
                    </a:cubicBezTo>
                    <a:lnTo>
                      <a:pt x="11180" y="1084"/>
                    </a:lnTo>
                    <a:cubicBezTo>
                      <a:pt x="11180" y="477"/>
                      <a:pt x="10692" y="1"/>
                      <a:pt x="100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0" name="Google Shape;2490;p44"/>
              <p:cNvSpPr/>
              <p:nvPr/>
            </p:nvSpPr>
            <p:spPr>
              <a:xfrm>
                <a:off x="723000" y="1160975"/>
                <a:ext cx="228325" cy="72075"/>
              </a:xfrm>
              <a:custGeom>
                <a:avLst/>
                <a:gdLst/>
                <a:ahLst/>
                <a:cxnLst/>
                <a:rect l="l" t="t" r="r" b="b"/>
                <a:pathLst>
                  <a:path w="9133" h="2883" extrusionOk="0">
                    <a:moveTo>
                      <a:pt x="1381" y="1"/>
                    </a:moveTo>
                    <a:cubicBezTo>
                      <a:pt x="619" y="1"/>
                      <a:pt x="0" y="644"/>
                      <a:pt x="0" y="1442"/>
                    </a:cubicBezTo>
                    <a:cubicBezTo>
                      <a:pt x="0" y="2227"/>
                      <a:pt x="619" y="2882"/>
                      <a:pt x="1381" y="2882"/>
                    </a:cubicBezTo>
                    <a:lnTo>
                      <a:pt x="7739" y="2882"/>
                    </a:lnTo>
                    <a:cubicBezTo>
                      <a:pt x="8513" y="2882"/>
                      <a:pt x="9132" y="2227"/>
                      <a:pt x="9132" y="1442"/>
                    </a:cubicBezTo>
                    <a:cubicBezTo>
                      <a:pt x="9132" y="644"/>
                      <a:pt x="8513" y="1"/>
                      <a:pt x="77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1" name="Google Shape;2491;p44"/>
              <p:cNvSpPr/>
              <p:nvPr/>
            </p:nvSpPr>
            <p:spPr>
              <a:xfrm>
                <a:off x="750650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489" y="1"/>
                    </a:moveTo>
                    <a:cubicBezTo>
                      <a:pt x="230" y="1"/>
                      <a:pt x="1" y="339"/>
                      <a:pt x="240" y="577"/>
                    </a:cubicBezTo>
                    <a:cubicBezTo>
                      <a:pt x="787" y="1125"/>
                      <a:pt x="1335" y="1697"/>
                      <a:pt x="1895" y="2232"/>
                    </a:cubicBezTo>
                    <a:cubicBezTo>
                      <a:pt x="1966" y="2299"/>
                      <a:pt x="2046" y="2327"/>
                      <a:pt x="2122" y="2327"/>
                    </a:cubicBezTo>
                    <a:cubicBezTo>
                      <a:pt x="2389" y="2327"/>
                      <a:pt x="2621" y="1987"/>
                      <a:pt x="2371" y="1756"/>
                    </a:cubicBezTo>
                    <a:cubicBezTo>
                      <a:pt x="1811" y="1220"/>
                      <a:pt x="1264" y="649"/>
                      <a:pt x="716" y="101"/>
                    </a:cubicBezTo>
                    <a:cubicBezTo>
                      <a:pt x="645" y="30"/>
                      <a:pt x="566" y="1"/>
                      <a:pt x="4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2" name="Google Shape;2492;p44"/>
              <p:cNvSpPr/>
              <p:nvPr/>
            </p:nvSpPr>
            <p:spPr>
              <a:xfrm>
                <a:off x="750375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2133" y="1"/>
                    </a:moveTo>
                    <a:cubicBezTo>
                      <a:pt x="2056" y="1"/>
                      <a:pt x="1976" y="30"/>
                      <a:pt x="1906" y="101"/>
                    </a:cubicBezTo>
                    <a:cubicBezTo>
                      <a:pt x="1358" y="649"/>
                      <a:pt x="810" y="1220"/>
                      <a:pt x="251" y="1756"/>
                    </a:cubicBezTo>
                    <a:cubicBezTo>
                      <a:pt x="1" y="1987"/>
                      <a:pt x="240" y="2327"/>
                      <a:pt x="504" y="2327"/>
                    </a:cubicBezTo>
                    <a:cubicBezTo>
                      <a:pt x="580" y="2327"/>
                      <a:pt x="658" y="2299"/>
                      <a:pt x="727" y="2232"/>
                    </a:cubicBezTo>
                    <a:cubicBezTo>
                      <a:pt x="1287" y="1697"/>
                      <a:pt x="1834" y="1125"/>
                      <a:pt x="2382" y="577"/>
                    </a:cubicBezTo>
                    <a:cubicBezTo>
                      <a:pt x="2621" y="339"/>
                      <a:pt x="2392" y="1"/>
                      <a:pt x="21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3" name="Google Shape;2493;p44"/>
              <p:cNvSpPr/>
              <p:nvPr/>
            </p:nvSpPr>
            <p:spPr>
              <a:xfrm>
                <a:off x="854550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488" y="1"/>
                    </a:moveTo>
                    <a:cubicBezTo>
                      <a:pt x="229" y="1"/>
                      <a:pt x="0" y="339"/>
                      <a:pt x="239" y="577"/>
                    </a:cubicBezTo>
                    <a:cubicBezTo>
                      <a:pt x="787" y="1125"/>
                      <a:pt x="1334" y="1697"/>
                      <a:pt x="1894" y="2232"/>
                    </a:cubicBezTo>
                    <a:cubicBezTo>
                      <a:pt x="1963" y="2299"/>
                      <a:pt x="2041" y="2327"/>
                      <a:pt x="2117" y="2327"/>
                    </a:cubicBezTo>
                    <a:cubicBezTo>
                      <a:pt x="2381" y="2327"/>
                      <a:pt x="2620" y="1987"/>
                      <a:pt x="2370" y="1756"/>
                    </a:cubicBezTo>
                    <a:cubicBezTo>
                      <a:pt x="1811" y="1220"/>
                      <a:pt x="1263" y="649"/>
                      <a:pt x="715" y="101"/>
                    </a:cubicBezTo>
                    <a:cubicBezTo>
                      <a:pt x="644" y="30"/>
                      <a:pt x="565" y="1"/>
                      <a:pt x="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4" name="Google Shape;2494;p44"/>
              <p:cNvSpPr/>
              <p:nvPr/>
            </p:nvSpPr>
            <p:spPr>
              <a:xfrm>
                <a:off x="854275" y="1078700"/>
                <a:ext cx="65500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0" h="2327" extrusionOk="0">
                    <a:moveTo>
                      <a:pt x="2132" y="1"/>
                    </a:moveTo>
                    <a:cubicBezTo>
                      <a:pt x="2055" y="1"/>
                      <a:pt x="1976" y="30"/>
                      <a:pt x="1905" y="101"/>
                    </a:cubicBezTo>
                    <a:cubicBezTo>
                      <a:pt x="1357" y="649"/>
                      <a:pt x="810" y="1220"/>
                      <a:pt x="250" y="1756"/>
                    </a:cubicBezTo>
                    <a:cubicBezTo>
                      <a:pt x="0" y="1987"/>
                      <a:pt x="239" y="2327"/>
                      <a:pt x="504" y="2327"/>
                    </a:cubicBezTo>
                    <a:cubicBezTo>
                      <a:pt x="579" y="2327"/>
                      <a:pt x="657" y="2299"/>
                      <a:pt x="726" y="2232"/>
                    </a:cubicBezTo>
                    <a:cubicBezTo>
                      <a:pt x="1286" y="1697"/>
                      <a:pt x="1834" y="1125"/>
                      <a:pt x="2381" y="577"/>
                    </a:cubicBezTo>
                    <a:cubicBezTo>
                      <a:pt x="2620" y="339"/>
                      <a:pt x="2391" y="1"/>
                      <a:pt x="21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5" name="Google Shape;2495;p44"/>
              <p:cNvSpPr/>
              <p:nvPr/>
            </p:nvSpPr>
            <p:spPr>
              <a:xfrm>
                <a:off x="734900" y="1170500"/>
                <a:ext cx="28000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121" extrusionOk="0">
                    <a:moveTo>
                      <a:pt x="1060" y="1"/>
                    </a:moveTo>
                    <a:cubicBezTo>
                      <a:pt x="477" y="1"/>
                      <a:pt x="1" y="477"/>
                      <a:pt x="1" y="1061"/>
                    </a:cubicBezTo>
                    <a:cubicBezTo>
                      <a:pt x="1" y="1644"/>
                      <a:pt x="477" y="2120"/>
                      <a:pt x="1060" y="2120"/>
                    </a:cubicBezTo>
                    <a:lnTo>
                      <a:pt x="1120" y="2120"/>
                    </a:lnTo>
                    <a:lnTo>
                      <a:pt x="112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6" name="Google Shape;2496;p44"/>
              <p:cNvSpPr/>
              <p:nvPr/>
            </p:nvSpPr>
            <p:spPr>
              <a:xfrm>
                <a:off x="762875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1489" y="2120"/>
                    </a:lnTo>
                    <a:lnTo>
                      <a:pt x="14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7" name="Google Shape;2497;p44"/>
              <p:cNvSpPr/>
              <p:nvPr/>
            </p:nvSpPr>
            <p:spPr>
              <a:xfrm>
                <a:off x="800100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0" y="1"/>
                    </a:moveTo>
                    <a:lnTo>
                      <a:pt x="0" y="2120"/>
                    </a:lnTo>
                    <a:lnTo>
                      <a:pt x="1488" y="2120"/>
                    </a:lnTo>
                    <a:lnTo>
                      <a:pt x="14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8" name="Google Shape;2498;p44"/>
              <p:cNvSpPr/>
              <p:nvPr/>
            </p:nvSpPr>
            <p:spPr>
              <a:xfrm>
                <a:off x="874200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1489" y="2120"/>
                    </a:lnTo>
                    <a:lnTo>
                      <a:pt x="148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" name="Google Shape;2499;p44"/>
              <p:cNvSpPr/>
              <p:nvPr/>
            </p:nvSpPr>
            <p:spPr>
              <a:xfrm>
                <a:off x="911400" y="1170500"/>
                <a:ext cx="280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60" y="2120"/>
                    </a:lnTo>
                    <a:cubicBezTo>
                      <a:pt x="644" y="2120"/>
                      <a:pt x="1120" y="1644"/>
                      <a:pt x="1120" y="1061"/>
                    </a:cubicBezTo>
                    <a:cubicBezTo>
                      <a:pt x="1120" y="465"/>
                      <a:pt x="644" y="1"/>
                      <a:pt x="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" name="Google Shape;2500;p44"/>
              <p:cNvSpPr/>
              <p:nvPr/>
            </p:nvSpPr>
            <p:spPr>
              <a:xfrm>
                <a:off x="837300" y="1170500"/>
                <a:ext cx="369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77" h="2121" extrusionOk="0">
                    <a:moveTo>
                      <a:pt x="0" y="1"/>
                    </a:moveTo>
                    <a:lnTo>
                      <a:pt x="0" y="2120"/>
                    </a:lnTo>
                    <a:lnTo>
                      <a:pt x="1477" y="2120"/>
                    </a:lnTo>
                    <a:lnTo>
                      <a:pt x="14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" name="Google Shape;2501;p44"/>
              <p:cNvSpPr/>
              <p:nvPr/>
            </p:nvSpPr>
            <p:spPr>
              <a:xfrm>
                <a:off x="667025" y="1279450"/>
                <a:ext cx="339950" cy="42300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1692" extrusionOk="0">
                    <a:moveTo>
                      <a:pt x="1" y="1"/>
                    </a:moveTo>
                    <a:lnTo>
                      <a:pt x="1" y="1691"/>
                    </a:lnTo>
                    <a:lnTo>
                      <a:pt x="13598" y="1691"/>
                    </a:lnTo>
                    <a:lnTo>
                      <a:pt x="135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2" name="Google Shape;2502;p44"/>
              <p:cNvSpPr/>
              <p:nvPr/>
            </p:nvSpPr>
            <p:spPr>
              <a:xfrm>
                <a:off x="667025" y="1301775"/>
                <a:ext cx="339950" cy="18775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751" extrusionOk="0">
                    <a:moveTo>
                      <a:pt x="1" y="1"/>
                    </a:moveTo>
                    <a:lnTo>
                      <a:pt x="1" y="751"/>
                    </a:lnTo>
                    <a:lnTo>
                      <a:pt x="13598" y="751"/>
                    </a:lnTo>
                    <a:lnTo>
                      <a:pt x="135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" name="Google Shape;2503;p44"/>
              <p:cNvSpPr/>
              <p:nvPr/>
            </p:nvSpPr>
            <p:spPr>
              <a:xfrm>
                <a:off x="738175" y="1405350"/>
                <a:ext cx="197975" cy="112850"/>
              </a:xfrm>
              <a:custGeom>
                <a:avLst/>
                <a:gdLst/>
                <a:ahLst/>
                <a:cxnLst/>
                <a:rect l="l" t="t" r="r" b="b"/>
                <a:pathLst>
                  <a:path w="7919" h="4514" extrusionOk="0">
                    <a:moveTo>
                      <a:pt x="1477" y="1"/>
                    </a:moveTo>
                    <a:cubicBezTo>
                      <a:pt x="667" y="1"/>
                      <a:pt x="1" y="668"/>
                      <a:pt x="1" y="1477"/>
                    </a:cubicBezTo>
                    <a:lnTo>
                      <a:pt x="1" y="3037"/>
                    </a:lnTo>
                    <a:cubicBezTo>
                      <a:pt x="1" y="3847"/>
                      <a:pt x="667" y="4513"/>
                      <a:pt x="1477" y="4513"/>
                    </a:cubicBezTo>
                    <a:lnTo>
                      <a:pt x="6442" y="4513"/>
                    </a:lnTo>
                    <a:cubicBezTo>
                      <a:pt x="7251" y="4513"/>
                      <a:pt x="7918" y="3847"/>
                      <a:pt x="7918" y="3037"/>
                    </a:cubicBezTo>
                    <a:lnTo>
                      <a:pt x="7918" y="1477"/>
                    </a:lnTo>
                    <a:cubicBezTo>
                      <a:pt x="7918" y="668"/>
                      <a:pt x="7251" y="1"/>
                      <a:pt x="64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44"/>
              <p:cNvSpPr/>
              <p:nvPr/>
            </p:nvSpPr>
            <p:spPr>
              <a:xfrm>
                <a:off x="738175" y="1348200"/>
                <a:ext cx="37225" cy="36950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1478" extrusionOk="0">
                    <a:moveTo>
                      <a:pt x="739" y="1"/>
                    </a:moveTo>
                    <a:cubicBezTo>
                      <a:pt x="334" y="1"/>
                      <a:pt x="1" y="334"/>
                      <a:pt x="1" y="739"/>
                    </a:cubicBezTo>
                    <a:cubicBezTo>
                      <a:pt x="1" y="1144"/>
                      <a:pt x="334" y="1477"/>
                      <a:pt x="739" y="1477"/>
                    </a:cubicBezTo>
                    <a:cubicBezTo>
                      <a:pt x="1155" y="1477"/>
                      <a:pt x="1489" y="1144"/>
                      <a:pt x="1489" y="739"/>
                    </a:cubicBezTo>
                    <a:cubicBezTo>
                      <a:pt x="1489" y="334"/>
                      <a:pt x="1155" y="1"/>
                      <a:pt x="7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44"/>
              <p:cNvSpPr/>
              <p:nvPr/>
            </p:nvSpPr>
            <p:spPr>
              <a:xfrm>
                <a:off x="808425" y="1348200"/>
                <a:ext cx="127725" cy="36950"/>
              </a:xfrm>
              <a:custGeom>
                <a:avLst/>
                <a:gdLst/>
                <a:ahLst/>
                <a:cxnLst/>
                <a:rect l="l" t="t" r="r" b="b"/>
                <a:pathLst>
                  <a:path w="5109" h="1478" extrusionOk="0">
                    <a:moveTo>
                      <a:pt x="0" y="1"/>
                    </a:moveTo>
                    <a:lnTo>
                      <a:pt x="0" y="1477"/>
                    </a:lnTo>
                    <a:lnTo>
                      <a:pt x="5108" y="1477"/>
                    </a:lnTo>
                    <a:lnTo>
                      <a:pt x="510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44"/>
              <p:cNvSpPr/>
              <p:nvPr/>
            </p:nvSpPr>
            <p:spPr>
              <a:xfrm>
                <a:off x="907250" y="1665800"/>
                <a:ext cx="4825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2204" extrusionOk="0">
                    <a:moveTo>
                      <a:pt x="965" y="1"/>
                    </a:moveTo>
                    <a:cubicBezTo>
                      <a:pt x="429" y="1"/>
                      <a:pt x="0" y="441"/>
                      <a:pt x="0" y="977"/>
                    </a:cubicBezTo>
                    <a:lnTo>
                      <a:pt x="0" y="1239"/>
                    </a:lnTo>
                    <a:cubicBezTo>
                      <a:pt x="0" y="1775"/>
                      <a:pt x="429" y="2204"/>
                      <a:pt x="965" y="2204"/>
                    </a:cubicBezTo>
                    <a:cubicBezTo>
                      <a:pt x="1500" y="2204"/>
                      <a:pt x="1929" y="1775"/>
                      <a:pt x="1929" y="1239"/>
                    </a:cubicBezTo>
                    <a:lnTo>
                      <a:pt x="1929" y="977"/>
                    </a:lnTo>
                    <a:cubicBezTo>
                      <a:pt x="1929" y="441"/>
                      <a:pt x="1500" y="1"/>
                      <a:pt x="9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44"/>
              <p:cNvSpPr/>
              <p:nvPr/>
            </p:nvSpPr>
            <p:spPr>
              <a:xfrm>
                <a:off x="717625" y="1665800"/>
                <a:ext cx="4855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1942" h="2204" extrusionOk="0">
                    <a:moveTo>
                      <a:pt x="977" y="1"/>
                    </a:moveTo>
                    <a:cubicBezTo>
                      <a:pt x="442" y="1"/>
                      <a:pt x="1" y="441"/>
                      <a:pt x="1" y="977"/>
                    </a:cubicBezTo>
                    <a:lnTo>
                      <a:pt x="1" y="1239"/>
                    </a:lnTo>
                    <a:cubicBezTo>
                      <a:pt x="1" y="1775"/>
                      <a:pt x="442" y="2204"/>
                      <a:pt x="977" y="2204"/>
                    </a:cubicBezTo>
                    <a:cubicBezTo>
                      <a:pt x="1513" y="2204"/>
                      <a:pt x="1942" y="1775"/>
                      <a:pt x="1942" y="1239"/>
                    </a:cubicBezTo>
                    <a:lnTo>
                      <a:pt x="1942" y="977"/>
                    </a:lnTo>
                    <a:cubicBezTo>
                      <a:pt x="1942" y="441"/>
                      <a:pt x="1513" y="1"/>
                      <a:pt x="9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44"/>
              <p:cNvSpPr/>
              <p:nvPr/>
            </p:nvSpPr>
            <p:spPr>
              <a:xfrm>
                <a:off x="659600" y="1695575"/>
                <a:ext cx="116100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4644" h="1430" extrusionOk="0">
                    <a:moveTo>
                      <a:pt x="0" y="1"/>
                    </a:moveTo>
                    <a:lnTo>
                      <a:pt x="0" y="1429"/>
                    </a:lnTo>
                    <a:lnTo>
                      <a:pt x="4644" y="1429"/>
                    </a:lnTo>
                    <a:lnTo>
                      <a:pt x="464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44"/>
              <p:cNvSpPr/>
              <p:nvPr/>
            </p:nvSpPr>
            <p:spPr>
              <a:xfrm>
                <a:off x="898600" y="1695575"/>
                <a:ext cx="116125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1430" extrusionOk="0">
                    <a:moveTo>
                      <a:pt x="1" y="1"/>
                    </a:moveTo>
                    <a:lnTo>
                      <a:pt x="1" y="1429"/>
                    </a:lnTo>
                    <a:lnTo>
                      <a:pt x="4644" y="1429"/>
                    </a:lnTo>
                    <a:lnTo>
                      <a:pt x="464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44"/>
              <p:cNvSpPr/>
              <p:nvPr/>
            </p:nvSpPr>
            <p:spPr>
              <a:xfrm>
                <a:off x="556300" y="1549725"/>
                <a:ext cx="109875" cy="92900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3716" extrusionOk="0">
                    <a:moveTo>
                      <a:pt x="2192" y="1"/>
                    </a:moveTo>
                    <a:cubicBezTo>
                      <a:pt x="989" y="1"/>
                      <a:pt x="1" y="989"/>
                      <a:pt x="1" y="2191"/>
                    </a:cubicBezTo>
                    <a:lnTo>
                      <a:pt x="1" y="3703"/>
                    </a:lnTo>
                    <a:lnTo>
                      <a:pt x="1168" y="3703"/>
                    </a:lnTo>
                    <a:lnTo>
                      <a:pt x="1168" y="2191"/>
                    </a:lnTo>
                    <a:cubicBezTo>
                      <a:pt x="1168" y="1632"/>
                      <a:pt x="1632" y="1167"/>
                      <a:pt x="2192" y="1167"/>
                    </a:cubicBezTo>
                    <a:cubicBezTo>
                      <a:pt x="2763" y="1167"/>
                      <a:pt x="3227" y="1632"/>
                      <a:pt x="3227" y="2191"/>
                    </a:cubicBezTo>
                    <a:lnTo>
                      <a:pt x="3227" y="3715"/>
                    </a:lnTo>
                    <a:lnTo>
                      <a:pt x="4394" y="3715"/>
                    </a:lnTo>
                    <a:lnTo>
                      <a:pt x="4394" y="2191"/>
                    </a:lnTo>
                    <a:cubicBezTo>
                      <a:pt x="4394" y="989"/>
                      <a:pt x="3406" y="1"/>
                      <a:pt x="21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44"/>
              <p:cNvSpPr/>
              <p:nvPr/>
            </p:nvSpPr>
            <p:spPr>
              <a:xfrm>
                <a:off x="1006950" y="1549725"/>
                <a:ext cx="109575" cy="92900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3716" extrusionOk="0">
                    <a:moveTo>
                      <a:pt x="2192" y="1"/>
                    </a:moveTo>
                    <a:cubicBezTo>
                      <a:pt x="977" y="1"/>
                      <a:pt x="1" y="989"/>
                      <a:pt x="1" y="2191"/>
                    </a:cubicBezTo>
                    <a:lnTo>
                      <a:pt x="1" y="3703"/>
                    </a:lnTo>
                    <a:lnTo>
                      <a:pt x="1168" y="3703"/>
                    </a:lnTo>
                    <a:lnTo>
                      <a:pt x="1168" y="2191"/>
                    </a:lnTo>
                    <a:cubicBezTo>
                      <a:pt x="1168" y="1632"/>
                      <a:pt x="1632" y="1167"/>
                      <a:pt x="2192" y="1167"/>
                    </a:cubicBezTo>
                    <a:cubicBezTo>
                      <a:pt x="2763" y="1167"/>
                      <a:pt x="3216" y="1632"/>
                      <a:pt x="3216" y="2191"/>
                    </a:cubicBezTo>
                    <a:lnTo>
                      <a:pt x="3216" y="3715"/>
                    </a:lnTo>
                    <a:lnTo>
                      <a:pt x="4382" y="3715"/>
                    </a:lnTo>
                    <a:lnTo>
                      <a:pt x="4382" y="2191"/>
                    </a:lnTo>
                    <a:cubicBezTo>
                      <a:pt x="4382" y="989"/>
                      <a:pt x="3406" y="1"/>
                      <a:pt x="21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2308;p44">
            <a:extLst>
              <a:ext uri="{FF2B5EF4-FFF2-40B4-BE49-F238E27FC236}">
                <a16:creationId xmlns:a16="http://schemas.microsoft.com/office/drawing/2014/main" id="{15787A4B-75D2-8B97-166F-DB1CE3B0CC50}"/>
              </a:ext>
            </a:extLst>
          </p:cNvPr>
          <p:cNvSpPr txBox="1">
            <a:spLocks/>
          </p:cNvSpPr>
          <p:nvPr/>
        </p:nvSpPr>
        <p:spPr>
          <a:xfrm>
            <a:off x="2125566" y="1657396"/>
            <a:ext cx="4777027" cy="495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Open Sans Medium"/>
              <a:buChar char="●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○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■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●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○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■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●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○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■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Do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lá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2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  <a:endParaRPr lang="vi-V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44694C-53ED-8538-6C98-FC059D119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1674" y="3119472"/>
            <a:ext cx="4941796" cy="9207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3528F6-51E9-B8FD-5AD1-9323C9C13E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7130" y="2181335"/>
            <a:ext cx="4166330" cy="74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3105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7" name="Google Shape;2307;p44"/>
          <p:cNvSpPr txBox="1">
            <a:spLocks noGrp="1"/>
          </p:cNvSpPr>
          <p:nvPr>
            <p:ph type="title"/>
          </p:nvPr>
        </p:nvSpPr>
        <p:spPr>
          <a:xfrm>
            <a:off x="1993571" y="371888"/>
            <a:ext cx="5082004" cy="7126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dirty="0" err="1">
                <a:solidFill>
                  <a:srgbClr val="FFFFFF"/>
                </a:solidFill>
                <a:effectLst/>
                <a:latin typeface="-apple-system"/>
              </a:rPr>
              <a:t>Áp</a:t>
            </a:r>
            <a:r>
              <a:rPr lang="en-US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sz="2400" b="1" i="0" dirty="0" err="1">
                <a:solidFill>
                  <a:srgbClr val="FFFFFF"/>
                </a:solidFill>
                <a:effectLst/>
                <a:latin typeface="-apple-system"/>
              </a:rPr>
              <a:t>dụng</a:t>
            </a:r>
            <a:r>
              <a:rPr lang="en-US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vi-VN" sz="2400" b="1" i="0" dirty="0" err="1">
                <a:solidFill>
                  <a:srgbClr val="FFFFFF"/>
                </a:solidFill>
                <a:effectLst/>
                <a:latin typeface="-apple-system"/>
              </a:rPr>
              <a:t>Gradient</a:t>
            </a:r>
            <a:r>
              <a:rPr lang="vi-VN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vi-VN" sz="2400" b="1" i="0" dirty="0" err="1">
                <a:solidFill>
                  <a:srgbClr val="FFFFFF"/>
                </a:solidFill>
                <a:effectLst/>
                <a:latin typeface="-apple-system"/>
              </a:rPr>
              <a:t>Boosting</a:t>
            </a:r>
            <a:r>
              <a:rPr lang="vi-VN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-apple-system"/>
              </a:rPr>
              <a:t>sử</a:t>
            </a:r>
            <a:r>
              <a:rPr lang="en-US" sz="2400" dirty="0">
                <a:solidFill>
                  <a:srgbClr val="FFFFFF"/>
                </a:solidFill>
                <a:latin typeface="-apple-system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-apple-system"/>
              </a:rPr>
              <a:t>dụng</a:t>
            </a:r>
            <a:r>
              <a:rPr lang="en-US" sz="2400" dirty="0">
                <a:solidFill>
                  <a:srgbClr val="FFFFFF"/>
                </a:solidFill>
                <a:latin typeface="-apple-system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-apple-system"/>
              </a:rPr>
              <a:t>trong</a:t>
            </a:r>
            <a:r>
              <a:rPr lang="en-US" sz="2400" dirty="0">
                <a:solidFill>
                  <a:srgbClr val="FFFFFF"/>
                </a:solidFill>
                <a:latin typeface="-apple-system"/>
              </a:rPr>
              <a:t> </a:t>
            </a:r>
            <a:r>
              <a:rPr lang="vi-VN" sz="2400" b="1" i="0" dirty="0" err="1">
                <a:solidFill>
                  <a:srgbClr val="FFFFFF"/>
                </a:solidFill>
                <a:effectLst/>
                <a:latin typeface="-apple-system"/>
              </a:rPr>
              <a:t>Classification</a:t>
            </a:r>
            <a:endParaRPr sz="2400" dirty="0"/>
          </a:p>
        </p:txBody>
      </p:sp>
      <p:sp>
        <p:nvSpPr>
          <p:cNvPr id="2308" name="Google Shape;2308;p44"/>
          <p:cNvSpPr txBox="1">
            <a:spLocks noGrp="1"/>
          </p:cNvSpPr>
          <p:nvPr>
            <p:ph type="body" idx="1"/>
          </p:nvPr>
        </p:nvSpPr>
        <p:spPr>
          <a:xfrm>
            <a:off x="2014466" y="1315568"/>
            <a:ext cx="5133709" cy="5575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chemeClr val="accent6"/>
                </a:solidFill>
              </a:rPr>
              <a:t>Bước</a:t>
            </a:r>
            <a:r>
              <a:rPr lang="en-US" dirty="0">
                <a:solidFill>
                  <a:schemeClr val="accent6"/>
                </a:solidFill>
              </a:rPr>
              <a:t> 4: </a:t>
            </a:r>
            <a:r>
              <a:rPr lang="en-US" dirty="0" err="1">
                <a:solidFill>
                  <a:schemeClr val="accent6"/>
                </a:solidFill>
              </a:rPr>
              <a:t>Đưa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ra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dự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đoán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accent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2309" name="Google Shape;2309;p44"/>
          <p:cNvGrpSpPr/>
          <p:nvPr/>
        </p:nvGrpSpPr>
        <p:grpSpPr>
          <a:xfrm rot="866130">
            <a:off x="249590" y="-264931"/>
            <a:ext cx="1498719" cy="2192273"/>
            <a:chOff x="1463275" y="2373500"/>
            <a:chExt cx="484900" cy="711125"/>
          </a:xfrm>
        </p:grpSpPr>
        <p:sp>
          <p:nvSpPr>
            <p:cNvPr id="2310" name="Google Shape;2310;p44"/>
            <p:cNvSpPr/>
            <p:nvPr/>
          </p:nvSpPr>
          <p:spPr>
            <a:xfrm>
              <a:off x="1463275" y="2373650"/>
              <a:ext cx="484300" cy="710825"/>
            </a:xfrm>
            <a:custGeom>
              <a:avLst/>
              <a:gdLst/>
              <a:ahLst/>
              <a:cxnLst/>
              <a:rect l="l" t="t" r="r" b="b"/>
              <a:pathLst>
                <a:path w="19372" h="28433" extrusionOk="0">
                  <a:moveTo>
                    <a:pt x="9049" y="0"/>
                  </a:moveTo>
                  <a:cubicBezTo>
                    <a:pt x="8263" y="0"/>
                    <a:pt x="7632" y="631"/>
                    <a:pt x="7632" y="1405"/>
                  </a:cubicBezTo>
                  <a:lnTo>
                    <a:pt x="7632" y="1417"/>
                  </a:lnTo>
                  <a:cubicBezTo>
                    <a:pt x="5596" y="2215"/>
                    <a:pt x="4155" y="4191"/>
                    <a:pt x="4155" y="6501"/>
                  </a:cubicBezTo>
                  <a:lnTo>
                    <a:pt x="4155" y="9870"/>
                  </a:lnTo>
                  <a:cubicBezTo>
                    <a:pt x="3763" y="10025"/>
                    <a:pt x="3489" y="10406"/>
                    <a:pt x="3489" y="10847"/>
                  </a:cubicBezTo>
                  <a:lnTo>
                    <a:pt x="3489" y="11156"/>
                  </a:lnTo>
                  <a:cubicBezTo>
                    <a:pt x="3298" y="11299"/>
                    <a:pt x="3120" y="11454"/>
                    <a:pt x="2953" y="11621"/>
                  </a:cubicBezTo>
                  <a:cubicBezTo>
                    <a:pt x="2786" y="11799"/>
                    <a:pt x="2631" y="11978"/>
                    <a:pt x="2477" y="12156"/>
                  </a:cubicBezTo>
                  <a:cubicBezTo>
                    <a:pt x="2143" y="12597"/>
                    <a:pt x="1869" y="13061"/>
                    <a:pt x="1655" y="13549"/>
                  </a:cubicBezTo>
                  <a:cubicBezTo>
                    <a:pt x="1441" y="14038"/>
                    <a:pt x="1286" y="14561"/>
                    <a:pt x="1167" y="15097"/>
                  </a:cubicBezTo>
                  <a:cubicBezTo>
                    <a:pt x="1048" y="15681"/>
                    <a:pt x="976" y="16276"/>
                    <a:pt x="941" y="16871"/>
                  </a:cubicBezTo>
                  <a:cubicBezTo>
                    <a:pt x="905" y="17324"/>
                    <a:pt x="893" y="17764"/>
                    <a:pt x="881" y="18217"/>
                  </a:cubicBezTo>
                  <a:cubicBezTo>
                    <a:pt x="0" y="18669"/>
                    <a:pt x="0" y="20264"/>
                    <a:pt x="0" y="20943"/>
                  </a:cubicBezTo>
                  <a:lnTo>
                    <a:pt x="2834" y="20943"/>
                  </a:lnTo>
                  <a:cubicBezTo>
                    <a:pt x="2834" y="20264"/>
                    <a:pt x="2917" y="18645"/>
                    <a:pt x="1953" y="18205"/>
                  </a:cubicBezTo>
                  <a:cubicBezTo>
                    <a:pt x="1965" y="17800"/>
                    <a:pt x="1977" y="17383"/>
                    <a:pt x="2000" y="16978"/>
                  </a:cubicBezTo>
                  <a:cubicBezTo>
                    <a:pt x="2036" y="16454"/>
                    <a:pt x="2096" y="15943"/>
                    <a:pt x="2191" y="15442"/>
                  </a:cubicBezTo>
                  <a:cubicBezTo>
                    <a:pt x="2298" y="14919"/>
                    <a:pt x="2453" y="14419"/>
                    <a:pt x="2667" y="13930"/>
                  </a:cubicBezTo>
                  <a:cubicBezTo>
                    <a:pt x="2846" y="13537"/>
                    <a:pt x="3072" y="13156"/>
                    <a:pt x="3346" y="12799"/>
                  </a:cubicBezTo>
                  <a:cubicBezTo>
                    <a:pt x="3393" y="12752"/>
                    <a:pt x="3441" y="12692"/>
                    <a:pt x="3489" y="12644"/>
                  </a:cubicBezTo>
                  <a:lnTo>
                    <a:pt x="3489" y="12692"/>
                  </a:lnTo>
                  <a:cubicBezTo>
                    <a:pt x="3489" y="12942"/>
                    <a:pt x="3572" y="13168"/>
                    <a:pt x="3727" y="13347"/>
                  </a:cubicBezTo>
                  <a:lnTo>
                    <a:pt x="3727" y="14359"/>
                  </a:lnTo>
                  <a:lnTo>
                    <a:pt x="4155" y="14359"/>
                  </a:lnTo>
                  <a:lnTo>
                    <a:pt x="4155" y="19169"/>
                  </a:lnTo>
                  <a:lnTo>
                    <a:pt x="3727" y="19169"/>
                  </a:lnTo>
                  <a:lnTo>
                    <a:pt x="3727" y="20193"/>
                  </a:lnTo>
                  <a:lnTo>
                    <a:pt x="8954" y="20193"/>
                  </a:lnTo>
                  <a:lnTo>
                    <a:pt x="8954" y="20205"/>
                  </a:lnTo>
                  <a:lnTo>
                    <a:pt x="8954" y="20943"/>
                  </a:lnTo>
                  <a:lnTo>
                    <a:pt x="8954" y="21562"/>
                  </a:lnTo>
                  <a:lnTo>
                    <a:pt x="8954" y="22300"/>
                  </a:lnTo>
                  <a:lnTo>
                    <a:pt x="8954" y="22931"/>
                  </a:lnTo>
                  <a:lnTo>
                    <a:pt x="8954" y="23670"/>
                  </a:lnTo>
                  <a:lnTo>
                    <a:pt x="7823" y="23670"/>
                  </a:lnTo>
                  <a:cubicBezTo>
                    <a:pt x="7573" y="23670"/>
                    <a:pt x="7382" y="23908"/>
                    <a:pt x="7382" y="24194"/>
                  </a:cubicBezTo>
                  <a:cubicBezTo>
                    <a:pt x="7382" y="24491"/>
                    <a:pt x="7573" y="24717"/>
                    <a:pt x="7823" y="24717"/>
                  </a:cubicBezTo>
                  <a:lnTo>
                    <a:pt x="8418" y="24717"/>
                  </a:lnTo>
                  <a:lnTo>
                    <a:pt x="8418" y="28432"/>
                  </a:lnTo>
                  <a:lnTo>
                    <a:pt x="10894" y="28432"/>
                  </a:lnTo>
                  <a:lnTo>
                    <a:pt x="10894" y="24729"/>
                  </a:lnTo>
                  <a:lnTo>
                    <a:pt x="11490" y="24729"/>
                  </a:lnTo>
                  <a:cubicBezTo>
                    <a:pt x="11728" y="24729"/>
                    <a:pt x="11930" y="24491"/>
                    <a:pt x="11930" y="24194"/>
                  </a:cubicBezTo>
                  <a:cubicBezTo>
                    <a:pt x="11930" y="23908"/>
                    <a:pt x="11728" y="23670"/>
                    <a:pt x="11490" y="23670"/>
                  </a:cubicBezTo>
                  <a:lnTo>
                    <a:pt x="10370" y="23670"/>
                  </a:lnTo>
                  <a:lnTo>
                    <a:pt x="10370" y="22931"/>
                  </a:lnTo>
                  <a:lnTo>
                    <a:pt x="10370" y="22312"/>
                  </a:lnTo>
                  <a:lnTo>
                    <a:pt x="10370" y="21574"/>
                  </a:lnTo>
                  <a:lnTo>
                    <a:pt x="10370" y="20943"/>
                  </a:lnTo>
                  <a:lnTo>
                    <a:pt x="10370" y="20205"/>
                  </a:lnTo>
                  <a:lnTo>
                    <a:pt x="10370" y="20193"/>
                  </a:lnTo>
                  <a:lnTo>
                    <a:pt x="15597" y="20193"/>
                  </a:lnTo>
                  <a:lnTo>
                    <a:pt x="15597" y="19169"/>
                  </a:lnTo>
                  <a:lnTo>
                    <a:pt x="15097" y="19169"/>
                  </a:lnTo>
                  <a:lnTo>
                    <a:pt x="15097" y="14371"/>
                  </a:lnTo>
                  <a:lnTo>
                    <a:pt x="15597" y="14371"/>
                  </a:lnTo>
                  <a:lnTo>
                    <a:pt x="15597" y="13335"/>
                  </a:lnTo>
                  <a:lnTo>
                    <a:pt x="15550" y="13335"/>
                  </a:lnTo>
                  <a:cubicBezTo>
                    <a:pt x="15693" y="13168"/>
                    <a:pt x="15776" y="12942"/>
                    <a:pt x="15776" y="12692"/>
                  </a:cubicBezTo>
                  <a:lnTo>
                    <a:pt x="15776" y="12573"/>
                  </a:lnTo>
                  <a:cubicBezTo>
                    <a:pt x="15835" y="12644"/>
                    <a:pt x="15907" y="12728"/>
                    <a:pt x="15966" y="12799"/>
                  </a:cubicBezTo>
                  <a:cubicBezTo>
                    <a:pt x="16252" y="13156"/>
                    <a:pt x="16478" y="13526"/>
                    <a:pt x="16657" y="13930"/>
                  </a:cubicBezTo>
                  <a:cubicBezTo>
                    <a:pt x="16871" y="14407"/>
                    <a:pt x="17026" y="14919"/>
                    <a:pt x="17121" y="15442"/>
                  </a:cubicBezTo>
                  <a:cubicBezTo>
                    <a:pt x="17228" y="15943"/>
                    <a:pt x="17276" y="16454"/>
                    <a:pt x="17312" y="16978"/>
                  </a:cubicBezTo>
                  <a:cubicBezTo>
                    <a:pt x="17336" y="17383"/>
                    <a:pt x="17348" y="17800"/>
                    <a:pt x="17348" y="18217"/>
                  </a:cubicBezTo>
                  <a:cubicBezTo>
                    <a:pt x="16443" y="18657"/>
                    <a:pt x="16443" y="20264"/>
                    <a:pt x="16443" y="20943"/>
                  </a:cubicBezTo>
                  <a:lnTo>
                    <a:pt x="19288" y="20943"/>
                  </a:lnTo>
                  <a:cubicBezTo>
                    <a:pt x="19288" y="20264"/>
                    <a:pt x="19372" y="18657"/>
                    <a:pt x="18419" y="18217"/>
                  </a:cubicBezTo>
                  <a:cubicBezTo>
                    <a:pt x="18419" y="17764"/>
                    <a:pt x="18395" y="17312"/>
                    <a:pt x="18371" y="16871"/>
                  </a:cubicBezTo>
                  <a:cubicBezTo>
                    <a:pt x="18324" y="16264"/>
                    <a:pt x="18252" y="15681"/>
                    <a:pt x="18121" y="15097"/>
                  </a:cubicBezTo>
                  <a:cubicBezTo>
                    <a:pt x="18014" y="14573"/>
                    <a:pt x="17848" y="14049"/>
                    <a:pt x="17633" y="13549"/>
                  </a:cubicBezTo>
                  <a:cubicBezTo>
                    <a:pt x="17419" y="13073"/>
                    <a:pt x="17157" y="12609"/>
                    <a:pt x="16824" y="12168"/>
                  </a:cubicBezTo>
                  <a:cubicBezTo>
                    <a:pt x="16681" y="11978"/>
                    <a:pt x="16526" y="11799"/>
                    <a:pt x="16359" y="11621"/>
                  </a:cubicBezTo>
                  <a:cubicBezTo>
                    <a:pt x="16169" y="11430"/>
                    <a:pt x="15978" y="11251"/>
                    <a:pt x="15776" y="11097"/>
                  </a:cubicBezTo>
                  <a:lnTo>
                    <a:pt x="15776" y="10847"/>
                  </a:lnTo>
                  <a:cubicBezTo>
                    <a:pt x="15776" y="10394"/>
                    <a:pt x="15502" y="10025"/>
                    <a:pt x="15109" y="9870"/>
                  </a:cubicBezTo>
                  <a:lnTo>
                    <a:pt x="15109" y="6501"/>
                  </a:lnTo>
                  <a:cubicBezTo>
                    <a:pt x="15109" y="4132"/>
                    <a:pt x="13597" y="2119"/>
                    <a:pt x="11490" y="1357"/>
                  </a:cubicBezTo>
                  <a:cubicBezTo>
                    <a:pt x="11454" y="595"/>
                    <a:pt x="10835" y="0"/>
                    <a:pt x="10073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11" name="Google Shape;2311;p44"/>
            <p:cNvGrpSpPr/>
            <p:nvPr/>
          </p:nvGrpSpPr>
          <p:grpSpPr>
            <a:xfrm>
              <a:off x="1463275" y="2373500"/>
              <a:ext cx="484900" cy="711125"/>
              <a:chOff x="1463275" y="1021100"/>
              <a:chExt cx="484900" cy="711125"/>
            </a:xfrm>
          </p:grpSpPr>
          <p:sp>
            <p:nvSpPr>
              <p:cNvPr id="2312" name="Google Shape;2312;p44"/>
              <p:cNvSpPr/>
              <p:nvPr/>
            </p:nvSpPr>
            <p:spPr>
              <a:xfrm>
                <a:off x="1654075" y="1021100"/>
                <a:ext cx="96450" cy="70850"/>
              </a:xfrm>
              <a:custGeom>
                <a:avLst/>
                <a:gdLst/>
                <a:ahLst/>
                <a:cxnLst/>
                <a:rect l="l" t="t" r="r" b="b"/>
                <a:pathLst>
                  <a:path w="3858" h="2834" extrusionOk="0">
                    <a:moveTo>
                      <a:pt x="1417" y="0"/>
                    </a:moveTo>
                    <a:cubicBezTo>
                      <a:pt x="631" y="0"/>
                      <a:pt x="0" y="643"/>
                      <a:pt x="0" y="1417"/>
                    </a:cubicBezTo>
                    <a:cubicBezTo>
                      <a:pt x="0" y="2203"/>
                      <a:pt x="631" y="2834"/>
                      <a:pt x="1417" y="2834"/>
                    </a:cubicBezTo>
                    <a:lnTo>
                      <a:pt x="2441" y="2834"/>
                    </a:lnTo>
                    <a:cubicBezTo>
                      <a:pt x="3227" y="2834"/>
                      <a:pt x="3858" y="2203"/>
                      <a:pt x="3858" y="1417"/>
                    </a:cubicBezTo>
                    <a:cubicBezTo>
                      <a:pt x="3858" y="643"/>
                      <a:pt x="3227" y="12"/>
                      <a:pt x="24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44"/>
              <p:cNvSpPr/>
              <p:nvPr/>
            </p:nvSpPr>
            <p:spPr>
              <a:xfrm>
                <a:off x="1687100" y="1476800"/>
                <a:ext cx="35450" cy="1539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156" extrusionOk="0">
                    <a:moveTo>
                      <a:pt x="1" y="0"/>
                    </a:moveTo>
                    <a:lnTo>
                      <a:pt x="1" y="6156"/>
                    </a:lnTo>
                    <a:lnTo>
                      <a:pt x="1417" y="6156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44"/>
              <p:cNvSpPr/>
              <p:nvPr/>
            </p:nvSpPr>
            <p:spPr>
              <a:xfrm>
                <a:off x="1687100" y="1476800"/>
                <a:ext cx="354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32" extrusionOk="0">
                    <a:moveTo>
                      <a:pt x="1" y="0"/>
                    </a:moveTo>
                    <a:lnTo>
                      <a:pt x="1" y="632"/>
                    </a:lnTo>
                    <a:lnTo>
                      <a:pt x="1417" y="632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44"/>
              <p:cNvSpPr/>
              <p:nvPr/>
            </p:nvSpPr>
            <p:spPr>
              <a:xfrm>
                <a:off x="1687100" y="1511025"/>
                <a:ext cx="3545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20" extrusionOk="0">
                    <a:moveTo>
                      <a:pt x="1" y="1"/>
                    </a:moveTo>
                    <a:lnTo>
                      <a:pt x="1" y="620"/>
                    </a:lnTo>
                    <a:lnTo>
                      <a:pt x="1417" y="620"/>
                    </a:lnTo>
                    <a:lnTo>
                      <a:pt x="1417" y="1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44"/>
              <p:cNvSpPr/>
              <p:nvPr/>
            </p:nvSpPr>
            <p:spPr>
              <a:xfrm>
                <a:off x="1687100" y="1544975"/>
                <a:ext cx="354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32" extrusionOk="0">
                    <a:moveTo>
                      <a:pt x="1" y="0"/>
                    </a:moveTo>
                    <a:lnTo>
                      <a:pt x="1" y="631"/>
                    </a:lnTo>
                    <a:lnTo>
                      <a:pt x="1417" y="631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44"/>
              <p:cNvSpPr/>
              <p:nvPr/>
            </p:nvSpPr>
            <p:spPr>
              <a:xfrm>
                <a:off x="1687100" y="1578900"/>
                <a:ext cx="354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32" extrusionOk="0">
                    <a:moveTo>
                      <a:pt x="1" y="0"/>
                    </a:moveTo>
                    <a:lnTo>
                      <a:pt x="1" y="631"/>
                    </a:lnTo>
                    <a:lnTo>
                      <a:pt x="1417" y="631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44"/>
              <p:cNvSpPr/>
              <p:nvPr/>
            </p:nvSpPr>
            <p:spPr>
              <a:xfrm>
                <a:off x="1687100" y="1613125"/>
                <a:ext cx="3545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20" extrusionOk="0">
                    <a:moveTo>
                      <a:pt x="1" y="1"/>
                    </a:moveTo>
                    <a:lnTo>
                      <a:pt x="1" y="620"/>
                    </a:lnTo>
                    <a:lnTo>
                      <a:pt x="1417" y="620"/>
                    </a:lnTo>
                    <a:lnTo>
                      <a:pt x="1417" y="1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44"/>
              <p:cNvSpPr/>
              <p:nvPr/>
            </p:nvSpPr>
            <p:spPr>
              <a:xfrm>
                <a:off x="1673700" y="1619675"/>
                <a:ext cx="61950" cy="112550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4502" extrusionOk="0">
                    <a:moveTo>
                      <a:pt x="1" y="0"/>
                    </a:moveTo>
                    <a:lnTo>
                      <a:pt x="1" y="4501"/>
                    </a:lnTo>
                    <a:lnTo>
                      <a:pt x="2477" y="4501"/>
                    </a:lnTo>
                    <a:lnTo>
                      <a:pt x="24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44"/>
              <p:cNvSpPr/>
              <p:nvPr/>
            </p:nvSpPr>
            <p:spPr>
              <a:xfrm>
                <a:off x="1647825" y="1613125"/>
                <a:ext cx="113725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4549" h="1061" extrusionOk="0">
                    <a:moveTo>
                      <a:pt x="441" y="1"/>
                    </a:moveTo>
                    <a:cubicBezTo>
                      <a:pt x="202" y="1"/>
                      <a:pt x="0" y="239"/>
                      <a:pt x="0" y="524"/>
                    </a:cubicBezTo>
                    <a:cubicBezTo>
                      <a:pt x="0" y="822"/>
                      <a:pt x="202" y="1060"/>
                      <a:pt x="441" y="1060"/>
                    </a:cubicBezTo>
                    <a:lnTo>
                      <a:pt x="4108" y="1060"/>
                    </a:lnTo>
                    <a:cubicBezTo>
                      <a:pt x="4358" y="1060"/>
                      <a:pt x="4548" y="822"/>
                      <a:pt x="4548" y="524"/>
                    </a:cubicBezTo>
                    <a:cubicBezTo>
                      <a:pt x="4548" y="239"/>
                      <a:pt x="4358" y="1"/>
                      <a:pt x="410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44"/>
              <p:cNvSpPr/>
              <p:nvPr/>
            </p:nvSpPr>
            <p:spPr>
              <a:xfrm>
                <a:off x="1704675" y="1256500"/>
                <a:ext cx="152700" cy="64650"/>
              </a:xfrm>
              <a:custGeom>
                <a:avLst/>
                <a:gdLst/>
                <a:ahLst/>
                <a:cxnLst/>
                <a:rect l="l" t="t" r="r" b="b"/>
                <a:pathLst>
                  <a:path w="6108" h="2586" extrusionOk="0">
                    <a:moveTo>
                      <a:pt x="201" y="1"/>
                    </a:moveTo>
                    <a:cubicBezTo>
                      <a:pt x="134" y="1"/>
                      <a:pt x="67" y="1"/>
                      <a:pt x="0" y="2"/>
                    </a:cubicBezTo>
                    <a:cubicBezTo>
                      <a:pt x="131" y="2"/>
                      <a:pt x="262" y="2"/>
                      <a:pt x="393" y="14"/>
                    </a:cubicBezTo>
                    <a:cubicBezTo>
                      <a:pt x="1048" y="26"/>
                      <a:pt x="1084" y="990"/>
                      <a:pt x="500" y="1073"/>
                    </a:cubicBezTo>
                    <a:cubicBezTo>
                      <a:pt x="2298" y="1109"/>
                      <a:pt x="4096" y="1443"/>
                      <a:pt x="5513" y="2586"/>
                    </a:cubicBezTo>
                    <a:lnTo>
                      <a:pt x="6108" y="1681"/>
                    </a:lnTo>
                    <a:cubicBezTo>
                      <a:pt x="4470" y="366"/>
                      <a:pt x="2274" y="1"/>
                      <a:pt x="201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44"/>
              <p:cNvSpPr/>
              <p:nvPr/>
            </p:nvSpPr>
            <p:spPr>
              <a:xfrm>
                <a:off x="1842475" y="1298500"/>
                <a:ext cx="41100" cy="42900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1716" extrusionOk="0">
                    <a:moveTo>
                      <a:pt x="596" y="1"/>
                    </a:moveTo>
                    <a:lnTo>
                      <a:pt x="1" y="906"/>
                    </a:lnTo>
                    <a:cubicBezTo>
                      <a:pt x="144" y="1025"/>
                      <a:pt x="286" y="1156"/>
                      <a:pt x="429" y="1298"/>
                    </a:cubicBezTo>
                    <a:cubicBezTo>
                      <a:pt x="560" y="1429"/>
                      <a:pt x="691" y="1572"/>
                      <a:pt x="798" y="1715"/>
                    </a:cubicBezTo>
                    <a:lnTo>
                      <a:pt x="1644" y="1084"/>
                    </a:lnTo>
                    <a:cubicBezTo>
                      <a:pt x="1513" y="894"/>
                      <a:pt x="1358" y="715"/>
                      <a:pt x="1191" y="536"/>
                    </a:cubicBezTo>
                    <a:cubicBezTo>
                      <a:pt x="1001" y="346"/>
                      <a:pt x="798" y="167"/>
                      <a:pt x="5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44"/>
              <p:cNvSpPr/>
              <p:nvPr/>
            </p:nvSpPr>
            <p:spPr>
              <a:xfrm>
                <a:off x="1862425" y="1325600"/>
                <a:ext cx="41700" cy="43775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751" extrusionOk="0">
                    <a:moveTo>
                      <a:pt x="846" y="0"/>
                    </a:moveTo>
                    <a:lnTo>
                      <a:pt x="0" y="631"/>
                    </a:lnTo>
                    <a:cubicBezTo>
                      <a:pt x="286" y="988"/>
                      <a:pt x="512" y="1357"/>
                      <a:pt x="691" y="1750"/>
                    </a:cubicBezTo>
                    <a:lnTo>
                      <a:pt x="1667" y="1381"/>
                    </a:lnTo>
                    <a:cubicBezTo>
                      <a:pt x="1453" y="905"/>
                      <a:pt x="1191" y="441"/>
                      <a:pt x="8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44"/>
              <p:cNvSpPr/>
              <p:nvPr/>
            </p:nvSpPr>
            <p:spPr>
              <a:xfrm>
                <a:off x="1692175" y="1283325"/>
                <a:ext cx="125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3" extrusionOk="0">
                    <a:moveTo>
                      <a:pt x="0" y="0"/>
                    </a:moveTo>
                    <a:cubicBezTo>
                      <a:pt x="36" y="12"/>
                      <a:pt x="71" y="12"/>
                      <a:pt x="107" y="12"/>
                    </a:cubicBezTo>
                    <a:cubicBezTo>
                      <a:pt x="238" y="0"/>
                      <a:pt x="369" y="0"/>
                      <a:pt x="500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325;p44"/>
              <p:cNvSpPr/>
              <p:nvPr/>
            </p:nvSpPr>
            <p:spPr>
              <a:xfrm>
                <a:off x="1879675" y="1360125"/>
                <a:ext cx="36650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882" extrusionOk="0">
                    <a:moveTo>
                      <a:pt x="977" y="0"/>
                    </a:moveTo>
                    <a:lnTo>
                      <a:pt x="1" y="369"/>
                    </a:lnTo>
                    <a:cubicBezTo>
                      <a:pt x="227" y="857"/>
                      <a:pt x="370" y="1369"/>
                      <a:pt x="477" y="1881"/>
                    </a:cubicBezTo>
                    <a:lnTo>
                      <a:pt x="1465" y="1548"/>
                    </a:lnTo>
                    <a:cubicBezTo>
                      <a:pt x="1358" y="1024"/>
                      <a:pt x="1204" y="500"/>
                      <a:pt x="9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326;p44"/>
              <p:cNvSpPr/>
              <p:nvPr/>
            </p:nvSpPr>
            <p:spPr>
              <a:xfrm>
                <a:off x="1897250" y="1486325"/>
                <a:ext cx="26800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1162" extrusionOk="0">
                    <a:moveTo>
                      <a:pt x="0" y="0"/>
                    </a:moveTo>
                    <a:lnTo>
                      <a:pt x="0" y="643"/>
                    </a:lnTo>
                    <a:cubicBezTo>
                      <a:pt x="0" y="989"/>
                      <a:pt x="268" y="1161"/>
                      <a:pt x="536" y="1161"/>
                    </a:cubicBezTo>
                    <a:cubicBezTo>
                      <a:pt x="804" y="1161"/>
                      <a:pt x="1072" y="989"/>
                      <a:pt x="1072" y="643"/>
                    </a:cubicBezTo>
                    <a:cubicBezTo>
                      <a:pt x="1072" y="429"/>
                      <a:pt x="1072" y="215"/>
                      <a:pt x="1072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44"/>
              <p:cNvSpPr/>
              <p:nvPr/>
            </p:nvSpPr>
            <p:spPr>
              <a:xfrm>
                <a:off x="1896350" y="1443175"/>
                <a:ext cx="277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108" h="1727" extrusionOk="0">
                    <a:moveTo>
                      <a:pt x="1048" y="0"/>
                    </a:moveTo>
                    <a:lnTo>
                      <a:pt x="1" y="107"/>
                    </a:lnTo>
                    <a:cubicBezTo>
                      <a:pt x="25" y="643"/>
                      <a:pt x="36" y="1191"/>
                      <a:pt x="36" y="1726"/>
                    </a:cubicBezTo>
                    <a:lnTo>
                      <a:pt x="1108" y="1726"/>
                    </a:lnTo>
                    <a:cubicBezTo>
                      <a:pt x="1096" y="1143"/>
                      <a:pt x="1084" y="572"/>
                      <a:pt x="10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" name="Google Shape;2328;p44"/>
              <p:cNvSpPr/>
              <p:nvPr/>
            </p:nvSpPr>
            <p:spPr>
              <a:xfrm>
                <a:off x="1891600" y="1398825"/>
                <a:ext cx="309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39" h="1882" extrusionOk="0">
                    <a:moveTo>
                      <a:pt x="988" y="0"/>
                    </a:moveTo>
                    <a:lnTo>
                      <a:pt x="0" y="345"/>
                    </a:lnTo>
                    <a:cubicBezTo>
                      <a:pt x="95" y="845"/>
                      <a:pt x="155" y="1357"/>
                      <a:pt x="191" y="1881"/>
                    </a:cubicBezTo>
                    <a:lnTo>
                      <a:pt x="1238" y="1774"/>
                    </a:lnTo>
                    <a:cubicBezTo>
                      <a:pt x="1191" y="1167"/>
                      <a:pt x="1119" y="583"/>
                      <a:pt x="9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" name="Google Shape;2329;p44"/>
              <p:cNvSpPr/>
              <p:nvPr/>
            </p:nvSpPr>
            <p:spPr>
              <a:xfrm>
                <a:off x="1486775" y="1398825"/>
                <a:ext cx="312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1882" extrusionOk="0">
                    <a:moveTo>
                      <a:pt x="239" y="0"/>
                    </a:moveTo>
                    <a:cubicBezTo>
                      <a:pt x="108" y="583"/>
                      <a:pt x="36" y="1179"/>
                      <a:pt x="1" y="1774"/>
                    </a:cubicBezTo>
                    <a:lnTo>
                      <a:pt x="1060" y="1881"/>
                    </a:lnTo>
                    <a:cubicBezTo>
                      <a:pt x="1096" y="1357"/>
                      <a:pt x="1156" y="845"/>
                      <a:pt x="1251" y="345"/>
                    </a:cubicBezTo>
                    <a:lnTo>
                      <a:pt x="23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44"/>
              <p:cNvSpPr/>
              <p:nvPr/>
            </p:nvSpPr>
            <p:spPr>
              <a:xfrm>
                <a:off x="1485300" y="1443175"/>
                <a:ext cx="280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1727" extrusionOk="0">
                    <a:moveTo>
                      <a:pt x="60" y="0"/>
                    </a:moveTo>
                    <a:cubicBezTo>
                      <a:pt x="24" y="572"/>
                      <a:pt x="12" y="1155"/>
                      <a:pt x="0" y="1726"/>
                    </a:cubicBezTo>
                    <a:lnTo>
                      <a:pt x="1072" y="1726"/>
                    </a:lnTo>
                    <a:cubicBezTo>
                      <a:pt x="1072" y="1179"/>
                      <a:pt x="1084" y="643"/>
                      <a:pt x="1119" y="107"/>
                    </a:cubicBez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44"/>
              <p:cNvSpPr/>
              <p:nvPr/>
            </p:nvSpPr>
            <p:spPr>
              <a:xfrm>
                <a:off x="1492725" y="1360125"/>
                <a:ext cx="37250" cy="47350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1894" extrusionOk="0">
                    <a:moveTo>
                      <a:pt x="477" y="0"/>
                    </a:moveTo>
                    <a:cubicBezTo>
                      <a:pt x="263" y="488"/>
                      <a:pt x="108" y="1012"/>
                      <a:pt x="1" y="1548"/>
                    </a:cubicBezTo>
                    <a:lnTo>
                      <a:pt x="1013" y="1893"/>
                    </a:lnTo>
                    <a:cubicBezTo>
                      <a:pt x="1120" y="1369"/>
                      <a:pt x="1275" y="869"/>
                      <a:pt x="1489" y="381"/>
                    </a:cubicBezTo>
                    <a:lnTo>
                      <a:pt x="47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44"/>
              <p:cNvSpPr/>
              <p:nvPr/>
            </p:nvSpPr>
            <p:spPr>
              <a:xfrm>
                <a:off x="1485300" y="1486325"/>
                <a:ext cx="26800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1162" extrusionOk="0">
                    <a:moveTo>
                      <a:pt x="0" y="0"/>
                    </a:moveTo>
                    <a:lnTo>
                      <a:pt x="0" y="643"/>
                    </a:lnTo>
                    <a:cubicBezTo>
                      <a:pt x="0" y="989"/>
                      <a:pt x="268" y="1161"/>
                      <a:pt x="536" y="1161"/>
                    </a:cubicBezTo>
                    <a:cubicBezTo>
                      <a:pt x="804" y="1161"/>
                      <a:pt x="1072" y="989"/>
                      <a:pt x="1072" y="643"/>
                    </a:cubicBezTo>
                    <a:lnTo>
                      <a:pt x="1072" y="0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44"/>
              <p:cNvSpPr/>
              <p:nvPr/>
            </p:nvSpPr>
            <p:spPr>
              <a:xfrm>
                <a:off x="1525475" y="1298800"/>
                <a:ext cx="41400" cy="42900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1716" extrusionOk="0">
                    <a:moveTo>
                      <a:pt x="1072" y="1"/>
                    </a:moveTo>
                    <a:cubicBezTo>
                      <a:pt x="858" y="167"/>
                      <a:pt x="655" y="334"/>
                      <a:pt x="465" y="524"/>
                    </a:cubicBezTo>
                    <a:cubicBezTo>
                      <a:pt x="298" y="703"/>
                      <a:pt x="143" y="882"/>
                      <a:pt x="1" y="1060"/>
                    </a:cubicBezTo>
                    <a:lnTo>
                      <a:pt x="870" y="1715"/>
                    </a:lnTo>
                    <a:cubicBezTo>
                      <a:pt x="977" y="1572"/>
                      <a:pt x="1096" y="1429"/>
                      <a:pt x="1227" y="1286"/>
                    </a:cubicBezTo>
                    <a:cubicBezTo>
                      <a:pt x="1370" y="1144"/>
                      <a:pt x="1513" y="1013"/>
                      <a:pt x="1656" y="894"/>
                    </a:cubicBezTo>
                    <a:lnTo>
                      <a:pt x="107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44"/>
              <p:cNvSpPr/>
              <p:nvPr/>
            </p:nvSpPr>
            <p:spPr>
              <a:xfrm>
                <a:off x="1704675" y="1283325"/>
                <a:ext cx="125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3" extrusionOk="0">
                    <a:moveTo>
                      <a:pt x="0" y="0"/>
                    </a:moveTo>
                    <a:cubicBezTo>
                      <a:pt x="131" y="0"/>
                      <a:pt x="274" y="0"/>
                      <a:pt x="393" y="12"/>
                    </a:cubicBezTo>
                    <a:cubicBezTo>
                      <a:pt x="429" y="12"/>
                      <a:pt x="464" y="12"/>
                      <a:pt x="500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44"/>
              <p:cNvSpPr/>
              <p:nvPr/>
            </p:nvSpPr>
            <p:spPr>
              <a:xfrm>
                <a:off x="1504650" y="1325300"/>
                <a:ext cx="42575" cy="4437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775" extrusionOk="0">
                    <a:moveTo>
                      <a:pt x="834" y="0"/>
                    </a:moveTo>
                    <a:cubicBezTo>
                      <a:pt x="488" y="441"/>
                      <a:pt x="214" y="905"/>
                      <a:pt x="0" y="1393"/>
                    </a:cubicBezTo>
                    <a:lnTo>
                      <a:pt x="1012" y="1774"/>
                    </a:lnTo>
                    <a:cubicBezTo>
                      <a:pt x="1191" y="1381"/>
                      <a:pt x="1417" y="1012"/>
                      <a:pt x="1703" y="643"/>
                    </a:cubicBezTo>
                    <a:lnTo>
                      <a:pt x="83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44"/>
              <p:cNvSpPr/>
              <p:nvPr/>
            </p:nvSpPr>
            <p:spPr>
              <a:xfrm>
                <a:off x="1552275" y="1256500"/>
                <a:ext cx="152425" cy="64650"/>
              </a:xfrm>
              <a:custGeom>
                <a:avLst/>
                <a:gdLst/>
                <a:ahLst/>
                <a:cxnLst/>
                <a:rect l="l" t="t" r="r" b="b"/>
                <a:pathLst>
                  <a:path w="6097" h="2586" extrusionOk="0">
                    <a:moveTo>
                      <a:pt x="5902" y="1"/>
                    </a:moveTo>
                    <a:cubicBezTo>
                      <a:pt x="3787" y="1"/>
                      <a:pt x="1664" y="387"/>
                      <a:pt x="0" y="1693"/>
                    </a:cubicBezTo>
                    <a:lnTo>
                      <a:pt x="584" y="2586"/>
                    </a:lnTo>
                    <a:cubicBezTo>
                      <a:pt x="1965" y="1431"/>
                      <a:pt x="3810" y="1109"/>
                      <a:pt x="5596" y="1073"/>
                    </a:cubicBezTo>
                    <a:cubicBezTo>
                      <a:pt x="5013" y="990"/>
                      <a:pt x="5048" y="26"/>
                      <a:pt x="5703" y="14"/>
                    </a:cubicBezTo>
                    <a:cubicBezTo>
                      <a:pt x="5834" y="2"/>
                      <a:pt x="5965" y="2"/>
                      <a:pt x="6096" y="2"/>
                    </a:cubicBezTo>
                    <a:cubicBezTo>
                      <a:pt x="6031" y="1"/>
                      <a:pt x="5967" y="1"/>
                      <a:pt x="5902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44"/>
              <p:cNvSpPr/>
              <p:nvPr/>
            </p:nvSpPr>
            <p:spPr>
              <a:xfrm>
                <a:off x="1677575" y="1256525"/>
                <a:ext cx="54200" cy="26825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1073" extrusionOk="0">
                    <a:moveTo>
                      <a:pt x="1084" y="1"/>
                    </a:moveTo>
                    <a:cubicBezTo>
                      <a:pt x="953" y="1"/>
                      <a:pt x="822" y="13"/>
                      <a:pt x="691" y="13"/>
                    </a:cubicBezTo>
                    <a:cubicBezTo>
                      <a:pt x="36" y="37"/>
                      <a:pt x="1" y="989"/>
                      <a:pt x="584" y="1072"/>
                    </a:cubicBezTo>
                    <a:lnTo>
                      <a:pt x="1584" y="1072"/>
                    </a:lnTo>
                    <a:cubicBezTo>
                      <a:pt x="2168" y="1001"/>
                      <a:pt x="2132" y="25"/>
                      <a:pt x="1477" y="13"/>
                    </a:cubicBezTo>
                    <a:cubicBezTo>
                      <a:pt x="1346" y="1"/>
                      <a:pt x="1215" y="1"/>
                      <a:pt x="1084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44"/>
              <p:cNvSpPr/>
              <p:nvPr/>
            </p:nvSpPr>
            <p:spPr>
              <a:xfrm>
                <a:off x="1463275" y="1473825"/>
                <a:ext cx="73525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941" h="2847" extrusionOk="0">
                    <a:moveTo>
                      <a:pt x="1417" y="0"/>
                    </a:moveTo>
                    <a:cubicBezTo>
                      <a:pt x="0" y="0"/>
                      <a:pt x="0" y="2060"/>
                      <a:pt x="0" y="2846"/>
                    </a:cubicBezTo>
                    <a:lnTo>
                      <a:pt x="2834" y="2846"/>
                    </a:lnTo>
                    <a:cubicBezTo>
                      <a:pt x="2834" y="2060"/>
                      <a:pt x="2941" y="0"/>
                      <a:pt x="14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44"/>
              <p:cNvSpPr/>
              <p:nvPr/>
            </p:nvSpPr>
            <p:spPr>
              <a:xfrm>
                <a:off x="1874625" y="1473825"/>
                <a:ext cx="73550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942" h="2847" extrusionOk="0">
                    <a:moveTo>
                      <a:pt x="1417" y="0"/>
                    </a:moveTo>
                    <a:cubicBezTo>
                      <a:pt x="1" y="0"/>
                      <a:pt x="1" y="2060"/>
                      <a:pt x="1" y="2846"/>
                    </a:cubicBezTo>
                    <a:lnTo>
                      <a:pt x="2834" y="2846"/>
                    </a:lnTo>
                    <a:cubicBezTo>
                      <a:pt x="2834" y="2060"/>
                      <a:pt x="2941" y="0"/>
                      <a:pt x="14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44"/>
              <p:cNvSpPr/>
              <p:nvPr/>
            </p:nvSpPr>
            <p:spPr>
              <a:xfrm>
                <a:off x="1550475" y="1266650"/>
                <a:ext cx="51825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3918" extrusionOk="0">
                    <a:moveTo>
                      <a:pt x="1037" y="1"/>
                    </a:moveTo>
                    <a:cubicBezTo>
                      <a:pt x="465" y="1"/>
                      <a:pt x="1" y="465"/>
                      <a:pt x="1" y="1037"/>
                    </a:cubicBezTo>
                    <a:lnTo>
                      <a:pt x="1" y="2882"/>
                    </a:lnTo>
                    <a:cubicBezTo>
                      <a:pt x="1" y="3453"/>
                      <a:pt x="465" y="3918"/>
                      <a:pt x="1037" y="3918"/>
                    </a:cubicBezTo>
                    <a:cubicBezTo>
                      <a:pt x="1608" y="3918"/>
                      <a:pt x="2072" y="3453"/>
                      <a:pt x="2072" y="2882"/>
                    </a:cubicBezTo>
                    <a:lnTo>
                      <a:pt x="2072" y="1037"/>
                    </a:lnTo>
                    <a:cubicBezTo>
                      <a:pt x="2072" y="465"/>
                      <a:pt x="1608" y="1"/>
                      <a:pt x="10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44"/>
              <p:cNvSpPr/>
              <p:nvPr/>
            </p:nvSpPr>
            <p:spPr>
              <a:xfrm>
                <a:off x="1805875" y="1266650"/>
                <a:ext cx="51800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3918" extrusionOk="0">
                    <a:moveTo>
                      <a:pt x="1036" y="1"/>
                    </a:moveTo>
                    <a:cubicBezTo>
                      <a:pt x="465" y="1"/>
                      <a:pt x="0" y="465"/>
                      <a:pt x="0" y="1037"/>
                    </a:cubicBezTo>
                    <a:lnTo>
                      <a:pt x="0" y="2882"/>
                    </a:lnTo>
                    <a:cubicBezTo>
                      <a:pt x="0" y="3453"/>
                      <a:pt x="465" y="3918"/>
                      <a:pt x="1036" y="3918"/>
                    </a:cubicBezTo>
                    <a:cubicBezTo>
                      <a:pt x="1608" y="3918"/>
                      <a:pt x="2072" y="3453"/>
                      <a:pt x="2072" y="2882"/>
                    </a:cubicBezTo>
                    <a:lnTo>
                      <a:pt x="2072" y="1037"/>
                    </a:lnTo>
                    <a:cubicBezTo>
                      <a:pt x="2072" y="465"/>
                      <a:pt x="1608" y="1"/>
                      <a:pt x="103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44"/>
              <p:cNvSpPr/>
              <p:nvPr/>
            </p:nvSpPr>
            <p:spPr>
              <a:xfrm>
                <a:off x="1567450" y="1047275"/>
                <a:ext cx="273575" cy="307500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12300" extrusionOk="0">
                    <a:moveTo>
                      <a:pt x="5465" y="1"/>
                    </a:moveTo>
                    <a:cubicBezTo>
                      <a:pt x="2441" y="1"/>
                      <a:pt x="0" y="2442"/>
                      <a:pt x="0" y="5466"/>
                    </a:cubicBezTo>
                    <a:lnTo>
                      <a:pt x="0" y="12300"/>
                    </a:lnTo>
                    <a:lnTo>
                      <a:pt x="10942" y="12300"/>
                    </a:lnTo>
                    <a:lnTo>
                      <a:pt x="10942" y="5466"/>
                    </a:lnTo>
                    <a:cubicBezTo>
                      <a:pt x="10942" y="2442"/>
                      <a:pt x="8489" y="1"/>
                      <a:pt x="54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44"/>
              <p:cNvSpPr/>
              <p:nvPr/>
            </p:nvSpPr>
            <p:spPr>
              <a:xfrm>
                <a:off x="1567150" y="1380350"/>
                <a:ext cx="273875" cy="12027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4811" extrusionOk="0">
                    <a:moveTo>
                      <a:pt x="0" y="1"/>
                    </a:moveTo>
                    <a:lnTo>
                      <a:pt x="0" y="4811"/>
                    </a:lnTo>
                    <a:lnTo>
                      <a:pt x="10954" y="4811"/>
                    </a:lnTo>
                    <a:lnTo>
                      <a:pt x="109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44"/>
              <p:cNvSpPr/>
              <p:nvPr/>
            </p:nvSpPr>
            <p:spPr>
              <a:xfrm>
                <a:off x="1556425" y="1354750"/>
                <a:ext cx="10750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1037" extrusionOk="0">
                    <a:moveTo>
                      <a:pt x="1" y="1"/>
                    </a:moveTo>
                    <a:lnTo>
                      <a:pt x="1" y="1037"/>
                    </a:lnTo>
                    <a:lnTo>
                      <a:pt x="429" y="1037"/>
                    </a:lnTo>
                    <a:lnTo>
                      <a:pt x="4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44"/>
              <p:cNvSpPr/>
              <p:nvPr/>
            </p:nvSpPr>
            <p:spPr>
              <a:xfrm>
                <a:off x="1841000" y="1354750"/>
                <a:ext cx="1222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1037" extrusionOk="0">
                    <a:moveTo>
                      <a:pt x="0" y="1"/>
                    </a:moveTo>
                    <a:lnTo>
                      <a:pt x="0" y="1037"/>
                    </a:lnTo>
                    <a:lnTo>
                      <a:pt x="488" y="1037"/>
                    </a:lnTo>
                    <a:lnTo>
                      <a:pt x="48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44"/>
              <p:cNvSpPr/>
              <p:nvPr/>
            </p:nvSpPr>
            <p:spPr>
              <a:xfrm>
                <a:off x="1567150" y="1354750"/>
                <a:ext cx="2738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1037" extrusionOk="0">
                    <a:moveTo>
                      <a:pt x="0" y="1"/>
                    </a:moveTo>
                    <a:lnTo>
                      <a:pt x="0" y="1037"/>
                    </a:lnTo>
                    <a:lnTo>
                      <a:pt x="10954" y="1037"/>
                    </a:lnTo>
                    <a:lnTo>
                      <a:pt x="1095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44"/>
              <p:cNvSpPr/>
              <p:nvPr/>
            </p:nvSpPr>
            <p:spPr>
              <a:xfrm>
                <a:off x="1556425" y="1500600"/>
                <a:ext cx="296800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1872" h="1025" extrusionOk="0">
                    <a:moveTo>
                      <a:pt x="1" y="1"/>
                    </a:moveTo>
                    <a:lnTo>
                      <a:pt x="1" y="1025"/>
                    </a:lnTo>
                    <a:lnTo>
                      <a:pt x="441" y="1025"/>
                    </a:lnTo>
                    <a:lnTo>
                      <a:pt x="441" y="1"/>
                    </a:lnTo>
                    <a:close/>
                    <a:moveTo>
                      <a:pt x="11383" y="1"/>
                    </a:moveTo>
                    <a:lnTo>
                      <a:pt x="11383" y="1025"/>
                    </a:lnTo>
                    <a:lnTo>
                      <a:pt x="11871" y="1025"/>
                    </a:lnTo>
                    <a:lnTo>
                      <a:pt x="118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44"/>
              <p:cNvSpPr/>
              <p:nvPr/>
            </p:nvSpPr>
            <p:spPr>
              <a:xfrm>
                <a:off x="1567150" y="1500600"/>
                <a:ext cx="273875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1025" extrusionOk="0">
                    <a:moveTo>
                      <a:pt x="0" y="1"/>
                    </a:moveTo>
                    <a:lnTo>
                      <a:pt x="0" y="1025"/>
                    </a:lnTo>
                    <a:lnTo>
                      <a:pt x="10954" y="1025"/>
                    </a:lnTo>
                    <a:lnTo>
                      <a:pt x="1095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44"/>
              <p:cNvSpPr/>
              <p:nvPr/>
            </p:nvSpPr>
            <p:spPr>
              <a:xfrm>
                <a:off x="1629950" y="1269325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1" y="1"/>
                    </a:moveTo>
                    <a:lnTo>
                      <a:pt x="1001" y="1"/>
                    </a:lnTo>
                    <a:lnTo>
                      <a:pt x="1001" y="1001"/>
                    </a:lnTo>
                    <a:lnTo>
                      <a:pt x="1" y="100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44"/>
              <p:cNvSpPr/>
              <p:nvPr/>
            </p:nvSpPr>
            <p:spPr>
              <a:xfrm>
                <a:off x="1660600" y="1269325"/>
                <a:ext cx="253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01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13" y="1001"/>
                    </a:lnTo>
                    <a:lnTo>
                      <a:pt x="10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44"/>
              <p:cNvSpPr/>
              <p:nvPr/>
            </p:nvSpPr>
            <p:spPr>
              <a:xfrm>
                <a:off x="1691575" y="1269325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1"/>
                    </a:moveTo>
                    <a:lnTo>
                      <a:pt x="1000" y="1"/>
                    </a:lnTo>
                    <a:lnTo>
                      <a:pt x="1000" y="1001"/>
                    </a:lnTo>
                    <a:lnTo>
                      <a:pt x="0" y="100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44"/>
              <p:cNvSpPr/>
              <p:nvPr/>
            </p:nvSpPr>
            <p:spPr>
              <a:xfrm>
                <a:off x="1722225" y="1269325"/>
                <a:ext cx="253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01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13" y="1001"/>
                    </a:lnTo>
                    <a:lnTo>
                      <a:pt x="10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44"/>
              <p:cNvSpPr/>
              <p:nvPr/>
            </p:nvSpPr>
            <p:spPr>
              <a:xfrm>
                <a:off x="1753175" y="1269325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1" y="1"/>
                    </a:moveTo>
                    <a:lnTo>
                      <a:pt x="1001" y="1"/>
                    </a:lnTo>
                    <a:lnTo>
                      <a:pt x="1001" y="1001"/>
                    </a:lnTo>
                    <a:lnTo>
                      <a:pt x="1" y="100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44"/>
              <p:cNvSpPr/>
              <p:nvPr/>
            </p:nvSpPr>
            <p:spPr>
              <a:xfrm>
                <a:off x="1607025" y="1152350"/>
                <a:ext cx="82175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3287" h="3287" extrusionOk="0">
                    <a:moveTo>
                      <a:pt x="3287" y="1644"/>
                    </a:moveTo>
                    <a:cubicBezTo>
                      <a:pt x="3287" y="2549"/>
                      <a:pt x="2549" y="3287"/>
                      <a:pt x="1644" y="3287"/>
                    </a:cubicBezTo>
                    <a:cubicBezTo>
                      <a:pt x="739" y="3287"/>
                      <a:pt x="1" y="2549"/>
                      <a:pt x="1" y="1644"/>
                    </a:cubicBezTo>
                    <a:cubicBezTo>
                      <a:pt x="1" y="739"/>
                      <a:pt x="739" y="1"/>
                      <a:pt x="1644" y="1"/>
                    </a:cubicBezTo>
                    <a:cubicBezTo>
                      <a:pt x="2549" y="1"/>
                      <a:pt x="3287" y="739"/>
                      <a:pt x="3287" y="16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44"/>
              <p:cNvSpPr/>
              <p:nvPr/>
            </p:nvSpPr>
            <p:spPr>
              <a:xfrm>
                <a:off x="1638575" y="1183900"/>
                <a:ext cx="19075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763" extrusionOk="0">
                    <a:moveTo>
                      <a:pt x="382" y="1"/>
                    </a:moveTo>
                    <a:cubicBezTo>
                      <a:pt x="168" y="1"/>
                      <a:pt x="1" y="167"/>
                      <a:pt x="1" y="382"/>
                    </a:cubicBezTo>
                    <a:cubicBezTo>
                      <a:pt x="1" y="596"/>
                      <a:pt x="168" y="763"/>
                      <a:pt x="382" y="763"/>
                    </a:cubicBezTo>
                    <a:cubicBezTo>
                      <a:pt x="596" y="763"/>
                      <a:pt x="763" y="596"/>
                      <a:pt x="763" y="382"/>
                    </a:cubicBezTo>
                    <a:cubicBezTo>
                      <a:pt x="763" y="167"/>
                      <a:pt x="596" y="1"/>
                      <a:pt x="3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44"/>
              <p:cNvSpPr/>
              <p:nvPr/>
            </p:nvSpPr>
            <p:spPr>
              <a:xfrm>
                <a:off x="1718950" y="1152350"/>
                <a:ext cx="82175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3287" h="3287" extrusionOk="0">
                    <a:moveTo>
                      <a:pt x="3287" y="1644"/>
                    </a:moveTo>
                    <a:cubicBezTo>
                      <a:pt x="3287" y="2549"/>
                      <a:pt x="2549" y="3287"/>
                      <a:pt x="1644" y="3287"/>
                    </a:cubicBezTo>
                    <a:cubicBezTo>
                      <a:pt x="739" y="3287"/>
                      <a:pt x="1" y="2549"/>
                      <a:pt x="1" y="1644"/>
                    </a:cubicBezTo>
                    <a:cubicBezTo>
                      <a:pt x="1" y="739"/>
                      <a:pt x="739" y="1"/>
                      <a:pt x="1644" y="1"/>
                    </a:cubicBezTo>
                    <a:cubicBezTo>
                      <a:pt x="2549" y="1"/>
                      <a:pt x="3287" y="739"/>
                      <a:pt x="3287" y="16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44"/>
              <p:cNvSpPr/>
              <p:nvPr/>
            </p:nvSpPr>
            <p:spPr>
              <a:xfrm>
                <a:off x="1750500" y="1183900"/>
                <a:ext cx="19075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763" extrusionOk="0">
                    <a:moveTo>
                      <a:pt x="382" y="1"/>
                    </a:moveTo>
                    <a:cubicBezTo>
                      <a:pt x="167" y="1"/>
                      <a:pt x="1" y="167"/>
                      <a:pt x="1" y="382"/>
                    </a:cubicBezTo>
                    <a:cubicBezTo>
                      <a:pt x="1" y="596"/>
                      <a:pt x="167" y="763"/>
                      <a:pt x="382" y="763"/>
                    </a:cubicBezTo>
                    <a:cubicBezTo>
                      <a:pt x="596" y="763"/>
                      <a:pt x="763" y="596"/>
                      <a:pt x="763" y="382"/>
                    </a:cubicBezTo>
                    <a:cubicBezTo>
                      <a:pt x="763" y="167"/>
                      <a:pt x="596" y="1"/>
                      <a:pt x="3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44"/>
              <p:cNvSpPr/>
              <p:nvPr/>
            </p:nvSpPr>
            <p:spPr>
              <a:xfrm>
                <a:off x="1589175" y="1403575"/>
                <a:ext cx="20850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4" extrusionOk="0">
                    <a:moveTo>
                      <a:pt x="834" y="417"/>
                    </a:moveTo>
                    <a:cubicBezTo>
                      <a:pt x="834" y="655"/>
                      <a:pt x="643" y="834"/>
                      <a:pt x="417" y="834"/>
                    </a:cubicBezTo>
                    <a:cubicBezTo>
                      <a:pt x="179" y="834"/>
                      <a:pt x="0" y="655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43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44"/>
              <p:cNvSpPr/>
              <p:nvPr/>
            </p:nvSpPr>
            <p:spPr>
              <a:xfrm>
                <a:off x="1799625" y="1403575"/>
                <a:ext cx="20850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4" extrusionOk="0">
                    <a:moveTo>
                      <a:pt x="834" y="417"/>
                    </a:moveTo>
                    <a:cubicBezTo>
                      <a:pt x="834" y="655"/>
                      <a:pt x="655" y="834"/>
                      <a:pt x="417" y="834"/>
                    </a:cubicBezTo>
                    <a:cubicBezTo>
                      <a:pt x="191" y="834"/>
                      <a:pt x="0" y="655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55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44"/>
              <p:cNvSpPr/>
              <p:nvPr/>
            </p:nvSpPr>
            <p:spPr>
              <a:xfrm>
                <a:off x="1589175" y="1457150"/>
                <a:ext cx="2085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5" extrusionOk="0">
                    <a:moveTo>
                      <a:pt x="834" y="417"/>
                    </a:moveTo>
                    <a:cubicBezTo>
                      <a:pt x="834" y="656"/>
                      <a:pt x="643" y="834"/>
                      <a:pt x="417" y="834"/>
                    </a:cubicBezTo>
                    <a:cubicBezTo>
                      <a:pt x="179" y="834"/>
                      <a:pt x="0" y="656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43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44"/>
              <p:cNvSpPr/>
              <p:nvPr/>
            </p:nvSpPr>
            <p:spPr>
              <a:xfrm>
                <a:off x="1799625" y="1457150"/>
                <a:ext cx="2085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5" extrusionOk="0">
                    <a:moveTo>
                      <a:pt x="834" y="417"/>
                    </a:moveTo>
                    <a:cubicBezTo>
                      <a:pt x="834" y="656"/>
                      <a:pt x="655" y="834"/>
                      <a:pt x="417" y="834"/>
                    </a:cubicBezTo>
                    <a:cubicBezTo>
                      <a:pt x="191" y="834"/>
                      <a:pt x="0" y="656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55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44"/>
              <p:cNvSpPr/>
              <p:nvPr/>
            </p:nvSpPr>
            <p:spPr>
              <a:xfrm>
                <a:off x="1626975" y="1404475"/>
                <a:ext cx="155700" cy="72650"/>
              </a:xfrm>
              <a:custGeom>
                <a:avLst/>
                <a:gdLst/>
                <a:ahLst/>
                <a:cxnLst/>
                <a:rect l="l" t="t" r="r" b="b"/>
                <a:pathLst>
                  <a:path w="6228" h="2906" extrusionOk="0">
                    <a:moveTo>
                      <a:pt x="1" y="0"/>
                    </a:moveTo>
                    <a:lnTo>
                      <a:pt x="1" y="2905"/>
                    </a:lnTo>
                    <a:lnTo>
                      <a:pt x="6228" y="2905"/>
                    </a:lnTo>
                    <a:lnTo>
                      <a:pt x="622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63" name="Google Shape;2363;p44"/>
          <p:cNvGrpSpPr/>
          <p:nvPr/>
        </p:nvGrpSpPr>
        <p:grpSpPr>
          <a:xfrm rot="-463991">
            <a:off x="7279872" y="2477592"/>
            <a:ext cx="1747157" cy="2313435"/>
            <a:chOff x="3079550" y="2361275"/>
            <a:chExt cx="565275" cy="750425"/>
          </a:xfrm>
        </p:grpSpPr>
        <p:sp>
          <p:nvSpPr>
            <p:cNvPr id="2364" name="Google Shape;2364;p44"/>
            <p:cNvSpPr/>
            <p:nvPr/>
          </p:nvSpPr>
          <p:spPr>
            <a:xfrm>
              <a:off x="3079550" y="2361288"/>
              <a:ext cx="565275" cy="750400"/>
            </a:xfrm>
            <a:custGeom>
              <a:avLst/>
              <a:gdLst/>
              <a:ahLst/>
              <a:cxnLst/>
              <a:rect l="l" t="t" r="r" b="b"/>
              <a:pathLst>
                <a:path w="22611" h="30016" extrusionOk="0">
                  <a:moveTo>
                    <a:pt x="11061" y="0"/>
                  </a:moveTo>
                  <a:cubicBezTo>
                    <a:pt x="10692" y="0"/>
                    <a:pt x="10382" y="298"/>
                    <a:pt x="10382" y="679"/>
                  </a:cubicBezTo>
                  <a:cubicBezTo>
                    <a:pt x="10382" y="964"/>
                    <a:pt x="10573" y="1214"/>
                    <a:pt x="10835" y="1310"/>
                  </a:cubicBezTo>
                  <a:lnTo>
                    <a:pt x="10835" y="2917"/>
                  </a:lnTo>
                  <a:lnTo>
                    <a:pt x="9108" y="2917"/>
                  </a:lnTo>
                  <a:lnTo>
                    <a:pt x="9108" y="4596"/>
                  </a:lnTo>
                  <a:lnTo>
                    <a:pt x="7299" y="4596"/>
                  </a:lnTo>
                  <a:lnTo>
                    <a:pt x="7299" y="5417"/>
                  </a:lnTo>
                  <a:lnTo>
                    <a:pt x="6001" y="5417"/>
                  </a:lnTo>
                  <a:lnTo>
                    <a:pt x="6001" y="12823"/>
                  </a:lnTo>
                  <a:lnTo>
                    <a:pt x="4834" y="12823"/>
                  </a:lnTo>
                  <a:lnTo>
                    <a:pt x="4834" y="14859"/>
                  </a:lnTo>
                  <a:lnTo>
                    <a:pt x="4834" y="14907"/>
                  </a:lnTo>
                  <a:lnTo>
                    <a:pt x="4834" y="16883"/>
                  </a:lnTo>
                  <a:lnTo>
                    <a:pt x="4834" y="16943"/>
                  </a:lnTo>
                  <a:lnTo>
                    <a:pt x="4834" y="18919"/>
                  </a:lnTo>
                  <a:lnTo>
                    <a:pt x="4834" y="18979"/>
                  </a:lnTo>
                  <a:lnTo>
                    <a:pt x="4834" y="19705"/>
                  </a:lnTo>
                  <a:cubicBezTo>
                    <a:pt x="2798" y="21515"/>
                    <a:pt x="1512" y="24158"/>
                    <a:pt x="1512" y="27099"/>
                  </a:cubicBezTo>
                  <a:lnTo>
                    <a:pt x="1512" y="28087"/>
                  </a:lnTo>
                  <a:lnTo>
                    <a:pt x="0" y="28087"/>
                  </a:lnTo>
                  <a:lnTo>
                    <a:pt x="0" y="30016"/>
                  </a:lnTo>
                  <a:lnTo>
                    <a:pt x="4012" y="30016"/>
                  </a:lnTo>
                  <a:lnTo>
                    <a:pt x="4012" y="28087"/>
                  </a:lnTo>
                  <a:lnTo>
                    <a:pt x="2477" y="28087"/>
                  </a:lnTo>
                  <a:lnTo>
                    <a:pt x="2477" y="27099"/>
                  </a:lnTo>
                  <a:cubicBezTo>
                    <a:pt x="2477" y="24765"/>
                    <a:pt x="3370" y="22646"/>
                    <a:pt x="4834" y="21050"/>
                  </a:cubicBezTo>
                  <a:lnTo>
                    <a:pt x="4834" y="22991"/>
                  </a:lnTo>
                  <a:lnTo>
                    <a:pt x="4834" y="23039"/>
                  </a:lnTo>
                  <a:lnTo>
                    <a:pt x="4834" y="25075"/>
                  </a:lnTo>
                  <a:lnTo>
                    <a:pt x="6560" y="25075"/>
                  </a:lnTo>
                  <a:cubicBezTo>
                    <a:pt x="6549" y="25217"/>
                    <a:pt x="6549" y="25360"/>
                    <a:pt x="6549" y="25491"/>
                  </a:cubicBezTo>
                  <a:cubicBezTo>
                    <a:pt x="6549" y="27992"/>
                    <a:pt x="8573" y="30016"/>
                    <a:pt x="11061" y="30016"/>
                  </a:cubicBezTo>
                  <a:cubicBezTo>
                    <a:pt x="13561" y="30016"/>
                    <a:pt x="15585" y="27992"/>
                    <a:pt x="15585" y="25491"/>
                  </a:cubicBezTo>
                  <a:cubicBezTo>
                    <a:pt x="15585" y="25360"/>
                    <a:pt x="15573" y="25217"/>
                    <a:pt x="15562" y="25075"/>
                  </a:cubicBezTo>
                  <a:lnTo>
                    <a:pt x="17264" y="25075"/>
                  </a:lnTo>
                  <a:lnTo>
                    <a:pt x="17264" y="23039"/>
                  </a:lnTo>
                  <a:lnTo>
                    <a:pt x="17264" y="22991"/>
                  </a:lnTo>
                  <a:lnTo>
                    <a:pt x="17264" y="21015"/>
                  </a:lnTo>
                  <a:lnTo>
                    <a:pt x="17264" y="20955"/>
                  </a:lnTo>
                  <a:lnTo>
                    <a:pt x="17264" y="20562"/>
                  </a:lnTo>
                  <a:cubicBezTo>
                    <a:pt x="19014" y="22181"/>
                    <a:pt x="20122" y="24515"/>
                    <a:pt x="20122" y="27099"/>
                  </a:cubicBezTo>
                  <a:lnTo>
                    <a:pt x="20122" y="28087"/>
                  </a:lnTo>
                  <a:lnTo>
                    <a:pt x="18598" y="28087"/>
                  </a:lnTo>
                  <a:lnTo>
                    <a:pt x="18598" y="30016"/>
                  </a:lnTo>
                  <a:lnTo>
                    <a:pt x="22610" y="30016"/>
                  </a:lnTo>
                  <a:lnTo>
                    <a:pt x="22610" y="28087"/>
                  </a:lnTo>
                  <a:lnTo>
                    <a:pt x="21086" y="28087"/>
                  </a:lnTo>
                  <a:lnTo>
                    <a:pt x="21086" y="27099"/>
                  </a:lnTo>
                  <a:cubicBezTo>
                    <a:pt x="21086" y="23920"/>
                    <a:pt x="19586" y="21098"/>
                    <a:pt x="17264" y="19300"/>
                  </a:cubicBezTo>
                  <a:lnTo>
                    <a:pt x="17264" y="18979"/>
                  </a:lnTo>
                  <a:lnTo>
                    <a:pt x="17264" y="18919"/>
                  </a:lnTo>
                  <a:lnTo>
                    <a:pt x="17264" y="16943"/>
                  </a:lnTo>
                  <a:lnTo>
                    <a:pt x="17264" y="16883"/>
                  </a:lnTo>
                  <a:lnTo>
                    <a:pt x="17264" y="14907"/>
                  </a:lnTo>
                  <a:lnTo>
                    <a:pt x="17264" y="14859"/>
                  </a:lnTo>
                  <a:lnTo>
                    <a:pt x="17264" y="12823"/>
                  </a:lnTo>
                  <a:lnTo>
                    <a:pt x="16121" y="12823"/>
                  </a:lnTo>
                  <a:lnTo>
                    <a:pt x="16121" y="5417"/>
                  </a:lnTo>
                  <a:lnTo>
                    <a:pt x="14823" y="5417"/>
                  </a:lnTo>
                  <a:lnTo>
                    <a:pt x="14823" y="4596"/>
                  </a:lnTo>
                  <a:lnTo>
                    <a:pt x="13014" y="4596"/>
                  </a:lnTo>
                  <a:lnTo>
                    <a:pt x="13014" y="2917"/>
                  </a:lnTo>
                  <a:lnTo>
                    <a:pt x="11287" y="2917"/>
                  </a:lnTo>
                  <a:lnTo>
                    <a:pt x="11287" y="1310"/>
                  </a:lnTo>
                  <a:cubicBezTo>
                    <a:pt x="11549" y="1214"/>
                    <a:pt x="11740" y="964"/>
                    <a:pt x="11740" y="679"/>
                  </a:cubicBezTo>
                  <a:cubicBezTo>
                    <a:pt x="11740" y="310"/>
                    <a:pt x="11430" y="0"/>
                    <a:pt x="11061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65" name="Google Shape;2365;p44"/>
            <p:cNvGrpSpPr/>
            <p:nvPr/>
          </p:nvGrpSpPr>
          <p:grpSpPr>
            <a:xfrm>
              <a:off x="3079550" y="2361275"/>
              <a:ext cx="565275" cy="750425"/>
              <a:chOff x="3079550" y="1008875"/>
              <a:chExt cx="565275" cy="750425"/>
            </a:xfrm>
          </p:grpSpPr>
          <p:sp>
            <p:nvSpPr>
              <p:cNvPr id="2366" name="Google Shape;2366;p44"/>
              <p:cNvSpPr/>
              <p:nvPr/>
            </p:nvSpPr>
            <p:spPr>
              <a:xfrm>
                <a:off x="3350400" y="1025850"/>
                <a:ext cx="11350" cy="872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490" extrusionOk="0">
                    <a:moveTo>
                      <a:pt x="1" y="1"/>
                    </a:moveTo>
                    <a:lnTo>
                      <a:pt x="1" y="3489"/>
                    </a:lnTo>
                    <a:lnTo>
                      <a:pt x="453" y="3489"/>
                    </a:lnTo>
                    <a:lnTo>
                      <a:pt x="45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44"/>
              <p:cNvSpPr/>
              <p:nvPr/>
            </p:nvSpPr>
            <p:spPr>
              <a:xfrm>
                <a:off x="3339100" y="1008875"/>
                <a:ext cx="33950" cy="33975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1359" extrusionOk="0">
                    <a:moveTo>
                      <a:pt x="679" y="1"/>
                    </a:moveTo>
                    <a:cubicBezTo>
                      <a:pt x="298" y="1"/>
                      <a:pt x="0" y="310"/>
                      <a:pt x="0" y="680"/>
                    </a:cubicBezTo>
                    <a:cubicBezTo>
                      <a:pt x="0" y="1061"/>
                      <a:pt x="310" y="1358"/>
                      <a:pt x="679" y="1358"/>
                    </a:cubicBezTo>
                    <a:cubicBezTo>
                      <a:pt x="1048" y="1358"/>
                      <a:pt x="1358" y="1049"/>
                      <a:pt x="1358" y="680"/>
                    </a:cubicBezTo>
                    <a:cubicBezTo>
                      <a:pt x="1358" y="310"/>
                      <a:pt x="1048" y="1"/>
                      <a:pt x="67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44"/>
              <p:cNvSpPr/>
              <p:nvPr/>
            </p:nvSpPr>
            <p:spPr>
              <a:xfrm>
                <a:off x="3229550" y="1144325"/>
                <a:ext cx="253050" cy="347375"/>
              </a:xfrm>
              <a:custGeom>
                <a:avLst/>
                <a:gdLst/>
                <a:ahLst/>
                <a:cxnLst/>
                <a:rect l="l" t="t" r="r" b="b"/>
                <a:pathLst>
                  <a:path w="10122" h="13895" extrusionOk="0">
                    <a:moveTo>
                      <a:pt x="1" y="0"/>
                    </a:moveTo>
                    <a:lnTo>
                      <a:pt x="1" y="8835"/>
                    </a:lnTo>
                    <a:cubicBezTo>
                      <a:pt x="1" y="11633"/>
                      <a:pt x="2263" y="13895"/>
                      <a:pt x="5061" y="13895"/>
                    </a:cubicBezTo>
                    <a:cubicBezTo>
                      <a:pt x="7859" y="13895"/>
                      <a:pt x="10121" y="11633"/>
                      <a:pt x="10121" y="8835"/>
                    </a:cubicBezTo>
                    <a:lnTo>
                      <a:pt x="1012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44"/>
              <p:cNvSpPr/>
              <p:nvPr/>
            </p:nvSpPr>
            <p:spPr>
              <a:xfrm>
                <a:off x="3242950" y="1533350"/>
                <a:ext cx="226250" cy="225950"/>
              </a:xfrm>
              <a:custGeom>
                <a:avLst/>
                <a:gdLst/>
                <a:ahLst/>
                <a:cxnLst/>
                <a:rect l="l" t="t" r="r" b="b"/>
                <a:pathLst>
                  <a:path w="9050" h="9038" extrusionOk="0">
                    <a:moveTo>
                      <a:pt x="4525" y="1"/>
                    </a:moveTo>
                    <a:cubicBezTo>
                      <a:pt x="2025" y="1"/>
                      <a:pt x="1" y="2025"/>
                      <a:pt x="1" y="4513"/>
                    </a:cubicBezTo>
                    <a:cubicBezTo>
                      <a:pt x="1" y="7013"/>
                      <a:pt x="2037" y="9037"/>
                      <a:pt x="4525" y="9037"/>
                    </a:cubicBezTo>
                    <a:cubicBezTo>
                      <a:pt x="7025" y="9037"/>
                      <a:pt x="9049" y="7013"/>
                      <a:pt x="9049" y="4513"/>
                    </a:cubicBezTo>
                    <a:cubicBezTo>
                      <a:pt x="9049" y="2025"/>
                      <a:pt x="7025" y="1"/>
                      <a:pt x="45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44"/>
              <p:cNvSpPr/>
              <p:nvPr/>
            </p:nvSpPr>
            <p:spPr>
              <a:xfrm>
                <a:off x="3312300" y="1602700"/>
                <a:ext cx="87550" cy="87250"/>
              </a:xfrm>
              <a:custGeom>
                <a:avLst/>
                <a:gdLst/>
                <a:ahLst/>
                <a:cxnLst/>
                <a:rect l="l" t="t" r="r" b="b"/>
                <a:pathLst>
                  <a:path w="3502" h="3490" extrusionOk="0">
                    <a:moveTo>
                      <a:pt x="1751" y="1"/>
                    </a:moveTo>
                    <a:cubicBezTo>
                      <a:pt x="787" y="1"/>
                      <a:pt x="1" y="775"/>
                      <a:pt x="1" y="1739"/>
                    </a:cubicBezTo>
                    <a:cubicBezTo>
                      <a:pt x="1" y="2715"/>
                      <a:pt x="787" y="3489"/>
                      <a:pt x="1751" y="3489"/>
                    </a:cubicBezTo>
                    <a:cubicBezTo>
                      <a:pt x="2715" y="3489"/>
                      <a:pt x="3501" y="2715"/>
                      <a:pt x="3501" y="1739"/>
                    </a:cubicBezTo>
                    <a:cubicBezTo>
                      <a:pt x="3501" y="775"/>
                      <a:pt x="2715" y="1"/>
                      <a:pt x="17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44"/>
              <p:cNvSpPr/>
              <p:nvPr/>
            </p:nvSpPr>
            <p:spPr>
              <a:xfrm>
                <a:off x="3272125" y="1262200"/>
                <a:ext cx="1679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6716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6716" y="4143"/>
                    </a:lnTo>
                    <a:lnTo>
                      <a:pt x="67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44"/>
              <p:cNvSpPr/>
              <p:nvPr/>
            </p:nvSpPr>
            <p:spPr>
              <a:xfrm>
                <a:off x="3117350" y="1440200"/>
                <a:ext cx="489375" cy="286050"/>
              </a:xfrm>
              <a:custGeom>
                <a:avLst/>
                <a:gdLst/>
                <a:ahLst/>
                <a:cxnLst/>
                <a:rect l="l" t="t" r="r" b="b"/>
                <a:pathLst>
                  <a:path w="19575" h="11442" extrusionOk="0">
                    <a:moveTo>
                      <a:pt x="9775" y="0"/>
                    </a:moveTo>
                    <a:cubicBezTo>
                      <a:pt x="4382" y="0"/>
                      <a:pt x="0" y="4417"/>
                      <a:pt x="0" y="9846"/>
                    </a:cubicBezTo>
                    <a:lnTo>
                      <a:pt x="0" y="11442"/>
                    </a:lnTo>
                    <a:lnTo>
                      <a:pt x="965" y="11442"/>
                    </a:lnTo>
                    <a:lnTo>
                      <a:pt x="965" y="9846"/>
                    </a:lnTo>
                    <a:cubicBezTo>
                      <a:pt x="965" y="4941"/>
                      <a:pt x="4917" y="964"/>
                      <a:pt x="9775" y="964"/>
                    </a:cubicBezTo>
                    <a:lnTo>
                      <a:pt x="9799" y="964"/>
                    </a:lnTo>
                    <a:cubicBezTo>
                      <a:pt x="14657" y="964"/>
                      <a:pt x="18610" y="4941"/>
                      <a:pt x="18610" y="9846"/>
                    </a:cubicBezTo>
                    <a:lnTo>
                      <a:pt x="18610" y="11442"/>
                    </a:lnTo>
                    <a:lnTo>
                      <a:pt x="19574" y="11442"/>
                    </a:lnTo>
                    <a:lnTo>
                      <a:pt x="19574" y="9846"/>
                    </a:lnTo>
                    <a:cubicBezTo>
                      <a:pt x="19574" y="4417"/>
                      <a:pt x="15181" y="0"/>
                      <a:pt x="97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44"/>
              <p:cNvSpPr/>
              <p:nvPr/>
            </p:nvSpPr>
            <p:spPr>
              <a:xfrm>
                <a:off x="3200400" y="15836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44"/>
              <p:cNvSpPr/>
              <p:nvPr/>
            </p:nvSpPr>
            <p:spPr>
              <a:xfrm>
                <a:off x="3252175" y="15836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44"/>
              <p:cNvSpPr/>
              <p:nvPr/>
            </p:nvSpPr>
            <p:spPr>
              <a:xfrm>
                <a:off x="3303975" y="15836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44"/>
              <p:cNvSpPr/>
              <p:nvPr/>
            </p:nvSpPr>
            <p:spPr>
              <a:xfrm>
                <a:off x="3355475" y="15836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44"/>
              <p:cNvSpPr/>
              <p:nvPr/>
            </p:nvSpPr>
            <p:spPr>
              <a:xfrm>
                <a:off x="3407250" y="15836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44"/>
              <p:cNvSpPr/>
              <p:nvPr/>
            </p:nvSpPr>
            <p:spPr>
              <a:xfrm>
                <a:off x="3459050" y="15836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44"/>
              <p:cNvSpPr/>
              <p:nvPr/>
            </p:nvSpPr>
            <p:spPr>
              <a:xfrm>
                <a:off x="3200400" y="15327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44"/>
              <p:cNvSpPr/>
              <p:nvPr/>
            </p:nvSpPr>
            <p:spPr>
              <a:xfrm>
                <a:off x="3252175" y="15327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44"/>
              <p:cNvSpPr/>
              <p:nvPr/>
            </p:nvSpPr>
            <p:spPr>
              <a:xfrm>
                <a:off x="3303975" y="15327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44"/>
              <p:cNvSpPr/>
              <p:nvPr/>
            </p:nvSpPr>
            <p:spPr>
              <a:xfrm>
                <a:off x="3355475" y="15327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44"/>
              <p:cNvSpPr/>
              <p:nvPr/>
            </p:nvSpPr>
            <p:spPr>
              <a:xfrm>
                <a:off x="3407250" y="15327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44"/>
              <p:cNvSpPr/>
              <p:nvPr/>
            </p:nvSpPr>
            <p:spPr>
              <a:xfrm>
                <a:off x="3459050" y="15327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44"/>
              <p:cNvSpPr/>
              <p:nvPr/>
            </p:nvSpPr>
            <p:spPr>
              <a:xfrm>
                <a:off x="3200400" y="1481850"/>
                <a:ext cx="52100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97" extrusionOk="0">
                    <a:moveTo>
                      <a:pt x="0" y="1"/>
                    </a:moveTo>
                    <a:lnTo>
                      <a:pt x="0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44"/>
              <p:cNvSpPr/>
              <p:nvPr/>
            </p:nvSpPr>
            <p:spPr>
              <a:xfrm>
                <a:off x="3252175" y="1481850"/>
                <a:ext cx="5212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97" extrusionOk="0">
                    <a:moveTo>
                      <a:pt x="1" y="1"/>
                    </a:moveTo>
                    <a:lnTo>
                      <a:pt x="1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44"/>
              <p:cNvSpPr/>
              <p:nvPr/>
            </p:nvSpPr>
            <p:spPr>
              <a:xfrm>
                <a:off x="3303975" y="1481850"/>
                <a:ext cx="52100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97" extrusionOk="0">
                    <a:moveTo>
                      <a:pt x="0" y="1"/>
                    </a:moveTo>
                    <a:lnTo>
                      <a:pt x="0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44"/>
              <p:cNvSpPr/>
              <p:nvPr/>
            </p:nvSpPr>
            <p:spPr>
              <a:xfrm>
                <a:off x="3355475" y="1481850"/>
                <a:ext cx="52100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97" extrusionOk="0">
                    <a:moveTo>
                      <a:pt x="0" y="1"/>
                    </a:moveTo>
                    <a:lnTo>
                      <a:pt x="0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44"/>
              <p:cNvSpPr/>
              <p:nvPr/>
            </p:nvSpPr>
            <p:spPr>
              <a:xfrm>
                <a:off x="3407250" y="1481850"/>
                <a:ext cx="5212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97" extrusionOk="0">
                    <a:moveTo>
                      <a:pt x="1" y="1"/>
                    </a:moveTo>
                    <a:lnTo>
                      <a:pt x="1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44"/>
              <p:cNvSpPr/>
              <p:nvPr/>
            </p:nvSpPr>
            <p:spPr>
              <a:xfrm>
                <a:off x="3459050" y="1481850"/>
                <a:ext cx="5212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97" extrusionOk="0">
                    <a:moveTo>
                      <a:pt x="1" y="1"/>
                    </a:moveTo>
                    <a:lnTo>
                      <a:pt x="1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44"/>
              <p:cNvSpPr/>
              <p:nvPr/>
            </p:nvSpPr>
            <p:spPr>
              <a:xfrm>
                <a:off x="3200400" y="14312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44"/>
              <p:cNvSpPr/>
              <p:nvPr/>
            </p:nvSpPr>
            <p:spPr>
              <a:xfrm>
                <a:off x="3252175" y="14312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" name="Google Shape;2393;p44"/>
              <p:cNvSpPr/>
              <p:nvPr/>
            </p:nvSpPr>
            <p:spPr>
              <a:xfrm>
                <a:off x="3303975" y="14312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44"/>
              <p:cNvSpPr/>
              <p:nvPr/>
            </p:nvSpPr>
            <p:spPr>
              <a:xfrm>
                <a:off x="3355475" y="14312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44"/>
              <p:cNvSpPr/>
              <p:nvPr/>
            </p:nvSpPr>
            <p:spPr>
              <a:xfrm>
                <a:off x="3407250" y="14312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44"/>
              <p:cNvSpPr/>
              <p:nvPr/>
            </p:nvSpPr>
            <p:spPr>
              <a:xfrm>
                <a:off x="3459050" y="14312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44"/>
              <p:cNvSpPr/>
              <p:nvPr/>
            </p:nvSpPr>
            <p:spPr>
              <a:xfrm>
                <a:off x="3200400" y="13803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44"/>
              <p:cNvSpPr/>
              <p:nvPr/>
            </p:nvSpPr>
            <p:spPr>
              <a:xfrm>
                <a:off x="3252175" y="13803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44"/>
              <p:cNvSpPr/>
              <p:nvPr/>
            </p:nvSpPr>
            <p:spPr>
              <a:xfrm>
                <a:off x="3303975" y="13803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44"/>
              <p:cNvSpPr/>
              <p:nvPr/>
            </p:nvSpPr>
            <p:spPr>
              <a:xfrm>
                <a:off x="3355475" y="13803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44"/>
              <p:cNvSpPr/>
              <p:nvPr/>
            </p:nvSpPr>
            <p:spPr>
              <a:xfrm>
                <a:off x="3407250" y="13803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44"/>
              <p:cNvSpPr/>
              <p:nvPr/>
            </p:nvSpPr>
            <p:spPr>
              <a:xfrm>
                <a:off x="3459050" y="13803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44"/>
              <p:cNvSpPr/>
              <p:nvPr/>
            </p:nvSpPr>
            <p:spPr>
              <a:xfrm>
                <a:off x="3200400" y="13294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44"/>
              <p:cNvSpPr/>
              <p:nvPr/>
            </p:nvSpPr>
            <p:spPr>
              <a:xfrm>
                <a:off x="3252175" y="13294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44"/>
              <p:cNvSpPr/>
              <p:nvPr/>
            </p:nvSpPr>
            <p:spPr>
              <a:xfrm>
                <a:off x="3303975" y="13294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44"/>
              <p:cNvSpPr/>
              <p:nvPr/>
            </p:nvSpPr>
            <p:spPr>
              <a:xfrm>
                <a:off x="3355475" y="13294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44"/>
              <p:cNvSpPr/>
              <p:nvPr/>
            </p:nvSpPr>
            <p:spPr>
              <a:xfrm>
                <a:off x="3407250" y="13294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44"/>
              <p:cNvSpPr/>
              <p:nvPr/>
            </p:nvSpPr>
            <p:spPr>
              <a:xfrm>
                <a:off x="3459050" y="13294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44"/>
              <p:cNvSpPr/>
              <p:nvPr/>
            </p:nvSpPr>
            <p:spPr>
              <a:xfrm>
                <a:off x="3079550" y="1711050"/>
                <a:ext cx="100325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4013" h="1930" extrusionOk="0">
                    <a:moveTo>
                      <a:pt x="0" y="1"/>
                    </a:moveTo>
                    <a:lnTo>
                      <a:pt x="0" y="1929"/>
                    </a:lnTo>
                    <a:lnTo>
                      <a:pt x="4012" y="1929"/>
                    </a:lnTo>
                    <a:lnTo>
                      <a:pt x="401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44"/>
              <p:cNvSpPr/>
              <p:nvPr/>
            </p:nvSpPr>
            <p:spPr>
              <a:xfrm>
                <a:off x="3544475" y="1711050"/>
                <a:ext cx="100350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4014" h="1930" extrusionOk="0">
                    <a:moveTo>
                      <a:pt x="1" y="1"/>
                    </a:moveTo>
                    <a:lnTo>
                      <a:pt x="1" y="1929"/>
                    </a:lnTo>
                    <a:lnTo>
                      <a:pt x="4013" y="1929"/>
                    </a:lnTo>
                    <a:lnTo>
                      <a:pt x="401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44"/>
              <p:cNvSpPr/>
              <p:nvPr/>
            </p:nvSpPr>
            <p:spPr>
              <a:xfrm>
                <a:off x="3272125" y="12008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0" y="0"/>
                    </a:moveTo>
                    <a:lnTo>
                      <a:pt x="0" y="1465"/>
                    </a:lnTo>
                    <a:lnTo>
                      <a:pt x="929" y="1465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" name="Google Shape;2412;p44"/>
              <p:cNvSpPr/>
              <p:nvPr/>
            </p:nvSpPr>
            <p:spPr>
              <a:xfrm>
                <a:off x="3344450" y="12008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1" y="0"/>
                    </a:moveTo>
                    <a:lnTo>
                      <a:pt x="1" y="1465"/>
                    </a:lnTo>
                    <a:lnTo>
                      <a:pt x="929" y="1465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" name="Google Shape;2413;p44"/>
              <p:cNvSpPr/>
              <p:nvPr/>
            </p:nvSpPr>
            <p:spPr>
              <a:xfrm>
                <a:off x="3344450" y="12008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1" y="0"/>
                    </a:moveTo>
                    <a:lnTo>
                      <a:pt x="1" y="1465"/>
                    </a:lnTo>
                    <a:lnTo>
                      <a:pt x="929" y="1465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" name="Google Shape;2414;p44"/>
              <p:cNvSpPr/>
              <p:nvPr/>
            </p:nvSpPr>
            <p:spPr>
              <a:xfrm>
                <a:off x="3417075" y="1200875"/>
                <a:ext cx="229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465" extrusionOk="0">
                    <a:moveTo>
                      <a:pt x="1" y="0"/>
                    </a:moveTo>
                    <a:lnTo>
                      <a:pt x="1" y="1465"/>
                    </a:lnTo>
                    <a:lnTo>
                      <a:pt x="918" y="1465"/>
                    </a:lnTo>
                    <a:lnTo>
                      <a:pt x="9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" name="Google Shape;2415;p44"/>
              <p:cNvSpPr/>
              <p:nvPr/>
            </p:nvSpPr>
            <p:spPr>
              <a:xfrm>
                <a:off x="3262000" y="1123775"/>
                <a:ext cx="188150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7526" h="823" extrusionOk="0">
                    <a:moveTo>
                      <a:pt x="1" y="1"/>
                    </a:moveTo>
                    <a:lnTo>
                      <a:pt x="1" y="822"/>
                    </a:lnTo>
                    <a:lnTo>
                      <a:pt x="7525" y="822"/>
                    </a:lnTo>
                    <a:lnTo>
                      <a:pt x="752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44"/>
              <p:cNvSpPr/>
              <p:nvPr/>
            </p:nvSpPr>
            <p:spPr>
              <a:xfrm>
                <a:off x="3307250" y="1081800"/>
                <a:ext cx="97350" cy="42000"/>
              </a:xfrm>
              <a:custGeom>
                <a:avLst/>
                <a:gdLst/>
                <a:ahLst/>
                <a:cxnLst/>
                <a:rect l="l" t="t" r="r" b="b"/>
                <a:pathLst>
                  <a:path w="3894" h="1680" extrusionOk="0">
                    <a:moveTo>
                      <a:pt x="0" y="1"/>
                    </a:moveTo>
                    <a:lnTo>
                      <a:pt x="0" y="1680"/>
                    </a:lnTo>
                    <a:lnTo>
                      <a:pt x="3894" y="1680"/>
                    </a:lnTo>
                    <a:lnTo>
                      <a:pt x="389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17" name="Google Shape;2417;p44"/>
          <p:cNvGrpSpPr/>
          <p:nvPr/>
        </p:nvGrpSpPr>
        <p:grpSpPr>
          <a:xfrm rot="914391">
            <a:off x="7949111" y="379269"/>
            <a:ext cx="836213" cy="1254211"/>
            <a:chOff x="6630575" y="1482600"/>
            <a:chExt cx="292025" cy="438475"/>
          </a:xfrm>
        </p:grpSpPr>
        <p:sp>
          <p:nvSpPr>
            <p:cNvPr id="2418" name="Google Shape;2418;p44"/>
            <p:cNvSpPr/>
            <p:nvPr/>
          </p:nvSpPr>
          <p:spPr>
            <a:xfrm>
              <a:off x="6630575" y="1482750"/>
              <a:ext cx="292025" cy="438175"/>
            </a:xfrm>
            <a:custGeom>
              <a:avLst/>
              <a:gdLst/>
              <a:ahLst/>
              <a:cxnLst/>
              <a:rect l="l" t="t" r="r" b="b"/>
              <a:pathLst>
                <a:path w="11681" h="17527" extrusionOk="0">
                  <a:moveTo>
                    <a:pt x="5847" y="0"/>
                  </a:moveTo>
                  <a:cubicBezTo>
                    <a:pt x="2620" y="0"/>
                    <a:pt x="1" y="2608"/>
                    <a:pt x="1" y="5835"/>
                  </a:cubicBezTo>
                  <a:lnTo>
                    <a:pt x="1" y="9633"/>
                  </a:lnTo>
                  <a:lnTo>
                    <a:pt x="1" y="14586"/>
                  </a:lnTo>
                  <a:lnTo>
                    <a:pt x="1" y="14990"/>
                  </a:lnTo>
                  <a:lnTo>
                    <a:pt x="1" y="15395"/>
                  </a:lnTo>
                  <a:lnTo>
                    <a:pt x="1" y="16538"/>
                  </a:lnTo>
                  <a:lnTo>
                    <a:pt x="1" y="16788"/>
                  </a:lnTo>
                  <a:cubicBezTo>
                    <a:pt x="1" y="16836"/>
                    <a:pt x="13" y="16872"/>
                    <a:pt x="13" y="16919"/>
                  </a:cubicBezTo>
                  <a:lnTo>
                    <a:pt x="24" y="16955"/>
                  </a:lnTo>
                  <a:cubicBezTo>
                    <a:pt x="36" y="16991"/>
                    <a:pt x="36" y="17026"/>
                    <a:pt x="48" y="17050"/>
                  </a:cubicBezTo>
                  <a:cubicBezTo>
                    <a:pt x="60" y="17062"/>
                    <a:pt x="60" y="17074"/>
                    <a:pt x="72" y="17086"/>
                  </a:cubicBezTo>
                  <a:cubicBezTo>
                    <a:pt x="84" y="17122"/>
                    <a:pt x="96" y="17145"/>
                    <a:pt x="120" y="17181"/>
                  </a:cubicBezTo>
                  <a:cubicBezTo>
                    <a:pt x="120" y="17193"/>
                    <a:pt x="132" y="17193"/>
                    <a:pt x="132" y="17205"/>
                  </a:cubicBezTo>
                  <a:cubicBezTo>
                    <a:pt x="155" y="17241"/>
                    <a:pt x="179" y="17265"/>
                    <a:pt x="215" y="17300"/>
                  </a:cubicBezTo>
                  <a:cubicBezTo>
                    <a:pt x="227" y="17312"/>
                    <a:pt x="239" y="17324"/>
                    <a:pt x="239" y="17324"/>
                  </a:cubicBezTo>
                  <a:cubicBezTo>
                    <a:pt x="263" y="17348"/>
                    <a:pt x="286" y="17372"/>
                    <a:pt x="310" y="17384"/>
                  </a:cubicBezTo>
                  <a:cubicBezTo>
                    <a:pt x="322" y="17395"/>
                    <a:pt x="334" y="17407"/>
                    <a:pt x="346" y="17407"/>
                  </a:cubicBezTo>
                  <a:cubicBezTo>
                    <a:pt x="370" y="17431"/>
                    <a:pt x="394" y="17443"/>
                    <a:pt x="429" y="17455"/>
                  </a:cubicBezTo>
                  <a:cubicBezTo>
                    <a:pt x="441" y="17455"/>
                    <a:pt x="453" y="17467"/>
                    <a:pt x="465" y="17467"/>
                  </a:cubicBezTo>
                  <a:cubicBezTo>
                    <a:pt x="465" y="17479"/>
                    <a:pt x="477" y="17479"/>
                    <a:pt x="477" y="17479"/>
                  </a:cubicBezTo>
                  <a:cubicBezTo>
                    <a:pt x="560" y="17503"/>
                    <a:pt x="655" y="17526"/>
                    <a:pt x="751" y="17526"/>
                  </a:cubicBezTo>
                  <a:lnTo>
                    <a:pt x="10931" y="17526"/>
                  </a:lnTo>
                  <a:cubicBezTo>
                    <a:pt x="11347" y="17526"/>
                    <a:pt x="11681" y="17193"/>
                    <a:pt x="11681" y="16788"/>
                  </a:cubicBezTo>
                  <a:lnTo>
                    <a:pt x="11681" y="16133"/>
                  </a:lnTo>
                  <a:lnTo>
                    <a:pt x="11681" y="15383"/>
                  </a:lnTo>
                  <a:lnTo>
                    <a:pt x="11681" y="14979"/>
                  </a:lnTo>
                  <a:lnTo>
                    <a:pt x="11681" y="14574"/>
                  </a:lnTo>
                  <a:lnTo>
                    <a:pt x="11681" y="9633"/>
                  </a:lnTo>
                  <a:lnTo>
                    <a:pt x="11681" y="5835"/>
                  </a:lnTo>
                  <a:cubicBezTo>
                    <a:pt x="11681" y="2608"/>
                    <a:pt x="9061" y="0"/>
                    <a:pt x="5847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19" name="Google Shape;2419;p44"/>
            <p:cNvGrpSpPr/>
            <p:nvPr/>
          </p:nvGrpSpPr>
          <p:grpSpPr>
            <a:xfrm>
              <a:off x="6630575" y="1482600"/>
              <a:ext cx="292025" cy="438475"/>
              <a:chOff x="6630575" y="-207050"/>
              <a:chExt cx="292025" cy="438475"/>
            </a:xfrm>
          </p:grpSpPr>
          <p:sp>
            <p:nvSpPr>
              <p:cNvPr id="2420" name="Google Shape;2420;p44"/>
              <p:cNvSpPr/>
              <p:nvPr/>
            </p:nvSpPr>
            <p:spPr>
              <a:xfrm>
                <a:off x="6630575" y="-207050"/>
                <a:ext cx="292025" cy="4384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7539" extrusionOk="0">
                    <a:moveTo>
                      <a:pt x="5847" y="1"/>
                    </a:moveTo>
                    <a:cubicBezTo>
                      <a:pt x="2620" y="1"/>
                      <a:pt x="1" y="2620"/>
                      <a:pt x="1" y="5847"/>
                    </a:cubicBezTo>
                    <a:lnTo>
                      <a:pt x="1" y="9645"/>
                    </a:lnTo>
                    <a:lnTo>
                      <a:pt x="1" y="16789"/>
                    </a:lnTo>
                    <a:cubicBezTo>
                      <a:pt x="1" y="17205"/>
                      <a:pt x="334" y="17539"/>
                      <a:pt x="751" y="17539"/>
                    </a:cubicBezTo>
                    <a:lnTo>
                      <a:pt x="10931" y="17539"/>
                    </a:lnTo>
                    <a:cubicBezTo>
                      <a:pt x="11347" y="17539"/>
                      <a:pt x="11681" y="17205"/>
                      <a:pt x="11681" y="16789"/>
                    </a:cubicBezTo>
                    <a:lnTo>
                      <a:pt x="11681" y="9645"/>
                    </a:lnTo>
                    <a:lnTo>
                      <a:pt x="11681" y="5847"/>
                    </a:lnTo>
                    <a:cubicBezTo>
                      <a:pt x="11681" y="2620"/>
                      <a:pt x="9061" y="1"/>
                      <a:pt x="58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44"/>
              <p:cNvSpPr/>
              <p:nvPr/>
            </p:nvSpPr>
            <p:spPr>
              <a:xfrm>
                <a:off x="6630575" y="167700"/>
                <a:ext cx="292025" cy="6372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2549" extrusionOk="0">
                    <a:moveTo>
                      <a:pt x="1" y="1"/>
                    </a:moveTo>
                    <a:lnTo>
                      <a:pt x="1" y="1799"/>
                    </a:lnTo>
                    <a:cubicBezTo>
                      <a:pt x="1" y="2215"/>
                      <a:pt x="334" y="2549"/>
                      <a:pt x="751" y="2549"/>
                    </a:cubicBezTo>
                    <a:lnTo>
                      <a:pt x="10931" y="2549"/>
                    </a:lnTo>
                    <a:cubicBezTo>
                      <a:pt x="11347" y="2549"/>
                      <a:pt x="11681" y="2215"/>
                      <a:pt x="11681" y="1799"/>
                    </a:cubicBezTo>
                    <a:lnTo>
                      <a:pt x="1168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44"/>
              <p:cNvSpPr/>
              <p:nvPr/>
            </p:nvSpPr>
            <p:spPr>
              <a:xfrm>
                <a:off x="6669275" y="45675"/>
                <a:ext cx="214325" cy="67300"/>
              </a:xfrm>
              <a:custGeom>
                <a:avLst/>
                <a:gdLst/>
                <a:ahLst/>
                <a:cxnLst/>
                <a:rect l="l" t="t" r="r" b="b"/>
                <a:pathLst>
                  <a:path w="8573" h="2692" extrusionOk="0">
                    <a:moveTo>
                      <a:pt x="1346" y="0"/>
                    </a:moveTo>
                    <a:cubicBezTo>
                      <a:pt x="608" y="0"/>
                      <a:pt x="0" y="608"/>
                      <a:pt x="0" y="1346"/>
                    </a:cubicBezTo>
                    <a:cubicBezTo>
                      <a:pt x="0" y="2084"/>
                      <a:pt x="608" y="2691"/>
                      <a:pt x="1346" y="2691"/>
                    </a:cubicBezTo>
                    <a:lnTo>
                      <a:pt x="7228" y="2691"/>
                    </a:lnTo>
                    <a:cubicBezTo>
                      <a:pt x="7978" y="2691"/>
                      <a:pt x="8573" y="2084"/>
                      <a:pt x="8573" y="1346"/>
                    </a:cubicBezTo>
                    <a:cubicBezTo>
                      <a:pt x="8573" y="608"/>
                      <a:pt x="7978" y="0"/>
                      <a:pt x="722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44"/>
              <p:cNvSpPr/>
              <p:nvPr/>
            </p:nvSpPr>
            <p:spPr>
              <a:xfrm>
                <a:off x="6663025" y="39425"/>
                <a:ext cx="227125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085" h="3192" extrusionOk="0">
                    <a:moveTo>
                      <a:pt x="7489" y="500"/>
                    </a:moveTo>
                    <a:cubicBezTo>
                      <a:pt x="8085" y="500"/>
                      <a:pt x="8573" y="989"/>
                      <a:pt x="8573" y="1596"/>
                    </a:cubicBezTo>
                    <a:cubicBezTo>
                      <a:pt x="8573" y="2203"/>
                      <a:pt x="8085" y="2691"/>
                      <a:pt x="7489" y="2691"/>
                    </a:cubicBezTo>
                    <a:lnTo>
                      <a:pt x="1608" y="2691"/>
                    </a:lnTo>
                    <a:cubicBezTo>
                      <a:pt x="1001" y="2691"/>
                      <a:pt x="512" y="2203"/>
                      <a:pt x="512" y="1596"/>
                    </a:cubicBezTo>
                    <a:cubicBezTo>
                      <a:pt x="512" y="989"/>
                      <a:pt x="1001" y="500"/>
                      <a:pt x="1608" y="500"/>
                    </a:cubicBezTo>
                    <a:close/>
                    <a:moveTo>
                      <a:pt x="1608" y="0"/>
                    </a:moveTo>
                    <a:cubicBezTo>
                      <a:pt x="715" y="0"/>
                      <a:pt x="0" y="715"/>
                      <a:pt x="0" y="1596"/>
                    </a:cubicBezTo>
                    <a:cubicBezTo>
                      <a:pt x="0" y="2477"/>
                      <a:pt x="715" y="3191"/>
                      <a:pt x="1608" y="3191"/>
                    </a:cubicBezTo>
                    <a:lnTo>
                      <a:pt x="7489" y="3191"/>
                    </a:lnTo>
                    <a:cubicBezTo>
                      <a:pt x="8371" y="3191"/>
                      <a:pt x="9085" y="2477"/>
                      <a:pt x="9085" y="1596"/>
                    </a:cubicBezTo>
                    <a:cubicBezTo>
                      <a:pt x="9085" y="715"/>
                      <a:pt x="8371" y="0"/>
                      <a:pt x="74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44"/>
              <p:cNvSpPr/>
              <p:nvPr/>
            </p:nvSpPr>
            <p:spPr>
              <a:xfrm>
                <a:off x="6700225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44"/>
              <p:cNvSpPr/>
              <p:nvPr/>
            </p:nvSpPr>
            <p:spPr>
              <a:xfrm>
                <a:off x="6735350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44"/>
              <p:cNvSpPr/>
              <p:nvPr/>
            </p:nvSpPr>
            <p:spPr>
              <a:xfrm>
                <a:off x="6770175" y="44775"/>
                <a:ext cx="128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13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13" y="2727"/>
                    </a:lnTo>
                    <a:lnTo>
                      <a:pt x="5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44"/>
              <p:cNvSpPr/>
              <p:nvPr/>
            </p:nvSpPr>
            <p:spPr>
              <a:xfrm>
                <a:off x="6805300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44"/>
              <p:cNvSpPr/>
              <p:nvPr/>
            </p:nvSpPr>
            <p:spPr>
              <a:xfrm>
                <a:off x="6840425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44"/>
              <p:cNvSpPr/>
              <p:nvPr/>
            </p:nvSpPr>
            <p:spPr>
              <a:xfrm>
                <a:off x="6630575" y="157600"/>
                <a:ext cx="292025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810" extrusionOk="0">
                    <a:moveTo>
                      <a:pt x="1" y="0"/>
                    </a:moveTo>
                    <a:lnTo>
                      <a:pt x="1" y="810"/>
                    </a:lnTo>
                    <a:lnTo>
                      <a:pt x="11681" y="810"/>
                    </a:lnTo>
                    <a:lnTo>
                      <a:pt x="116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44"/>
              <p:cNvSpPr/>
              <p:nvPr/>
            </p:nvSpPr>
            <p:spPr>
              <a:xfrm>
                <a:off x="6707675" y="-125775"/>
                <a:ext cx="137825" cy="137825"/>
              </a:xfrm>
              <a:custGeom>
                <a:avLst/>
                <a:gdLst/>
                <a:ahLst/>
                <a:cxnLst/>
                <a:rect l="l" t="t" r="r" b="b"/>
                <a:pathLst>
                  <a:path w="5513" h="5513" extrusionOk="0">
                    <a:moveTo>
                      <a:pt x="2751" y="0"/>
                    </a:moveTo>
                    <a:cubicBezTo>
                      <a:pt x="1227" y="0"/>
                      <a:pt x="0" y="1239"/>
                      <a:pt x="0" y="2763"/>
                    </a:cubicBezTo>
                    <a:cubicBezTo>
                      <a:pt x="0" y="4287"/>
                      <a:pt x="1227" y="5513"/>
                      <a:pt x="2751" y="5513"/>
                    </a:cubicBezTo>
                    <a:cubicBezTo>
                      <a:pt x="4287" y="5513"/>
                      <a:pt x="5513" y="4287"/>
                      <a:pt x="5513" y="2763"/>
                    </a:cubicBezTo>
                    <a:cubicBezTo>
                      <a:pt x="5513" y="1239"/>
                      <a:pt x="4287" y="0"/>
                      <a:pt x="27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2431;p44"/>
              <p:cNvSpPr/>
              <p:nvPr/>
            </p:nvSpPr>
            <p:spPr>
              <a:xfrm>
                <a:off x="6723450" y="-110000"/>
                <a:ext cx="106275" cy="106275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4251" extrusionOk="0">
                    <a:moveTo>
                      <a:pt x="2120" y="0"/>
                    </a:moveTo>
                    <a:cubicBezTo>
                      <a:pt x="953" y="0"/>
                      <a:pt x="0" y="953"/>
                      <a:pt x="0" y="2132"/>
                    </a:cubicBezTo>
                    <a:cubicBezTo>
                      <a:pt x="0" y="3298"/>
                      <a:pt x="953" y="4251"/>
                      <a:pt x="2120" y="4251"/>
                    </a:cubicBezTo>
                    <a:cubicBezTo>
                      <a:pt x="3298" y="4251"/>
                      <a:pt x="4251" y="3298"/>
                      <a:pt x="4251" y="2132"/>
                    </a:cubicBezTo>
                    <a:cubicBezTo>
                      <a:pt x="4251" y="953"/>
                      <a:pt x="3298" y="0"/>
                      <a:pt x="212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44"/>
              <p:cNvSpPr/>
              <p:nvPr/>
            </p:nvSpPr>
            <p:spPr>
              <a:xfrm>
                <a:off x="6723450" y="-71900"/>
                <a:ext cx="106275" cy="68175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2727" extrusionOk="0">
                    <a:moveTo>
                      <a:pt x="96" y="0"/>
                    </a:moveTo>
                    <a:cubicBezTo>
                      <a:pt x="36" y="191"/>
                      <a:pt x="0" y="393"/>
                      <a:pt x="0" y="608"/>
                    </a:cubicBezTo>
                    <a:cubicBezTo>
                      <a:pt x="0" y="1774"/>
                      <a:pt x="953" y="2727"/>
                      <a:pt x="2132" y="2727"/>
                    </a:cubicBezTo>
                    <a:cubicBezTo>
                      <a:pt x="3298" y="2727"/>
                      <a:pt x="4251" y="1774"/>
                      <a:pt x="4251" y="608"/>
                    </a:cubicBezTo>
                    <a:cubicBezTo>
                      <a:pt x="4251" y="393"/>
                      <a:pt x="4227" y="191"/>
                      <a:pt x="4168" y="0"/>
                    </a:cubicBezTo>
                    <a:cubicBezTo>
                      <a:pt x="3906" y="881"/>
                      <a:pt x="3084" y="1524"/>
                      <a:pt x="2132" y="1524"/>
                    </a:cubicBezTo>
                    <a:cubicBezTo>
                      <a:pt x="1167" y="1524"/>
                      <a:pt x="346" y="881"/>
                      <a:pt x="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2433;p44"/>
              <p:cNvSpPr/>
              <p:nvPr/>
            </p:nvSpPr>
            <p:spPr>
              <a:xfrm>
                <a:off x="6630575" y="167700"/>
                <a:ext cx="67600" cy="62250"/>
              </a:xfrm>
              <a:custGeom>
                <a:avLst/>
                <a:gdLst/>
                <a:ahLst/>
                <a:cxnLst/>
                <a:rect l="l" t="t" r="r" b="b"/>
                <a:pathLst>
                  <a:path w="2704" h="2490" extrusionOk="0">
                    <a:moveTo>
                      <a:pt x="1394" y="1"/>
                    </a:moveTo>
                    <a:lnTo>
                      <a:pt x="1" y="1561"/>
                    </a:lnTo>
                    <a:lnTo>
                      <a:pt x="1" y="1799"/>
                    </a:lnTo>
                    <a:cubicBezTo>
                      <a:pt x="1" y="2108"/>
                      <a:pt x="203" y="2382"/>
                      <a:pt x="477" y="2489"/>
                    </a:cubicBez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" name="Google Shape;2434;p44"/>
              <p:cNvSpPr/>
              <p:nvPr/>
            </p:nvSpPr>
            <p:spPr>
              <a:xfrm>
                <a:off x="6658550" y="167700"/>
                <a:ext cx="896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2537" extrusionOk="0">
                    <a:moveTo>
                      <a:pt x="2275" y="1"/>
                    </a:moveTo>
                    <a:lnTo>
                      <a:pt x="1" y="2537"/>
                    </a:lnTo>
                    <a:lnTo>
                      <a:pt x="1311" y="2537"/>
                    </a:lnTo>
                    <a:lnTo>
                      <a:pt x="35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" name="Google Shape;2435;p44"/>
              <p:cNvSpPr/>
              <p:nvPr/>
            </p:nvSpPr>
            <p:spPr>
              <a:xfrm>
                <a:off x="6708575" y="167700"/>
                <a:ext cx="89600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4" h="2537" extrusionOk="0">
                    <a:moveTo>
                      <a:pt x="2274" y="1"/>
                    </a:moveTo>
                    <a:lnTo>
                      <a:pt x="0" y="2537"/>
                    </a:lnTo>
                    <a:lnTo>
                      <a:pt x="1310" y="2537"/>
                    </a:lnTo>
                    <a:lnTo>
                      <a:pt x="35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" name="Google Shape;2436;p44"/>
              <p:cNvSpPr/>
              <p:nvPr/>
            </p:nvSpPr>
            <p:spPr>
              <a:xfrm>
                <a:off x="6858275" y="167700"/>
                <a:ext cx="643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2537" extrusionOk="0">
                    <a:moveTo>
                      <a:pt x="2287" y="1"/>
                    </a:moveTo>
                    <a:lnTo>
                      <a:pt x="1" y="2537"/>
                    </a:lnTo>
                    <a:lnTo>
                      <a:pt x="1311" y="2537"/>
                    </a:lnTo>
                    <a:lnTo>
                      <a:pt x="2573" y="1144"/>
                    </a:lnTo>
                    <a:lnTo>
                      <a:pt x="257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" name="Google Shape;2437;p44"/>
              <p:cNvSpPr/>
              <p:nvPr/>
            </p:nvSpPr>
            <p:spPr>
              <a:xfrm>
                <a:off x="6758575" y="167700"/>
                <a:ext cx="896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2537" extrusionOk="0">
                    <a:moveTo>
                      <a:pt x="2274" y="1"/>
                    </a:moveTo>
                    <a:lnTo>
                      <a:pt x="0" y="2537"/>
                    </a:lnTo>
                    <a:lnTo>
                      <a:pt x="1310" y="2537"/>
                    </a:lnTo>
                    <a:lnTo>
                      <a:pt x="35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44"/>
              <p:cNvSpPr/>
              <p:nvPr/>
            </p:nvSpPr>
            <p:spPr>
              <a:xfrm>
                <a:off x="6808275" y="167700"/>
                <a:ext cx="899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97" h="2537" extrusionOk="0">
                    <a:moveTo>
                      <a:pt x="2287" y="1"/>
                    </a:moveTo>
                    <a:lnTo>
                      <a:pt x="1" y="2537"/>
                    </a:lnTo>
                    <a:lnTo>
                      <a:pt x="1322" y="2537"/>
                    </a:lnTo>
                    <a:lnTo>
                      <a:pt x="35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9" name="Google Shape;2439;p44"/>
          <p:cNvGrpSpPr/>
          <p:nvPr/>
        </p:nvGrpSpPr>
        <p:grpSpPr>
          <a:xfrm>
            <a:off x="1495179" y="2021000"/>
            <a:ext cx="234762" cy="218290"/>
            <a:chOff x="8652775" y="883650"/>
            <a:chExt cx="38125" cy="35450"/>
          </a:xfrm>
        </p:grpSpPr>
        <p:sp>
          <p:nvSpPr>
            <p:cNvPr id="2440" name="Google Shape;2440;p44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44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44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44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4" name="Google Shape;2444;p44"/>
          <p:cNvGrpSpPr/>
          <p:nvPr/>
        </p:nvGrpSpPr>
        <p:grpSpPr>
          <a:xfrm>
            <a:off x="7410016" y="2370538"/>
            <a:ext cx="234762" cy="218290"/>
            <a:chOff x="8652775" y="883650"/>
            <a:chExt cx="38125" cy="35450"/>
          </a:xfrm>
        </p:grpSpPr>
        <p:sp>
          <p:nvSpPr>
            <p:cNvPr id="2445" name="Google Shape;2445;p44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44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44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8" name="Google Shape;2448;p44"/>
          <p:cNvGrpSpPr/>
          <p:nvPr/>
        </p:nvGrpSpPr>
        <p:grpSpPr>
          <a:xfrm rot="-807566">
            <a:off x="-107205" y="2647553"/>
            <a:ext cx="1827102" cy="2315108"/>
            <a:chOff x="4700075" y="3262363"/>
            <a:chExt cx="560525" cy="710238"/>
          </a:xfrm>
        </p:grpSpPr>
        <p:sp>
          <p:nvSpPr>
            <p:cNvPr id="2449" name="Google Shape;2449;p44"/>
            <p:cNvSpPr/>
            <p:nvPr/>
          </p:nvSpPr>
          <p:spPr>
            <a:xfrm>
              <a:off x="4700075" y="3262375"/>
              <a:ext cx="560525" cy="710225"/>
            </a:xfrm>
            <a:custGeom>
              <a:avLst/>
              <a:gdLst/>
              <a:ahLst/>
              <a:cxnLst/>
              <a:rect l="l" t="t" r="r" b="b"/>
              <a:pathLst>
                <a:path w="22421" h="28409" extrusionOk="0">
                  <a:moveTo>
                    <a:pt x="6728" y="0"/>
                  </a:moveTo>
                  <a:cubicBezTo>
                    <a:pt x="6121" y="0"/>
                    <a:pt x="5632" y="488"/>
                    <a:pt x="5632" y="1084"/>
                  </a:cubicBezTo>
                  <a:lnTo>
                    <a:pt x="5632" y="3000"/>
                  </a:lnTo>
                  <a:cubicBezTo>
                    <a:pt x="5394" y="3012"/>
                    <a:pt x="5204" y="3215"/>
                    <a:pt x="5204" y="3465"/>
                  </a:cubicBezTo>
                  <a:lnTo>
                    <a:pt x="5204" y="3953"/>
                  </a:lnTo>
                  <a:lnTo>
                    <a:pt x="4716" y="3953"/>
                  </a:lnTo>
                  <a:lnTo>
                    <a:pt x="4716" y="4286"/>
                  </a:lnTo>
                  <a:lnTo>
                    <a:pt x="3263" y="4286"/>
                  </a:lnTo>
                  <a:cubicBezTo>
                    <a:pt x="3120" y="3834"/>
                    <a:pt x="2692" y="3501"/>
                    <a:pt x="2192" y="3501"/>
                  </a:cubicBezTo>
                  <a:cubicBezTo>
                    <a:pt x="1584" y="3501"/>
                    <a:pt x="1084" y="4001"/>
                    <a:pt x="1084" y="4608"/>
                  </a:cubicBezTo>
                  <a:cubicBezTo>
                    <a:pt x="1084" y="5227"/>
                    <a:pt x="1572" y="5727"/>
                    <a:pt x="2192" y="5727"/>
                  </a:cubicBezTo>
                  <a:cubicBezTo>
                    <a:pt x="2692" y="5727"/>
                    <a:pt x="3108" y="5406"/>
                    <a:pt x="3251" y="4953"/>
                  </a:cubicBezTo>
                  <a:lnTo>
                    <a:pt x="4716" y="4953"/>
                  </a:lnTo>
                  <a:lnTo>
                    <a:pt x="4716" y="5298"/>
                  </a:lnTo>
                  <a:lnTo>
                    <a:pt x="5192" y="5298"/>
                  </a:lnTo>
                  <a:lnTo>
                    <a:pt x="5192" y="5727"/>
                  </a:lnTo>
                  <a:cubicBezTo>
                    <a:pt x="5192" y="5977"/>
                    <a:pt x="5394" y="6179"/>
                    <a:pt x="5632" y="6191"/>
                  </a:cubicBezTo>
                  <a:lnTo>
                    <a:pt x="5632" y="8394"/>
                  </a:lnTo>
                  <a:cubicBezTo>
                    <a:pt x="5632" y="8989"/>
                    <a:pt x="6121" y="9477"/>
                    <a:pt x="6728" y="9477"/>
                  </a:cubicBezTo>
                  <a:lnTo>
                    <a:pt x="9300" y="9477"/>
                  </a:lnTo>
                  <a:lnTo>
                    <a:pt x="9300" y="10323"/>
                  </a:lnTo>
                  <a:lnTo>
                    <a:pt x="4442" y="10323"/>
                  </a:lnTo>
                  <a:lnTo>
                    <a:pt x="4442" y="11216"/>
                  </a:lnTo>
                  <a:lnTo>
                    <a:pt x="4442" y="11966"/>
                  </a:lnTo>
                  <a:lnTo>
                    <a:pt x="4442" y="12013"/>
                  </a:lnTo>
                  <a:lnTo>
                    <a:pt x="5609" y="12013"/>
                  </a:lnTo>
                  <a:cubicBezTo>
                    <a:pt x="5251" y="12204"/>
                    <a:pt x="4906" y="12430"/>
                    <a:pt x="4585" y="12692"/>
                  </a:cubicBezTo>
                  <a:cubicBezTo>
                    <a:pt x="4358" y="12871"/>
                    <a:pt x="4132" y="13061"/>
                    <a:pt x="3930" y="13264"/>
                  </a:cubicBezTo>
                  <a:cubicBezTo>
                    <a:pt x="3739" y="13454"/>
                    <a:pt x="3573" y="13645"/>
                    <a:pt x="3418" y="13847"/>
                  </a:cubicBezTo>
                  <a:cubicBezTo>
                    <a:pt x="3037" y="14323"/>
                    <a:pt x="2739" y="14823"/>
                    <a:pt x="2513" y="15359"/>
                  </a:cubicBezTo>
                  <a:cubicBezTo>
                    <a:pt x="2275" y="15895"/>
                    <a:pt x="2108" y="16466"/>
                    <a:pt x="1977" y="17050"/>
                  </a:cubicBezTo>
                  <a:cubicBezTo>
                    <a:pt x="1846" y="17681"/>
                    <a:pt x="1775" y="18324"/>
                    <a:pt x="1727" y="18979"/>
                  </a:cubicBezTo>
                  <a:cubicBezTo>
                    <a:pt x="1680" y="19610"/>
                    <a:pt x="1668" y="20241"/>
                    <a:pt x="1668" y="20872"/>
                  </a:cubicBezTo>
                  <a:cubicBezTo>
                    <a:pt x="1668" y="20979"/>
                    <a:pt x="1668" y="21098"/>
                    <a:pt x="1668" y="21205"/>
                  </a:cubicBezTo>
                  <a:cubicBezTo>
                    <a:pt x="715" y="21443"/>
                    <a:pt x="1" y="22300"/>
                    <a:pt x="1" y="23336"/>
                  </a:cubicBezTo>
                  <a:lnTo>
                    <a:pt x="1" y="24848"/>
                  </a:lnTo>
                  <a:lnTo>
                    <a:pt x="1168" y="24848"/>
                  </a:lnTo>
                  <a:lnTo>
                    <a:pt x="1168" y="23324"/>
                  </a:lnTo>
                  <a:cubicBezTo>
                    <a:pt x="1168" y="22765"/>
                    <a:pt x="1632" y="22300"/>
                    <a:pt x="2192" y="22300"/>
                  </a:cubicBezTo>
                  <a:cubicBezTo>
                    <a:pt x="2763" y="22300"/>
                    <a:pt x="3227" y="22765"/>
                    <a:pt x="3227" y="23324"/>
                  </a:cubicBezTo>
                  <a:lnTo>
                    <a:pt x="3227" y="24836"/>
                  </a:lnTo>
                  <a:lnTo>
                    <a:pt x="4394" y="24836"/>
                  </a:lnTo>
                  <a:lnTo>
                    <a:pt x="4394" y="23324"/>
                  </a:lnTo>
                  <a:cubicBezTo>
                    <a:pt x="4394" y="22336"/>
                    <a:pt x="3739" y="21503"/>
                    <a:pt x="2834" y="21229"/>
                  </a:cubicBezTo>
                  <a:lnTo>
                    <a:pt x="2834" y="20860"/>
                  </a:lnTo>
                  <a:cubicBezTo>
                    <a:pt x="2834" y="20276"/>
                    <a:pt x="2846" y="19681"/>
                    <a:pt x="2882" y="19098"/>
                  </a:cubicBezTo>
                  <a:cubicBezTo>
                    <a:pt x="2918" y="18526"/>
                    <a:pt x="2989" y="17967"/>
                    <a:pt x="3096" y="17419"/>
                  </a:cubicBezTo>
                  <a:cubicBezTo>
                    <a:pt x="3215" y="16859"/>
                    <a:pt x="3382" y="16300"/>
                    <a:pt x="3620" y="15776"/>
                  </a:cubicBezTo>
                  <a:cubicBezTo>
                    <a:pt x="3811" y="15347"/>
                    <a:pt x="4061" y="14942"/>
                    <a:pt x="4358" y="14549"/>
                  </a:cubicBezTo>
                  <a:cubicBezTo>
                    <a:pt x="4478" y="14395"/>
                    <a:pt x="4609" y="14240"/>
                    <a:pt x="4751" y="14085"/>
                  </a:cubicBezTo>
                  <a:cubicBezTo>
                    <a:pt x="4906" y="13930"/>
                    <a:pt x="5061" y="13787"/>
                    <a:pt x="5228" y="13657"/>
                  </a:cubicBezTo>
                  <a:cubicBezTo>
                    <a:pt x="5430" y="13478"/>
                    <a:pt x="5656" y="13323"/>
                    <a:pt x="5882" y="13180"/>
                  </a:cubicBezTo>
                  <a:lnTo>
                    <a:pt x="5882" y="20872"/>
                  </a:lnTo>
                  <a:lnTo>
                    <a:pt x="7406" y="20872"/>
                  </a:lnTo>
                  <a:cubicBezTo>
                    <a:pt x="7335" y="21015"/>
                    <a:pt x="7276" y="21169"/>
                    <a:pt x="7216" y="21324"/>
                  </a:cubicBezTo>
                  <a:cubicBezTo>
                    <a:pt x="7014" y="21872"/>
                    <a:pt x="6883" y="22455"/>
                    <a:pt x="6811" y="23062"/>
                  </a:cubicBezTo>
                  <a:cubicBezTo>
                    <a:pt x="6740" y="23562"/>
                    <a:pt x="6704" y="24074"/>
                    <a:pt x="6704" y="24575"/>
                  </a:cubicBezTo>
                  <a:cubicBezTo>
                    <a:pt x="6692" y="25086"/>
                    <a:pt x="6716" y="25587"/>
                    <a:pt x="6752" y="26051"/>
                  </a:cubicBezTo>
                  <a:cubicBezTo>
                    <a:pt x="6573" y="26229"/>
                    <a:pt x="6454" y="26480"/>
                    <a:pt x="6454" y="26753"/>
                  </a:cubicBezTo>
                  <a:lnTo>
                    <a:pt x="6454" y="26968"/>
                  </a:lnTo>
                  <a:lnTo>
                    <a:pt x="4132" y="26968"/>
                  </a:lnTo>
                  <a:lnTo>
                    <a:pt x="4132" y="27682"/>
                  </a:lnTo>
                  <a:lnTo>
                    <a:pt x="4132" y="28396"/>
                  </a:lnTo>
                  <a:lnTo>
                    <a:pt x="4132" y="28408"/>
                  </a:lnTo>
                  <a:lnTo>
                    <a:pt x="8776" y="28408"/>
                  </a:lnTo>
                  <a:lnTo>
                    <a:pt x="8776" y="28396"/>
                  </a:lnTo>
                  <a:lnTo>
                    <a:pt x="8776" y="27682"/>
                  </a:lnTo>
                  <a:lnTo>
                    <a:pt x="8776" y="26968"/>
                  </a:lnTo>
                  <a:lnTo>
                    <a:pt x="8395" y="26968"/>
                  </a:lnTo>
                  <a:lnTo>
                    <a:pt x="8395" y="26753"/>
                  </a:lnTo>
                  <a:cubicBezTo>
                    <a:pt x="8395" y="26432"/>
                    <a:pt x="8240" y="26146"/>
                    <a:pt x="8002" y="25968"/>
                  </a:cubicBezTo>
                  <a:cubicBezTo>
                    <a:pt x="8002" y="25944"/>
                    <a:pt x="7990" y="25920"/>
                    <a:pt x="7990" y="25896"/>
                  </a:cubicBezTo>
                  <a:cubicBezTo>
                    <a:pt x="7954" y="25456"/>
                    <a:pt x="7942" y="25015"/>
                    <a:pt x="7954" y="24586"/>
                  </a:cubicBezTo>
                  <a:cubicBezTo>
                    <a:pt x="7966" y="24051"/>
                    <a:pt x="8014" y="23515"/>
                    <a:pt x="8109" y="22991"/>
                  </a:cubicBezTo>
                  <a:cubicBezTo>
                    <a:pt x="8121" y="22908"/>
                    <a:pt x="8133" y="22824"/>
                    <a:pt x="8157" y="22741"/>
                  </a:cubicBezTo>
                  <a:cubicBezTo>
                    <a:pt x="8228" y="22360"/>
                    <a:pt x="8335" y="21979"/>
                    <a:pt x="8478" y="21610"/>
                  </a:cubicBezTo>
                  <a:cubicBezTo>
                    <a:pt x="8585" y="21348"/>
                    <a:pt x="8704" y="21098"/>
                    <a:pt x="8859" y="20872"/>
                  </a:cubicBezTo>
                  <a:lnTo>
                    <a:pt x="13443" y="20872"/>
                  </a:lnTo>
                  <a:cubicBezTo>
                    <a:pt x="13633" y="21098"/>
                    <a:pt x="13788" y="21348"/>
                    <a:pt x="13919" y="21610"/>
                  </a:cubicBezTo>
                  <a:cubicBezTo>
                    <a:pt x="13979" y="21717"/>
                    <a:pt x="14038" y="21836"/>
                    <a:pt x="14086" y="21955"/>
                  </a:cubicBezTo>
                  <a:cubicBezTo>
                    <a:pt x="14205" y="22289"/>
                    <a:pt x="14312" y="22646"/>
                    <a:pt x="14384" y="22991"/>
                  </a:cubicBezTo>
                  <a:cubicBezTo>
                    <a:pt x="14491" y="23515"/>
                    <a:pt x="14550" y="24051"/>
                    <a:pt x="14550" y="24586"/>
                  </a:cubicBezTo>
                  <a:cubicBezTo>
                    <a:pt x="14562" y="25027"/>
                    <a:pt x="14526" y="25479"/>
                    <a:pt x="14467" y="25908"/>
                  </a:cubicBezTo>
                  <a:cubicBezTo>
                    <a:pt x="14467" y="25920"/>
                    <a:pt x="14455" y="25932"/>
                    <a:pt x="14455" y="25944"/>
                  </a:cubicBezTo>
                  <a:cubicBezTo>
                    <a:pt x="14205" y="26122"/>
                    <a:pt x="14026" y="26420"/>
                    <a:pt x="14026" y="26753"/>
                  </a:cubicBezTo>
                  <a:lnTo>
                    <a:pt x="14026" y="26980"/>
                  </a:lnTo>
                  <a:lnTo>
                    <a:pt x="13693" y="26980"/>
                  </a:lnTo>
                  <a:lnTo>
                    <a:pt x="13693" y="27694"/>
                  </a:lnTo>
                  <a:lnTo>
                    <a:pt x="13693" y="28408"/>
                  </a:lnTo>
                  <a:lnTo>
                    <a:pt x="18336" y="28408"/>
                  </a:lnTo>
                  <a:lnTo>
                    <a:pt x="18336" y="27694"/>
                  </a:lnTo>
                  <a:lnTo>
                    <a:pt x="18336" y="26980"/>
                  </a:lnTo>
                  <a:lnTo>
                    <a:pt x="15967" y="26980"/>
                  </a:lnTo>
                  <a:lnTo>
                    <a:pt x="15967" y="26753"/>
                  </a:lnTo>
                  <a:cubicBezTo>
                    <a:pt x="15967" y="26491"/>
                    <a:pt x="15860" y="26253"/>
                    <a:pt x="15693" y="26075"/>
                  </a:cubicBezTo>
                  <a:cubicBezTo>
                    <a:pt x="15753" y="25598"/>
                    <a:pt x="15777" y="25098"/>
                    <a:pt x="15765" y="24586"/>
                  </a:cubicBezTo>
                  <a:cubicBezTo>
                    <a:pt x="15753" y="24074"/>
                    <a:pt x="15705" y="23562"/>
                    <a:pt x="15622" y="23062"/>
                  </a:cubicBezTo>
                  <a:cubicBezTo>
                    <a:pt x="15515" y="22467"/>
                    <a:pt x="15360" y="21884"/>
                    <a:pt x="15134" y="21336"/>
                  </a:cubicBezTo>
                  <a:cubicBezTo>
                    <a:pt x="15062" y="21181"/>
                    <a:pt x="14991" y="21026"/>
                    <a:pt x="14907" y="20872"/>
                  </a:cubicBezTo>
                  <a:lnTo>
                    <a:pt x="16586" y="20872"/>
                  </a:lnTo>
                  <a:lnTo>
                    <a:pt x="16586" y="13204"/>
                  </a:lnTo>
                  <a:cubicBezTo>
                    <a:pt x="16812" y="13347"/>
                    <a:pt x="17027" y="13502"/>
                    <a:pt x="17241" y="13668"/>
                  </a:cubicBezTo>
                  <a:cubicBezTo>
                    <a:pt x="17408" y="13799"/>
                    <a:pt x="17563" y="13942"/>
                    <a:pt x="17717" y="14097"/>
                  </a:cubicBezTo>
                  <a:cubicBezTo>
                    <a:pt x="17860" y="14240"/>
                    <a:pt x="17991" y="14395"/>
                    <a:pt x="18122" y="14549"/>
                  </a:cubicBezTo>
                  <a:cubicBezTo>
                    <a:pt x="18432" y="14930"/>
                    <a:pt x="18682" y="15347"/>
                    <a:pt x="18872" y="15776"/>
                  </a:cubicBezTo>
                  <a:cubicBezTo>
                    <a:pt x="19110" y="16300"/>
                    <a:pt x="19277" y="16847"/>
                    <a:pt x="19384" y="17419"/>
                  </a:cubicBezTo>
                  <a:cubicBezTo>
                    <a:pt x="19491" y="17967"/>
                    <a:pt x="19551" y="18538"/>
                    <a:pt x="19587" y="19098"/>
                  </a:cubicBezTo>
                  <a:cubicBezTo>
                    <a:pt x="19622" y="19693"/>
                    <a:pt x="19634" y="20288"/>
                    <a:pt x="19634" y="20872"/>
                  </a:cubicBezTo>
                  <a:lnTo>
                    <a:pt x="19634" y="21217"/>
                  </a:lnTo>
                  <a:cubicBezTo>
                    <a:pt x="18706" y="21479"/>
                    <a:pt x="18027" y="22324"/>
                    <a:pt x="18027" y="23336"/>
                  </a:cubicBezTo>
                  <a:lnTo>
                    <a:pt x="18027" y="24848"/>
                  </a:lnTo>
                  <a:lnTo>
                    <a:pt x="19194" y="24848"/>
                  </a:lnTo>
                  <a:lnTo>
                    <a:pt x="19194" y="23324"/>
                  </a:lnTo>
                  <a:cubicBezTo>
                    <a:pt x="19194" y="22765"/>
                    <a:pt x="19658" y="22300"/>
                    <a:pt x="20218" y="22300"/>
                  </a:cubicBezTo>
                  <a:cubicBezTo>
                    <a:pt x="20789" y="22300"/>
                    <a:pt x="21242" y="22765"/>
                    <a:pt x="21242" y="23324"/>
                  </a:cubicBezTo>
                  <a:lnTo>
                    <a:pt x="21242" y="24836"/>
                  </a:lnTo>
                  <a:lnTo>
                    <a:pt x="22420" y="24836"/>
                  </a:lnTo>
                  <a:lnTo>
                    <a:pt x="22420" y="23324"/>
                  </a:lnTo>
                  <a:cubicBezTo>
                    <a:pt x="22408" y="22324"/>
                    <a:pt x="21730" y="21467"/>
                    <a:pt x="20801" y="21217"/>
                  </a:cubicBezTo>
                  <a:cubicBezTo>
                    <a:pt x="20801" y="21098"/>
                    <a:pt x="20801" y="20979"/>
                    <a:pt x="20801" y="20860"/>
                  </a:cubicBezTo>
                  <a:cubicBezTo>
                    <a:pt x="20801" y="20229"/>
                    <a:pt x="20777" y="19598"/>
                    <a:pt x="20730" y="18979"/>
                  </a:cubicBezTo>
                  <a:cubicBezTo>
                    <a:pt x="20682" y="18324"/>
                    <a:pt x="20611" y="17681"/>
                    <a:pt x="20468" y="17050"/>
                  </a:cubicBezTo>
                  <a:cubicBezTo>
                    <a:pt x="20349" y="16478"/>
                    <a:pt x="20170" y="15907"/>
                    <a:pt x="19932" y="15359"/>
                  </a:cubicBezTo>
                  <a:cubicBezTo>
                    <a:pt x="19706" y="14835"/>
                    <a:pt x="19408" y="14335"/>
                    <a:pt x="19039" y="13847"/>
                  </a:cubicBezTo>
                  <a:cubicBezTo>
                    <a:pt x="18884" y="13657"/>
                    <a:pt x="18717" y="13454"/>
                    <a:pt x="18539" y="13264"/>
                  </a:cubicBezTo>
                  <a:cubicBezTo>
                    <a:pt x="18336" y="13049"/>
                    <a:pt x="18122" y="12859"/>
                    <a:pt x="17896" y="12668"/>
                  </a:cubicBezTo>
                  <a:cubicBezTo>
                    <a:pt x="17574" y="12418"/>
                    <a:pt x="17241" y="12204"/>
                    <a:pt x="16896" y="12013"/>
                  </a:cubicBezTo>
                  <a:lnTo>
                    <a:pt x="18027" y="12013"/>
                  </a:lnTo>
                  <a:lnTo>
                    <a:pt x="18027" y="11966"/>
                  </a:lnTo>
                  <a:lnTo>
                    <a:pt x="18027" y="11216"/>
                  </a:lnTo>
                  <a:lnTo>
                    <a:pt x="18027" y="10323"/>
                  </a:lnTo>
                  <a:lnTo>
                    <a:pt x="13169" y="10323"/>
                  </a:lnTo>
                  <a:lnTo>
                    <a:pt x="13169" y="9477"/>
                  </a:lnTo>
                  <a:lnTo>
                    <a:pt x="15741" y="9477"/>
                  </a:lnTo>
                  <a:cubicBezTo>
                    <a:pt x="16336" y="9477"/>
                    <a:pt x="16824" y="8989"/>
                    <a:pt x="16824" y="8394"/>
                  </a:cubicBezTo>
                  <a:lnTo>
                    <a:pt x="16824" y="6191"/>
                  </a:lnTo>
                  <a:cubicBezTo>
                    <a:pt x="17086" y="6191"/>
                    <a:pt x="17289" y="5989"/>
                    <a:pt x="17289" y="5727"/>
                  </a:cubicBezTo>
                  <a:lnTo>
                    <a:pt x="17289" y="5227"/>
                  </a:lnTo>
                  <a:lnTo>
                    <a:pt x="17765" y="5227"/>
                  </a:lnTo>
                  <a:lnTo>
                    <a:pt x="17765" y="4894"/>
                  </a:lnTo>
                  <a:lnTo>
                    <a:pt x="19229" y="4894"/>
                  </a:lnTo>
                  <a:cubicBezTo>
                    <a:pt x="19360" y="5358"/>
                    <a:pt x="19789" y="5691"/>
                    <a:pt x="20289" y="5691"/>
                  </a:cubicBezTo>
                  <a:cubicBezTo>
                    <a:pt x="20908" y="5691"/>
                    <a:pt x="21408" y="5191"/>
                    <a:pt x="21408" y="4572"/>
                  </a:cubicBezTo>
                  <a:cubicBezTo>
                    <a:pt x="21408" y="3965"/>
                    <a:pt x="20908" y="3465"/>
                    <a:pt x="20289" y="3465"/>
                  </a:cubicBezTo>
                  <a:cubicBezTo>
                    <a:pt x="19801" y="3465"/>
                    <a:pt x="19372" y="3786"/>
                    <a:pt x="19229" y="4239"/>
                  </a:cubicBezTo>
                  <a:lnTo>
                    <a:pt x="17765" y="4239"/>
                  </a:lnTo>
                  <a:lnTo>
                    <a:pt x="17765" y="3893"/>
                  </a:lnTo>
                  <a:lnTo>
                    <a:pt x="17289" y="3893"/>
                  </a:lnTo>
                  <a:lnTo>
                    <a:pt x="17289" y="3465"/>
                  </a:lnTo>
                  <a:cubicBezTo>
                    <a:pt x="17289" y="3203"/>
                    <a:pt x="17086" y="3000"/>
                    <a:pt x="16824" y="3000"/>
                  </a:cubicBezTo>
                  <a:lnTo>
                    <a:pt x="16824" y="1084"/>
                  </a:lnTo>
                  <a:cubicBezTo>
                    <a:pt x="16824" y="488"/>
                    <a:pt x="16336" y="0"/>
                    <a:pt x="15741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50" name="Google Shape;2450;p44"/>
            <p:cNvGrpSpPr/>
            <p:nvPr/>
          </p:nvGrpSpPr>
          <p:grpSpPr>
            <a:xfrm>
              <a:off x="4700075" y="3262363"/>
              <a:ext cx="560225" cy="709950"/>
              <a:chOff x="556300" y="1021375"/>
              <a:chExt cx="560225" cy="709950"/>
            </a:xfrm>
          </p:grpSpPr>
          <p:sp>
            <p:nvSpPr>
              <p:cNvPr id="2451" name="Google Shape;2451;p44"/>
              <p:cNvSpPr/>
              <p:nvPr/>
            </p:nvSpPr>
            <p:spPr>
              <a:xfrm>
                <a:off x="837000" y="1292525"/>
                <a:ext cx="166700" cy="70600"/>
              </a:xfrm>
              <a:custGeom>
                <a:avLst/>
                <a:gdLst/>
                <a:ahLst/>
                <a:cxnLst/>
                <a:rect l="l" t="t" r="r" b="b"/>
                <a:pathLst>
                  <a:path w="6668" h="2824" extrusionOk="0">
                    <a:moveTo>
                      <a:pt x="207" y="0"/>
                    </a:moveTo>
                    <a:cubicBezTo>
                      <a:pt x="138" y="0"/>
                      <a:pt x="69" y="1"/>
                      <a:pt x="0" y="2"/>
                    </a:cubicBezTo>
                    <a:lnTo>
                      <a:pt x="412" y="2"/>
                    </a:lnTo>
                    <a:cubicBezTo>
                      <a:pt x="343" y="1"/>
                      <a:pt x="275" y="0"/>
                      <a:pt x="207" y="0"/>
                    </a:cubicBezTo>
                    <a:close/>
                    <a:moveTo>
                      <a:pt x="412" y="2"/>
                    </a:moveTo>
                    <a:cubicBezTo>
                      <a:pt x="425" y="2"/>
                      <a:pt x="439" y="2"/>
                      <a:pt x="452" y="2"/>
                    </a:cubicBezTo>
                    <a:lnTo>
                      <a:pt x="452" y="2"/>
                    </a:lnTo>
                    <a:cubicBezTo>
                      <a:pt x="449" y="2"/>
                      <a:pt x="445" y="2"/>
                      <a:pt x="441" y="2"/>
                    </a:cubicBezTo>
                    <a:close/>
                    <a:moveTo>
                      <a:pt x="452" y="2"/>
                    </a:moveTo>
                    <a:cubicBezTo>
                      <a:pt x="1156" y="37"/>
                      <a:pt x="1188" y="1085"/>
                      <a:pt x="548" y="1168"/>
                    </a:cubicBezTo>
                    <a:cubicBezTo>
                      <a:pt x="2513" y="1204"/>
                      <a:pt x="4477" y="1573"/>
                      <a:pt x="6013" y="2823"/>
                    </a:cubicBezTo>
                    <a:lnTo>
                      <a:pt x="6668" y="1823"/>
                    </a:lnTo>
                    <a:cubicBezTo>
                      <a:pt x="4941" y="442"/>
                      <a:pt x="2651" y="30"/>
                      <a:pt x="452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" name="Google Shape;2452;p44"/>
              <p:cNvSpPr/>
              <p:nvPr/>
            </p:nvSpPr>
            <p:spPr>
              <a:xfrm>
                <a:off x="987325" y="1338100"/>
                <a:ext cx="449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798" h="1870" extrusionOk="0">
                    <a:moveTo>
                      <a:pt x="655" y="0"/>
                    </a:moveTo>
                    <a:lnTo>
                      <a:pt x="0" y="988"/>
                    </a:lnTo>
                    <a:cubicBezTo>
                      <a:pt x="167" y="1119"/>
                      <a:pt x="322" y="1262"/>
                      <a:pt x="476" y="1417"/>
                    </a:cubicBezTo>
                    <a:cubicBezTo>
                      <a:pt x="619" y="1560"/>
                      <a:pt x="750" y="1715"/>
                      <a:pt x="881" y="1869"/>
                    </a:cubicBezTo>
                    <a:lnTo>
                      <a:pt x="1798" y="1179"/>
                    </a:lnTo>
                    <a:cubicBezTo>
                      <a:pt x="1643" y="988"/>
                      <a:pt x="1476" y="786"/>
                      <a:pt x="1298" y="595"/>
                    </a:cubicBezTo>
                    <a:cubicBezTo>
                      <a:pt x="1095" y="381"/>
                      <a:pt x="881" y="179"/>
                      <a:pt x="6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" name="Google Shape;2453;p44"/>
              <p:cNvSpPr/>
              <p:nvPr/>
            </p:nvSpPr>
            <p:spPr>
              <a:xfrm>
                <a:off x="1009350" y="1367550"/>
                <a:ext cx="45250" cy="47950"/>
              </a:xfrm>
              <a:custGeom>
                <a:avLst/>
                <a:gdLst/>
                <a:ahLst/>
                <a:cxnLst/>
                <a:rect l="l" t="t" r="r" b="b"/>
                <a:pathLst>
                  <a:path w="1810" h="1918" extrusionOk="0">
                    <a:moveTo>
                      <a:pt x="917" y="1"/>
                    </a:moveTo>
                    <a:lnTo>
                      <a:pt x="0" y="691"/>
                    </a:lnTo>
                    <a:cubicBezTo>
                      <a:pt x="310" y="1084"/>
                      <a:pt x="548" y="1489"/>
                      <a:pt x="750" y="1918"/>
                    </a:cubicBezTo>
                    <a:lnTo>
                      <a:pt x="1810" y="1513"/>
                    </a:lnTo>
                    <a:cubicBezTo>
                      <a:pt x="1584" y="989"/>
                      <a:pt x="1286" y="489"/>
                      <a:pt x="91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" name="Google Shape;2454;p44"/>
              <p:cNvSpPr/>
              <p:nvPr/>
            </p:nvSpPr>
            <p:spPr>
              <a:xfrm>
                <a:off x="823600" y="1321725"/>
                <a:ext cx="137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49" h="13" extrusionOk="0">
                    <a:moveTo>
                      <a:pt x="1" y="0"/>
                    </a:moveTo>
                    <a:cubicBezTo>
                      <a:pt x="36" y="0"/>
                      <a:pt x="72" y="12"/>
                      <a:pt x="108" y="12"/>
                    </a:cubicBezTo>
                    <a:cubicBezTo>
                      <a:pt x="251" y="0"/>
                      <a:pt x="405" y="0"/>
                      <a:pt x="548" y="0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" name="Google Shape;2455;p44"/>
              <p:cNvSpPr/>
              <p:nvPr/>
            </p:nvSpPr>
            <p:spPr>
              <a:xfrm>
                <a:off x="1028100" y="1405350"/>
                <a:ext cx="399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1596" h="2061" extrusionOk="0">
                    <a:moveTo>
                      <a:pt x="1060" y="1"/>
                    </a:moveTo>
                    <a:lnTo>
                      <a:pt x="0" y="406"/>
                    </a:lnTo>
                    <a:cubicBezTo>
                      <a:pt x="238" y="942"/>
                      <a:pt x="405" y="1489"/>
                      <a:pt x="512" y="2061"/>
                    </a:cubicBezTo>
                    <a:lnTo>
                      <a:pt x="1596" y="1692"/>
                    </a:lnTo>
                    <a:cubicBezTo>
                      <a:pt x="1477" y="1108"/>
                      <a:pt x="1298" y="549"/>
                      <a:pt x="106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" name="Google Shape;2456;p44"/>
              <p:cNvSpPr/>
              <p:nvPr/>
            </p:nvSpPr>
            <p:spPr>
              <a:xfrm>
                <a:off x="1047150" y="1542875"/>
                <a:ext cx="29175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167" h="1275" extrusionOk="0">
                    <a:moveTo>
                      <a:pt x="0" y="1"/>
                    </a:moveTo>
                    <a:lnTo>
                      <a:pt x="0" y="703"/>
                    </a:lnTo>
                    <a:cubicBezTo>
                      <a:pt x="0" y="1084"/>
                      <a:pt x="292" y="1275"/>
                      <a:pt x="584" y="1275"/>
                    </a:cubicBezTo>
                    <a:cubicBezTo>
                      <a:pt x="875" y="1275"/>
                      <a:pt x="1167" y="1084"/>
                      <a:pt x="1167" y="703"/>
                    </a:cubicBezTo>
                    <a:cubicBezTo>
                      <a:pt x="1167" y="477"/>
                      <a:pt x="1167" y="239"/>
                      <a:pt x="116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" name="Google Shape;2457;p44"/>
              <p:cNvSpPr/>
              <p:nvPr/>
            </p:nvSpPr>
            <p:spPr>
              <a:xfrm>
                <a:off x="1045950" y="1495850"/>
                <a:ext cx="303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1882" extrusionOk="0">
                    <a:moveTo>
                      <a:pt x="1155" y="0"/>
                    </a:moveTo>
                    <a:lnTo>
                      <a:pt x="1" y="120"/>
                    </a:lnTo>
                    <a:cubicBezTo>
                      <a:pt x="36" y="703"/>
                      <a:pt x="48" y="1298"/>
                      <a:pt x="48" y="1882"/>
                    </a:cubicBezTo>
                    <a:lnTo>
                      <a:pt x="1215" y="1882"/>
                    </a:lnTo>
                    <a:cubicBezTo>
                      <a:pt x="1215" y="1251"/>
                      <a:pt x="1191" y="620"/>
                      <a:pt x="11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" name="Google Shape;2458;p44"/>
              <p:cNvSpPr/>
              <p:nvPr/>
            </p:nvSpPr>
            <p:spPr>
              <a:xfrm>
                <a:off x="1040900" y="1447625"/>
                <a:ext cx="3365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2049" extrusionOk="0">
                    <a:moveTo>
                      <a:pt x="1084" y="1"/>
                    </a:moveTo>
                    <a:lnTo>
                      <a:pt x="0" y="370"/>
                    </a:lnTo>
                    <a:cubicBezTo>
                      <a:pt x="107" y="917"/>
                      <a:pt x="167" y="1477"/>
                      <a:pt x="203" y="2049"/>
                    </a:cubicBezTo>
                    <a:lnTo>
                      <a:pt x="1346" y="1929"/>
                    </a:lnTo>
                    <a:cubicBezTo>
                      <a:pt x="1310" y="1275"/>
                      <a:pt x="1227" y="632"/>
                      <a:pt x="10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" name="Google Shape;2459;p44"/>
              <p:cNvSpPr/>
              <p:nvPr/>
            </p:nvSpPr>
            <p:spPr>
              <a:xfrm>
                <a:off x="599475" y="1447625"/>
                <a:ext cx="3425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1370" h="2049" extrusionOk="0">
                    <a:moveTo>
                      <a:pt x="250" y="1"/>
                    </a:moveTo>
                    <a:cubicBezTo>
                      <a:pt x="119" y="632"/>
                      <a:pt x="48" y="1275"/>
                      <a:pt x="0" y="1929"/>
                    </a:cubicBezTo>
                    <a:lnTo>
                      <a:pt x="1155" y="2049"/>
                    </a:lnTo>
                    <a:cubicBezTo>
                      <a:pt x="1191" y="1477"/>
                      <a:pt x="1262" y="917"/>
                      <a:pt x="1369" y="370"/>
                    </a:cubicBezTo>
                    <a:lnTo>
                      <a:pt x="2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" name="Google Shape;2460;p44"/>
              <p:cNvSpPr/>
              <p:nvPr/>
            </p:nvSpPr>
            <p:spPr>
              <a:xfrm>
                <a:off x="597975" y="1495850"/>
                <a:ext cx="30400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1882" extrusionOk="0">
                    <a:moveTo>
                      <a:pt x="60" y="0"/>
                    </a:moveTo>
                    <a:cubicBezTo>
                      <a:pt x="13" y="632"/>
                      <a:pt x="1" y="1263"/>
                      <a:pt x="1" y="1882"/>
                    </a:cubicBezTo>
                    <a:lnTo>
                      <a:pt x="1167" y="1882"/>
                    </a:lnTo>
                    <a:cubicBezTo>
                      <a:pt x="1167" y="1298"/>
                      <a:pt x="1179" y="703"/>
                      <a:pt x="1215" y="120"/>
                    </a:cubicBez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" name="Google Shape;2461;p44"/>
              <p:cNvSpPr/>
              <p:nvPr/>
            </p:nvSpPr>
            <p:spPr>
              <a:xfrm>
                <a:off x="605725" y="1405350"/>
                <a:ext cx="411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2061" extrusionOk="0">
                    <a:moveTo>
                      <a:pt x="536" y="1"/>
                    </a:moveTo>
                    <a:cubicBezTo>
                      <a:pt x="298" y="537"/>
                      <a:pt x="131" y="1108"/>
                      <a:pt x="0" y="1692"/>
                    </a:cubicBezTo>
                    <a:lnTo>
                      <a:pt x="1119" y="2061"/>
                    </a:lnTo>
                    <a:cubicBezTo>
                      <a:pt x="1238" y="1501"/>
                      <a:pt x="1405" y="942"/>
                      <a:pt x="1643" y="418"/>
                    </a:cubicBezTo>
                    <a:lnTo>
                      <a:pt x="5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" name="Google Shape;2462;p44"/>
              <p:cNvSpPr/>
              <p:nvPr/>
            </p:nvSpPr>
            <p:spPr>
              <a:xfrm>
                <a:off x="597975" y="1542875"/>
                <a:ext cx="29200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168" h="1275" extrusionOk="0">
                    <a:moveTo>
                      <a:pt x="1" y="1"/>
                    </a:moveTo>
                    <a:cubicBezTo>
                      <a:pt x="1" y="239"/>
                      <a:pt x="1" y="477"/>
                      <a:pt x="1" y="703"/>
                    </a:cubicBezTo>
                    <a:cubicBezTo>
                      <a:pt x="1" y="1084"/>
                      <a:pt x="292" y="1275"/>
                      <a:pt x="584" y="1275"/>
                    </a:cubicBezTo>
                    <a:cubicBezTo>
                      <a:pt x="876" y="1275"/>
                      <a:pt x="1167" y="1084"/>
                      <a:pt x="1167" y="703"/>
                    </a:cubicBezTo>
                    <a:lnTo>
                      <a:pt x="116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" name="Google Shape;2463;p44"/>
              <p:cNvSpPr/>
              <p:nvPr/>
            </p:nvSpPr>
            <p:spPr>
              <a:xfrm>
                <a:off x="641725" y="1338400"/>
                <a:ext cx="452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1870" extrusionOk="0">
                    <a:moveTo>
                      <a:pt x="1168" y="0"/>
                    </a:moveTo>
                    <a:cubicBezTo>
                      <a:pt x="941" y="179"/>
                      <a:pt x="715" y="369"/>
                      <a:pt x="513" y="583"/>
                    </a:cubicBezTo>
                    <a:cubicBezTo>
                      <a:pt x="322" y="774"/>
                      <a:pt x="156" y="964"/>
                      <a:pt x="1" y="1167"/>
                    </a:cubicBezTo>
                    <a:lnTo>
                      <a:pt x="941" y="1869"/>
                    </a:lnTo>
                    <a:cubicBezTo>
                      <a:pt x="1061" y="1715"/>
                      <a:pt x="1192" y="1560"/>
                      <a:pt x="1334" y="1405"/>
                    </a:cubicBezTo>
                    <a:cubicBezTo>
                      <a:pt x="1489" y="1250"/>
                      <a:pt x="1644" y="1107"/>
                      <a:pt x="1811" y="976"/>
                    </a:cubicBez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" name="Google Shape;2464;p44"/>
              <p:cNvSpPr/>
              <p:nvPr/>
            </p:nvSpPr>
            <p:spPr>
              <a:xfrm>
                <a:off x="837300" y="1321725"/>
                <a:ext cx="134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37" h="13" extrusionOk="0">
                    <a:moveTo>
                      <a:pt x="0" y="0"/>
                    </a:moveTo>
                    <a:cubicBezTo>
                      <a:pt x="143" y="0"/>
                      <a:pt x="286" y="0"/>
                      <a:pt x="429" y="12"/>
                    </a:cubicBezTo>
                    <a:cubicBezTo>
                      <a:pt x="465" y="12"/>
                      <a:pt x="500" y="0"/>
                      <a:pt x="536" y="0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" name="Google Shape;2465;p44"/>
              <p:cNvSpPr/>
              <p:nvPr/>
            </p:nvSpPr>
            <p:spPr>
              <a:xfrm>
                <a:off x="619125" y="1367550"/>
                <a:ext cx="46150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930" extrusionOk="0">
                    <a:moveTo>
                      <a:pt x="905" y="1"/>
                    </a:moveTo>
                    <a:cubicBezTo>
                      <a:pt x="524" y="465"/>
                      <a:pt x="226" y="977"/>
                      <a:pt x="0" y="1513"/>
                    </a:cubicBezTo>
                    <a:lnTo>
                      <a:pt x="1107" y="1930"/>
                    </a:lnTo>
                    <a:cubicBezTo>
                      <a:pt x="1298" y="1501"/>
                      <a:pt x="1548" y="1096"/>
                      <a:pt x="1845" y="703"/>
                    </a:cubicBezTo>
                    <a:lnTo>
                      <a:pt x="90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" name="Google Shape;2466;p44"/>
              <p:cNvSpPr/>
              <p:nvPr/>
            </p:nvSpPr>
            <p:spPr>
              <a:xfrm>
                <a:off x="670900" y="1292525"/>
                <a:ext cx="166125" cy="70300"/>
              </a:xfrm>
              <a:custGeom>
                <a:avLst/>
                <a:gdLst/>
                <a:ahLst/>
                <a:cxnLst/>
                <a:rect l="l" t="t" r="r" b="b"/>
                <a:pathLst>
                  <a:path w="6645" h="2812" extrusionOk="0">
                    <a:moveTo>
                      <a:pt x="6446" y="1"/>
                    </a:moveTo>
                    <a:cubicBezTo>
                      <a:pt x="6380" y="1"/>
                      <a:pt x="6315" y="1"/>
                      <a:pt x="6249" y="2"/>
                    </a:cubicBezTo>
                    <a:lnTo>
                      <a:pt x="6644" y="2"/>
                    </a:lnTo>
                    <a:cubicBezTo>
                      <a:pt x="6578" y="1"/>
                      <a:pt x="6512" y="1"/>
                      <a:pt x="6446" y="1"/>
                    </a:cubicBezTo>
                    <a:close/>
                    <a:moveTo>
                      <a:pt x="6216" y="2"/>
                    </a:moveTo>
                    <a:cubicBezTo>
                      <a:pt x="6211" y="2"/>
                      <a:pt x="6207" y="2"/>
                      <a:pt x="6203" y="2"/>
                    </a:cubicBezTo>
                    <a:lnTo>
                      <a:pt x="6203" y="2"/>
                    </a:lnTo>
                    <a:cubicBezTo>
                      <a:pt x="6218" y="2"/>
                      <a:pt x="6234" y="2"/>
                      <a:pt x="6249" y="2"/>
                    </a:cubicBezTo>
                    <a:close/>
                    <a:moveTo>
                      <a:pt x="6203" y="2"/>
                    </a:moveTo>
                    <a:lnTo>
                      <a:pt x="6203" y="2"/>
                    </a:lnTo>
                    <a:cubicBezTo>
                      <a:pt x="3979" y="31"/>
                      <a:pt x="1754" y="462"/>
                      <a:pt x="1" y="1835"/>
                    </a:cubicBezTo>
                    <a:lnTo>
                      <a:pt x="644" y="2811"/>
                    </a:lnTo>
                    <a:cubicBezTo>
                      <a:pt x="2144" y="1549"/>
                      <a:pt x="4156" y="1204"/>
                      <a:pt x="6109" y="1168"/>
                    </a:cubicBezTo>
                    <a:cubicBezTo>
                      <a:pt x="5470" y="1074"/>
                      <a:pt x="5501" y="38"/>
                      <a:pt x="6203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" name="Google Shape;2467;p44"/>
              <p:cNvSpPr/>
              <p:nvPr/>
            </p:nvSpPr>
            <p:spPr>
              <a:xfrm>
                <a:off x="807525" y="1292550"/>
                <a:ext cx="59250" cy="29200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1168" extrusionOk="0">
                    <a:moveTo>
                      <a:pt x="751" y="1"/>
                    </a:moveTo>
                    <a:cubicBezTo>
                      <a:pt x="36" y="24"/>
                      <a:pt x="1" y="1072"/>
                      <a:pt x="644" y="1167"/>
                    </a:cubicBezTo>
                    <a:lnTo>
                      <a:pt x="1191" y="1167"/>
                    </a:lnTo>
                    <a:cubicBezTo>
                      <a:pt x="1281" y="1161"/>
                      <a:pt x="1370" y="1158"/>
                      <a:pt x="1459" y="1158"/>
                    </a:cubicBezTo>
                    <a:cubicBezTo>
                      <a:pt x="1548" y="1158"/>
                      <a:pt x="1638" y="1161"/>
                      <a:pt x="1727" y="1167"/>
                    </a:cubicBezTo>
                    <a:cubicBezTo>
                      <a:pt x="2370" y="1084"/>
                      <a:pt x="2334" y="24"/>
                      <a:pt x="1620" y="1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" name="Google Shape;2468;p44"/>
              <p:cNvSpPr/>
              <p:nvPr/>
            </p:nvSpPr>
            <p:spPr>
              <a:xfrm>
                <a:off x="917950" y="1635750"/>
                <a:ext cx="32775" cy="40500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1620" extrusionOk="0">
                    <a:moveTo>
                      <a:pt x="84" y="0"/>
                    </a:moveTo>
                    <a:cubicBezTo>
                      <a:pt x="96" y="453"/>
                      <a:pt x="60" y="893"/>
                      <a:pt x="1" y="1334"/>
                    </a:cubicBezTo>
                    <a:lnTo>
                      <a:pt x="1215" y="1620"/>
                    </a:lnTo>
                    <a:cubicBezTo>
                      <a:pt x="1287" y="1108"/>
                      <a:pt x="1311" y="560"/>
                      <a:pt x="12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" name="Google Shape;2469;p44"/>
              <p:cNvSpPr/>
              <p:nvPr/>
            </p:nvSpPr>
            <p:spPr>
              <a:xfrm>
                <a:off x="723600" y="1635750"/>
                <a:ext cx="32450" cy="40200"/>
              </a:xfrm>
              <a:custGeom>
                <a:avLst/>
                <a:gdLst/>
                <a:ahLst/>
                <a:cxnLst/>
                <a:rect l="l" t="t" r="r" b="b"/>
                <a:pathLst>
                  <a:path w="1298" h="1608" extrusionOk="0">
                    <a:moveTo>
                      <a:pt x="12" y="0"/>
                    </a:moveTo>
                    <a:cubicBezTo>
                      <a:pt x="0" y="560"/>
                      <a:pt x="36" y="1108"/>
                      <a:pt x="83" y="1608"/>
                    </a:cubicBezTo>
                    <a:lnTo>
                      <a:pt x="1298" y="1322"/>
                    </a:lnTo>
                    <a:cubicBezTo>
                      <a:pt x="1262" y="881"/>
                      <a:pt x="1250" y="441"/>
                      <a:pt x="126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" name="Google Shape;2470;p44"/>
              <p:cNvSpPr/>
              <p:nvPr/>
            </p:nvSpPr>
            <p:spPr>
              <a:xfrm>
                <a:off x="904275" y="1554775"/>
                <a:ext cx="42575" cy="4320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728" extrusionOk="0">
                    <a:moveTo>
                      <a:pt x="1215" y="1"/>
                    </a:moveTo>
                    <a:lnTo>
                      <a:pt x="0" y="263"/>
                    </a:lnTo>
                    <a:cubicBezTo>
                      <a:pt x="60" y="382"/>
                      <a:pt x="119" y="501"/>
                      <a:pt x="167" y="620"/>
                    </a:cubicBezTo>
                    <a:cubicBezTo>
                      <a:pt x="298" y="953"/>
                      <a:pt x="393" y="1299"/>
                      <a:pt x="465" y="1656"/>
                    </a:cubicBezTo>
                    <a:lnTo>
                      <a:pt x="1703" y="1727"/>
                    </a:lnTo>
                    <a:cubicBezTo>
                      <a:pt x="1596" y="1120"/>
                      <a:pt x="1441" y="537"/>
                      <a:pt x="12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" name="Google Shape;2471;p44"/>
              <p:cNvSpPr/>
              <p:nvPr/>
            </p:nvSpPr>
            <p:spPr>
              <a:xfrm>
                <a:off x="726575" y="1554500"/>
                <a:ext cx="417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727" extrusionOk="0">
                    <a:moveTo>
                      <a:pt x="405" y="0"/>
                    </a:moveTo>
                    <a:cubicBezTo>
                      <a:pt x="214" y="548"/>
                      <a:pt x="84" y="1131"/>
                      <a:pt x="0" y="1726"/>
                    </a:cubicBezTo>
                    <a:lnTo>
                      <a:pt x="1298" y="1667"/>
                    </a:lnTo>
                    <a:cubicBezTo>
                      <a:pt x="1310" y="1584"/>
                      <a:pt x="1322" y="1488"/>
                      <a:pt x="1346" y="1405"/>
                    </a:cubicBezTo>
                    <a:cubicBezTo>
                      <a:pt x="1417" y="1036"/>
                      <a:pt x="1524" y="655"/>
                      <a:pt x="1667" y="274"/>
                    </a:cubicBezTo>
                    <a:lnTo>
                      <a:pt x="40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" name="Google Shape;2472;p44"/>
              <p:cNvSpPr/>
              <p:nvPr/>
            </p:nvSpPr>
            <p:spPr>
              <a:xfrm>
                <a:off x="725675" y="1668775"/>
                <a:ext cx="34075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1363" h="1484" extrusionOk="0">
                    <a:moveTo>
                      <a:pt x="1215" y="1"/>
                    </a:moveTo>
                    <a:lnTo>
                      <a:pt x="0" y="287"/>
                    </a:lnTo>
                    <a:cubicBezTo>
                      <a:pt x="24" y="561"/>
                      <a:pt x="48" y="823"/>
                      <a:pt x="84" y="1061"/>
                    </a:cubicBezTo>
                    <a:cubicBezTo>
                      <a:pt x="127" y="1355"/>
                      <a:pt x="346" y="1483"/>
                      <a:pt x="587" y="1483"/>
                    </a:cubicBezTo>
                    <a:cubicBezTo>
                      <a:pt x="950" y="1483"/>
                      <a:pt x="1363" y="1194"/>
                      <a:pt x="1298" y="751"/>
                    </a:cubicBezTo>
                    <a:cubicBezTo>
                      <a:pt x="1263" y="501"/>
                      <a:pt x="1239" y="251"/>
                      <a:pt x="1215" y="1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" name="Google Shape;2473;p44"/>
              <p:cNvSpPr/>
              <p:nvPr/>
            </p:nvSpPr>
            <p:spPr>
              <a:xfrm>
                <a:off x="912350" y="1669075"/>
                <a:ext cx="36000" cy="36800"/>
              </a:xfrm>
              <a:custGeom>
                <a:avLst/>
                <a:gdLst/>
                <a:ahLst/>
                <a:cxnLst/>
                <a:rect l="l" t="t" r="r" b="b"/>
                <a:pathLst>
                  <a:path w="1440" h="1472" extrusionOk="0">
                    <a:moveTo>
                      <a:pt x="225" y="1"/>
                    </a:moveTo>
                    <a:cubicBezTo>
                      <a:pt x="189" y="251"/>
                      <a:pt x="142" y="501"/>
                      <a:pt x="94" y="739"/>
                    </a:cubicBezTo>
                    <a:cubicBezTo>
                      <a:pt x="1" y="1182"/>
                      <a:pt x="398" y="1471"/>
                      <a:pt x="765" y="1471"/>
                    </a:cubicBezTo>
                    <a:cubicBezTo>
                      <a:pt x="1010" y="1471"/>
                      <a:pt x="1242" y="1343"/>
                      <a:pt x="1308" y="1049"/>
                    </a:cubicBezTo>
                    <a:cubicBezTo>
                      <a:pt x="1356" y="811"/>
                      <a:pt x="1404" y="549"/>
                      <a:pt x="1439" y="287"/>
                    </a:cubicBezTo>
                    <a:lnTo>
                      <a:pt x="225" y="1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4" name="Google Shape;2474;p44"/>
              <p:cNvSpPr/>
              <p:nvPr/>
            </p:nvSpPr>
            <p:spPr>
              <a:xfrm>
                <a:off x="915875" y="1596150"/>
                <a:ext cx="34550" cy="39625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158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8" y="525"/>
                      <a:pt x="167" y="1061"/>
                      <a:pt x="167" y="1584"/>
                    </a:cubicBezTo>
                    <a:lnTo>
                      <a:pt x="1382" y="1584"/>
                    </a:lnTo>
                    <a:cubicBezTo>
                      <a:pt x="1370" y="1084"/>
                      <a:pt x="1322" y="572"/>
                      <a:pt x="1239" y="7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" name="Google Shape;2475;p44"/>
              <p:cNvSpPr/>
              <p:nvPr/>
            </p:nvSpPr>
            <p:spPr>
              <a:xfrm>
                <a:off x="723900" y="1596150"/>
                <a:ext cx="35125" cy="39625"/>
              </a:xfrm>
              <a:custGeom>
                <a:avLst/>
                <a:gdLst/>
                <a:ahLst/>
                <a:cxnLst/>
                <a:rect l="l" t="t" r="r" b="b"/>
                <a:pathLst>
                  <a:path w="1405" h="1585" extrusionOk="0">
                    <a:moveTo>
                      <a:pt x="1405" y="1"/>
                    </a:moveTo>
                    <a:lnTo>
                      <a:pt x="107" y="72"/>
                    </a:lnTo>
                    <a:cubicBezTo>
                      <a:pt x="36" y="572"/>
                      <a:pt x="0" y="1084"/>
                      <a:pt x="0" y="1584"/>
                    </a:cubicBezTo>
                    <a:lnTo>
                      <a:pt x="1250" y="1584"/>
                    </a:lnTo>
                    <a:cubicBezTo>
                      <a:pt x="1262" y="1049"/>
                      <a:pt x="1322" y="525"/>
                      <a:pt x="140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" name="Google Shape;2476;p44"/>
              <p:cNvSpPr/>
              <p:nvPr/>
            </p:nvSpPr>
            <p:spPr>
              <a:xfrm>
                <a:off x="736675" y="1484225"/>
                <a:ext cx="197975" cy="77425"/>
              </a:xfrm>
              <a:custGeom>
                <a:avLst/>
                <a:gdLst/>
                <a:ahLst/>
                <a:cxnLst/>
                <a:rect l="l" t="t" r="r" b="b"/>
                <a:pathLst>
                  <a:path w="7919" h="3097" extrusionOk="0">
                    <a:moveTo>
                      <a:pt x="3934" y="0"/>
                    </a:moveTo>
                    <a:cubicBezTo>
                      <a:pt x="3730" y="0"/>
                      <a:pt x="3519" y="12"/>
                      <a:pt x="3299" y="37"/>
                    </a:cubicBezTo>
                    <a:cubicBezTo>
                      <a:pt x="1525" y="227"/>
                      <a:pt x="525" y="1370"/>
                      <a:pt x="1" y="2811"/>
                    </a:cubicBezTo>
                    <a:lnTo>
                      <a:pt x="1263" y="3097"/>
                    </a:lnTo>
                    <a:cubicBezTo>
                      <a:pt x="1608" y="2228"/>
                      <a:pt x="2180" y="1466"/>
                      <a:pt x="3204" y="1227"/>
                    </a:cubicBezTo>
                    <a:cubicBezTo>
                      <a:pt x="3434" y="1174"/>
                      <a:pt x="3658" y="1149"/>
                      <a:pt x="3875" y="1149"/>
                    </a:cubicBezTo>
                    <a:cubicBezTo>
                      <a:pt x="5157" y="1149"/>
                      <a:pt x="6175" y="2026"/>
                      <a:pt x="6704" y="3085"/>
                    </a:cubicBezTo>
                    <a:lnTo>
                      <a:pt x="7919" y="2823"/>
                    </a:lnTo>
                    <a:cubicBezTo>
                      <a:pt x="7247" y="1219"/>
                      <a:pt x="5993" y="0"/>
                      <a:pt x="39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" name="Google Shape;2477;p44"/>
              <p:cNvSpPr/>
              <p:nvPr/>
            </p:nvSpPr>
            <p:spPr>
              <a:xfrm>
                <a:off x="703350" y="1279450"/>
                <a:ext cx="267625" cy="263450"/>
              </a:xfrm>
              <a:custGeom>
                <a:avLst/>
                <a:gdLst/>
                <a:ahLst/>
                <a:cxnLst/>
                <a:rect l="l" t="t" r="r" b="b"/>
                <a:pathLst>
                  <a:path w="10705" h="10538" extrusionOk="0">
                    <a:moveTo>
                      <a:pt x="0" y="1"/>
                    </a:moveTo>
                    <a:lnTo>
                      <a:pt x="0" y="10538"/>
                    </a:lnTo>
                    <a:lnTo>
                      <a:pt x="10704" y="10538"/>
                    </a:lnTo>
                    <a:lnTo>
                      <a:pt x="1070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" name="Google Shape;2478;p44"/>
              <p:cNvSpPr/>
              <p:nvPr/>
            </p:nvSpPr>
            <p:spPr>
              <a:xfrm>
                <a:off x="788775" y="1237775"/>
                <a:ext cx="96775" cy="64025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2561" extrusionOk="0">
                    <a:moveTo>
                      <a:pt x="1" y="1"/>
                    </a:moveTo>
                    <a:lnTo>
                      <a:pt x="1" y="2561"/>
                    </a:lnTo>
                    <a:lnTo>
                      <a:pt x="3870" y="2561"/>
                    </a:lnTo>
                    <a:lnTo>
                      <a:pt x="38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" name="Google Shape;2479;p44"/>
              <p:cNvSpPr/>
              <p:nvPr/>
            </p:nvSpPr>
            <p:spPr>
              <a:xfrm>
                <a:off x="988500" y="1127350"/>
                <a:ext cx="75325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644" extrusionOk="0">
                    <a:moveTo>
                      <a:pt x="1" y="1"/>
                    </a:moveTo>
                    <a:lnTo>
                      <a:pt x="1" y="644"/>
                    </a:lnTo>
                    <a:lnTo>
                      <a:pt x="3013" y="644"/>
                    </a:lnTo>
                    <a:lnTo>
                      <a:pt x="30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" name="Google Shape;2480;p44"/>
              <p:cNvSpPr/>
              <p:nvPr/>
            </p:nvSpPr>
            <p:spPr>
              <a:xfrm>
                <a:off x="976900" y="1118725"/>
                <a:ext cx="23825" cy="33350"/>
              </a:xfrm>
              <a:custGeom>
                <a:avLst/>
                <a:gdLst/>
                <a:ahLst/>
                <a:cxnLst/>
                <a:rect l="l" t="t" r="r" b="b"/>
                <a:pathLst>
                  <a:path w="953" h="1334" extrusionOk="0">
                    <a:moveTo>
                      <a:pt x="0" y="0"/>
                    </a:moveTo>
                    <a:lnTo>
                      <a:pt x="0" y="1334"/>
                    </a:lnTo>
                    <a:lnTo>
                      <a:pt x="953" y="1334"/>
                    </a:lnTo>
                    <a:lnTo>
                      <a:pt x="95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" name="Google Shape;2481;p44"/>
              <p:cNvSpPr/>
              <p:nvPr/>
            </p:nvSpPr>
            <p:spPr>
              <a:xfrm>
                <a:off x="965275" y="1096400"/>
                <a:ext cx="23250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3192" extrusionOk="0">
                    <a:moveTo>
                      <a:pt x="465" y="0"/>
                    </a:moveTo>
                    <a:cubicBezTo>
                      <a:pt x="215" y="0"/>
                      <a:pt x="1" y="203"/>
                      <a:pt x="1" y="465"/>
                    </a:cubicBezTo>
                    <a:lnTo>
                      <a:pt x="1" y="2727"/>
                    </a:lnTo>
                    <a:cubicBezTo>
                      <a:pt x="1" y="2977"/>
                      <a:pt x="215" y="3191"/>
                      <a:pt x="465" y="3191"/>
                    </a:cubicBezTo>
                    <a:cubicBezTo>
                      <a:pt x="727" y="3191"/>
                      <a:pt x="930" y="2977"/>
                      <a:pt x="930" y="2727"/>
                    </a:cubicBezTo>
                    <a:lnTo>
                      <a:pt x="930" y="465"/>
                    </a:lnTo>
                    <a:cubicBezTo>
                      <a:pt x="930" y="203"/>
                      <a:pt x="727" y="0"/>
                      <a:pt x="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4"/>
              <p:cNvSpPr/>
              <p:nvPr/>
            </p:nvSpPr>
            <p:spPr>
              <a:xfrm>
                <a:off x="1035825" y="1108000"/>
                <a:ext cx="55700" cy="55700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2228" extrusionOk="0">
                    <a:moveTo>
                      <a:pt x="1120" y="1"/>
                    </a:moveTo>
                    <a:cubicBezTo>
                      <a:pt x="501" y="1"/>
                      <a:pt x="1" y="501"/>
                      <a:pt x="1" y="1108"/>
                    </a:cubicBezTo>
                    <a:cubicBezTo>
                      <a:pt x="1" y="1727"/>
                      <a:pt x="501" y="2227"/>
                      <a:pt x="1120" y="2227"/>
                    </a:cubicBezTo>
                    <a:cubicBezTo>
                      <a:pt x="1727" y="2227"/>
                      <a:pt x="2227" y="1727"/>
                      <a:pt x="2227" y="1108"/>
                    </a:cubicBezTo>
                    <a:cubicBezTo>
                      <a:pt x="2227" y="501"/>
                      <a:pt x="1727" y="1"/>
                      <a:pt x="11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3" name="Google Shape;2483;p44"/>
              <p:cNvSpPr/>
              <p:nvPr/>
            </p:nvSpPr>
            <p:spPr>
              <a:xfrm>
                <a:off x="1063800" y="1108000"/>
                <a:ext cx="27725" cy="55700"/>
              </a:xfrm>
              <a:custGeom>
                <a:avLst/>
                <a:gdLst/>
                <a:ahLst/>
                <a:cxnLst/>
                <a:rect l="l" t="t" r="r" b="b"/>
                <a:pathLst>
                  <a:path w="1109" h="2228" extrusionOk="0">
                    <a:moveTo>
                      <a:pt x="1" y="1"/>
                    </a:moveTo>
                    <a:lnTo>
                      <a:pt x="1" y="2227"/>
                    </a:lnTo>
                    <a:cubicBezTo>
                      <a:pt x="608" y="2227"/>
                      <a:pt x="1108" y="1727"/>
                      <a:pt x="1108" y="1108"/>
                    </a:cubicBezTo>
                    <a:cubicBezTo>
                      <a:pt x="1108" y="489"/>
                      <a:pt x="608" y="1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4" name="Google Shape;2484;p44"/>
              <p:cNvSpPr/>
              <p:nvPr/>
            </p:nvSpPr>
            <p:spPr>
              <a:xfrm>
                <a:off x="611075" y="1128850"/>
                <a:ext cx="75325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655" extrusionOk="0">
                    <a:moveTo>
                      <a:pt x="1" y="0"/>
                    </a:moveTo>
                    <a:lnTo>
                      <a:pt x="1" y="655"/>
                    </a:lnTo>
                    <a:lnTo>
                      <a:pt x="3013" y="655"/>
                    </a:lnTo>
                    <a:lnTo>
                      <a:pt x="301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" name="Google Shape;2485;p44"/>
              <p:cNvSpPr/>
              <p:nvPr/>
            </p:nvSpPr>
            <p:spPr>
              <a:xfrm>
                <a:off x="674175" y="1120200"/>
                <a:ext cx="23850" cy="33675"/>
              </a:xfrm>
              <a:custGeom>
                <a:avLst/>
                <a:gdLst/>
                <a:ahLst/>
                <a:cxnLst/>
                <a:rect l="l" t="t" r="r" b="b"/>
                <a:pathLst>
                  <a:path w="954" h="1347" extrusionOk="0">
                    <a:moveTo>
                      <a:pt x="1" y="1"/>
                    </a:moveTo>
                    <a:lnTo>
                      <a:pt x="1" y="1346"/>
                    </a:lnTo>
                    <a:lnTo>
                      <a:pt x="953" y="1346"/>
                    </a:lnTo>
                    <a:lnTo>
                      <a:pt x="95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6" name="Google Shape;2486;p44"/>
              <p:cNvSpPr/>
              <p:nvPr/>
            </p:nvSpPr>
            <p:spPr>
              <a:xfrm>
                <a:off x="686375" y="1096400"/>
                <a:ext cx="23250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3192" extrusionOk="0">
                    <a:moveTo>
                      <a:pt x="465" y="0"/>
                    </a:moveTo>
                    <a:cubicBezTo>
                      <a:pt x="203" y="0"/>
                      <a:pt x="1" y="203"/>
                      <a:pt x="1" y="465"/>
                    </a:cubicBezTo>
                    <a:lnTo>
                      <a:pt x="1" y="2727"/>
                    </a:lnTo>
                    <a:cubicBezTo>
                      <a:pt x="1" y="2977"/>
                      <a:pt x="203" y="3191"/>
                      <a:pt x="465" y="3191"/>
                    </a:cubicBezTo>
                    <a:cubicBezTo>
                      <a:pt x="715" y="3191"/>
                      <a:pt x="930" y="2977"/>
                      <a:pt x="930" y="2727"/>
                    </a:cubicBezTo>
                    <a:lnTo>
                      <a:pt x="930" y="465"/>
                    </a:lnTo>
                    <a:cubicBezTo>
                      <a:pt x="930" y="203"/>
                      <a:pt x="715" y="0"/>
                      <a:pt x="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" name="Google Shape;2487;p44"/>
              <p:cNvSpPr/>
              <p:nvPr/>
            </p:nvSpPr>
            <p:spPr>
              <a:xfrm>
                <a:off x="583400" y="1108900"/>
                <a:ext cx="55675" cy="55675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2227" extrusionOk="0">
                    <a:moveTo>
                      <a:pt x="1119" y="0"/>
                    </a:moveTo>
                    <a:cubicBezTo>
                      <a:pt x="500" y="0"/>
                      <a:pt x="0" y="500"/>
                      <a:pt x="0" y="1108"/>
                    </a:cubicBezTo>
                    <a:cubicBezTo>
                      <a:pt x="0" y="1727"/>
                      <a:pt x="500" y="2227"/>
                      <a:pt x="1119" y="2227"/>
                    </a:cubicBezTo>
                    <a:cubicBezTo>
                      <a:pt x="1727" y="2227"/>
                      <a:pt x="2227" y="1727"/>
                      <a:pt x="2227" y="1108"/>
                    </a:cubicBezTo>
                    <a:cubicBezTo>
                      <a:pt x="2227" y="500"/>
                      <a:pt x="1727" y="0"/>
                      <a:pt x="111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" name="Google Shape;2488;p44"/>
              <p:cNvSpPr/>
              <p:nvPr/>
            </p:nvSpPr>
            <p:spPr>
              <a:xfrm>
                <a:off x="583400" y="1108900"/>
                <a:ext cx="28000" cy="5567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227" extrusionOk="0">
                    <a:moveTo>
                      <a:pt x="1119" y="0"/>
                    </a:moveTo>
                    <a:cubicBezTo>
                      <a:pt x="500" y="0"/>
                      <a:pt x="0" y="500"/>
                      <a:pt x="0" y="1108"/>
                    </a:cubicBezTo>
                    <a:cubicBezTo>
                      <a:pt x="0" y="1727"/>
                      <a:pt x="500" y="2227"/>
                      <a:pt x="1119" y="2227"/>
                    </a:cubicBez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" name="Google Shape;2489;p44"/>
              <p:cNvSpPr/>
              <p:nvPr/>
            </p:nvSpPr>
            <p:spPr>
              <a:xfrm>
                <a:off x="697400" y="1021375"/>
                <a:ext cx="279525" cy="236975"/>
              </a:xfrm>
              <a:custGeom>
                <a:avLst/>
                <a:gdLst/>
                <a:ahLst/>
                <a:cxnLst/>
                <a:rect l="l" t="t" r="r" b="b"/>
                <a:pathLst>
                  <a:path w="11181" h="9479" extrusionOk="0">
                    <a:moveTo>
                      <a:pt x="1084" y="1"/>
                    </a:moveTo>
                    <a:cubicBezTo>
                      <a:pt x="489" y="1"/>
                      <a:pt x="0" y="477"/>
                      <a:pt x="0" y="1084"/>
                    </a:cubicBezTo>
                    <a:lnTo>
                      <a:pt x="0" y="8395"/>
                    </a:lnTo>
                    <a:cubicBezTo>
                      <a:pt x="0" y="8990"/>
                      <a:pt x="489" y="9478"/>
                      <a:pt x="1084" y="9478"/>
                    </a:cubicBezTo>
                    <a:lnTo>
                      <a:pt x="10097" y="9478"/>
                    </a:lnTo>
                    <a:cubicBezTo>
                      <a:pt x="10692" y="9478"/>
                      <a:pt x="11180" y="8990"/>
                      <a:pt x="11180" y="8395"/>
                    </a:cubicBezTo>
                    <a:lnTo>
                      <a:pt x="11180" y="1084"/>
                    </a:lnTo>
                    <a:cubicBezTo>
                      <a:pt x="11180" y="477"/>
                      <a:pt x="10692" y="1"/>
                      <a:pt x="100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0" name="Google Shape;2490;p44"/>
              <p:cNvSpPr/>
              <p:nvPr/>
            </p:nvSpPr>
            <p:spPr>
              <a:xfrm>
                <a:off x="723000" y="1160975"/>
                <a:ext cx="228325" cy="72075"/>
              </a:xfrm>
              <a:custGeom>
                <a:avLst/>
                <a:gdLst/>
                <a:ahLst/>
                <a:cxnLst/>
                <a:rect l="l" t="t" r="r" b="b"/>
                <a:pathLst>
                  <a:path w="9133" h="2883" extrusionOk="0">
                    <a:moveTo>
                      <a:pt x="1381" y="1"/>
                    </a:moveTo>
                    <a:cubicBezTo>
                      <a:pt x="619" y="1"/>
                      <a:pt x="0" y="644"/>
                      <a:pt x="0" y="1442"/>
                    </a:cubicBezTo>
                    <a:cubicBezTo>
                      <a:pt x="0" y="2227"/>
                      <a:pt x="619" y="2882"/>
                      <a:pt x="1381" y="2882"/>
                    </a:cubicBezTo>
                    <a:lnTo>
                      <a:pt x="7739" y="2882"/>
                    </a:lnTo>
                    <a:cubicBezTo>
                      <a:pt x="8513" y="2882"/>
                      <a:pt x="9132" y="2227"/>
                      <a:pt x="9132" y="1442"/>
                    </a:cubicBezTo>
                    <a:cubicBezTo>
                      <a:pt x="9132" y="644"/>
                      <a:pt x="8513" y="1"/>
                      <a:pt x="77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1" name="Google Shape;2491;p44"/>
              <p:cNvSpPr/>
              <p:nvPr/>
            </p:nvSpPr>
            <p:spPr>
              <a:xfrm>
                <a:off x="750650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489" y="1"/>
                    </a:moveTo>
                    <a:cubicBezTo>
                      <a:pt x="230" y="1"/>
                      <a:pt x="1" y="339"/>
                      <a:pt x="240" y="577"/>
                    </a:cubicBezTo>
                    <a:cubicBezTo>
                      <a:pt x="787" y="1125"/>
                      <a:pt x="1335" y="1697"/>
                      <a:pt x="1895" y="2232"/>
                    </a:cubicBezTo>
                    <a:cubicBezTo>
                      <a:pt x="1966" y="2299"/>
                      <a:pt x="2046" y="2327"/>
                      <a:pt x="2122" y="2327"/>
                    </a:cubicBezTo>
                    <a:cubicBezTo>
                      <a:pt x="2389" y="2327"/>
                      <a:pt x="2621" y="1987"/>
                      <a:pt x="2371" y="1756"/>
                    </a:cubicBezTo>
                    <a:cubicBezTo>
                      <a:pt x="1811" y="1220"/>
                      <a:pt x="1264" y="649"/>
                      <a:pt x="716" y="101"/>
                    </a:cubicBezTo>
                    <a:cubicBezTo>
                      <a:pt x="645" y="30"/>
                      <a:pt x="566" y="1"/>
                      <a:pt x="4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2" name="Google Shape;2492;p44"/>
              <p:cNvSpPr/>
              <p:nvPr/>
            </p:nvSpPr>
            <p:spPr>
              <a:xfrm>
                <a:off x="750375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2133" y="1"/>
                    </a:moveTo>
                    <a:cubicBezTo>
                      <a:pt x="2056" y="1"/>
                      <a:pt x="1976" y="30"/>
                      <a:pt x="1906" y="101"/>
                    </a:cubicBezTo>
                    <a:cubicBezTo>
                      <a:pt x="1358" y="649"/>
                      <a:pt x="810" y="1220"/>
                      <a:pt x="251" y="1756"/>
                    </a:cubicBezTo>
                    <a:cubicBezTo>
                      <a:pt x="1" y="1987"/>
                      <a:pt x="240" y="2327"/>
                      <a:pt x="504" y="2327"/>
                    </a:cubicBezTo>
                    <a:cubicBezTo>
                      <a:pt x="580" y="2327"/>
                      <a:pt x="658" y="2299"/>
                      <a:pt x="727" y="2232"/>
                    </a:cubicBezTo>
                    <a:cubicBezTo>
                      <a:pt x="1287" y="1697"/>
                      <a:pt x="1834" y="1125"/>
                      <a:pt x="2382" y="577"/>
                    </a:cubicBezTo>
                    <a:cubicBezTo>
                      <a:pt x="2621" y="339"/>
                      <a:pt x="2392" y="1"/>
                      <a:pt x="21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3" name="Google Shape;2493;p44"/>
              <p:cNvSpPr/>
              <p:nvPr/>
            </p:nvSpPr>
            <p:spPr>
              <a:xfrm>
                <a:off x="854550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488" y="1"/>
                    </a:moveTo>
                    <a:cubicBezTo>
                      <a:pt x="229" y="1"/>
                      <a:pt x="0" y="339"/>
                      <a:pt x="239" y="577"/>
                    </a:cubicBezTo>
                    <a:cubicBezTo>
                      <a:pt x="787" y="1125"/>
                      <a:pt x="1334" y="1697"/>
                      <a:pt x="1894" y="2232"/>
                    </a:cubicBezTo>
                    <a:cubicBezTo>
                      <a:pt x="1963" y="2299"/>
                      <a:pt x="2041" y="2327"/>
                      <a:pt x="2117" y="2327"/>
                    </a:cubicBezTo>
                    <a:cubicBezTo>
                      <a:pt x="2381" y="2327"/>
                      <a:pt x="2620" y="1987"/>
                      <a:pt x="2370" y="1756"/>
                    </a:cubicBezTo>
                    <a:cubicBezTo>
                      <a:pt x="1811" y="1220"/>
                      <a:pt x="1263" y="649"/>
                      <a:pt x="715" y="101"/>
                    </a:cubicBezTo>
                    <a:cubicBezTo>
                      <a:pt x="644" y="30"/>
                      <a:pt x="565" y="1"/>
                      <a:pt x="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4" name="Google Shape;2494;p44"/>
              <p:cNvSpPr/>
              <p:nvPr/>
            </p:nvSpPr>
            <p:spPr>
              <a:xfrm>
                <a:off x="854275" y="1078700"/>
                <a:ext cx="65500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0" h="2327" extrusionOk="0">
                    <a:moveTo>
                      <a:pt x="2132" y="1"/>
                    </a:moveTo>
                    <a:cubicBezTo>
                      <a:pt x="2055" y="1"/>
                      <a:pt x="1976" y="30"/>
                      <a:pt x="1905" y="101"/>
                    </a:cubicBezTo>
                    <a:cubicBezTo>
                      <a:pt x="1357" y="649"/>
                      <a:pt x="810" y="1220"/>
                      <a:pt x="250" y="1756"/>
                    </a:cubicBezTo>
                    <a:cubicBezTo>
                      <a:pt x="0" y="1987"/>
                      <a:pt x="239" y="2327"/>
                      <a:pt x="504" y="2327"/>
                    </a:cubicBezTo>
                    <a:cubicBezTo>
                      <a:pt x="579" y="2327"/>
                      <a:pt x="657" y="2299"/>
                      <a:pt x="726" y="2232"/>
                    </a:cubicBezTo>
                    <a:cubicBezTo>
                      <a:pt x="1286" y="1697"/>
                      <a:pt x="1834" y="1125"/>
                      <a:pt x="2381" y="577"/>
                    </a:cubicBezTo>
                    <a:cubicBezTo>
                      <a:pt x="2620" y="339"/>
                      <a:pt x="2391" y="1"/>
                      <a:pt x="21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5" name="Google Shape;2495;p44"/>
              <p:cNvSpPr/>
              <p:nvPr/>
            </p:nvSpPr>
            <p:spPr>
              <a:xfrm>
                <a:off x="734900" y="1170500"/>
                <a:ext cx="28000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121" extrusionOk="0">
                    <a:moveTo>
                      <a:pt x="1060" y="1"/>
                    </a:moveTo>
                    <a:cubicBezTo>
                      <a:pt x="477" y="1"/>
                      <a:pt x="1" y="477"/>
                      <a:pt x="1" y="1061"/>
                    </a:cubicBezTo>
                    <a:cubicBezTo>
                      <a:pt x="1" y="1644"/>
                      <a:pt x="477" y="2120"/>
                      <a:pt x="1060" y="2120"/>
                    </a:cubicBezTo>
                    <a:lnTo>
                      <a:pt x="1120" y="2120"/>
                    </a:lnTo>
                    <a:lnTo>
                      <a:pt x="112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6" name="Google Shape;2496;p44"/>
              <p:cNvSpPr/>
              <p:nvPr/>
            </p:nvSpPr>
            <p:spPr>
              <a:xfrm>
                <a:off x="762875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1489" y="2120"/>
                    </a:lnTo>
                    <a:lnTo>
                      <a:pt x="14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7" name="Google Shape;2497;p44"/>
              <p:cNvSpPr/>
              <p:nvPr/>
            </p:nvSpPr>
            <p:spPr>
              <a:xfrm>
                <a:off x="800100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0" y="1"/>
                    </a:moveTo>
                    <a:lnTo>
                      <a:pt x="0" y="2120"/>
                    </a:lnTo>
                    <a:lnTo>
                      <a:pt x="1488" y="2120"/>
                    </a:lnTo>
                    <a:lnTo>
                      <a:pt x="14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8" name="Google Shape;2498;p44"/>
              <p:cNvSpPr/>
              <p:nvPr/>
            </p:nvSpPr>
            <p:spPr>
              <a:xfrm>
                <a:off x="874200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1489" y="2120"/>
                    </a:lnTo>
                    <a:lnTo>
                      <a:pt x="148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" name="Google Shape;2499;p44"/>
              <p:cNvSpPr/>
              <p:nvPr/>
            </p:nvSpPr>
            <p:spPr>
              <a:xfrm>
                <a:off x="911400" y="1170500"/>
                <a:ext cx="280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60" y="2120"/>
                    </a:lnTo>
                    <a:cubicBezTo>
                      <a:pt x="644" y="2120"/>
                      <a:pt x="1120" y="1644"/>
                      <a:pt x="1120" y="1061"/>
                    </a:cubicBezTo>
                    <a:cubicBezTo>
                      <a:pt x="1120" y="465"/>
                      <a:pt x="644" y="1"/>
                      <a:pt x="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" name="Google Shape;2500;p44"/>
              <p:cNvSpPr/>
              <p:nvPr/>
            </p:nvSpPr>
            <p:spPr>
              <a:xfrm>
                <a:off x="837300" y="1170500"/>
                <a:ext cx="369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77" h="2121" extrusionOk="0">
                    <a:moveTo>
                      <a:pt x="0" y="1"/>
                    </a:moveTo>
                    <a:lnTo>
                      <a:pt x="0" y="2120"/>
                    </a:lnTo>
                    <a:lnTo>
                      <a:pt x="1477" y="2120"/>
                    </a:lnTo>
                    <a:lnTo>
                      <a:pt x="14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" name="Google Shape;2501;p44"/>
              <p:cNvSpPr/>
              <p:nvPr/>
            </p:nvSpPr>
            <p:spPr>
              <a:xfrm>
                <a:off x="667025" y="1279450"/>
                <a:ext cx="339950" cy="42300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1692" extrusionOk="0">
                    <a:moveTo>
                      <a:pt x="1" y="1"/>
                    </a:moveTo>
                    <a:lnTo>
                      <a:pt x="1" y="1691"/>
                    </a:lnTo>
                    <a:lnTo>
                      <a:pt x="13598" y="1691"/>
                    </a:lnTo>
                    <a:lnTo>
                      <a:pt x="135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2" name="Google Shape;2502;p44"/>
              <p:cNvSpPr/>
              <p:nvPr/>
            </p:nvSpPr>
            <p:spPr>
              <a:xfrm>
                <a:off x="667025" y="1301775"/>
                <a:ext cx="339950" cy="18775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751" extrusionOk="0">
                    <a:moveTo>
                      <a:pt x="1" y="1"/>
                    </a:moveTo>
                    <a:lnTo>
                      <a:pt x="1" y="751"/>
                    </a:lnTo>
                    <a:lnTo>
                      <a:pt x="13598" y="751"/>
                    </a:lnTo>
                    <a:lnTo>
                      <a:pt x="135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" name="Google Shape;2503;p44"/>
              <p:cNvSpPr/>
              <p:nvPr/>
            </p:nvSpPr>
            <p:spPr>
              <a:xfrm>
                <a:off x="738175" y="1405350"/>
                <a:ext cx="197975" cy="112850"/>
              </a:xfrm>
              <a:custGeom>
                <a:avLst/>
                <a:gdLst/>
                <a:ahLst/>
                <a:cxnLst/>
                <a:rect l="l" t="t" r="r" b="b"/>
                <a:pathLst>
                  <a:path w="7919" h="4514" extrusionOk="0">
                    <a:moveTo>
                      <a:pt x="1477" y="1"/>
                    </a:moveTo>
                    <a:cubicBezTo>
                      <a:pt x="667" y="1"/>
                      <a:pt x="1" y="668"/>
                      <a:pt x="1" y="1477"/>
                    </a:cubicBezTo>
                    <a:lnTo>
                      <a:pt x="1" y="3037"/>
                    </a:lnTo>
                    <a:cubicBezTo>
                      <a:pt x="1" y="3847"/>
                      <a:pt x="667" y="4513"/>
                      <a:pt x="1477" y="4513"/>
                    </a:cubicBezTo>
                    <a:lnTo>
                      <a:pt x="6442" y="4513"/>
                    </a:lnTo>
                    <a:cubicBezTo>
                      <a:pt x="7251" y="4513"/>
                      <a:pt x="7918" y="3847"/>
                      <a:pt x="7918" y="3037"/>
                    </a:cubicBezTo>
                    <a:lnTo>
                      <a:pt x="7918" y="1477"/>
                    </a:lnTo>
                    <a:cubicBezTo>
                      <a:pt x="7918" y="668"/>
                      <a:pt x="7251" y="1"/>
                      <a:pt x="64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44"/>
              <p:cNvSpPr/>
              <p:nvPr/>
            </p:nvSpPr>
            <p:spPr>
              <a:xfrm>
                <a:off x="738175" y="1348200"/>
                <a:ext cx="37225" cy="36950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1478" extrusionOk="0">
                    <a:moveTo>
                      <a:pt x="739" y="1"/>
                    </a:moveTo>
                    <a:cubicBezTo>
                      <a:pt x="334" y="1"/>
                      <a:pt x="1" y="334"/>
                      <a:pt x="1" y="739"/>
                    </a:cubicBezTo>
                    <a:cubicBezTo>
                      <a:pt x="1" y="1144"/>
                      <a:pt x="334" y="1477"/>
                      <a:pt x="739" y="1477"/>
                    </a:cubicBezTo>
                    <a:cubicBezTo>
                      <a:pt x="1155" y="1477"/>
                      <a:pt x="1489" y="1144"/>
                      <a:pt x="1489" y="739"/>
                    </a:cubicBezTo>
                    <a:cubicBezTo>
                      <a:pt x="1489" y="334"/>
                      <a:pt x="1155" y="1"/>
                      <a:pt x="7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44"/>
              <p:cNvSpPr/>
              <p:nvPr/>
            </p:nvSpPr>
            <p:spPr>
              <a:xfrm>
                <a:off x="808425" y="1348200"/>
                <a:ext cx="127725" cy="36950"/>
              </a:xfrm>
              <a:custGeom>
                <a:avLst/>
                <a:gdLst/>
                <a:ahLst/>
                <a:cxnLst/>
                <a:rect l="l" t="t" r="r" b="b"/>
                <a:pathLst>
                  <a:path w="5109" h="1478" extrusionOk="0">
                    <a:moveTo>
                      <a:pt x="0" y="1"/>
                    </a:moveTo>
                    <a:lnTo>
                      <a:pt x="0" y="1477"/>
                    </a:lnTo>
                    <a:lnTo>
                      <a:pt x="5108" y="1477"/>
                    </a:lnTo>
                    <a:lnTo>
                      <a:pt x="510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44"/>
              <p:cNvSpPr/>
              <p:nvPr/>
            </p:nvSpPr>
            <p:spPr>
              <a:xfrm>
                <a:off x="907250" y="1665800"/>
                <a:ext cx="4825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2204" extrusionOk="0">
                    <a:moveTo>
                      <a:pt x="965" y="1"/>
                    </a:moveTo>
                    <a:cubicBezTo>
                      <a:pt x="429" y="1"/>
                      <a:pt x="0" y="441"/>
                      <a:pt x="0" y="977"/>
                    </a:cubicBezTo>
                    <a:lnTo>
                      <a:pt x="0" y="1239"/>
                    </a:lnTo>
                    <a:cubicBezTo>
                      <a:pt x="0" y="1775"/>
                      <a:pt x="429" y="2204"/>
                      <a:pt x="965" y="2204"/>
                    </a:cubicBezTo>
                    <a:cubicBezTo>
                      <a:pt x="1500" y="2204"/>
                      <a:pt x="1929" y="1775"/>
                      <a:pt x="1929" y="1239"/>
                    </a:cubicBezTo>
                    <a:lnTo>
                      <a:pt x="1929" y="977"/>
                    </a:lnTo>
                    <a:cubicBezTo>
                      <a:pt x="1929" y="441"/>
                      <a:pt x="1500" y="1"/>
                      <a:pt x="9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44"/>
              <p:cNvSpPr/>
              <p:nvPr/>
            </p:nvSpPr>
            <p:spPr>
              <a:xfrm>
                <a:off x="717625" y="1665800"/>
                <a:ext cx="4855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1942" h="2204" extrusionOk="0">
                    <a:moveTo>
                      <a:pt x="977" y="1"/>
                    </a:moveTo>
                    <a:cubicBezTo>
                      <a:pt x="442" y="1"/>
                      <a:pt x="1" y="441"/>
                      <a:pt x="1" y="977"/>
                    </a:cubicBezTo>
                    <a:lnTo>
                      <a:pt x="1" y="1239"/>
                    </a:lnTo>
                    <a:cubicBezTo>
                      <a:pt x="1" y="1775"/>
                      <a:pt x="442" y="2204"/>
                      <a:pt x="977" y="2204"/>
                    </a:cubicBezTo>
                    <a:cubicBezTo>
                      <a:pt x="1513" y="2204"/>
                      <a:pt x="1942" y="1775"/>
                      <a:pt x="1942" y="1239"/>
                    </a:cubicBezTo>
                    <a:lnTo>
                      <a:pt x="1942" y="977"/>
                    </a:lnTo>
                    <a:cubicBezTo>
                      <a:pt x="1942" y="441"/>
                      <a:pt x="1513" y="1"/>
                      <a:pt x="9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44"/>
              <p:cNvSpPr/>
              <p:nvPr/>
            </p:nvSpPr>
            <p:spPr>
              <a:xfrm>
                <a:off x="659600" y="1695575"/>
                <a:ext cx="116100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4644" h="1430" extrusionOk="0">
                    <a:moveTo>
                      <a:pt x="0" y="1"/>
                    </a:moveTo>
                    <a:lnTo>
                      <a:pt x="0" y="1429"/>
                    </a:lnTo>
                    <a:lnTo>
                      <a:pt x="4644" y="1429"/>
                    </a:lnTo>
                    <a:lnTo>
                      <a:pt x="464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44"/>
              <p:cNvSpPr/>
              <p:nvPr/>
            </p:nvSpPr>
            <p:spPr>
              <a:xfrm>
                <a:off x="898600" y="1695575"/>
                <a:ext cx="116125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1430" extrusionOk="0">
                    <a:moveTo>
                      <a:pt x="1" y="1"/>
                    </a:moveTo>
                    <a:lnTo>
                      <a:pt x="1" y="1429"/>
                    </a:lnTo>
                    <a:lnTo>
                      <a:pt x="4644" y="1429"/>
                    </a:lnTo>
                    <a:lnTo>
                      <a:pt x="464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44"/>
              <p:cNvSpPr/>
              <p:nvPr/>
            </p:nvSpPr>
            <p:spPr>
              <a:xfrm>
                <a:off x="556300" y="1549725"/>
                <a:ext cx="109875" cy="92900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3716" extrusionOk="0">
                    <a:moveTo>
                      <a:pt x="2192" y="1"/>
                    </a:moveTo>
                    <a:cubicBezTo>
                      <a:pt x="989" y="1"/>
                      <a:pt x="1" y="989"/>
                      <a:pt x="1" y="2191"/>
                    </a:cubicBezTo>
                    <a:lnTo>
                      <a:pt x="1" y="3703"/>
                    </a:lnTo>
                    <a:lnTo>
                      <a:pt x="1168" y="3703"/>
                    </a:lnTo>
                    <a:lnTo>
                      <a:pt x="1168" y="2191"/>
                    </a:lnTo>
                    <a:cubicBezTo>
                      <a:pt x="1168" y="1632"/>
                      <a:pt x="1632" y="1167"/>
                      <a:pt x="2192" y="1167"/>
                    </a:cubicBezTo>
                    <a:cubicBezTo>
                      <a:pt x="2763" y="1167"/>
                      <a:pt x="3227" y="1632"/>
                      <a:pt x="3227" y="2191"/>
                    </a:cubicBezTo>
                    <a:lnTo>
                      <a:pt x="3227" y="3715"/>
                    </a:lnTo>
                    <a:lnTo>
                      <a:pt x="4394" y="3715"/>
                    </a:lnTo>
                    <a:lnTo>
                      <a:pt x="4394" y="2191"/>
                    </a:lnTo>
                    <a:cubicBezTo>
                      <a:pt x="4394" y="989"/>
                      <a:pt x="3406" y="1"/>
                      <a:pt x="21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44"/>
              <p:cNvSpPr/>
              <p:nvPr/>
            </p:nvSpPr>
            <p:spPr>
              <a:xfrm>
                <a:off x="1006950" y="1549725"/>
                <a:ext cx="109575" cy="92900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3716" extrusionOk="0">
                    <a:moveTo>
                      <a:pt x="2192" y="1"/>
                    </a:moveTo>
                    <a:cubicBezTo>
                      <a:pt x="977" y="1"/>
                      <a:pt x="1" y="989"/>
                      <a:pt x="1" y="2191"/>
                    </a:cubicBezTo>
                    <a:lnTo>
                      <a:pt x="1" y="3703"/>
                    </a:lnTo>
                    <a:lnTo>
                      <a:pt x="1168" y="3703"/>
                    </a:lnTo>
                    <a:lnTo>
                      <a:pt x="1168" y="2191"/>
                    </a:lnTo>
                    <a:cubicBezTo>
                      <a:pt x="1168" y="1632"/>
                      <a:pt x="1632" y="1167"/>
                      <a:pt x="2192" y="1167"/>
                    </a:cubicBezTo>
                    <a:cubicBezTo>
                      <a:pt x="2763" y="1167"/>
                      <a:pt x="3216" y="1632"/>
                      <a:pt x="3216" y="2191"/>
                    </a:cubicBezTo>
                    <a:lnTo>
                      <a:pt x="3216" y="3715"/>
                    </a:lnTo>
                    <a:lnTo>
                      <a:pt x="4382" y="3715"/>
                    </a:lnTo>
                    <a:lnTo>
                      <a:pt x="4382" y="2191"/>
                    </a:lnTo>
                    <a:cubicBezTo>
                      <a:pt x="4382" y="989"/>
                      <a:pt x="3406" y="1"/>
                      <a:pt x="21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2308;p44">
            <a:extLst>
              <a:ext uri="{FF2B5EF4-FFF2-40B4-BE49-F238E27FC236}">
                <a16:creationId xmlns:a16="http://schemas.microsoft.com/office/drawing/2014/main" id="{15787A4B-75D2-8B97-166F-DB1CE3B0CC50}"/>
              </a:ext>
            </a:extLst>
          </p:cNvPr>
          <p:cNvSpPr txBox="1">
            <a:spLocks/>
          </p:cNvSpPr>
          <p:nvPr/>
        </p:nvSpPr>
        <p:spPr>
          <a:xfrm>
            <a:off x="2088032" y="2760514"/>
            <a:ext cx="4896110" cy="495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Open Sans Medium"/>
              <a:buChar char="●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○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■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●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○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■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●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○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■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tỉ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sang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sortmax</a:t>
            </a:r>
            <a:endParaRPr lang="vi-V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EEF86F-154F-64D8-D497-616D49A75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6338" y="1805534"/>
            <a:ext cx="4240166" cy="7848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4F3DEC-C1DD-4FD9-C8DA-6C59B80154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8171" y="3267742"/>
            <a:ext cx="3562847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4968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7" name="Google Shape;2307;p44"/>
          <p:cNvSpPr txBox="1">
            <a:spLocks noGrp="1"/>
          </p:cNvSpPr>
          <p:nvPr>
            <p:ph type="title"/>
          </p:nvPr>
        </p:nvSpPr>
        <p:spPr>
          <a:xfrm>
            <a:off x="1993571" y="371888"/>
            <a:ext cx="5082004" cy="7126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dirty="0" err="1">
                <a:solidFill>
                  <a:srgbClr val="FFFFFF"/>
                </a:solidFill>
                <a:effectLst/>
                <a:latin typeface="-apple-system"/>
              </a:rPr>
              <a:t>Áp</a:t>
            </a:r>
            <a:r>
              <a:rPr lang="en-US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sz="2400" b="1" i="0" dirty="0" err="1">
                <a:solidFill>
                  <a:srgbClr val="FFFFFF"/>
                </a:solidFill>
                <a:effectLst/>
                <a:latin typeface="-apple-system"/>
              </a:rPr>
              <a:t>dụng</a:t>
            </a:r>
            <a:r>
              <a:rPr lang="en-US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vi-VN" sz="2400" b="1" i="0" dirty="0" err="1">
                <a:solidFill>
                  <a:srgbClr val="FFFFFF"/>
                </a:solidFill>
                <a:effectLst/>
                <a:latin typeface="-apple-system"/>
              </a:rPr>
              <a:t>Gradient</a:t>
            </a:r>
            <a:r>
              <a:rPr lang="vi-VN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vi-VN" sz="2400" b="1" i="0" dirty="0" err="1">
                <a:solidFill>
                  <a:srgbClr val="FFFFFF"/>
                </a:solidFill>
                <a:effectLst/>
                <a:latin typeface="-apple-system"/>
              </a:rPr>
              <a:t>Boosting</a:t>
            </a:r>
            <a:r>
              <a:rPr lang="vi-VN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-apple-system"/>
              </a:rPr>
              <a:t>sử</a:t>
            </a:r>
            <a:r>
              <a:rPr lang="en-US" sz="2400" dirty="0">
                <a:solidFill>
                  <a:srgbClr val="FFFFFF"/>
                </a:solidFill>
                <a:latin typeface="-apple-system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-apple-system"/>
              </a:rPr>
              <a:t>dụng</a:t>
            </a:r>
            <a:r>
              <a:rPr lang="en-US" sz="2400" dirty="0">
                <a:solidFill>
                  <a:srgbClr val="FFFFFF"/>
                </a:solidFill>
                <a:latin typeface="-apple-system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-apple-system"/>
              </a:rPr>
              <a:t>trong</a:t>
            </a:r>
            <a:r>
              <a:rPr lang="en-US" sz="2400" dirty="0">
                <a:solidFill>
                  <a:srgbClr val="FFFFFF"/>
                </a:solidFill>
                <a:latin typeface="-apple-system"/>
              </a:rPr>
              <a:t> </a:t>
            </a:r>
            <a:r>
              <a:rPr lang="vi-VN" sz="2400" b="1" i="0" dirty="0" err="1">
                <a:solidFill>
                  <a:srgbClr val="FFFFFF"/>
                </a:solidFill>
                <a:effectLst/>
                <a:latin typeface="-apple-system"/>
              </a:rPr>
              <a:t>Classification</a:t>
            </a:r>
            <a:endParaRPr sz="2400" dirty="0"/>
          </a:p>
        </p:txBody>
      </p:sp>
      <p:sp>
        <p:nvSpPr>
          <p:cNvPr id="2308" name="Google Shape;2308;p44"/>
          <p:cNvSpPr txBox="1">
            <a:spLocks noGrp="1"/>
          </p:cNvSpPr>
          <p:nvPr>
            <p:ph type="body" idx="1"/>
          </p:nvPr>
        </p:nvSpPr>
        <p:spPr>
          <a:xfrm>
            <a:off x="2014466" y="1315568"/>
            <a:ext cx="5133709" cy="5575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chemeClr val="accent6"/>
                </a:solidFill>
              </a:rPr>
              <a:t>Bước</a:t>
            </a:r>
            <a:r>
              <a:rPr lang="en-US" dirty="0">
                <a:solidFill>
                  <a:schemeClr val="accent6"/>
                </a:solidFill>
              </a:rPr>
              <a:t> 5: </a:t>
            </a:r>
            <a:r>
              <a:rPr lang="en-US" dirty="0" err="1">
                <a:solidFill>
                  <a:schemeClr val="accent6"/>
                </a:solidFill>
              </a:rPr>
              <a:t>Lặp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lại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các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bước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accent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2309" name="Google Shape;2309;p44"/>
          <p:cNvGrpSpPr/>
          <p:nvPr/>
        </p:nvGrpSpPr>
        <p:grpSpPr>
          <a:xfrm rot="866130">
            <a:off x="249590" y="-264931"/>
            <a:ext cx="1498719" cy="2192273"/>
            <a:chOff x="1463275" y="2373500"/>
            <a:chExt cx="484900" cy="711125"/>
          </a:xfrm>
        </p:grpSpPr>
        <p:sp>
          <p:nvSpPr>
            <p:cNvPr id="2310" name="Google Shape;2310;p44"/>
            <p:cNvSpPr/>
            <p:nvPr/>
          </p:nvSpPr>
          <p:spPr>
            <a:xfrm>
              <a:off x="1463275" y="2373650"/>
              <a:ext cx="484300" cy="710825"/>
            </a:xfrm>
            <a:custGeom>
              <a:avLst/>
              <a:gdLst/>
              <a:ahLst/>
              <a:cxnLst/>
              <a:rect l="l" t="t" r="r" b="b"/>
              <a:pathLst>
                <a:path w="19372" h="28433" extrusionOk="0">
                  <a:moveTo>
                    <a:pt x="9049" y="0"/>
                  </a:moveTo>
                  <a:cubicBezTo>
                    <a:pt x="8263" y="0"/>
                    <a:pt x="7632" y="631"/>
                    <a:pt x="7632" y="1405"/>
                  </a:cubicBezTo>
                  <a:lnTo>
                    <a:pt x="7632" y="1417"/>
                  </a:lnTo>
                  <a:cubicBezTo>
                    <a:pt x="5596" y="2215"/>
                    <a:pt x="4155" y="4191"/>
                    <a:pt x="4155" y="6501"/>
                  </a:cubicBezTo>
                  <a:lnTo>
                    <a:pt x="4155" y="9870"/>
                  </a:lnTo>
                  <a:cubicBezTo>
                    <a:pt x="3763" y="10025"/>
                    <a:pt x="3489" y="10406"/>
                    <a:pt x="3489" y="10847"/>
                  </a:cubicBezTo>
                  <a:lnTo>
                    <a:pt x="3489" y="11156"/>
                  </a:lnTo>
                  <a:cubicBezTo>
                    <a:pt x="3298" y="11299"/>
                    <a:pt x="3120" y="11454"/>
                    <a:pt x="2953" y="11621"/>
                  </a:cubicBezTo>
                  <a:cubicBezTo>
                    <a:pt x="2786" y="11799"/>
                    <a:pt x="2631" y="11978"/>
                    <a:pt x="2477" y="12156"/>
                  </a:cubicBezTo>
                  <a:cubicBezTo>
                    <a:pt x="2143" y="12597"/>
                    <a:pt x="1869" y="13061"/>
                    <a:pt x="1655" y="13549"/>
                  </a:cubicBezTo>
                  <a:cubicBezTo>
                    <a:pt x="1441" y="14038"/>
                    <a:pt x="1286" y="14561"/>
                    <a:pt x="1167" y="15097"/>
                  </a:cubicBezTo>
                  <a:cubicBezTo>
                    <a:pt x="1048" y="15681"/>
                    <a:pt x="976" y="16276"/>
                    <a:pt x="941" y="16871"/>
                  </a:cubicBezTo>
                  <a:cubicBezTo>
                    <a:pt x="905" y="17324"/>
                    <a:pt x="893" y="17764"/>
                    <a:pt x="881" y="18217"/>
                  </a:cubicBezTo>
                  <a:cubicBezTo>
                    <a:pt x="0" y="18669"/>
                    <a:pt x="0" y="20264"/>
                    <a:pt x="0" y="20943"/>
                  </a:cubicBezTo>
                  <a:lnTo>
                    <a:pt x="2834" y="20943"/>
                  </a:lnTo>
                  <a:cubicBezTo>
                    <a:pt x="2834" y="20264"/>
                    <a:pt x="2917" y="18645"/>
                    <a:pt x="1953" y="18205"/>
                  </a:cubicBezTo>
                  <a:cubicBezTo>
                    <a:pt x="1965" y="17800"/>
                    <a:pt x="1977" y="17383"/>
                    <a:pt x="2000" y="16978"/>
                  </a:cubicBezTo>
                  <a:cubicBezTo>
                    <a:pt x="2036" y="16454"/>
                    <a:pt x="2096" y="15943"/>
                    <a:pt x="2191" y="15442"/>
                  </a:cubicBezTo>
                  <a:cubicBezTo>
                    <a:pt x="2298" y="14919"/>
                    <a:pt x="2453" y="14419"/>
                    <a:pt x="2667" y="13930"/>
                  </a:cubicBezTo>
                  <a:cubicBezTo>
                    <a:pt x="2846" y="13537"/>
                    <a:pt x="3072" y="13156"/>
                    <a:pt x="3346" y="12799"/>
                  </a:cubicBezTo>
                  <a:cubicBezTo>
                    <a:pt x="3393" y="12752"/>
                    <a:pt x="3441" y="12692"/>
                    <a:pt x="3489" y="12644"/>
                  </a:cubicBezTo>
                  <a:lnTo>
                    <a:pt x="3489" y="12692"/>
                  </a:lnTo>
                  <a:cubicBezTo>
                    <a:pt x="3489" y="12942"/>
                    <a:pt x="3572" y="13168"/>
                    <a:pt x="3727" y="13347"/>
                  </a:cubicBezTo>
                  <a:lnTo>
                    <a:pt x="3727" y="14359"/>
                  </a:lnTo>
                  <a:lnTo>
                    <a:pt x="4155" y="14359"/>
                  </a:lnTo>
                  <a:lnTo>
                    <a:pt x="4155" y="19169"/>
                  </a:lnTo>
                  <a:lnTo>
                    <a:pt x="3727" y="19169"/>
                  </a:lnTo>
                  <a:lnTo>
                    <a:pt x="3727" y="20193"/>
                  </a:lnTo>
                  <a:lnTo>
                    <a:pt x="8954" y="20193"/>
                  </a:lnTo>
                  <a:lnTo>
                    <a:pt x="8954" y="20205"/>
                  </a:lnTo>
                  <a:lnTo>
                    <a:pt x="8954" y="20943"/>
                  </a:lnTo>
                  <a:lnTo>
                    <a:pt x="8954" y="21562"/>
                  </a:lnTo>
                  <a:lnTo>
                    <a:pt x="8954" y="22300"/>
                  </a:lnTo>
                  <a:lnTo>
                    <a:pt x="8954" y="22931"/>
                  </a:lnTo>
                  <a:lnTo>
                    <a:pt x="8954" y="23670"/>
                  </a:lnTo>
                  <a:lnTo>
                    <a:pt x="7823" y="23670"/>
                  </a:lnTo>
                  <a:cubicBezTo>
                    <a:pt x="7573" y="23670"/>
                    <a:pt x="7382" y="23908"/>
                    <a:pt x="7382" y="24194"/>
                  </a:cubicBezTo>
                  <a:cubicBezTo>
                    <a:pt x="7382" y="24491"/>
                    <a:pt x="7573" y="24717"/>
                    <a:pt x="7823" y="24717"/>
                  </a:cubicBezTo>
                  <a:lnTo>
                    <a:pt x="8418" y="24717"/>
                  </a:lnTo>
                  <a:lnTo>
                    <a:pt x="8418" y="28432"/>
                  </a:lnTo>
                  <a:lnTo>
                    <a:pt x="10894" y="28432"/>
                  </a:lnTo>
                  <a:lnTo>
                    <a:pt x="10894" y="24729"/>
                  </a:lnTo>
                  <a:lnTo>
                    <a:pt x="11490" y="24729"/>
                  </a:lnTo>
                  <a:cubicBezTo>
                    <a:pt x="11728" y="24729"/>
                    <a:pt x="11930" y="24491"/>
                    <a:pt x="11930" y="24194"/>
                  </a:cubicBezTo>
                  <a:cubicBezTo>
                    <a:pt x="11930" y="23908"/>
                    <a:pt x="11728" y="23670"/>
                    <a:pt x="11490" y="23670"/>
                  </a:cubicBezTo>
                  <a:lnTo>
                    <a:pt x="10370" y="23670"/>
                  </a:lnTo>
                  <a:lnTo>
                    <a:pt x="10370" y="22931"/>
                  </a:lnTo>
                  <a:lnTo>
                    <a:pt x="10370" y="22312"/>
                  </a:lnTo>
                  <a:lnTo>
                    <a:pt x="10370" y="21574"/>
                  </a:lnTo>
                  <a:lnTo>
                    <a:pt x="10370" y="20943"/>
                  </a:lnTo>
                  <a:lnTo>
                    <a:pt x="10370" y="20205"/>
                  </a:lnTo>
                  <a:lnTo>
                    <a:pt x="10370" y="20193"/>
                  </a:lnTo>
                  <a:lnTo>
                    <a:pt x="15597" y="20193"/>
                  </a:lnTo>
                  <a:lnTo>
                    <a:pt x="15597" y="19169"/>
                  </a:lnTo>
                  <a:lnTo>
                    <a:pt x="15097" y="19169"/>
                  </a:lnTo>
                  <a:lnTo>
                    <a:pt x="15097" y="14371"/>
                  </a:lnTo>
                  <a:lnTo>
                    <a:pt x="15597" y="14371"/>
                  </a:lnTo>
                  <a:lnTo>
                    <a:pt x="15597" y="13335"/>
                  </a:lnTo>
                  <a:lnTo>
                    <a:pt x="15550" y="13335"/>
                  </a:lnTo>
                  <a:cubicBezTo>
                    <a:pt x="15693" y="13168"/>
                    <a:pt x="15776" y="12942"/>
                    <a:pt x="15776" y="12692"/>
                  </a:cubicBezTo>
                  <a:lnTo>
                    <a:pt x="15776" y="12573"/>
                  </a:lnTo>
                  <a:cubicBezTo>
                    <a:pt x="15835" y="12644"/>
                    <a:pt x="15907" y="12728"/>
                    <a:pt x="15966" y="12799"/>
                  </a:cubicBezTo>
                  <a:cubicBezTo>
                    <a:pt x="16252" y="13156"/>
                    <a:pt x="16478" y="13526"/>
                    <a:pt x="16657" y="13930"/>
                  </a:cubicBezTo>
                  <a:cubicBezTo>
                    <a:pt x="16871" y="14407"/>
                    <a:pt x="17026" y="14919"/>
                    <a:pt x="17121" y="15442"/>
                  </a:cubicBezTo>
                  <a:cubicBezTo>
                    <a:pt x="17228" y="15943"/>
                    <a:pt x="17276" y="16454"/>
                    <a:pt x="17312" y="16978"/>
                  </a:cubicBezTo>
                  <a:cubicBezTo>
                    <a:pt x="17336" y="17383"/>
                    <a:pt x="17348" y="17800"/>
                    <a:pt x="17348" y="18217"/>
                  </a:cubicBezTo>
                  <a:cubicBezTo>
                    <a:pt x="16443" y="18657"/>
                    <a:pt x="16443" y="20264"/>
                    <a:pt x="16443" y="20943"/>
                  </a:cubicBezTo>
                  <a:lnTo>
                    <a:pt x="19288" y="20943"/>
                  </a:lnTo>
                  <a:cubicBezTo>
                    <a:pt x="19288" y="20264"/>
                    <a:pt x="19372" y="18657"/>
                    <a:pt x="18419" y="18217"/>
                  </a:cubicBezTo>
                  <a:cubicBezTo>
                    <a:pt x="18419" y="17764"/>
                    <a:pt x="18395" y="17312"/>
                    <a:pt x="18371" y="16871"/>
                  </a:cubicBezTo>
                  <a:cubicBezTo>
                    <a:pt x="18324" y="16264"/>
                    <a:pt x="18252" y="15681"/>
                    <a:pt x="18121" y="15097"/>
                  </a:cubicBezTo>
                  <a:cubicBezTo>
                    <a:pt x="18014" y="14573"/>
                    <a:pt x="17848" y="14049"/>
                    <a:pt x="17633" y="13549"/>
                  </a:cubicBezTo>
                  <a:cubicBezTo>
                    <a:pt x="17419" y="13073"/>
                    <a:pt x="17157" y="12609"/>
                    <a:pt x="16824" y="12168"/>
                  </a:cubicBezTo>
                  <a:cubicBezTo>
                    <a:pt x="16681" y="11978"/>
                    <a:pt x="16526" y="11799"/>
                    <a:pt x="16359" y="11621"/>
                  </a:cubicBezTo>
                  <a:cubicBezTo>
                    <a:pt x="16169" y="11430"/>
                    <a:pt x="15978" y="11251"/>
                    <a:pt x="15776" y="11097"/>
                  </a:cubicBezTo>
                  <a:lnTo>
                    <a:pt x="15776" y="10847"/>
                  </a:lnTo>
                  <a:cubicBezTo>
                    <a:pt x="15776" y="10394"/>
                    <a:pt x="15502" y="10025"/>
                    <a:pt x="15109" y="9870"/>
                  </a:cubicBezTo>
                  <a:lnTo>
                    <a:pt x="15109" y="6501"/>
                  </a:lnTo>
                  <a:cubicBezTo>
                    <a:pt x="15109" y="4132"/>
                    <a:pt x="13597" y="2119"/>
                    <a:pt x="11490" y="1357"/>
                  </a:cubicBezTo>
                  <a:cubicBezTo>
                    <a:pt x="11454" y="595"/>
                    <a:pt x="10835" y="0"/>
                    <a:pt x="10073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11" name="Google Shape;2311;p44"/>
            <p:cNvGrpSpPr/>
            <p:nvPr/>
          </p:nvGrpSpPr>
          <p:grpSpPr>
            <a:xfrm>
              <a:off x="1463275" y="2373500"/>
              <a:ext cx="484900" cy="711125"/>
              <a:chOff x="1463275" y="1021100"/>
              <a:chExt cx="484900" cy="711125"/>
            </a:xfrm>
          </p:grpSpPr>
          <p:sp>
            <p:nvSpPr>
              <p:cNvPr id="2312" name="Google Shape;2312;p44"/>
              <p:cNvSpPr/>
              <p:nvPr/>
            </p:nvSpPr>
            <p:spPr>
              <a:xfrm>
                <a:off x="1654075" y="1021100"/>
                <a:ext cx="96450" cy="70850"/>
              </a:xfrm>
              <a:custGeom>
                <a:avLst/>
                <a:gdLst/>
                <a:ahLst/>
                <a:cxnLst/>
                <a:rect l="l" t="t" r="r" b="b"/>
                <a:pathLst>
                  <a:path w="3858" h="2834" extrusionOk="0">
                    <a:moveTo>
                      <a:pt x="1417" y="0"/>
                    </a:moveTo>
                    <a:cubicBezTo>
                      <a:pt x="631" y="0"/>
                      <a:pt x="0" y="643"/>
                      <a:pt x="0" y="1417"/>
                    </a:cubicBezTo>
                    <a:cubicBezTo>
                      <a:pt x="0" y="2203"/>
                      <a:pt x="631" y="2834"/>
                      <a:pt x="1417" y="2834"/>
                    </a:cubicBezTo>
                    <a:lnTo>
                      <a:pt x="2441" y="2834"/>
                    </a:lnTo>
                    <a:cubicBezTo>
                      <a:pt x="3227" y="2834"/>
                      <a:pt x="3858" y="2203"/>
                      <a:pt x="3858" y="1417"/>
                    </a:cubicBezTo>
                    <a:cubicBezTo>
                      <a:pt x="3858" y="643"/>
                      <a:pt x="3227" y="12"/>
                      <a:pt x="24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44"/>
              <p:cNvSpPr/>
              <p:nvPr/>
            </p:nvSpPr>
            <p:spPr>
              <a:xfrm>
                <a:off x="1687100" y="1476800"/>
                <a:ext cx="35450" cy="1539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156" extrusionOk="0">
                    <a:moveTo>
                      <a:pt x="1" y="0"/>
                    </a:moveTo>
                    <a:lnTo>
                      <a:pt x="1" y="6156"/>
                    </a:lnTo>
                    <a:lnTo>
                      <a:pt x="1417" y="6156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44"/>
              <p:cNvSpPr/>
              <p:nvPr/>
            </p:nvSpPr>
            <p:spPr>
              <a:xfrm>
                <a:off x="1687100" y="1476800"/>
                <a:ext cx="354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32" extrusionOk="0">
                    <a:moveTo>
                      <a:pt x="1" y="0"/>
                    </a:moveTo>
                    <a:lnTo>
                      <a:pt x="1" y="632"/>
                    </a:lnTo>
                    <a:lnTo>
                      <a:pt x="1417" y="632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44"/>
              <p:cNvSpPr/>
              <p:nvPr/>
            </p:nvSpPr>
            <p:spPr>
              <a:xfrm>
                <a:off x="1687100" y="1511025"/>
                <a:ext cx="3545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20" extrusionOk="0">
                    <a:moveTo>
                      <a:pt x="1" y="1"/>
                    </a:moveTo>
                    <a:lnTo>
                      <a:pt x="1" y="620"/>
                    </a:lnTo>
                    <a:lnTo>
                      <a:pt x="1417" y="620"/>
                    </a:lnTo>
                    <a:lnTo>
                      <a:pt x="1417" y="1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44"/>
              <p:cNvSpPr/>
              <p:nvPr/>
            </p:nvSpPr>
            <p:spPr>
              <a:xfrm>
                <a:off x="1687100" y="1544975"/>
                <a:ext cx="354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32" extrusionOk="0">
                    <a:moveTo>
                      <a:pt x="1" y="0"/>
                    </a:moveTo>
                    <a:lnTo>
                      <a:pt x="1" y="631"/>
                    </a:lnTo>
                    <a:lnTo>
                      <a:pt x="1417" y="631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44"/>
              <p:cNvSpPr/>
              <p:nvPr/>
            </p:nvSpPr>
            <p:spPr>
              <a:xfrm>
                <a:off x="1687100" y="1578900"/>
                <a:ext cx="354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32" extrusionOk="0">
                    <a:moveTo>
                      <a:pt x="1" y="0"/>
                    </a:moveTo>
                    <a:lnTo>
                      <a:pt x="1" y="631"/>
                    </a:lnTo>
                    <a:lnTo>
                      <a:pt x="1417" y="631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44"/>
              <p:cNvSpPr/>
              <p:nvPr/>
            </p:nvSpPr>
            <p:spPr>
              <a:xfrm>
                <a:off x="1687100" y="1613125"/>
                <a:ext cx="3545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20" extrusionOk="0">
                    <a:moveTo>
                      <a:pt x="1" y="1"/>
                    </a:moveTo>
                    <a:lnTo>
                      <a:pt x="1" y="620"/>
                    </a:lnTo>
                    <a:lnTo>
                      <a:pt x="1417" y="620"/>
                    </a:lnTo>
                    <a:lnTo>
                      <a:pt x="1417" y="1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44"/>
              <p:cNvSpPr/>
              <p:nvPr/>
            </p:nvSpPr>
            <p:spPr>
              <a:xfrm>
                <a:off x="1673700" y="1619675"/>
                <a:ext cx="61950" cy="112550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4502" extrusionOk="0">
                    <a:moveTo>
                      <a:pt x="1" y="0"/>
                    </a:moveTo>
                    <a:lnTo>
                      <a:pt x="1" y="4501"/>
                    </a:lnTo>
                    <a:lnTo>
                      <a:pt x="2477" y="4501"/>
                    </a:lnTo>
                    <a:lnTo>
                      <a:pt x="24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44"/>
              <p:cNvSpPr/>
              <p:nvPr/>
            </p:nvSpPr>
            <p:spPr>
              <a:xfrm>
                <a:off x="1647825" y="1613125"/>
                <a:ext cx="113725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4549" h="1061" extrusionOk="0">
                    <a:moveTo>
                      <a:pt x="441" y="1"/>
                    </a:moveTo>
                    <a:cubicBezTo>
                      <a:pt x="202" y="1"/>
                      <a:pt x="0" y="239"/>
                      <a:pt x="0" y="524"/>
                    </a:cubicBezTo>
                    <a:cubicBezTo>
                      <a:pt x="0" y="822"/>
                      <a:pt x="202" y="1060"/>
                      <a:pt x="441" y="1060"/>
                    </a:cubicBezTo>
                    <a:lnTo>
                      <a:pt x="4108" y="1060"/>
                    </a:lnTo>
                    <a:cubicBezTo>
                      <a:pt x="4358" y="1060"/>
                      <a:pt x="4548" y="822"/>
                      <a:pt x="4548" y="524"/>
                    </a:cubicBezTo>
                    <a:cubicBezTo>
                      <a:pt x="4548" y="239"/>
                      <a:pt x="4358" y="1"/>
                      <a:pt x="410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44"/>
              <p:cNvSpPr/>
              <p:nvPr/>
            </p:nvSpPr>
            <p:spPr>
              <a:xfrm>
                <a:off x="1704675" y="1256500"/>
                <a:ext cx="152700" cy="64650"/>
              </a:xfrm>
              <a:custGeom>
                <a:avLst/>
                <a:gdLst/>
                <a:ahLst/>
                <a:cxnLst/>
                <a:rect l="l" t="t" r="r" b="b"/>
                <a:pathLst>
                  <a:path w="6108" h="2586" extrusionOk="0">
                    <a:moveTo>
                      <a:pt x="201" y="1"/>
                    </a:moveTo>
                    <a:cubicBezTo>
                      <a:pt x="134" y="1"/>
                      <a:pt x="67" y="1"/>
                      <a:pt x="0" y="2"/>
                    </a:cubicBezTo>
                    <a:cubicBezTo>
                      <a:pt x="131" y="2"/>
                      <a:pt x="262" y="2"/>
                      <a:pt x="393" y="14"/>
                    </a:cubicBezTo>
                    <a:cubicBezTo>
                      <a:pt x="1048" y="26"/>
                      <a:pt x="1084" y="990"/>
                      <a:pt x="500" y="1073"/>
                    </a:cubicBezTo>
                    <a:cubicBezTo>
                      <a:pt x="2298" y="1109"/>
                      <a:pt x="4096" y="1443"/>
                      <a:pt x="5513" y="2586"/>
                    </a:cubicBezTo>
                    <a:lnTo>
                      <a:pt x="6108" y="1681"/>
                    </a:lnTo>
                    <a:cubicBezTo>
                      <a:pt x="4470" y="366"/>
                      <a:pt x="2274" y="1"/>
                      <a:pt x="201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44"/>
              <p:cNvSpPr/>
              <p:nvPr/>
            </p:nvSpPr>
            <p:spPr>
              <a:xfrm>
                <a:off x="1842475" y="1298500"/>
                <a:ext cx="41100" cy="42900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1716" extrusionOk="0">
                    <a:moveTo>
                      <a:pt x="596" y="1"/>
                    </a:moveTo>
                    <a:lnTo>
                      <a:pt x="1" y="906"/>
                    </a:lnTo>
                    <a:cubicBezTo>
                      <a:pt x="144" y="1025"/>
                      <a:pt x="286" y="1156"/>
                      <a:pt x="429" y="1298"/>
                    </a:cubicBezTo>
                    <a:cubicBezTo>
                      <a:pt x="560" y="1429"/>
                      <a:pt x="691" y="1572"/>
                      <a:pt x="798" y="1715"/>
                    </a:cubicBezTo>
                    <a:lnTo>
                      <a:pt x="1644" y="1084"/>
                    </a:lnTo>
                    <a:cubicBezTo>
                      <a:pt x="1513" y="894"/>
                      <a:pt x="1358" y="715"/>
                      <a:pt x="1191" y="536"/>
                    </a:cubicBezTo>
                    <a:cubicBezTo>
                      <a:pt x="1001" y="346"/>
                      <a:pt x="798" y="167"/>
                      <a:pt x="5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44"/>
              <p:cNvSpPr/>
              <p:nvPr/>
            </p:nvSpPr>
            <p:spPr>
              <a:xfrm>
                <a:off x="1862425" y="1325600"/>
                <a:ext cx="41700" cy="43775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751" extrusionOk="0">
                    <a:moveTo>
                      <a:pt x="846" y="0"/>
                    </a:moveTo>
                    <a:lnTo>
                      <a:pt x="0" y="631"/>
                    </a:lnTo>
                    <a:cubicBezTo>
                      <a:pt x="286" y="988"/>
                      <a:pt x="512" y="1357"/>
                      <a:pt x="691" y="1750"/>
                    </a:cubicBezTo>
                    <a:lnTo>
                      <a:pt x="1667" y="1381"/>
                    </a:lnTo>
                    <a:cubicBezTo>
                      <a:pt x="1453" y="905"/>
                      <a:pt x="1191" y="441"/>
                      <a:pt x="8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44"/>
              <p:cNvSpPr/>
              <p:nvPr/>
            </p:nvSpPr>
            <p:spPr>
              <a:xfrm>
                <a:off x="1692175" y="1283325"/>
                <a:ext cx="125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3" extrusionOk="0">
                    <a:moveTo>
                      <a:pt x="0" y="0"/>
                    </a:moveTo>
                    <a:cubicBezTo>
                      <a:pt x="36" y="12"/>
                      <a:pt x="71" y="12"/>
                      <a:pt x="107" y="12"/>
                    </a:cubicBezTo>
                    <a:cubicBezTo>
                      <a:pt x="238" y="0"/>
                      <a:pt x="369" y="0"/>
                      <a:pt x="500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325;p44"/>
              <p:cNvSpPr/>
              <p:nvPr/>
            </p:nvSpPr>
            <p:spPr>
              <a:xfrm>
                <a:off x="1879675" y="1360125"/>
                <a:ext cx="36650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882" extrusionOk="0">
                    <a:moveTo>
                      <a:pt x="977" y="0"/>
                    </a:moveTo>
                    <a:lnTo>
                      <a:pt x="1" y="369"/>
                    </a:lnTo>
                    <a:cubicBezTo>
                      <a:pt x="227" y="857"/>
                      <a:pt x="370" y="1369"/>
                      <a:pt x="477" y="1881"/>
                    </a:cubicBezTo>
                    <a:lnTo>
                      <a:pt x="1465" y="1548"/>
                    </a:lnTo>
                    <a:cubicBezTo>
                      <a:pt x="1358" y="1024"/>
                      <a:pt x="1204" y="500"/>
                      <a:pt x="9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326;p44"/>
              <p:cNvSpPr/>
              <p:nvPr/>
            </p:nvSpPr>
            <p:spPr>
              <a:xfrm>
                <a:off x="1897250" y="1486325"/>
                <a:ext cx="26800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1162" extrusionOk="0">
                    <a:moveTo>
                      <a:pt x="0" y="0"/>
                    </a:moveTo>
                    <a:lnTo>
                      <a:pt x="0" y="643"/>
                    </a:lnTo>
                    <a:cubicBezTo>
                      <a:pt x="0" y="989"/>
                      <a:pt x="268" y="1161"/>
                      <a:pt x="536" y="1161"/>
                    </a:cubicBezTo>
                    <a:cubicBezTo>
                      <a:pt x="804" y="1161"/>
                      <a:pt x="1072" y="989"/>
                      <a:pt x="1072" y="643"/>
                    </a:cubicBezTo>
                    <a:cubicBezTo>
                      <a:pt x="1072" y="429"/>
                      <a:pt x="1072" y="215"/>
                      <a:pt x="1072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44"/>
              <p:cNvSpPr/>
              <p:nvPr/>
            </p:nvSpPr>
            <p:spPr>
              <a:xfrm>
                <a:off x="1896350" y="1443175"/>
                <a:ext cx="277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108" h="1727" extrusionOk="0">
                    <a:moveTo>
                      <a:pt x="1048" y="0"/>
                    </a:moveTo>
                    <a:lnTo>
                      <a:pt x="1" y="107"/>
                    </a:lnTo>
                    <a:cubicBezTo>
                      <a:pt x="25" y="643"/>
                      <a:pt x="36" y="1191"/>
                      <a:pt x="36" y="1726"/>
                    </a:cubicBezTo>
                    <a:lnTo>
                      <a:pt x="1108" y="1726"/>
                    </a:lnTo>
                    <a:cubicBezTo>
                      <a:pt x="1096" y="1143"/>
                      <a:pt x="1084" y="572"/>
                      <a:pt x="10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" name="Google Shape;2328;p44"/>
              <p:cNvSpPr/>
              <p:nvPr/>
            </p:nvSpPr>
            <p:spPr>
              <a:xfrm>
                <a:off x="1891600" y="1398825"/>
                <a:ext cx="309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39" h="1882" extrusionOk="0">
                    <a:moveTo>
                      <a:pt x="988" y="0"/>
                    </a:moveTo>
                    <a:lnTo>
                      <a:pt x="0" y="345"/>
                    </a:lnTo>
                    <a:cubicBezTo>
                      <a:pt x="95" y="845"/>
                      <a:pt x="155" y="1357"/>
                      <a:pt x="191" y="1881"/>
                    </a:cubicBezTo>
                    <a:lnTo>
                      <a:pt x="1238" y="1774"/>
                    </a:lnTo>
                    <a:cubicBezTo>
                      <a:pt x="1191" y="1167"/>
                      <a:pt x="1119" y="583"/>
                      <a:pt x="9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" name="Google Shape;2329;p44"/>
              <p:cNvSpPr/>
              <p:nvPr/>
            </p:nvSpPr>
            <p:spPr>
              <a:xfrm>
                <a:off x="1486775" y="1398825"/>
                <a:ext cx="312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1882" extrusionOk="0">
                    <a:moveTo>
                      <a:pt x="239" y="0"/>
                    </a:moveTo>
                    <a:cubicBezTo>
                      <a:pt x="108" y="583"/>
                      <a:pt x="36" y="1179"/>
                      <a:pt x="1" y="1774"/>
                    </a:cubicBezTo>
                    <a:lnTo>
                      <a:pt x="1060" y="1881"/>
                    </a:lnTo>
                    <a:cubicBezTo>
                      <a:pt x="1096" y="1357"/>
                      <a:pt x="1156" y="845"/>
                      <a:pt x="1251" y="345"/>
                    </a:cubicBezTo>
                    <a:lnTo>
                      <a:pt x="23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44"/>
              <p:cNvSpPr/>
              <p:nvPr/>
            </p:nvSpPr>
            <p:spPr>
              <a:xfrm>
                <a:off x="1485300" y="1443175"/>
                <a:ext cx="280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1727" extrusionOk="0">
                    <a:moveTo>
                      <a:pt x="60" y="0"/>
                    </a:moveTo>
                    <a:cubicBezTo>
                      <a:pt x="24" y="572"/>
                      <a:pt x="12" y="1155"/>
                      <a:pt x="0" y="1726"/>
                    </a:cubicBezTo>
                    <a:lnTo>
                      <a:pt x="1072" y="1726"/>
                    </a:lnTo>
                    <a:cubicBezTo>
                      <a:pt x="1072" y="1179"/>
                      <a:pt x="1084" y="643"/>
                      <a:pt x="1119" y="107"/>
                    </a:cubicBez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44"/>
              <p:cNvSpPr/>
              <p:nvPr/>
            </p:nvSpPr>
            <p:spPr>
              <a:xfrm>
                <a:off x="1492725" y="1360125"/>
                <a:ext cx="37250" cy="47350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1894" extrusionOk="0">
                    <a:moveTo>
                      <a:pt x="477" y="0"/>
                    </a:moveTo>
                    <a:cubicBezTo>
                      <a:pt x="263" y="488"/>
                      <a:pt x="108" y="1012"/>
                      <a:pt x="1" y="1548"/>
                    </a:cubicBezTo>
                    <a:lnTo>
                      <a:pt x="1013" y="1893"/>
                    </a:lnTo>
                    <a:cubicBezTo>
                      <a:pt x="1120" y="1369"/>
                      <a:pt x="1275" y="869"/>
                      <a:pt x="1489" y="381"/>
                    </a:cubicBezTo>
                    <a:lnTo>
                      <a:pt x="47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44"/>
              <p:cNvSpPr/>
              <p:nvPr/>
            </p:nvSpPr>
            <p:spPr>
              <a:xfrm>
                <a:off x="1485300" y="1486325"/>
                <a:ext cx="26800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1162" extrusionOk="0">
                    <a:moveTo>
                      <a:pt x="0" y="0"/>
                    </a:moveTo>
                    <a:lnTo>
                      <a:pt x="0" y="643"/>
                    </a:lnTo>
                    <a:cubicBezTo>
                      <a:pt x="0" y="989"/>
                      <a:pt x="268" y="1161"/>
                      <a:pt x="536" y="1161"/>
                    </a:cubicBezTo>
                    <a:cubicBezTo>
                      <a:pt x="804" y="1161"/>
                      <a:pt x="1072" y="989"/>
                      <a:pt x="1072" y="643"/>
                    </a:cubicBezTo>
                    <a:lnTo>
                      <a:pt x="1072" y="0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44"/>
              <p:cNvSpPr/>
              <p:nvPr/>
            </p:nvSpPr>
            <p:spPr>
              <a:xfrm>
                <a:off x="1525475" y="1298800"/>
                <a:ext cx="41400" cy="42900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1716" extrusionOk="0">
                    <a:moveTo>
                      <a:pt x="1072" y="1"/>
                    </a:moveTo>
                    <a:cubicBezTo>
                      <a:pt x="858" y="167"/>
                      <a:pt x="655" y="334"/>
                      <a:pt x="465" y="524"/>
                    </a:cubicBezTo>
                    <a:cubicBezTo>
                      <a:pt x="298" y="703"/>
                      <a:pt x="143" y="882"/>
                      <a:pt x="1" y="1060"/>
                    </a:cubicBezTo>
                    <a:lnTo>
                      <a:pt x="870" y="1715"/>
                    </a:lnTo>
                    <a:cubicBezTo>
                      <a:pt x="977" y="1572"/>
                      <a:pt x="1096" y="1429"/>
                      <a:pt x="1227" y="1286"/>
                    </a:cubicBezTo>
                    <a:cubicBezTo>
                      <a:pt x="1370" y="1144"/>
                      <a:pt x="1513" y="1013"/>
                      <a:pt x="1656" y="894"/>
                    </a:cubicBezTo>
                    <a:lnTo>
                      <a:pt x="107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44"/>
              <p:cNvSpPr/>
              <p:nvPr/>
            </p:nvSpPr>
            <p:spPr>
              <a:xfrm>
                <a:off x="1704675" y="1283325"/>
                <a:ext cx="125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3" extrusionOk="0">
                    <a:moveTo>
                      <a:pt x="0" y="0"/>
                    </a:moveTo>
                    <a:cubicBezTo>
                      <a:pt x="131" y="0"/>
                      <a:pt x="274" y="0"/>
                      <a:pt x="393" y="12"/>
                    </a:cubicBezTo>
                    <a:cubicBezTo>
                      <a:pt x="429" y="12"/>
                      <a:pt x="464" y="12"/>
                      <a:pt x="500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44"/>
              <p:cNvSpPr/>
              <p:nvPr/>
            </p:nvSpPr>
            <p:spPr>
              <a:xfrm>
                <a:off x="1504650" y="1325300"/>
                <a:ext cx="42575" cy="4437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775" extrusionOk="0">
                    <a:moveTo>
                      <a:pt x="834" y="0"/>
                    </a:moveTo>
                    <a:cubicBezTo>
                      <a:pt x="488" y="441"/>
                      <a:pt x="214" y="905"/>
                      <a:pt x="0" y="1393"/>
                    </a:cubicBezTo>
                    <a:lnTo>
                      <a:pt x="1012" y="1774"/>
                    </a:lnTo>
                    <a:cubicBezTo>
                      <a:pt x="1191" y="1381"/>
                      <a:pt x="1417" y="1012"/>
                      <a:pt x="1703" y="643"/>
                    </a:cubicBezTo>
                    <a:lnTo>
                      <a:pt x="83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44"/>
              <p:cNvSpPr/>
              <p:nvPr/>
            </p:nvSpPr>
            <p:spPr>
              <a:xfrm>
                <a:off x="1552275" y="1256500"/>
                <a:ext cx="152425" cy="64650"/>
              </a:xfrm>
              <a:custGeom>
                <a:avLst/>
                <a:gdLst/>
                <a:ahLst/>
                <a:cxnLst/>
                <a:rect l="l" t="t" r="r" b="b"/>
                <a:pathLst>
                  <a:path w="6097" h="2586" extrusionOk="0">
                    <a:moveTo>
                      <a:pt x="5902" y="1"/>
                    </a:moveTo>
                    <a:cubicBezTo>
                      <a:pt x="3787" y="1"/>
                      <a:pt x="1664" y="387"/>
                      <a:pt x="0" y="1693"/>
                    </a:cubicBezTo>
                    <a:lnTo>
                      <a:pt x="584" y="2586"/>
                    </a:lnTo>
                    <a:cubicBezTo>
                      <a:pt x="1965" y="1431"/>
                      <a:pt x="3810" y="1109"/>
                      <a:pt x="5596" y="1073"/>
                    </a:cubicBezTo>
                    <a:cubicBezTo>
                      <a:pt x="5013" y="990"/>
                      <a:pt x="5048" y="26"/>
                      <a:pt x="5703" y="14"/>
                    </a:cubicBezTo>
                    <a:cubicBezTo>
                      <a:pt x="5834" y="2"/>
                      <a:pt x="5965" y="2"/>
                      <a:pt x="6096" y="2"/>
                    </a:cubicBezTo>
                    <a:cubicBezTo>
                      <a:pt x="6031" y="1"/>
                      <a:pt x="5967" y="1"/>
                      <a:pt x="5902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44"/>
              <p:cNvSpPr/>
              <p:nvPr/>
            </p:nvSpPr>
            <p:spPr>
              <a:xfrm>
                <a:off x="1677575" y="1256525"/>
                <a:ext cx="54200" cy="26825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1073" extrusionOk="0">
                    <a:moveTo>
                      <a:pt x="1084" y="1"/>
                    </a:moveTo>
                    <a:cubicBezTo>
                      <a:pt x="953" y="1"/>
                      <a:pt x="822" y="13"/>
                      <a:pt x="691" y="13"/>
                    </a:cubicBezTo>
                    <a:cubicBezTo>
                      <a:pt x="36" y="37"/>
                      <a:pt x="1" y="989"/>
                      <a:pt x="584" y="1072"/>
                    </a:cubicBezTo>
                    <a:lnTo>
                      <a:pt x="1584" y="1072"/>
                    </a:lnTo>
                    <a:cubicBezTo>
                      <a:pt x="2168" y="1001"/>
                      <a:pt x="2132" y="25"/>
                      <a:pt x="1477" y="13"/>
                    </a:cubicBezTo>
                    <a:cubicBezTo>
                      <a:pt x="1346" y="1"/>
                      <a:pt x="1215" y="1"/>
                      <a:pt x="1084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44"/>
              <p:cNvSpPr/>
              <p:nvPr/>
            </p:nvSpPr>
            <p:spPr>
              <a:xfrm>
                <a:off x="1463275" y="1473825"/>
                <a:ext cx="73525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941" h="2847" extrusionOk="0">
                    <a:moveTo>
                      <a:pt x="1417" y="0"/>
                    </a:moveTo>
                    <a:cubicBezTo>
                      <a:pt x="0" y="0"/>
                      <a:pt x="0" y="2060"/>
                      <a:pt x="0" y="2846"/>
                    </a:cubicBezTo>
                    <a:lnTo>
                      <a:pt x="2834" y="2846"/>
                    </a:lnTo>
                    <a:cubicBezTo>
                      <a:pt x="2834" y="2060"/>
                      <a:pt x="2941" y="0"/>
                      <a:pt x="14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44"/>
              <p:cNvSpPr/>
              <p:nvPr/>
            </p:nvSpPr>
            <p:spPr>
              <a:xfrm>
                <a:off x="1874625" y="1473825"/>
                <a:ext cx="73550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942" h="2847" extrusionOk="0">
                    <a:moveTo>
                      <a:pt x="1417" y="0"/>
                    </a:moveTo>
                    <a:cubicBezTo>
                      <a:pt x="1" y="0"/>
                      <a:pt x="1" y="2060"/>
                      <a:pt x="1" y="2846"/>
                    </a:cubicBezTo>
                    <a:lnTo>
                      <a:pt x="2834" y="2846"/>
                    </a:lnTo>
                    <a:cubicBezTo>
                      <a:pt x="2834" y="2060"/>
                      <a:pt x="2941" y="0"/>
                      <a:pt x="14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44"/>
              <p:cNvSpPr/>
              <p:nvPr/>
            </p:nvSpPr>
            <p:spPr>
              <a:xfrm>
                <a:off x="1550475" y="1266650"/>
                <a:ext cx="51825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3918" extrusionOk="0">
                    <a:moveTo>
                      <a:pt x="1037" y="1"/>
                    </a:moveTo>
                    <a:cubicBezTo>
                      <a:pt x="465" y="1"/>
                      <a:pt x="1" y="465"/>
                      <a:pt x="1" y="1037"/>
                    </a:cubicBezTo>
                    <a:lnTo>
                      <a:pt x="1" y="2882"/>
                    </a:lnTo>
                    <a:cubicBezTo>
                      <a:pt x="1" y="3453"/>
                      <a:pt x="465" y="3918"/>
                      <a:pt x="1037" y="3918"/>
                    </a:cubicBezTo>
                    <a:cubicBezTo>
                      <a:pt x="1608" y="3918"/>
                      <a:pt x="2072" y="3453"/>
                      <a:pt x="2072" y="2882"/>
                    </a:cubicBezTo>
                    <a:lnTo>
                      <a:pt x="2072" y="1037"/>
                    </a:lnTo>
                    <a:cubicBezTo>
                      <a:pt x="2072" y="465"/>
                      <a:pt x="1608" y="1"/>
                      <a:pt x="10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44"/>
              <p:cNvSpPr/>
              <p:nvPr/>
            </p:nvSpPr>
            <p:spPr>
              <a:xfrm>
                <a:off x="1805875" y="1266650"/>
                <a:ext cx="51800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3918" extrusionOk="0">
                    <a:moveTo>
                      <a:pt x="1036" y="1"/>
                    </a:moveTo>
                    <a:cubicBezTo>
                      <a:pt x="465" y="1"/>
                      <a:pt x="0" y="465"/>
                      <a:pt x="0" y="1037"/>
                    </a:cubicBezTo>
                    <a:lnTo>
                      <a:pt x="0" y="2882"/>
                    </a:lnTo>
                    <a:cubicBezTo>
                      <a:pt x="0" y="3453"/>
                      <a:pt x="465" y="3918"/>
                      <a:pt x="1036" y="3918"/>
                    </a:cubicBezTo>
                    <a:cubicBezTo>
                      <a:pt x="1608" y="3918"/>
                      <a:pt x="2072" y="3453"/>
                      <a:pt x="2072" y="2882"/>
                    </a:cubicBezTo>
                    <a:lnTo>
                      <a:pt x="2072" y="1037"/>
                    </a:lnTo>
                    <a:cubicBezTo>
                      <a:pt x="2072" y="465"/>
                      <a:pt x="1608" y="1"/>
                      <a:pt x="103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44"/>
              <p:cNvSpPr/>
              <p:nvPr/>
            </p:nvSpPr>
            <p:spPr>
              <a:xfrm>
                <a:off x="1567450" y="1047275"/>
                <a:ext cx="273575" cy="307500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12300" extrusionOk="0">
                    <a:moveTo>
                      <a:pt x="5465" y="1"/>
                    </a:moveTo>
                    <a:cubicBezTo>
                      <a:pt x="2441" y="1"/>
                      <a:pt x="0" y="2442"/>
                      <a:pt x="0" y="5466"/>
                    </a:cubicBezTo>
                    <a:lnTo>
                      <a:pt x="0" y="12300"/>
                    </a:lnTo>
                    <a:lnTo>
                      <a:pt x="10942" y="12300"/>
                    </a:lnTo>
                    <a:lnTo>
                      <a:pt x="10942" y="5466"/>
                    </a:lnTo>
                    <a:cubicBezTo>
                      <a:pt x="10942" y="2442"/>
                      <a:pt x="8489" y="1"/>
                      <a:pt x="54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44"/>
              <p:cNvSpPr/>
              <p:nvPr/>
            </p:nvSpPr>
            <p:spPr>
              <a:xfrm>
                <a:off x="1567150" y="1380350"/>
                <a:ext cx="273875" cy="12027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4811" extrusionOk="0">
                    <a:moveTo>
                      <a:pt x="0" y="1"/>
                    </a:moveTo>
                    <a:lnTo>
                      <a:pt x="0" y="4811"/>
                    </a:lnTo>
                    <a:lnTo>
                      <a:pt x="10954" y="4811"/>
                    </a:lnTo>
                    <a:lnTo>
                      <a:pt x="109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44"/>
              <p:cNvSpPr/>
              <p:nvPr/>
            </p:nvSpPr>
            <p:spPr>
              <a:xfrm>
                <a:off x="1556425" y="1354750"/>
                <a:ext cx="10750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1037" extrusionOk="0">
                    <a:moveTo>
                      <a:pt x="1" y="1"/>
                    </a:moveTo>
                    <a:lnTo>
                      <a:pt x="1" y="1037"/>
                    </a:lnTo>
                    <a:lnTo>
                      <a:pt x="429" y="1037"/>
                    </a:lnTo>
                    <a:lnTo>
                      <a:pt x="4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44"/>
              <p:cNvSpPr/>
              <p:nvPr/>
            </p:nvSpPr>
            <p:spPr>
              <a:xfrm>
                <a:off x="1841000" y="1354750"/>
                <a:ext cx="1222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1037" extrusionOk="0">
                    <a:moveTo>
                      <a:pt x="0" y="1"/>
                    </a:moveTo>
                    <a:lnTo>
                      <a:pt x="0" y="1037"/>
                    </a:lnTo>
                    <a:lnTo>
                      <a:pt x="488" y="1037"/>
                    </a:lnTo>
                    <a:lnTo>
                      <a:pt x="48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44"/>
              <p:cNvSpPr/>
              <p:nvPr/>
            </p:nvSpPr>
            <p:spPr>
              <a:xfrm>
                <a:off x="1567150" y="1354750"/>
                <a:ext cx="2738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1037" extrusionOk="0">
                    <a:moveTo>
                      <a:pt x="0" y="1"/>
                    </a:moveTo>
                    <a:lnTo>
                      <a:pt x="0" y="1037"/>
                    </a:lnTo>
                    <a:lnTo>
                      <a:pt x="10954" y="1037"/>
                    </a:lnTo>
                    <a:lnTo>
                      <a:pt x="1095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44"/>
              <p:cNvSpPr/>
              <p:nvPr/>
            </p:nvSpPr>
            <p:spPr>
              <a:xfrm>
                <a:off x="1556425" y="1500600"/>
                <a:ext cx="296800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1872" h="1025" extrusionOk="0">
                    <a:moveTo>
                      <a:pt x="1" y="1"/>
                    </a:moveTo>
                    <a:lnTo>
                      <a:pt x="1" y="1025"/>
                    </a:lnTo>
                    <a:lnTo>
                      <a:pt x="441" y="1025"/>
                    </a:lnTo>
                    <a:lnTo>
                      <a:pt x="441" y="1"/>
                    </a:lnTo>
                    <a:close/>
                    <a:moveTo>
                      <a:pt x="11383" y="1"/>
                    </a:moveTo>
                    <a:lnTo>
                      <a:pt x="11383" y="1025"/>
                    </a:lnTo>
                    <a:lnTo>
                      <a:pt x="11871" y="1025"/>
                    </a:lnTo>
                    <a:lnTo>
                      <a:pt x="118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44"/>
              <p:cNvSpPr/>
              <p:nvPr/>
            </p:nvSpPr>
            <p:spPr>
              <a:xfrm>
                <a:off x="1567150" y="1500600"/>
                <a:ext cx="273875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1025" extrusionOk="0">
                    <a:moveTo>
                      <a:pt x="0" y="1"/>
                    </a:moveTo>
                    <a:lnTo>
                      <a:pt x="0" y="1025"/>
                    </a:lnTo>
                    <a:lnTo>
                      <a:pt x="10954" y="1025"/>
                    </a:lnTo>
                    <a:lnTo>
                      <a:pt x="1095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44"/>
              <p:cNvSpPr/>
              <p:nvPr/>
            </p:nvSpPr>
            <p:spPr>
              <a:xfrm>
                <a:off x="1629950" y="1269325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1" y="1"/>
                    </a:moveTo>
                    <a:lnTo>
                      <a:pt x="1001" y="1"/>
                    </a:lnTo>
                    <a:lnTo>
                      <a:pt x="1001" y="1001"/>
                    </a:lnTo>
                    <a:lnTo>
                      <a:pt x="1" y="100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44"/>
              <p:cNvSpPr/>
              <p:nvPr/>
            </p:nvSpPr>
            <p:spPr>
              <a:xfrm>
                <a:off x="1660600" y="1269325"/>
                <a:ext cx="253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01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13" y="1001"/>
                    </a:lnTo>
                    <a:lnTo>
                      <a:pt x="10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44"/>
              <p:cNvSpPr/>
              <p:nvPr/>
            </p:nvSpPr>
            <p:spPr>
              <a:xfrm>
                <a:off x="1691575" y="1269325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1"/>
                    </a:moveTo>
                    <a:lnTo>
                      <a:pt x="1000" y="1"/>
                    </a:lnTo>
                    <a:lnTo>
                      <a:pt x="1000" y="1001"/>
                    </a:lnTo>
                    <a:lnTo>
                      <a:pt x="0" y="100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44"/>
              <p:cNvSpPr/>
              <p:nvPr/>
            </p:nvSpPr>
            <p:spPr>
              <a:xfrm>
                <a:off x="1722225" y="1269325"/>
                <a:ext cx="253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01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13" y="1001"/>
                    </a:lnTo>
                    <a:lnTo>
                      <a:pt x="10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44"/>
              <p:cNvSpPr/>
              <p:nvPr/>
            </p:nvSpPr>
            <p:spPr>
              <a:xfrm>
                <a:off x="1753175" y="1269325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1" y="1"/>
                    </a:moveTo>
                    <a:lnTo>
                      <a:pt x="1001" y="1"/>
                    </a:lnTo>
                    <a:lnTo>
                      <a:pt x="1001" y="1001"/>
                    </a:lnTo>
                    <a:lnTo>
                      <a:pt x="1" y="100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44"/>
              <p:cNvSpPr/>
              <p:nvPr/>
            </p:nvSpPr>
            <p:spPr>
              <a:xfrm>
                <a:off x="1607025" y="1152350"/>
                <a:ext cx="82175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3287" h="3287" extrusionOk="0">
                    <a:moveTo>
                      <a:pt x="3287" y="1644"/>
                    </a:moveTo>
                    <a:cubicBezTo>
                      <a:pt x="3287" y="2549"/>
                      <a:pt x="2549" y="3287"/>
                      <a:pt x="1644" y="3287"/>
                    </a:cubicBezTo>
                    <a:cubicBezTo>
                      <a:pt x="739" y="3287"/>
                      <a:pt x="1" y="2549"/>
                      <a:pt x="1" y="1644"/>
                    </a:cubicBezTo>
                    <a:cubicBezTo>
                      <a:pt x="1" y="739"/>
                      <a:pt x="739" y="1"/>
                      <a:pt x="1644" y="1"/>
                    </a:cubicBezTo>
                    <a:cubicBezTo>
                      <a:pt x="2549" y="1"/>
                      <a:pt x="3287" y="739"/>
                      <a:pt x="3287" y="16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44"/>
              <p:cNvSpPr/>
              <p:nvPr/>
            </p:nvSpPr>
            <p:spPr>
              <a:xfrm>
                <a:off x="1638575" y="1183900"/>
                <a:ext cx="19075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763" extrusionOk="0">
                    <a:moveTo>
                      <a:pt x="382" y="1"/>
                    </a:moveTo>
                    <a:cubicBezTo>
                      <a:pt x="168" y="1"/>
                      <a:pt x="1" y="167"/>
                      <a:pt x="1" y="382"/>
                    </a:cubicBezTo>
                    <a:cubicBezTo>
                      <a:pt x="1" y="596"/>
                      <a:pt x="168" y="763"/>
                      <a:pt x="382" y="763"/>
                    </a:cubicBezTo>
                    <a:cubicBezTo>
                      <a:pt x="596" y="763"/>
                      <a:pt x="763" y="596"/>
                      <a:pt x="763" y="382"/>
                    </a:cubicBezTo>
                    <a:cubicBezTo>
                      <a:pt x="763" y="167"/>
                      <a:pt x="596" y="1"/>
                      <a:pt x="3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44"/>
              <p:cNvSpPr/>
              <p:nvPr/>
            </p:nvSpPr>
            <p:spPr>
              <a:xfrm>
                <a:off x="1718950" y="1152350"/>
                <a:ext cx="82175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3287" h="3287" extrusionOk="0">
                    <a:moveTo>
                      <a:pt x="3287" y="1644"/>
                    </a:moveTo>
                    <a:cubicBezTo>
                      <a:pt x="3287" y="2549"/>
                      <a:pt x="2549" y="3287"/>
                      <a:pt x="1644" y="3287"/>
                    </a:cubicBezTo>
                    <a:cubicBezTo>
                      <a:pt x="739" y="3287"/>
                      <a:pt x="1" y="2549"/>
                      <a:pt x="1" y="1644"/>
                    </a:cubicBezTo>
                    <a:cubicBezTo>
                      <a:pt x="1" y="739"/>
                      <a:pt x="739" y="1"/>
                      <a:pt x="1644" y="1"/>
                    </a:cubicBezTo>
                    <a:cubicBezTo>
                      <a:pt x="2549" y="1"/>
                      <a:pt x="3287" y="739"/>
                      <a:pt x="3287" y="16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44"/>
              <p:cNvSpPr/>
              <p:nvPr/>
            </p:nvSpPr>
            <p:spPr>
              <a:xfrm>
                <a:off x="1750500" y="1183900"/>
                <a:ext cx="19075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763" extrusionOk="0">
                    <a:moveTo>
                      <a:pt x="382" y="1"/>
                    </a:moveTo>
                    <a:cubicBezTo>
                      <a:pt x="167" y="1"/>
                      <a:pt x="1" y="167"/>
                      <a:pt x="1" y="382"/>
                    </a:cubicBezTo>
                    <a:cubicBezTo>
                      <a:pt x="1" y="596"/>
                      <a:pt x="167" y="763"/>
                      <a:pt x="382" y="763"/>
                    </a:cubicBezTo>
                    <a:cubicBezTo>
                      <a:pt x="596" y="763"/>
                      <a:pt x="763" y="596"/>
                      <a:pt x="763" y="382"/>
                    </a:cubicBezTo>
                    <a:cubicBezTo>
                      <a:pt x="763" y="167"/>
                      <a:pt x="596" y="1"/>
                      <a:pt x="3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44"/>
              <p:cNvSpPr/>
              <p:nvPr/>
            </p:nvSpPr>
            <p:spPr>
              <a:xfrm>
                <a:off x="1589175" y="1403575"/>
                <a:ext cx="20850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4" extrusionOk="0">
                    <a:moveTo>
                      <a:pt x="834" y="417"/>
                    </a:moveTo>
                    <a:cubicBezTo>
                      <a:pt x="834" y="655"/>
                      <a:pt x="643" y="834"/>
                      <a:pt x="417" y="834"/>
                    </a:cubicBezTo>
                    <a:cubicBezTo>
                      <a:pt x="179" y="834"/>
                      <a:pt x="0" y="655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43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44"/>
              <p:cNvSpPr/>
              <p:nvPr/>
            </p:nvSpPr>
            <p:spPr>
              <a:xfrm>
                <a:off x="1799625" y="1403575"/>
                <a:ext cx="20850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4" extrusionOk="0">
                    <a:moveTo>
                      <a:pt x="834" y="417"/>
                    </a:moveTo>
                    <a:cubicBezTo>
                      <a:pt x="834" y="655"/>
                      <a:pt x="655" y="834"/>
                      <a:pt x="417" y="834"/>
                    </a:cubicBezTo>
                    <a:cubicBezTo>
                      <a:pt x="191" y="834"/>
                      <a:pt x="0" y="655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55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44"/>
              <p:cNvSpPr/>
              <p:nvPr/>
            </p:nvSpPr>
            <p:spPr>
              <a:xfrm>
                <a:off x="1589175" y="1457150"/>
                <a:ext cx="2085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5" extrusionOk="0">
                    <a:moveTo>
                      <a:pt x="834" y="417"/>
                    </a:moveTo>
                    <a:cubicBezTo>
                      <a:pt x="834" y="656"/>
                      <a:pt x="643" y="834"/>
                      <a:pt x="417" y="834"/>
                    </a:cubicBezTo>
                    <a:cubicBezTo>
                      <a:pt x="179" y="834"/>
                      <a:pt x="0" y="656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43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44"/>
              <p:cNvSpPr/>
              <p:nvPr/>
            </p:nvSpPr>
            <p:spPr>
              <a:xfrm>
                <a:off x="1799625" y="1457150"/>
                <a:ext cx="2085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5" extrusionOk="0">
                    <a:moveTo>
                      <a:pt x="834" y="417"/>
                    </a:moveTo>
                    <a:cubicBezTo>
                      <a:pt x="834" y="656"/>
                      <a:pt x="655" y="834"/>
                      <a:pt x="417" y="834"/>
                    </a:cubicBezTo>
                    <a:cubicBezTo>
                      <a:pt x="191" y="834"/>
                      <a:pt x="0" y="656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55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44"/>
              <p:cNvSpPr/>
              <p:nvPr/>
            </p:nvSpPr>
            <p:spPr>
              <a:xfrm>
                <a:off x="1626975" y="1404475"/>
                <a:ext cx="155700" cy="72650"/>
              </a:xfrm>
              <a:custGeom>
                <a:avLst/>
                <a:gdLst/>
                <a:ahLst/>
                <a:cxnLst/>
                <a:rect l="l" t="t" r="r" b="b"/>
                <a:pathLst>
                  <a:path w="6228" h="2906" extrusionOk="0">
                    <a:moveTo>
                      <a:pt x="1" y="0"/>
                    </a:moveTo>
                    <a:lnTo>
                      <a:pt x="1" y="2905"/>
                    </a:lnTo>
                    <a:lnTo>
                      <a:pt x="6228" y="2905"/>
                    </a:lnTo>
                    <a:lnTo>
                      <a:pt x="622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63" name="Google Shape;2363;p44"/>
          <p:cNvGrpSpPr/>
          <p:nvPr/>
        </p:nvGrpSpPr>
        <p:grpSpPr>
          <a:xfrm rot="-463991">
            <a:off x="7279872" y="2477592"/>
            <a:ext cx="1747157" cy="2313435"/>
            <a:chOff x="3079550" y="2361275"/>
            <a:chExt cx="565275" cy="750425"/>
          </a:xfrm>
        </p:grpSpPr>
        <p:sp>
          <p:nvSpPr>
            <p:cNvPr id="2364" name="Google Shape;2364;p44"/>
            <p:cNvSpPr/>
            <p:nvPr/>
          </p:nvSpPr>
          <p:spPr>
            <a:xfrm>
              <a:off x="3079550" y="2361288"/>
              <a:ext cx="565275" cy="750400"/>
            </a:xfrm>
            <a:custGeom>
              <a:avLst/>
              <a:gdLst/>
              <a:ahLst/>
              <a:cxnLst/>
              <a:rect l="l" t="t" r="r" b="b"/>
              <a:pathLst>
                <a:path w="22611" h="30016" extrusionOk="0">
                  <a:moveTo>
                    <a:pt x="11061" y="0"/>
                  </a:moveTo>
                  <a:cubicBezTo>
                    <a:pt x="10692" y="0"/>
                    <a:pt x="10382" y="298"/>
                    <a:pt x="10382" y="679"/>
                  </a:cubicBezTo>
                  <a:cubicBezTo>
                    <a:pt x="10382" y="964"/>
                    <a:pt x="10573" y="1214"/>
                    <a:pt x="10835" y="1310"/>
                  </a:cubicBezTo>
                  <a:lnTo>
                    <a:pt x="10835" y="2917"/>
                  </a:lnTo>
                  <a:lnTo>
                    <a:pt x="9108" y="2917"/>
                  </a:lnTo>
                  <a:lnTo>
                    <a:pt x="9108" y="4596"/>
                  </a:lnTo>
                  <a:lnTo>
                    <a:pt x="7299" y="4596"/>
                  </a:lnTo>
                  <a:lnTo>
                    <a:pt x="7299" y="5417"/>
                  </a:lnTo>
                  <a:lnTo>
                    <a:pt x="6001" y="5417"/>
                  </a:lnTo>
                  <a:lnTo>
                    <a:pt x="6001" y="12823"/>
                  </a:lnTo>
                  <a:lnTo>
                    <a:pt x="4834" y="12823"/>
                  </a:lnTo>
                  <a:lnTo>
                    <a:pt x="4834" y="14859"/>
                  </a:lnTo>
                  <a:lnTo>
                    <a:pt x="4834" y="14907"/>
                  </a:lnTo>
                  <a:lnTo>
                    <a:pt x="4834" y="16883"/>
                  </a:lnTo>
                  <a:lnTo>
                    <a:pt x="4834" y="16943"/>
                  </a:lnTo>
                  <a:lnTo>
                    <a:pt x="4834" y="18919"/>
                  </a:lnTo>
                  <a:lnTo>
                    <a:pt x="4834" y="18979"/>
                  </a:lnTo>
                  <a:lnTo>
                    <a:pt x="4834" y="19705"/>
                  </a:lnTo>
                  <a:cubicBezTo>
                    <a:pt x="2798" y="21515"/>
                    <a:pt x="1512" y="24158"/>
                    <a:pt x="1512" y="27099"/>
                  </a:cubicBezTo>
                  <a:lnTo>
                    <a:pt x="1512" y="28087"/>
                  </a:lnTo>
                  <a:lnTo>
                    <a:pt x="0" y="28087"/>
                  </a:lnTo>
                  <a:lnTo>
                    <a:pt x="0" y="30016"/>
                  </a:lnTo>
                  <a:lnTo>
                    <a:pt x="4012" y="30016"/>
                  </a:lnTo>
                  <a:lnTo>
                    <a:pt x="4012" y="28087"/>
                  </a:lnTo>
                  <a:lnTo>
                    <a:pt x="2477" y="28087"/>
                  </a:lnTo>
                  <a:lnTo>
                    <a:pt x="2477" y="27099"/>
                  </a:lnTo>
                  <a:cubicBezTo>
                    <a:pt x="2477" y="24765"/>
                    <a:pt x="3370" y="22646"/>
                    <a:pt x="4834" y="21050"/>
                  </a:cubicBezTo>
                  <a:lnTo>
                    <a:pt x="4834" y="22991"/>
                  </a:lnTo>
                  <a:lnTo>
                    <a:pt x="4834" y="23039"/>
                  </a:lnTo>
                  <a:lnTo>
                    <a:pt x="4834" y="25075"/>
                  </a:lnTo>
                  <a:lnTo>
                    <a:pt x="6560" y="25075"/>
                  </a:lnTo>
                  <a:cubicBezTo>
                    <a:pt x="6549" y="25217"/>
                    <a:pt x="6549" y="25360"/>
                    <a:pt x="6549" y="25491"/>
                  </a:cubicBezTo>
                  <a:cubicBezTo>
                    <a:pt x="6549" y="27992"/>
                    <a:pt x="8573" y="30016"/>
                    <a:pt x="11061" y="30016"/>
                  </a:cubicBezTo>
                  <a:cubicBezTo>
                    <a:pt x="13561" y="30016"/>
                    <a:pt x="15585" y="27992"/>
                    <a:pt x="15585" y="25491"/>
                  </a:cubicBezTo>
                  <a:cubicBezTo>
                    <a:pt x="15585" y="25360"/>
                    <a:pt x="15573" y="25217"/>
                    <a:pt x="15562" y="25075"/>
                  </a:cubicBezTo>
                  <a:lnTo>
                    <a:pt x="17264" y="25075"/>
                  </a:lnTo>
                  <a:lnTo>
                    <a:pt x="17264" y="23039"/>
                  </a:lnTo>
                  <a:lnTo>
                    <a:pt x="17264" y="22991"/>
                  </a:lnTo>
                  <a:lnTo>
                    <a:pt x="17264" y="21015"/>
                  </a:lnTo>
                  <a:lnTo>
                    <a:pt x="17264" y="20955"/>
                  </a:lnTo>
                  <a:lnTo>
                    <a:pt x="17264" y="20562"/>
                  </a:lnTo>
                  <a:cubicBezTo>
                    <a:pt x="19014" y="22181"/>
                    <a:pt x="20122" y="24515"/>
                    <a:pt x="20122" y="27099"/>
                  </a:cubicBezTo>
                  <a:lnTo>
                    <a:pt x="20122" y="28087"/>
                  </a:lnTo>
                  <a:lnTo>
                    <a:pt x="18598" y="28087"/>
                  </a:lnTo>
                  <a:lnTo>
                    <a:pt x="18598" y="30016"/>
                  </a:lnTo>
                  <a:lnTo>
                    <a:pt x="22610" y="30016"/>
                  </a:lnTo>
                  <a:lnTo>
                    <a:pt x="22610" y="28087"/>
                  </a:lnTo>
                  <a:lnTo>
                    <a:pt x="21086" y="28087"/>
                  </a:lnTo>
                  <a:lnTo>
                    <a:pt x="21086" y="27099"/>
                  </a:lnTo>
                  <a:cubicBezTo>
                    <a:pt x="21086" y="23920"/>
                    <a:pt x="19586" y="21098"/>
                    <a:pt x="17264" y="19300"/>
                  </a:cubicBezTo>
                  <a:lnTo>
                    <a:pt x="17264" y="18979"/>
                  </a:lnTo>
                  <a:lnTo>
                    <a:pt x="17264" y="18919"/>
                  </a:lnTo>
                  <a:lnTo>
                    <a:pt x="17264" y="16943"/>
                  </a:lnTo>
                  <a:lnTo>
                    <a:pt x="17264" y="16883"/>
                  </a:lnTo>
                  <a:lnTo>
                    <a:pt x="17264" y="14907"/>
                  </a:lnTo>
                  <a:lnTo>
                    <a:pt x="17264" y="14859"/>
                  </a:lnTo>
                  <a:lnTo>
                    <a:pt x="17264" y="12823"/>
                  </a:lnTo>
                  <a:lnTo>
                    <a:pt x="16121" y="12823"/>
                  </a:lnTo>
                  <a:lnTo>
                    <a:pt x="16121" y="5417"/>
                  </a:lnTo>
                  <a:lnTo>
                    <a:pt x="14823" y="5417"/>
                  </a:lnTo>
                  <a:lnTo>
                    <a:pt x="14823" y="4596"/>
                  </a:lnTo>
                  <a:lnTo>
                    <a:pt x="13014" y="4596"/>
                  </a:lnTo>
                  <a:lnTo>
                    <a:pt x="13014" y="2917"/>
                  </a:lnTo>
                  <a:lnTo>
                    <a:pt x="11287" y="2917"/>
                  </a:lnTo>
                  <a:lnTo>
                    <a:pt x="11287" y="1310"/>
                  </a:lnTo>
                  <a:cubicBezTo>
                    <a:pt x="11549" y="1214"/>
                    <a:pt x="11740" y="964"/>
                    <a:pt x="11740" y="679"/>
                  </a:cubicBezTo>
                  <a:cubicBezTo>
                    <a:pt x="11740" y="310"/>
                    <a:pt x="11430" y="0"/>
                    <a:pt x="11061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65" name="Google Shape;2365;p44"/>
            <p:cNvGrpSpPr/>
            <p:nvPr/>
          </p:nvGrpSpPr>
          <p:grpSpPr>
            <a:xfrm>
              <a:off x="3079550" y="2361275"/>
              <a:ext cx="565275" cy="750425"/>
              <a:chOff x="3079550" y="1008875"/>
              <a:chExt cx="565275" cy="750425"/>
            </a:xfrm>
          </p:grpSpPr>
          <p:sp>
            <p:nvSpPr>
              <p:cNvPr id="2366" name="Google Shape;2366;p44"/>
              <p:cNvSpPr/>
              <p:nvPr/>
            </p:nvSpPr>
            <p:spPr>
              <a:xfrm>
                <a:off x="3350400" y="1025850"/>
                <a:ext cx="11350" cy="872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490" extrusionOk="0">
                    <a:moveTo>
                      <a:pt x="1" y="1"/>
                    </a:moveTo>
                    <a:lnTo>
                      <a:pt x="1" y="3489"/>
                    </a:lnTo>
                    <a:lnTo>
                      <a:pt x="453" y="3489"/>
                    </a:lnTo>
                    <a:lnTo>
                      <a:pt x="45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44"/>
              <p:cNvSpPr/>
              <p:nvPr/>
            </p:nvSpPr>
            <p:spPr>
              <a:xfrm>
                <a:off x="3339100" y="1008875"/>
                <a:ext cx="33950" cy="33975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1359" extrusionOk="0">
                    <a:moveTo>
                      <a:pt x="679" y="1"/>
                    </a:moveTo>
                    <a:cubicBezTo>
                      <a:pt x="298" y="1"/>
                      <a:pt x="0" y="310"/>
                      <a:pt x="0" y="680"/>
                    </a:cubicBezTo>
                    <a:cubicBezTo>
                      <a:pt x="0" y="1061"/>
                      <a:pt x="310" y="1358"/>
                      <a:pt x="679" y="1358"/>
                    </a:cubicBezTo>
                    <a:cubicBezTo>
                      <a:pt x="1048" y="1358"/>
                      <a:pt x="1358" y="1049"/>
                      <a:pt x="1358" y="680"/>
                    </a:cubicBezTo>
                    <a:cubicBezTo>
                      <a:pt x="1358" y="310"/>
                      <a:pt x="1048" y="1"/>
                      <a:pt x="67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44"/>
              <p:cNvSpPr/>
              <p:nvPr/>
            </p:nvSpPr>
            <p:spPr>
              <a:xfrm>
                <a:off x="3229550" y="1144325"/>
                <a:ext cx="253050" cy="347375"/>
              </a:xfrm>
              <a:custGeom>
                <a:avLst/>
                <a:gdLst/>
                <a:ahLst/>
                <a:cxnLst/>
                <a:rect l="l" t="t" r="r" b="b"/>
                <a:pathLst>
                  <a:path w="10122" h="13895" extrusionOk="0">
                    <a:moveTo>
                      <a:pt x="1" y="0"/>
                    </a:moveTo>
                    <a:lnTo>
                      <a:pt x="1" y="8835"/>
                    </a:lnTo>
                    <a:cubicBezTo>
                      <a:pt x="1" y="11633"/>
                      <a:pt x="2263" y="13895"/>
                      <a:pt x="5061" y="13895"/>
                    </a:cubicBezTo>
                    <a:cubicBezTo>
                      <a:pt x="7859" y="13895"/>
                      <a:pt x="10121" y="11633"/>
                      <a:pt x="10121" y="8835"/>
                    </a:cubicBezTo>
                    <a:lnTo>
                      <a:pt x="1012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44"/>
              <p:cNvSpPr/>
              <p:nvPr/>
            </p:nvSpPr>
            <p:spPr>
              <a:xfrm>
                <a:off x="3242950" y="1533350"/>
                <a:ext cx="226250" cy="225950"/>
              </a:xfrm>
              <a:custGeom>
                <a:avLst/>
                <a:gdLst/>
                <a:ahLst/>
                <a:cxnLst/>
                <a:rect l="l" t="t" r="r" b="b"/>
                <a:pathLst>
                  <a:path w="9050" h="9038" extrusionOk="0">
                    <a:moveTo>
                      <a:pt x="4525" y="1"/>
                    </a:moveTo>
                    <a:cubicBezTo>
                      <a:pt x="2025" y="1"/>
                      <a:pt x="1" y="2025"/>
                      <a:pt x="1" y="4513"/>
                    </a:cubicBezTo>
                    <a:cubicBezTo>
                      <a:pt x="1" y="7013"/>
                      <a:pt x="2037" y="9037"/>
                      <a:pt x="4525" y="9037"/>
                    </a:cubicBezTo>
                    <a:cubicBezTo>
                      <a:pt x="7025" y="9037"/>
                      <a:pt x="9049" y="7013"/>
                      <a:pt x="9049" y="4513"/>
                    </a:cubicBezTo>
                    <a:cubicBezTo>
                      <a:pt x="9049" y="2025"/>
                      <a:pt x="7025" y="1"/>
                      <a:pt x="45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44"/>
              <p:cNvSpPr/>
              <p:nvPr/>
            </p:nvSpPr>
            <p:spPr>
              <a:xfrm>
                <a:off x="3312300" y="1602700"/>
                <a:ext cx="87550" cy="87250"/>
              </a:xfrm>
              <a:custGeom>
                <a:avLst/>
                <a:gdLst/>
                <a:ahLst/>
                <a:cxnLst/>
                <a:rect l="l" t="t" r="r" b="b"/>
                <a:pathLst>
                  <a:path w="3502" h="3490" extrusionOk="0">
                    <a:moveTo>
                      <a:pt x="1751" y="1"/>
                    </a:moveTo>
                    <a:cubicBezTo>
                      <a:pt x="787" y="1"/>
                      <a:pt x="1" y="775"/>
                      <a:pt x="1" y="1739"/>
                    </a:cubicBezTo>
                    <a:cubicBezTo>
                      <a:pt x="1" y="2715"/>
                      <a:pt x="787" y="3489"/>
                      <a:pt x="1751" y="3489"/>
                    </a:cubicBezTo>
                    <a:cubicBezTo>
                      <a:pt x="2715" y="3489"/>
                      <a:pt x="3501" y="2715"/>
                      <a:pt x="3501" y="1739"/>
                    </a:cubicBezTo>
                    <a:cubicBezTo>
                      <a:pt x="3501" y="775"/>
                      <a:pt x="2715" y="1"/>
                      <a:pt x="17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44"/>
              <p:cNvSpPr/>
              <p:nvPr/>
            </p:nvSpPr>
            <p:spPr>
              <a:xfrm>
                <a:off x="3272125" y="1262200"/>
                <a:ext cx="1679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6716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6716" y="4143"/>
                    </a:lnTo>
                    <a:lnTo>
                      <a:pt x="67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44"/>
              <p:cNvSpPr/>
              <p:nvPr/>
            </p:nvSpPr>
            <p:spPr>
              <a:xfrm>
                <a:off x="3117350" y="1440200"/>
                <a:ext cx="489375" cy="286050"/>
              </a:xfrm>
              <a:custGeom>
                <a:avLst/>
                <a:gdLst/>
                <a:ahLst/>
                <a:cxnLst/>
                <a:rect l="l" t="t" r="r" b="b"/>
                <a:pathLst>
                  <a:path w="19575" h="11442" extrusionOk="0">
                    <a:moveTo>
                      <a:pt x="9775" y="0"/>
                    </a:moveTo>
                    <a:cubicBezTo>
                      <a:pt x="4382" y="0"/>
                      <a:pt x="0" y="4417"/>
                      <a:pt x="0" y="9846"/>
                    </a:cubicBezTo>
                    <a:lnTo>
                      <a:pt x="0" y="11442"/>
                    </a:lnTo>
                    <a:lnTo>
                      <a:pt x="965" y="11442"/>
                    </a:lnTo>
                    <a:lnTo>
                      <a:pt x="965" y="9846"/>
                    </a:lnTo>
                    <a:cubicBezTo>
                      <a:pt x="965" y="4941"/>
                      <a:pt x="4917" y="964"/>
                      <a:pt x="9775" y="964"/>
                    </a:cubicBezTo>
                    <a:lnTo>
                      <a:pt x="9799" y="964"/>
                    </a:lnTo>
                    <a:cubicBezTo>
                      <a:pt x="14657" y="964"/>
                      <a:pt x="18610" y="4941"/>
                      <a:pt x="18610" y="9846"/>
                    </a:cubicBezTo>
                    <a:lnTo>
                      <a:pt x="18610" y="11442"/>
                    </a:lnTo>
                    <a:lnTo>
                      <a:pt x="19574" y="11442"/>
                    </a:lnTo>
                    <a:lnTo>
                      <a:pt x="19574" y="9846"/>
                    </a:lnTo>
                    <a:cubicBezTo>
                      <a:pt x="19574" y="4417"/>
                      <a:pt x="15181" y="0"/>
                      <a:pt x="97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44"/>
              <p:cNvSpPr/>
              <p:nvPr/>
            </p:nvSpPr>
            <p:spPr>
              <a:xfrm>
                <a:off x="3200400" y="15836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44"/>
              <p:cNvSpPr/>
              <p:nvPr/>
            </p:nvSpPr>
            <p:spPr>
              <a:xfrm>
                <a:off x="3252175" y="15836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44"/>
              <p:cNvSpPr/>
              <p:nvPr/>
            </p:nvSpPr>
            <p:spPr>
              <a:xfrm>
                <a:off x="3303975" y="15836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44"/>
              <p:cNvSpPr/>
              <p:nvPr/>
            </p:nvSpPr>
            <p:spPr>
              <a:xfrm>
                <a:off x="3355475" y="15836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44"/>
              <p:cNvSpPr/>
              <p:nvPr/>
            </p:nvSpPr>
            <p:spPr>
              <a:xfrm>
                <a:off x="3407250" y="15836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44"/>
              <p:cNvSpPr/>
              <p:nvPr/>
            </p:nvSpPr>
            <p:spPr>
              <a:xfrm>
                <a:off x="3459050" y="15836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44"/>
              <p:cNvSpPr/>
              <p:nvPr/>
            </p:nvSpPr>
            <p:spPr>
              <a:xfrm>
                <a:off x="3200400" y="15327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44"/>
              <p:cNvSpPr/>
              <p:nvPr/>
            </p:nvSpPr>
            <p:spPr>
              <a:xfrm>
                <a:off x="3252175" y="15327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44"/>
              <p:cNvSpPr/>
              <p:nvPr/>
            </p:nvSpPr>
            <p:spPr>
              <a:xfrm>
                <a:off x="3303975" y="15327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44"/>
              <p:cNvSpPr/>
              <p:nvPr/>
            </p:nvSpPr>
            <p:spPr>
              <a:xfrm>
                <a:off x="3355475" y="15327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44"/>
              <p:cNvSpPr/>
              <p:nvPr/>
            </p:nvSpPr>
            <p:spPr>
              <a:xfrm>
                <a:off x="3407250" y="15327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44"/>
              <p:cNvSpPr/>
              <p:nvPr/>
            </p:nvSpPr>
            <p:spPr>
              <a:xfrm>
                <a:off x="3459050" y="15327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44"/>
              <p:cNvSpPr/>
              <p:nvPr/>
            </p:nvSpPr>
            <p:spPr>
              <a:xfrm>
                <a:off x="3200400" y="1481850"/>
                <a:ext cx="52100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97" extrusionOk="0">
                    <a:moveTo>
                      <a:pt x="0" y="1"/>
                    </a:moveTo>
                    <a:lnTo>
                      <a:pt x="0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44"/>
              <p:cNvSpPr/>
              <p:nvPr/>
            </p:nvSpPr>
            <p:spPr>
              <a:xfrm>
                <a:off x="3252175" y="1481850"/>
                <a:ext cx="5212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97" extrusionOk="0">
                    <a:moveTo>
                      <a:pt x="1" y="1"/>
                    </a:moveTo>
                    <a:lnTo>
                      <a:pt x="1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44"/>
              <p:cNvSpPr/>
              <p:nvPr/>
            </p:nvSpPr>
            <p:spPr>
              <a:xfrm>
                <a:off x="3303975" y="1481850"/>
                <a:ext cx="52100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97" extrusionOk="0">
                    <a:moveTo>
                      <a:pt x="0" y="1"/>
                    </a:moveTo>
                    <a:lnTo>
                      <a:pt x="0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44"/>
              <p:cNvSpPr/>
              <p:nvPr/>
            </p:nvSpPr>
            <p:spPr>
              <a:xfrm>
                <a:off x="3355475" y="1481850"/>
                <a:ext cx="52100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97" extrusionOk="0">
                    <a:moveTo>
                      <a:pt x="0" y="1"/>
                    </a:moveTo>
                    <a:lnTo>
                      <a:pt x="0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44"/>
              <p:cNvSpPr/>
              <p:nvPr/>
            </p:nvSpPr>
            <p:spPr>
              <a:xfrm>
                <a:off x="3407250" y="1481850"/>
                <a:ext cx="5212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97" extrusionOk="0">
                    <a:moveTo>
                      <a:pt x="1" y="1"/>
                    </a:moveTo>
                    <a:lnTo>
                      <a:pt x="1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44"/>
              <p:cNvSpPr/>
              <p:nvPr/>
            </p:nvSpPr>
            <p:spPr>
              <a:xfrm>
                <a:off x="3459050" y="1481850"/>
                <a:ext cx="5212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97" extrusionOk="0">
                    <a:moveTo>
                      <a:pt x="1" y="1"/>
                    </a:moveTo>
                    <a:lnTo>
                      <a:pt x="1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44"/>
              <p:cNvSpPr/>
              <p:nvPr/>
            </p:nvSpPr>
            <p:spPr>
              <a:xfrm>
                <a:off x="3200400" y="14312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44"/>
              <p:cNvSpPr/>
              <p:nvPr/>
            </p:nvSpPr>
            <p:spPr>
              <a:xfrm>
                <a:off x="3252175" y="14312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" name="Google Shape;2393;p44"/>
              <p:cNvSpPr/>
              <p:nvPr/>
            </p:nvSpPr>
            <p:spPr>
              <a:xfrm>
                <a:off x="3303975" y="14312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44"/>
              <p:cNvSpPr/>
              <p:nvPr/>
            </p:nvSpPr>
            <p:spPr>
              <a:xfrm>
                <a:off x="3355475" y="14312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44"/>
              <p:cNvSpPr/>
              <p:nvPr/>
            </p:nvSpPr>
            <p:spPr>
              <a:xfrm>
                <a:off x="3407250" y="14312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44"/>
              <p:cNvSpPr/>
              <p:nvPr/>
            </p:nvSpPr>
            <p:spPr>
              <a:xfrm>
                <a:off x="3459050" y="14312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44"/>
              <p:cNvSpPr/>
              <p:nvPr/>
            </p:nvSpPr>
            <p:spPr>
              <a:xfrm>
                <a:off x="3200400" y="13803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44"/>
              <p:cNvSpPr/>
              <p:nvPr/>
            </p:nvSpPr>
            <p:spPr>
              <a:xfrm>
                <a:off x="3252175" y="13803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44"/>
              <p:cNvSpPr/>
              <p:nvPr/>
            </p:nvSpPr>
            <p:spPr>
              <a:xfrm>
                <a:off x="3303975" y="13803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44"/>
              <p:cNvSpPr/>
              <p:nvPr/>
            </p:nvSpPr>
            <p:spPr>
              <a:xfrm>
                <a:off x="3355475" y="13803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44"/>
              <p:cNvSpPr/>
              <p:nvPr/>
            </p:nvSpPr>
            <p:spPr>
              <a:xfrm>
                <a:off x="3407250" y="13803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44"/>
              <p:cNvSpPr/>
              <p:nvPr/>
            </p:nvSpPr>
            <p:spPr>
              <a:xfrm>
                <a:off x="3459050" y="13803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44"/>
              <p:cNvSpPr/>
              <p:nvPr/>
            </p:nvSpPr>
            <p:spPr>
              <a:xfrm>
                <a:off x="3200400" y="13294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44"/>
              <p:cNvSpPr/>
              <p:nvPr/>
            </p:nvSpPr>
            <p:spPr>
              <a:xfrm>
                <a:off x="3252175" y="13294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44"/>
              <p:cNvSpPr/>
              <p:nvPr/>
            </p:nvSpPr>
            <p:spPr>
              <a:xfrm>
                <a:off x="3303975" y="13294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44"/>
              <p:cNvSpPr/>
              <p:nvPr/>
            </p:nvSpPr>
            <p:spPr>
              <a:xfrm>
                <a:off x="3355475" y="13294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44"/>
              <p:cNvSpPr/>
              <p:nvPr/>
            </p:nvSpPr>
            <p:spPr>
              <a:xfrm>
                <a:off x="3407250" y="13294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44"/>
              <p:cNvSpPr/>
              <p:nvPr/>
            </p:nvSpPr>
            <p:spPr>
              <a:xfrm>
                <a:off x="3459050" y="13294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44"/>
              <p:cNvSpPr/>
              <p:nvPr/>
            </p:nvSpPr>
            <p:spPr>
              <a:xfrm>
                <a:off x="3079550" y="1711050"/>
                <a:ext cx="100325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4013" h="1930" extrusionOk="0">
                    <a:moveTo>
                      <a:pt x="0" y="1"/>
                    </a:moveTo>
                    <a:lnTo>
                      <a:pt x="0" y="1929"/>
                    </a:lnTo>
                    <a:lnTo>
                      <a:pt x="4012" y="1929"/>
                    </a:lnTo>
                    <a:lnTo>
                      <a:pt x="401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44"/>
              <p:cNvSpPr/>
              <p:nvPr/>
            </p:nvSpPr>
            <p:spPr>
              <a:xfrm>
                <a:off x="3544475" y="1711050"/>
                <a:ext cx="100350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4014" h="1930" extrusionOk="0">
                    <a:moveTo>
                      <a:pt x="1" y="1"/>
                    </a:moveTo>
                    <a:lnTo>
                      <a:pt x="1" y="1929"/>
                    </a:lnTo>
                    <a:lnTo>
                      <a:pt x="4013" y="1929"/>
                    </a:lnTo>
                    <a:lnTo>
                      <a:pt x="401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44"/>
              <p:cNvSpPr/>
              <p:nvPr/>
            </p:nvSpPr>
            <p:spPr>
              <a:xfrm>
                <a:off x="3272125" y="12008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0" y="0"/>
                    </a:moveTo>
                    <a:lnTo>
                      <a:pt x="0" y="1465"/>
                    </a:lnTo>
                    <a:lnTo>
                      <a:pt x="929" y="1465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" name="Google Shape;2412;p44"/>
              <p:cNvSpPr/>
              <p:nvPr/>
            </p:nvSpPr>
            <p:spPr>
              <a:xfrm>
                <a:off x="3344450" y="12008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1" y="0"/>
                    </a:moveTo>
                    <a:lnTo>
                      <a:pt x="1" y="1465"/>
                    </a:lnTo>
                    <a:lnTo>
                      <a:pt x="929" y="1465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" name="Google Shape;2413;p44"/>
              <p:cNvSpPr/>
              <p:nvPr/>
            </p:nvSpPr>
            <p:spPr>
              <a:xfrm>
                <a:off x="3344450" y="12008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1" y="0"/>
                    </a:moveTo>
                    <a:lnTo>
                      <a:pt x="1" y="1465"/>
                    </a:lnTo>
                    <a:lnTo>
                      <a:pt x="929" y="1465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" name="Google Shape;2414;p44"/>
              <p:cNvSpPr/>
              <p:nvPr/>
            </p:nvSpPr>
            <p:spPr>
              <a:xfrm>
                <a:off x="3417075" y="1200875"/>
                <a:ext cx="229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465" extrusionOk="0">
                    <a:moveTo>
                      <a:pt x="1" y="0"/>
                    </a:moveTo>
                    <a:lnTo>
                      <a:pt x="1" y="1465"/>
                    </a:lnTo>
                    <a:lnTo>
                      <a:pt x="918" y="1465"/>
                    </a:lnTo>
                    <a:lnTo>
                      <a:pt x="9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" name="Google Shape;2415;p44"/>
              <p:cNvSpPr/>
              <p:nvPr/>
            </p:nvSpPr>
            <p:spPr>
              <a:xfrm>
                <a:off x="3262000" y="1123775"/>
                <a:ext cx="188150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7526" h="823" extrusionOk="0">
                    <a:moveTo>
                      <a:pt x="1" y="1"/>
                    </a:moveTo>
                    <a:lnTo>
                      <a:pt x="1" y="822"/>
                    </a:lnTo>
                    <a:lnTo>
                      <a:pt x="7525" y="822"/>
                    </a:lnTo>
                    <a:lnTo>
                      <a:pt x="752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44"/>
              <p:cNvSpPr/>
              <p:nvPr/>
            </p:nvSpPr>
            <p:spPr>
              <a:xfrm>
                <a:off x="3307250" y="1081800"/>
                <a:ext cx="97350" cy="42000"/>
              </a:xfrm>
              <a:custGeom>
                <a:avLst/>
                <a:gdLst/>
                <a:ahLst/>
                <a:cxnLst/>
                <a:rect l="l" t="t" r="r" b="b"/>
                <a:pathLst>
                  <a:path w="3894" h="1680" extrusionOk="0">
                    <a:moveTo>
                      <a:pt x="0" y="1"/>
                    </a:moveTo>
                    <a:lnTo>
                      <a:pt x="0" y="1680"/>
                    </a:lnTo>
                    <a:lnTo>
                      <a:pt x="3894" y="1680"/>
                    </a:lnTo>
                    <a:lnTo>
                      <a:pt x="389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17" name="Google Shape;2417;p44"/>
          <p:cNvGrpSpPr/>
          <p:nvPr/>
        </p:nvGrpSpPr>
        <p:grpSpPr>
          <a:xfrm rot="914391">
            <a:off x="7949111" y="379269"/>
            <a:ext cx="836213" cy="1254211"/>
            <a:chOff x="6630575" y="1482600"/>
            <a:chExt cx="292025" cy="438475"/>
          </a:xfrm>
        </p:grpSpPr>
        <p:sp>
          <p:nvSpPr>
            <p:cNvPr id="2418" name="Google Shape;2418;p44"/>
            <p:cNvSpPr/>
            <p:nvPr/>
          </p:nvSpPr>
          <p:spPr>
            <a:xfrm>
              <a:off x="6630575" y="1482750"/>
              <a:ext cx="292025" cy="438175"/>
            </a:xfrm>
            <a:custGeom>
              <a:avLst/>
              <a:gdLst/>
              <a:ahLst/>
              <a:cxnLst/>
              <a:rect l="l" t="t" r="r" b="b"/>
              <a:pathLst>
                <a:path w="11681" h="17527" extrusionOk="0">
                  <a:moveTo>
                    <a:pt x="5847" y="0"/>
                  </a:moveTo>
                  <a:cubicBezTo>
                    <a:pt x="2620" y="0"/>
                    <a:pt x="1" y="2608"/>
                    <a:pt x="1" y="5835"/>
                  </a:cubicBezTo>
                  <a:lnTo>
                    <a:pt x="1" y="9633"/>
                  </a:lnTo>
                  <a:lnTo>
                    <a:pt x="1" y="14586"/>
                  </a:lnTo>
                  <a:lnTo>
                    <a:pt x="1" y="14990"/>
                  </a:lnTo>
                  <a:lnTo>
                    <a:pt x="1" y="15395"/>
                  </a:lnTo>
                  <a:lnTo>
                    <a:pt x="1" y="16538"/>
                  </a:lnTo>
                  <a:lnTo>
                    <a:pt x="1" y="16788"/>
                  </a:lnTo>
                  <a:cubicBezTo>
                    <a:pt x="1" y="16836"/>
                    <a:pt x="13" y="16872"/>
                    <a:pt x="13" y="16919"/>
                  </a:cubicBezTo>
                  <a:lnTo>
                    <a:pt x="24" y="16955"/>
                  </a:lnTo>
                  <a:cubicBezTo>
                    <a:pt x="36" y="16991"/>
                    <a:pt x="36" y="17026"/>
                    <a:pt x="48" y="17050"/>
                  </a:cubicBezTo>
                  <a:cubicBezTo>
                    <a:pt x="60" y="17062"/>
                    <a:pt x="60" y="17074"/>
                    <a:pt x="72" y="17086"/>
                  </a:cubicBezTo>
                  <a:cubicBezTo>
                    <a:pt x="84" y="17122"/>
                    <a:pt x="96" y="17145"/>
                    <a:pt x="120" y="17181"/>
                  </a:cubicBezTo>
                  <a:cubicBezTo>
                    <a:pt x="120" y="17193"/>
                    <a:pt x="132" y="17193"/>
                    <a:pt x="132" y="17205"/>
                  </a:cubicBezTo>
                  <a:cubicBezTo>
                    <a:pt x="155" y="17241"/>
                    <a:pt x="179" y="17265"/>
                    <a:pt x="215" y="17300"/>
                  </a:cubicBezTo>
                  <a:cubicBezTo>
                    <a:pt x="227" y="17312"/>
                    <a:pt x="239" y="17324"/>
                    <a:pt x="239" y="17324"/>
                  </a:cubicBezTo>
                  <a:cubicBezTo>
                    <a:pt x="263" y="17348"/>
                    <a:pt x="286" y="17372"/>
                    <a:pt x="310" y="17384"/>
                  </a:cubicBezTo>
                  <a:cubicBezTo>
                    <a:pt x="322" y="17395"/>
                    <a:pt x="334" y="17407"/>
                    <a:pt x="346" y="17407"/>
                  </a:cubicBezTo>
                  <a:cubicBezTo>
                    <a:pt x="370" y="17431"/>
                    <a:pt x="394" y="17443"/>
                    <a:pt x="429" y="17455"/>
                  </a:cubicBezTo>
                  <a:cubicBezTo>
                    <a:pt x="441" y="17455"/>
                    <a:pt x="453" y="17467"/>
                    <a:pt x="465" y="17467"/>
                  </a:cubicBezTo>
                  <a:cubicBezTo>
                    <a:pt x="465" y="17479"/>
                    <a:pt x="477" y="17479"/>
                    <a:pt x="477" y="17479"/>
                  </a:cubicBezTo>
                  <a:cubicBezTo>
                    <a:pt x="560" y="17503"/>
                    <a:pt x="655" y="17526"/>
                    <a:pt x="751" y="17526"/>
                  </a:cubicBezTo>
                  <a:lnTo>
                    <a:pt x="10931" y="17526"/>
                  </a:lnTo>
                  <a:cubicBezTo>
                    <a:pt x="11347" y="17526"/>
                    <a:pt x="11681" y="17193"/>
                    <a:pt x="11681" y="16788"/>
                  </a:cubicBezTo>
                  <a:lnTo>
                    <a:pt x="11681" y="16133"/>
                  </a:lnTo>
                  <a:lnTo>
                    <a:pt x="11681" y="15383"/>
                  </a:lnTo>
                  <a:lnTo>
                    <a:pt x="11681" y="14979"/>
                  </a:lnTo>
                  <a:lnTo>
                    <a:pt x="11681" y="14574"/>
                  </a:lnTo>
                  <a:lnTo>
                    <a:pt x="11681" y="9633"/>
                  </a:lnTo>
                  <a:lnTo>
                    <a:pt x="11681" y="5835"/>
                  </a:lnTo>
                  <a:cubicBezTo>
                    <a:pt x="11681" y="2608"/>
                    <a:pt x="9061" y="0"/>
                    <a:pt x="5847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19" name="Google Shape;2419;p44"/>
            <p:cNvGrpSpPr/>
            <p:nvPr/>
          </p:nvGrpSpPr>
          <p:grpSpPr>
            <a:xfrm>
              <a:off x="6630575" y="1482600"/>
              <a:ext cx="292025" cy="438475"/>
              <a:chOff x="6630575" y="-207050"/>
              <a:chExt cx="292025" cy="438475"/>
            </a:xfrm>
          </p:grpSpPr>
          <p:sp>
            <p:nvSpPr>
              <p:cNvPr id="2420" name="Google Shape;2420;p44"/>
              <p:cNvSpPr/>
              <p:nvPr/>
            </p:nvSpPr>
            <p:spPr>
              <a:xfrm>
                <a:off x="6630575" y="-207050"/>
                <a:ext cx="292025" cy="4384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7539" extrusionOk="0">
                    <a:moveTo>
                      <a:pt x="5847" y="1"/>
                    </a:moveTo>
                    <a:cubicBezTo>
                      <a:pt x="2620" y="1"/>
                      <a:pt x="1" y="2620"/>
                      <a:pt x="1" y="5847"/>
                    </a:cubicBezTo>
                    <a:lnTo>
                      <a:pt x="1" y="9645"/>
                    </a:lnTo>
                    <a:lnTo>
                      <a:pt x="1" y="16789"/>
                    </a:lnTo>
                    <a:cubicBezTo>
                      <a:pt x="1" y="17205"/>
                      <a:pt x="334" y="17539"/>
                      <a:pt x="751" y="17539"/>
                    </a:cubicBezTo>
                    <a:lnTo>
                      <a:pt x="10931" y="17539"/>
                    </a:lnTo>
                    <a:cubicBezTo>
                      <a:pt x="11347" y="17539"/>
                      <a:pt x="11681" y="17205"/>
                      <a:pt x="11681" y="16789"/>
                    </a:cubicBezTo>
                    <a:lnTo>
                      <a:pt x="11681" y="9645"/>
                    </a:lnTo>
                    <a:lnTo>
                      <a:pt x="11681" y="5847"/>
                    </a:lnTo>
                    <a:cubicBezTo>
                      <a:pt x="11681" y="2620"/>
                      <a:pt x="9061" y="1"/>
                      <a:pt x="58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44"/>
              <p:cNvSpPr/>
              <p:nvPr/>
            </p:nvSpPr>
            <p:spPr>
              <a:xfrm>
                <a:off x="6630575" y="167700"/>
                <a:ext cx="292025" cy="6372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2549" extrusionOk="0">
                    <a:moveTo>
                      <a:pt x="1" y="1"/>
                    </a:moveTo>
                    <a:lnTo>
                      <a:pt x="1" y="1799"/>
                    </a:lnTo>
                    <a:cubicBezTo>
                      <a:pt x="1" y="2215"/>
                      <a:pt x="334" y="2549"/>
                      <a:pt x="751" y="2549"/>
                    </a:cubicBezTo>
                    <a:lnTo>
                      <a:pt x="10931" y="2549"/>
                    </a:lnTo>
                    <a:cubicBezTo>
                      <a:pt x="11347" y="2549"/>
                      <a:pt x="11681" y="2215"/>
                      <a:pt x="11681" y="1799"/>
                    </a:cubicBezTo>
                    <a:lnTo>
                      <a:pt x="1168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44"/>
              <p:cNvSpPr/>
              <p:nvPr/>
            </p:nvSpPr>
            <p:spPr>
              <a:xfrm>
                <a:off x="6669275" y="45675"/>
                <a:ext cx="214325" cy="67300"/>
              </a:xfrm>
              <a:custGeom>
                <a:avLst/>
                <a:gdLst/>
                <a:ahLst/>
                <a:cxnLst/>
                <a:rect l="l" t="t" r="r" b="b"/>
                <a:pathLst>
                  <a:path w="8573" h="2692" extrusionOk="0">
                    <a:moveTo>
                      <a:pt x="1346" y="0"/>
                    </a:moveTo>
                    <a:cubicBezTo>
                      <a:pt x="608" y="0"/>
                      <a:pt x="0" y="608"/>
                      <a:pt x="0" y="1346"/>
                    </a:cubicBezTo>
                    <a:cubicBezTo>
                      <a:pt x="0" y="2084"/>
                      <a:pt x="608" y="2691"/>
                      <a:pt x="1346" y="2691"/>
                    </a:cubicBezTo>
                    <a:lnTo>
                      <a:pt x="7228" y="2691"/>
                    </a:lnTo>
                    <a:cubicBezTo>
                      <a:pt x="7978" y="2691"/>
                      <a:pt x="8573" y="2084"/>
                      <a:pt x="8573" y="1346"/>
                    </a:cubicBezTo>
                    <a:cubicBezTo>
                      <a:pt x="8573" y="608"/>
                      <a:pt x="7978" y="0"/>
                      <a:pt x="722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44"/>
              <p:cNvSpPr/>
              <p:nvPr/>
            </p:nvSpPr>
            <p:spPr>
              <a:xfrm>
                <a:off x="6663025" y="39425"/>
                <a:ext cx="227125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085" h="3192" extrusionOk="0">
                    <a:moveTo>
                      <a:pt x="7489" y="500"/>
                    </a:moveTo>
                    <a:cubicBezTo>
                      <a:pt x="8085" y="500"/>
                      <a:pt x="8573" y="989"/>
                      <a:pt x="8573" y="1596"/>
                    </a:cubicBezTo>
                    <a:cubicBezTo>
                      <a:pt x="8573" y="2203"/>
                      <a:pt x="8085" y="2691"/>
                      <a:pt x="7489" y="2691"/>
                    </a:cubicBezTo>
                    <a:lnTo>
                      <a:pt x="1608" y="2691"/>
                    </a:lnTo>
                    <a:cubicBezTo>
                      <a:pt x="1001" y="2691"/>
                      <a:pt x="512" y="2203"/>
                      <a:pt x="512" y="1596"/>
                    </a:cubicBezTo>
                    <a:cubicBezTo>
                      <a:pt x="512" y="989"/>
                      <a:pt x="1001" y="500"/>
                      <a:pt x="1608" y="500"/>
                    </a:cubicBezTo>
                    <a:close/>
                    <a:moveTo>
                      <a:pt x="1608" y="0"/>
                    </a:moveTo>
                    <a:cubicBezTo>
                      <a:pt x="715" y="0"/>
                      <a:pt x="0" y="715"/>
                      <a:pt x="0" y="1596"/>
                    </a:cubicBezTo>
                    <a:cubicBezTo>
                      <a:pt x="0" y="2477"/>
                      <a:pt x="715" y="3191"/>
                      <a:pt x="1608" y="3191"/>
                    </a:cubicBezTo>
                    <a:lnTo>
                      <a:pt x="7489" y="3191"/>
                    </a:lnTo>
                    <a:cubicBezTo>
                      <a:pt x="8371" y="3191"/>
                      <a:pt x="9085" y="2477"/>
                      <a:pt x="9085" y="1596"/>
                    </a:cubicBezTo>
                    <a:cubicBezTo>
                      <a:pt x="9085" y="715"/>
                      <a:pt x="8371" y="0"/>
                      <a:pt x="74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44"/>
              <p:cNvSpPr/>
              <p:nvPr/>
            </p:nvSpPr>
            <p:spPr>
              <a:xfrm>
                <a:off x="6700225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44"/>
              <p:cNvSpPr/>
              <p:nvPr/>
            </p:nvSpPr>
            <p:spPr>
              <a:xfrm>
                <a:off x="6735350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44"/>
              <p:cNvSpPr/>
              <p:nvPr/>
            </p:nvSpPr>
            <p:spPr>
              <a:xfrm>
                <a:off x="6770175" y="44775"/>
                <a:ext cx="128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13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13" y="2727"/>
                    </a:lnTo>
                    <a:lnTo>
                      <a:pt x="5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44"/>
              <p:cNvSpPr/>
              <p:nvPr/>
            </p:nvSpPr>
            <p:spPr>
              <a:xfrm>
                <a:off x="6805300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44"/>
              <p:cNvSpPr/>
              <p:nvPr/>
            </p:nvSpPr>
            <p:spPr>
              <a:xfrm>
                <a:off x="6840425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44"/>
              <p:cNvSpPr/>
              <p:nvPr/>
            </p:nvSpPr>
            <p:spPr>
              <a:xfrm>
                <a:off x="6630575" y="157600"/>
                <a:ext cx="292025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810" extrusionOk="0">
                    <a:moveTo>
                      <a:pt x="1" y="0"/>
                    </a:moveTo>
                    <a:lnTo>
                      <a:pt x="1" y="810"/>
                    </a:lnTo>
                    <a:lnTo>
                      <a:pt x="11681" y="810"/>
                    </a:lnTo>
                    <a:lnTo>
                      <a:pt x="116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44"/>
              <p:cNvSpPr/>
              <p:nvPr/>
            </p:nvSpPr>
            <p:spPr>
              <a:xfrm>
                <a:off x="6707675" y="-125775"/>
                <a:ext cx="137825" cy="137825"/>
              </a:xfrm>
              <a:custGeom>
                <a:avLst/>
                <a:gdLst/>
                <a:ahLst/>
                <a:cxnLst/>
                <a:rect l="l" t="t" r="r" b="b"/>
                <a:pathLst>
                  <a:path w="5513" h="5513" extrusionOk="0">
                    <a:moveTo>
                      <a:pt x="2751" y="0"/>
                    </a:moveTo>
                    <a:cubicBezTo>
                      <a:pt x="1227" y="0"/>
                      <a:pt x="0" y="1239"/>
                      <a:pt x="0" y="2763"/>
                    </a:cubicBezTo>
                    <a:cubicBezTo>
                      <a:pt x="0" y="4287"/>
                      <a:pt x="1227" y="5513"/>
                      <a:pt x="2751" y="5513"/>
                    </a:cubicBezTo>
                    <a:cubicBezTo>
                      <a:pt x="4287" y="5513"/>
                      <a:pt x="5513" y="4287"/>
                      <a:pt x="5513" y="2763"/>
                    </a:cubicBezTo>
                    <a:cubicBezTo>
                      <a:pt x="5513" y="1239"/>
                      <a:pt x="4287" y="0"/>
                      <a:pt x="27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2431;p44"/>
              <p:cNvSpPr/>
              <p:nvPr/>
            </p:nvSpPr>
            <p:spPr>
              <a:xfrm>
                <a:off x="6723450" y="-110000"/>
                <a:ext cx="106275" cy="106275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4251" extrusionOk="0">
                    <a:moveTo>
                      <a:pt x="2120" y="0"/>
                    </a:moveTo>
                    <a:cubicBezTo>
                      <a:pt x="953" y="0"/>
                      <a:pt x="0" y="953"/>
                      <a:pt x="0" y="2132"/>
                    </a:cubicBezTo>
                    <a:cubicBezTo>
                      <a:pt x="0" y="3298"/>
                      <a:pt x="953" y="4251"/>
                      <a:pt x="2120" y="4251"/>
                    </a:cubicBezTo>
                    <a:cubicBezTo>
                      <a:pt x="3298" y="4251"/>
                      <a:pt x="4251" y="3298"/>
                      <a:pt x="4251" y="2132"/>
                    </a:cubicBezTo>
                    <a:cubicBezTo>
                      <a:pt x="4251" y="953"/>
                      <a:pt x="3298" y="0"/>
                      <a:pt x="212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44"/>
              <p:cNvSpPr/>
              <p:nvPr/>
            </p:nvSpPr>
            <p:spPr>
              <a:xfrm>
                <a:off x="6723450" y="-71900"/>
                <a:ext cx="106275" cy="68175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2727" extrusionOk="0">
                    <a:moveTo>
                      <a:pt x="96" y="0"/>
                    </a:moveTo>
                    <a:cubicBezTo>
                      <a:pt x="36" y="191"/>
                      <a:pt x="0" y="393"/>
                      <a:pt x="0" y="608"/>
                    </a:cubicBezTo>
                    <a:cubicBezTo>
                      <a:pt x="0" y="1774"/>
                      <a:pt x="953" y="2727"/>
                      <a:pt x="2132" y="2727"/>
                    </a:cubicBezTo>
                    <a:cubicBezTo>
                      <a:pt x="3298" y="2727"/>
                      <a:pt x="4251" y="1774"/>
                      <a:pt x="4251" y="608"/>
                    </a:cubicBezTo>
                    <a:cubicBezTo>
                      <a:pt x="4251" y="393"/>
                      <a:pt x="4227" y="191"/>
                      <a:pt x="4168" y="0"/>
                    </a:cubicBezTo>
                    <a:cubicBezTo>
                      <a:pt x="3906" y="881"/>
                      <a:pt x="3084" y="1524"/>
                      <a:pt x="2132" y="1524"/>
                    </a:cubicBezTo>
                    <a:cubicBezTo>
                      <a:pt x="1167" y="1524"/>
                      <a:pt x="346" y="881"/>
                      <a:pt x="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2433;p44"/>
              <p:cNvSpPr/>
              <p:nvPr/>
            </p:nvSpPr>
            <p:spPr>
              <a:xfrm>
                <a:off x="6630575" y="167700"/>
                <a:ext cx="67600" cy="62250"/>
              </a:xfrm>
              <a:custGeom>
                <a:avLst/>
                <a:gdLst/>
                <a:ahLst/>
                <a:cxnLst/>
                <a:rect l="l" t="t" r="r" b="b"/>
                <a:pathLst>
                  <a:path w="2704" h="2490" extrusionOk="0">
                    <a:moveTo>
                      <a:pt x="1394" y="1"/>
                    </a:moveTo>
                    <a:lnTo>
                      <a:pt x="1" y="1561"/>
                    </a:lnTo>
                    <a:lnTo>
                      <a:pt x="1" y="1799"/>
                    </a:lnTo>
                    <a:cubicBezTo>
                      <a:pt x="1" y="2108"/>
                      <a:pt x="203" y="2382"/>
                      <a:pt x="477" y="2489"/>
                    </a:cubicBez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" name="Google Shape;2434;p44"/>
              <p:cNvSpPr/>
              <p:nvPr/>
            </p:nvSpPr>
            <p:spPr>
              <a:xfrm>
                <a:off x="6658550" y="167700"/>
                <a:ext cx="896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2537" extrusionOk="0">
                    <a:moveTo>
                      <a:pt x="2275" y="1"/>
                    </a:moveTo>
                    <a:lnTo>
                      <a:pt x="1" y="2537"/>
                    </a:lnTo>
                    <a:lnTo>
                      <a:pt x="1311" y="2537"/>
                    </a:lnTo>
                    <a:lnTo>
                      <a:pt x="35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" name="Google Shape;2435;p44"/>
              <p:cNvSpPr/>
              <p:nvPr/>
            </p:nvSpPr>
            <p:spPr>
              <a:xfrm>
                <a:off x="6708575" y="167700"/>
                <a:ext cx="89600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4" h="2537" extrusionOk="0">
                    <a:moveTo>
                      <a:pt x="2274" y="1"/>
                    </a:moveTo>
                    <a:lnTo>
                      <a:pt x="0" y="2537"/>
                    </a:lnTo>
                    <a:lnTo>
                      <a:pt x="1310" y="2537"/>
                    </a:lnTo>
                    <a:lnTo>
                      <a:pt x="35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" name="Google Shape;2436;p44"/>
              <p:cNvSpPr/>
              <p:nvPr/>
            </p:nvSpPr>
            <p:spPr>
              <a:xfrm>
                <a:off x="6858275" y="167700"/>
                <a:ext cx="643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2537" extrusionOk="0">
                    <a:moveTo>
                      <a:pt x="2287" y="1"/>
                    </a:moveTo>
                    <a:lnTo>
                      <a:pt x="1" y="2537"/>
                    </a:lnTo>
                    <a:lnTo>
                      <a:pt x="1311" y="2537"/>
                    </a:lnTo>
                    <a:lnTo>
                      <a:pt x="2573" y="1144"/>
                    </a:lnTo>
                    <a:lnTo>
                      <a:pt x="257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" name="Google Shape;2437;p44"/>
              <p:cNvSpPr/>
              <p:nvPr/>
            </p:nvSpPr>
            <p:spPr>
              <a:xfrm>
                <a:off x="6758575" y="167700"/>
                <a:ext cx="896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2537" extrusionOk="0">
                    <a:moveTo>
                      <a:pt x="2274" y="1"/>
                    </a:moveTo>
                    <a:lnTo>
                      <a:pt x="0" y="2537"/>
                    </a:lnTo>
                    <a:lnTo>
                      <a:pt x="1310" y="2537"/>
                    </a:lnTo>
                    <a:lnTo>
                      <a:pt x="35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44"/>
              <p:cNvSpPr/>
              <p:nvPr/>
            </p:nvSpPr>
            <p:spPr>
              <a:xfrm>
                <a:off x="6808275" y="167700"/>
                <a:ext cx="899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97" h="2537" extrusionOk="0">
                    <a:moveTo>
                      <a:pt x="2287" y="1"/>
                    </a:moveTo>
                    <a:lnTo>
                      <a:pt x="1" y="2537"/>
                    </a:lnTo>
                    <a:lnTo>
                      <a:pt x="1322" y="2537"/>
                    </a:lnTo>
                    <a:lnTo>
                      <a:pt x="35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9" name="Google Shape;2439;p44"/>
          <p:cNvGrpSpPr/>
          <p:nvPr/>
        </p:nvGrpSpPr>
        <p:grpSpPr>
          <a:xfrm>
            <a:off x="1495179" y="2021000"/>
            <a:ext cx="234762" cy="218290"/>
            <a:chOff x="8652775" y="883650"/>
            <a:chExt cx="38125" cy="35450"/>
          </a:xfrm>
        </p:grpSpPr>
        <p:sp>
          <p:nvSpPr>
            <p:cNvPr id="2440" name="Google Shape;2440;p44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44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44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44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4" name="Google Shape;2444;p44"/>
          <p:cNvGrpSpPr/>
          <p:nvPr/>
        </p:nvGrpSpPr>
        <p:grpSpPr>
          <a:xfrm>
            <a:off x="7410016" y="2370538"/>
            <a:ext cx="234762" cy="218290"/>
            <a:chOff x="8652775" y="883650"/>
            <a:chExt cx="38125" cy="35450"/>
          </a:xfrm>
        </p:grpSpPr>
        <p:sp>
          <p:nvSpPr>
            <p:cNvPr id="2445" name="Google Shape;2445;p44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44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44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8" name="Google Shape;2448;p44"/>
          <p:cNvGrpSpPr/>
          <p:nvPr/>
        </p:nvGrpSpPr>
        <p:grpSpPr>
          <a:xfrm rot="-807566">
            <a:off x="-107205" y="2647553"/>
            <a:ext cx="1827102" cy="2315108"/>
            <a:chOff x="4700075" y="3262363"/>
            <a:chExt cx="560525" cy="710238"/>
          </a:xfrm>
        </p:grpSpPr>
        <p:sp>
          <p:nvSpPr>
            <p:cNvPr id="2449" name="Google Shape;2449;p44"/>
            <p:cNvSpPr/>
            <p:nvPr/>
          </p:nvSpPr>
          <p:spPr>
            <a:xfrm>
              <a:off x="4700075" y="3262375"/>
              <a:ext cx="560525" cy="710225"/>
            </a:xfrm>
            <a:custGeom>
              <a:avLst/>
              <a:gdLst/>
              <a:ahLst/>
              <a:cxnLst/>
              <a:rect l="l" t="t" r="r" b="b"/>
              <a:pathLst>
                <a:path w="22421" h="28409" extrusionOk="0">
                  <a:moveTo>
                    <a:pt x="6728" y="0"/>
                  </a:moveTo>
                  <a:cubicBezTo>
                    <a:pt x="6121" y="0"/>
                    <a:pt x="5632" y="488"/>
                    <a:pt x="5632" y="1084"/>
                  </a:cubicBezTo>
                  <a:lnTo>
                    <a:pt x="5632" y="3000"/>
                  </a:lnTo>
                  <a:cubicBezTo>
                    <a:pt x="5394" y="3012"/>
                    <a:pt x="5204" y="3215"/>
                    <a:pt x="5204" y="3465"/>
                  </a:cubicBezTo>
                  <a:lnTo>
                    <a:pt x="5204" y="3953"/>
                  </a:lnTo>
                  <a:lnTo>
                    <a:pt x="4716" y="3953"/>
                  </a:lnTo>
                  <a:lnTo>
                    <a:pt x="4716" y="4286"/>
                  </a:lnTo>
                  <a:lnTo>
                    <a:pt x="3263" y="4286"/>
                  </a:lnTo>
                  <a:cubicBezTo>
                    <a:pt x="3120" y="3834"/>
                    <a:pt x="2692" y="3501"/>
                    <a:pt x="2192" y="3501"/>
                  </a:cubicBezTo>
                  <a:cubicBezTo>
                    <a:pt x="1584" y="3501"/>
                    <a:pt x="1084" y="4001"/>
                    <a:pt x="1084" y="4608"/>
                  </a:cubicBezTo>
                  <a:cubicBezTo>
                    <a:pt x="1084" y="5227"/>
                    <a:pt x="1572" y="5727"/>
                    <a:pt x="2192" y="5727"/>
                  </a:cubicBezTo>
                  <a:cubicBezTo>
                    <a:pt x="2692" y="5727"/>
                    <a:pt x="3108" y="5406"/>
                    <a:pt x="3251" y="4953"/>
                  </a:cubicBezTo>
                  <a:lnTo>
                    <a:pt x="4716" y="4953"/>
                  </a:lnTo>
                  <a:lnTo>
                    <a:pt x="4716" y="5298"/>
                  </a:lnTo>
                  <a:lnTo>
                    <a:pt x="5192" y="5298"/>
                  </a:lnTo>
                  <a:lnTo>
                    <a:pt x="5192" y="5727"/>
                  </a:lnTo>
                  <a:cubicBezTo>
                    <a:pt x="5192" y="5977"/>
                    <a:pt x="5394" y="6179"/>
                    <a:pt x="5632" y="6191"/>
                  </a:cubicBezTo>
                  <a:lnTo>
                    <a:pt x="5632" y="8394"/>
                  </a:lnTo>
                  <a:cubicBezTo>
                    <a:pt x="5632" y="8989"/>
                    <a:pt x="6121" y="9477"/>
                    <a:pt x="6728" y="9477"/>
                  </a:cubicBezTo>
                  <a:lnTo>
                    <a:pt x="9300" y="9477"/>
                  </a:lnTo>
                  <a:lnTo>
                    <a:pt x="9300" y="10323"/>
                  </a:lnTo>
                  <a:lnTo>
                    <a:pt x="4442" y="10323"/>
                  </a:lnTo>
                  <a:lnTo>
                    <a:pt x="4442" y="11216"/>
                  </a:lnTo>
                  <a:lnTo>
                    <a:pt x="4442" y="11966"/>
                  </a:lnTo>
                  <a:lnTo>
                    <a:pt x="4442" y="12013"/>
                  </a:lnTo>
                  <a:lnTo>
                    <a:pt x="5609" y="12013"/>
                  </a:lnTo>
                  <a:cubicBezTo>
                    <a:pt x="5251" y="12204"/>
                    <a:pt x="4906" y="12430"/>
                    <a:pt x="4585" y="12692"/>
                  </a:cubicBezTo>
                  <a:cubicBezTo>
                    <a:pt x="4358" y="12871"/>
                    <a:pt x="4132" y="13061"/>
                    <a:pt x="3930" y="13264"/>
                  </a:cubicBezTo>
                  <a:cubicBezTo>
                    <a:pt x="3739" y="13454"/>
                    <a:pt x="3573" y="13645"/>
                    <a:pt x="3418" y="13847"/>
                  </a:cubicBezTo>
                  <a:cubicBezTo>
                    <a:pt x="3037" y="14323"/>
                    <a:pt x="2739" y="14823"/>
                    <a:pt x="2513" y="15359"/>
                  </a:cubicBezTo>
                  <a:cubicBezTo>
                    <a:pt x="2275" y="15895"/>
                    <a:pt x="2108" y="16466"/>
                    <a:pt x="1977" y="17050"/>
                  </a:cubicBezTo>
                  <a:cubicBezTo>
                    <a:pt x="1846" y="17681"/>
                    <a:pt x="1775" y="18324"/>
                    <a:pt x="1727" y="18979"/>
                  </a:cubicBezTo>
                  <a:cubicBezTo>
                    <a:pt x="1680" y="19610"/>
                    <a:pt x="1668" y="20241"/>
                    <a:pt x="1668" y="20872"/>
                  </a:cubicBezTo>
                  <a:cubicBezTo>
                    <a:pt x="1668" y="20979"/>
                    <a:pt x="1668" y="21098"/>
                    <a:pt x="1668" y="21205"/>
                  </a:cubicBezTo>
                  <a:cubicBezTo>
                    <a:pt x="715" y="21443"/>
                    <a:pt x="1" y="22300"/>
                    <a:pt x="1" y="23336"/>
                  </a:cubicBezTo>
                  <a:lnTo>
                    <a:pt x="1" y="24848"/>
                  </a:lnTo>
                  <a:lnTo>
                    <a:pt x="1168" y="24848"/>
                  </a:lnTo>
                  <a:lnTo>
                    <a:pt x="1168" y="23324"/>
                  </a:lnTo>
                  <a:cubicBezTo>
                    <a:pt x="1168" y="22765"/>
                    <a:pt x="1632" y="22300"/>
                    <a:pt x="2192" y="22300"/>
                  </a:cubicBezTo>
                  <a:cubicBezTo>
                    <a:pt x="2763" y="22300"/>
                    <a:pt x="3227" y="22765"/>
                    <a:pt x="3227" y="23324"/>
                  </a:cubicBezTo>
                  <a:lnTo>
                    <a:pt x="3227" y="24836"/>
                  </a:lnTo>
                  <a:lnTo>
                    <a:pt x="4394" y="24836"/>
                  </a:lnTo>
                  <a:lnTo>
                    <a:pt x="4394" y="23324"/>
                  </a:lnTo>
                  <a:cubicBezTo>
                    <a:pt x="4394" y="22336"/>
                    <a:pt x="3739" y="21503"/>
                    <a:pt x="2834" y="21229"/>
                  </a:cubicBezTo>
                  <a:lnTo>
                    <a:pt x="2834" y="20860"/>
                  </a:lnTo>
                  <a:cubicBezTo>
                    <a:pt x="2834" y="20276"/>
                    <a:pt x="2846" y="19681"/>
                    <a:pt x="2882" y="19098"/>
                  </a:cubicBezTo>
                  <a:cubicBezTo>
                    <a:pt x="2918" y="18526"/>
                    <a:pt x="2989" y="17967"/>
                    <a:pt x="3096" y="17419"/>
                  </a:cubicBezTo>
                  <a:cubicBezTo>
                    <a:pt x="3215" y="16859"/>
                    <a:pt x="3382" y="16300"/>
                    <a:pt x="3620" y="15776"/>
                  </a:cubicBezTo>
                  <a:cubicBezTo>
                    <a:pt x="3811" y="15347"/>
                    <a:pt x="4061" y="14942"/>
                    <a:pt x="4358" y="14549"/>
                  </a:cubicBezTo>
                  <a:cubicBezTo>
                    <a:pt x="4478" y="14395"/>
                    <a:pt x="4609" y="14240"/>
                    <a:pt x="4751" y="14085"/>
                  </a:cubicBezTo>
                  <a:cubicBezTo>
                    <a:pt x="4906" y="13930"/>
                    <a:pt x="5061" y="13787"/>
                    <a:pt x="5228" y="13657"/>
                  </a:cubicBezTo>
                  <a:cubicBezTo>
                    <a:pt x="5430" y="13478"/>
                    <a:pt x="5656" y="13323"/>
                    <a:pt x="5882" y="13180"/>
                  </a:cubicBezTo>
                  <a:lnTo>
                    <a:pt x="5882" y="20872"/>
                  </a:lnTo>
                  <a:lnTo>
                    <a:pt x="7406" y="20872"/>
                  </a:lnTo>
                  <a:cubicBezTo>
                    <a:pt x="7335" y="21015"/>
                    <a:pt x="7276" y="21169"/>
                    <a:pt x="7216" y="21324"/>
                  </a:cubicBezTo>
                  <a:cubicBezTo>
                    <a:pt x="7014" y="21872"/>
                    <a:pt x="6883" y="22455"/>
                    <a:pt x="6811" y="23062"/>
                  </a:cubicBezTo>
                  <a:cubicBezTo>
                    <a:pt x="6740" y="23562"/>
                    <a:pt x="6704" y="24074"/>
                    <a:pt x="6704" y="24575"/>
                  </a:cubicBezTo>
                  <a:cubicBezTo>
                    <a:pt x="6692" y="25086"/>
                    <a:pt x="6716" y="25587"/>
                    <a:pt x="6752" y="26051"/>
                  </a:cubicBezTo>
                  <a:cubicBezTo>
                    <a:pt x="6573" y="26229"/>
                    <a:pt x="6454" y="26480"/>
                    <a:pt x="6454" y="26753"/>
                  </a:cubicBezTo>
                  <a:lnTo>
                    <a:pt x="6454" y="26968"/>
                  </a:lnTo>
                  <a:lnTo>
                    <a:pt x="4132" y="26968"/>
                  </a:lnTo>
                  <a:lnTo>
                    <a:pt x="4132" y="27682"/>
                  </a:lnTo>
                  <a:lnTo>
                    <a:pt x="4132" y="28396"/>
                  </a:lnTo>
                  <a:lnTo>
                    <a:pt x="4132" y="28408"/>
                  </a:lnTo>
                  <a:lnTo>
                    <a:pt x="8776" y="28408"/>
                  </a:lnTo>
                  <a:lnTo>
                    <a:pt x="8776" y="28396"/>
                  </a:lnTo>
                  <a:lnTo>
                    <a:pt x="8776" y="27682"/>
                  </a:lnTo>
                  <a:lnTo>
                    <a:pt x="8776" y="26968"/>
                  </a:lnTo>
                  <a:lnTo>
                    <a:pt x="8395" y="26968"/>
                  </a:lnTo>
                  <a:lnTo>
                    <a:pt x="8395" y="26753"/>
                  </a:lnTo>
                  <a:cubicBezTo>
                    <a:pt x="8395" y="26432"/>
                    <a:pt x="8240" y="26146"/>
                    <a:pt x="8002" y="25968"/>
                  </a:cubicBezTo>
                  <a:cubicBezTo>
                    <a:pt x="8002" y="25944"/>
                    <a:pt x="7990" y="25920"/>
                    <a:pt x="7990" y="25896"/>
                  </a:cubicBezTo>
                  <a:cubicBezTo>
                    <a:pt x="7954" y="25456"/>
                    <a:pt x="7942" y="25015"/>
                    <a:pt x="7954" y="24586"/>
                  </a:cubicBezTo>
                  <a:cubicBezTo>
                    <a:pt x="7966" y="24051"/>
                    <a:pt x="8014" y="23515"/>
                    <a:pt x="8109" y="22991"/>
                  </a:cubicBezTo>
                  <a:cubicBezTo>
                    <a:pt x="8121" y="22908"/>
                    <a:pt x="8133" y="22824"/>
                    <a:pt x="8157" y="22741"/>
                  </a:cubicBezTo>
                  <a:cubicBezTo>
                    <a:pt x="8228" y="22360"/>
                    <a:pt x="8335" y="21979"/>
                    <a:pt x="8478" y="21610"/>
                  </a:cubicBezTo>
                  <a:cubicBezTo>
                    <a:pt x="8585" y="21348"/>
                    <a:pt x="8704" y="21098"/>
                    <a:pt x="8859" y="20872"/>
                  </a:cubicBezTo>
                  <a:lnTo>
                    <a:pt x="13443" y="20872"/>
                  </a:lnTo>
                  <a:cubicBezTo>
                    <a:pt x="13633" y="21098"/>
                    <a:pt x="13788" y="21348"/>
                    <a:pt x="13919" y="21610"/>
                  </a:cubicBezTo>
                  <a:cubicBezTo>
                    <a:pt x="13979" y="21717"/>
                    <a:pt x="14038" y="21836"/>
                    <a:pt x="14086" y="21955"/>
                  </a:cubicBezTo>
                  <a:cubicBezTo>
                    <a:pt x="14205" y="22289"/>
                    <a:pt x="14312" y="22646"/>
                    <a:pt x="14384" y="22991"/>
                  </a:cubicBezTo>
                  <a:cubicBezTo>
                    <a:pt x="14491" y="23515"/>
                    <a:pt x="14550" y="24051"/>
                    <a:pt x="14550" y="24586"/>
                  </a:cubicBezTo>
                  <a:cubicBezTo>
                    <a:pt x="14562" y="25027"/>
                    <a:pt x="14526" y="25479"/>
                    <a:pt x="14467" y="25908"/>
                  </a:cubicBezTo>
                  <a:cubicBezTo>
                    <a:pt x="14467" y="25920"/>
                    <a:pt x="14455" y="25932"/>
                    <a:pt x="14455" y="25944"/>
                  </a:cubicBezTo>
                  <a:cubicBezTo>
                    <a:pt x="14205" y="26122"/>
                    <a:pt x="14026" y="26420"/>
                    <a:pt x="14026" y="26753"/>
                  </a:cubicBezTo>
                  <a:lnTo>
                    <a:pt x="14026" y="26980"/>
                  </a:lnTo>
                  <a:lnTo>
                    <a:pt x="13693" y="26980"/>
                  </a:lnTo>
                  <a:lnTo>
                    <a:pt x="13693" y="27694"/>
                  </a:lnTo>
                  <a:lnTo>
                    <a:pt x="13693" y="28408"/>
                  </a:lnTo>
                  <a:lnTo>
                    <a:pt x="18336" y="28408"/>
                  </a:lnTo>
                  <a:lnTo>
                    <a:pt x="18336" y="27694"/>
                  </a:lnTo>
                  <a:lnTo>
                    <a:pt x="18336" y="26980"/>
                  </a:lnTo>
                  <a:lnTo>
                    <a:pt x="15967" y="26980"/>
                  </a:lnTo>
                  <a:lnTo>
                    <a:pt x="15967" y="26753"/>
                  </a:lnTo>
                  <a:cubicBezTo>
                    <a:pt x="15967" y="26491"/>
                    <a:pt x="15860" y="26253"/>
                    <a:pt x="15693" y="26075"/>
                  </a:cubicBezTo>
                  <a:cubicBezTo>
                    <a:pt x="15753" y="25598"/>
                    <a:pt x="15777" y="25098"/>
                    <a:pt x="15765" y="24586"/>
                  </a:cubicBezTo>
                  <a:cubicBezTo>
                    <a:pt x="15753" y="24074"/>
                    <a:pt x="15705" y="23562"/>
                    <a:pt x="15622" y="23062"/>
                  </a:cubicBezTo>
                  <a:cubicBezTo>
                    <a:pt x="15515" y="22467"/>
                    <a:pt x="15360" y="21884"/>
                    <a:pt x="15134" y="21336"/>
                  </a:cubicBezTo>
                  <a:cubicBezTo>
                    <a:pt x="15062" y="21181"/>
                    <a:pt x="14991" y="21026"/>
                    <a:pt x="14907" y="20872"/>
                  </a:cubicBezTo>
                  <a:lnTo>
                    <a:pt x="16586" y="20872"/>
                  </a:lnTo>
                  <a:lnTo>
                    <a:pt x="16586" y="13204"/>
                  </a:lnTo>
                  <a:cubicBezTo>
                    <a:pt x="16812" y="13347"/>
                    <a:pt x="17027" y="13502"/>
                    <a:pt x="17241" y="13668"/>
                  </a:cubicBezTo>
                  <a:cubicBezTo>
                    <a:pt x="17408" y="13799"/>
                    <a:pt x="17563" y="13942"/>
                    <a:pt x="17717" y="14097"/>
                  </a:cubicBezTo>
                  <a:cubicBezTo>
                    <a:pt x="17860" y="14240"/>
                    <a:pt x="17991" y="14395"/>
                    <a:pt x="18122" y="14549"/>
                  </a:cubicBezTo>
                  <a:cubicBezTo>
                    <a:pt x="18432" y="14930"/>
                    <a:pt x="18682" y="15347"/>
                    <a:pt x="18872" y="15776"/>
                  </a:cubicBezTo>
                  <a:cubicBezTo>
                    <a:pt x="19110" y="16300"/>
                    <a:pt x="19277" y="16847"/>
                    <a:pt x="19384" y="17419"/>
                  </a:cubicBezTo>
                  <a:cubicBezTo>
                    <a:pt x="19491" y="17967"/>
                    <a:pt x="19551" y="18538"/>
                    <a:pt x="19587" y="19098"/>
                  </a:cubicBezTo>
                  <a:cubicBezTo>
                    <a:pt x="19622" y="19693"/>
                    <a:pt x="19634" y="20288"/>
                    <a:pt x="19634" y="20872"/>
                  </a:cubicBezTo>
                  <a:lnTo>
                    <a:pt x="19634" y="21217"/>
                  </a:lnTo>
                  <a:cubicBezTo>
                    <a:pt x="18706" y="21479"/>
                    <a:pt x="18027" y="22324"/>
                    <a:pt x="18027" y="23336"/>
                  </a:cubicBezTo>
                  <a:lnTo>
                    <a:pt x="18027" y="24848"/>
                  </a:lnTo>
                  <a:lnTo>
                    <a:pt x="19194" y="24848"/>
                  </a:lnTo>
                  <a:lnTo>
                    <a:pt x="19194" y="23324"/>
                  </a:lnTo>
                  <a:cubicBezTo>
                    <a:pt x="19194" y="22765"/>
                    <a:pt x="19658" y="22300"/>
                    <a:pt x="20218" y="22300"/>
                  </a:cubicBezTo>
                  <a:cubicBezTo>
                    <a:pt x="20789" y="22300"/>
                    <a:pt x="21242" y="22765"/>
                    <a:pt x="21242" y="23324"/>
                  </a:cubicBezTo>
                  <a:lnTo>
                    <a:pt x="21242" y="24836"/>
                  </a:lnTo>
                  <a:lnTo>
                    <a:pt x="22420" y="24836"/>
                  </a:lnTo>
                  <a:lnTo>
                    <a:pt x="22420" y="23324"/>
                  </a:lnTo>
                  <a:cubicBezTo>
                    <a:pt x="22408" y="22324"/>
                    <a:pt x="21730" y="21467"/>
                    <a:pt x="20801" y="21217"/>
                  </a:cubicBezTo>
                  <a:cubicBezTo>
                    <a:pt x="20801" y="21098"/>
                    <a:pt x="20801" y="20979"/>
                    <a:pt x="20801" y="20860"/>
                  </a:cubicBezTo>
                  <a:cubicBezTo>
                    <a:pt x="20801" y="20229"/>
                    <a:pt x="20777" y="19598"/>
                    <a:pt x="20730" y="18979"/>
                  </a:cubicBezTo>
                  <a:cubicBezTo>
                    <a:pt x="20682" y="18324"/>
                    <a:pt x="20611" y="17681"/>
                    <a:pt x="20468" y="17050"/>
                  </a:cubicBezTo>
                  <a:cubicBezTo>
                    <a:pt x="20349" y="16478"/>
                    <a:pt x="20170" y="15907"/>
                    <a:pt x="19932" y="15359"/>
                  </a:cubicBezTo>
                  <a:cubicBezTo>
                    <a:pt x="19706" y="14835"/>
                    <a:pt x="19408" y="14335"/>
                    <a:pt x="19039" y="13847"/>
                  </a:cubicBezTo>
                  <a:cubicBezTo>
                    <a:pt x="18884" y="13657"/>
                    <a:pt x="18717" y="13454"/>
                    <a:pt x="18539" y="13264"/>
                  </a:cubicBezTo>
                  <a:cubicBezTo>
                    <a:pt x="18336" y="13049"/>
                    <a:pt x="18122" y="12859"/>
                    <a:pt x="17896" y="12668"/>
                  </a:cubicBezTo>
                  <a:cubicBezTo>
                    <a:pt x="17574" y="12418"/>
                    <a:pt x="17241" y="12204"/>
                    <a:pt x="16896" y="12013"/>
                  </a:cubicBezTo>
                  <a:lnTo>
                    <a:pt x="18027" y="12013"/>
                  </a:lnTo>
                  <a:lnTo>
                    <a:pt x="18027" y="11966"/>
                  </a:lnTo>
                  <a:lnTo>
                    <a:pt x="18027" y="11216"/>
                  </a:lnTo>
                  <a:lnTo>
                    <a:pt x="18027" y="10323"/>
                  </a:lnTo>
                  <a:lnTo>
                    <a:pt x="13169" y="10323"/>
                  </a:lnTo>
                  <a:lnTo>
                    <a:pt x="13169" y="9477"/>
                  </a:lnTo>
                  <a:lnTo>
                    <a:pt x="15741" y="9477"/>
                  </a:lnTo>
                  <a:cubicBezTo>
                    <a:pt x="16336" y="9477"/>
                    <a:pt x="16824" y="8989"/>
                    <a:pt x="16824" y="8394"/>
                  </a:cubicBezTo>
                  <a:lnTo>
                    <a:pt x="16824" y="6191"/>
                  </a:lnTo>
                  <a:cubicBezTo>
                    <a:pt x="17086" y="6191"/>
                    <a:pt x="17289" y="5989"/>
                    <a:pt x="17289" y="5727"/>
                  </a:cubicBezTo>
                  <a:lnTo>
                    <a:pt x="17289" y="5227"/>
                  </a:lnTo>
                  <a:lnTo>
                    <a:pt x="17765" y="5227"/>
                  </a:lnTo>
                  <a:lnTo>
                    <a:pt x="17765" y="4894"/>
                  </a:lnTo>
                  <a:lnTo>
                    <a:pt x="19229" y="4894"/>
                  </a:lnTo>
                  <a:cubicBezTo>
                    <a:pt x="19360" y="5358"/>
                    <a:pt x="19789" y="5691"/>
                    <a:pt x="20289" y="5691"/>
                  </a:cubicBezTo>
                  <a:cubicBezTo>
                    <a:pt x="20908" y="5691"/>
                    <a:pt x="21408" y="5191"/>
                    <a:pt x="21408" y="4572"/>
                  </a:cubicBezTo>
                  <a:cubicBezTo>
                    <a:pt x="21408" y="3965"/>
                    <a:pt x="20908" y="3465"/>
                    <a:pt x="20289" y="3465"/>
                  </a:cubicBezTo>
                  <a:cubicBezTo>
                    <a:pt x="19801" y="3465"/>
                    <a:pt x="19372" y="3786"/>
                    <a:pt x="19229" y="4239"/>
                  </a:cubicBezTo>
                  <a:lnTo>
                    <a:pt x="17765" y="4239"/>
                  </a:lnTo>
                  <a:lnTo>
                    <a:pt x="17765" y="3893"/>
                  </a:lnTo>
                  <a:lnTo>
                    <a:pt x="17289" y="3893"/>
                  </a:lnTo>
                  <a:lnTo>
                    <a:pt x="17289" y="3465"/>
                  </a:lnTo>
                  <a:cubicBezTo>
                    <a:pt x="17289" y="3203"/>
                    <a:pt x="17086" y="3000"/>
                    <a:pt x="16824" y="3000"/>
                  </a:cubicBezTo>
                  <a:lnTo>
                    <a:pt x="16824" y="1084"/>
                  </a:lnTo>
                  <a:cubicBezTo>
                    <a:pt x="16824" y="488"/>
                    <a:pt x="16336" y="0"/>
                    <a:pt x="15741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50" name="Google Shape;2450;p44"/>
            <p:cNvGrpSpPr/>
            <p:nvPr/>
          </p:nvGrpSpPr>
          <p:grpSpPr>
            <a:xfrm>
              <a:off x="4700075" y="3262363"/>
              <a:ext cx="560225" cy="709950"/>
              <a:chOff x="556300" y="1021375"/>
              <a:chExt cx="560225" cy="709950"/>
            </a:xfrm>
          </p:grpSpPr>
          <p:sp>
            <p:nvSpPr>
              <p:cNvPr id="2451" name="Google Shape;2451;p44"/>
              <p:cNvSpPr/>
              <p:nvPr/>
            </p:nvSpPr>
            <p:spPr>
              <a:xfrm>
                <a:off x="837000" y="1292525"/>
                <a:ext cx="166700" cy="70600"/>
              </a:xfrm>
              <a:custGeom>
                <a:avLst/>
                <a:gdLst/>
                <a:ahLst/>
                <a:cxnLst/>
                <a:rect l="l" t="t" r="r" b="b"/>
                <a:pathLst>
                  <a:path w="6668" h="2824" extrusionOk="0">
                    <a:moveTo>
                      <a:pt x="207" y="0"/>
                    </a:moveTo>
                    <a:cubicBezTo>
                      <a:pt x="138" y="0"/>
                      <a:pt x="69" y="1"/>
                      <a:pt x="0" y="2"/>
                    </a:cubicBezTo>
                    <a:lnTo>
                      <a:pt x="412" y="2"/>
                    </a:lnTo>
                    <a:cubicBezTo>
                      <a:pt x="343" y="1"/>
                      <a:pt x="275" y="0"/>
                      <a:pt x="207" y="0"/>
                    </a:cubicBezTo>
                    <a:close/>
                    <a:moveTo>
                      <a:pt x="412" y="2"/>
                    </a:moveTo>
                    <a:cubicBezTo>
                      <a:pt x="425" y="2"/>
                      <a:pt x="439" y="2"/>
                      <a:pt x="452" y="2"/>
                    </a:cubicBezTo>
                    <a:lnTo>
                      <a:pt x="452" y="2"/>
                    </a:lnTo>
                    <a:cubicBezTo>
                      <a:pt x="449" y="2"/>
                      <a:pt x="445" y="2"/>
                      <a:pt x="441" y="2"/>
                    </a:cubicBezTo>
                    <a:close/>
                    <a:moveTo>
                      <a:pt x="452" y="2"/>
                    </a:moveTo>
                    <a:cubicBezTo>
                      <a:pt x="1156" y="37"/>
                      <a:pt x="1188" y="1085"/>
                      <a:pt x="548" y="1168"/>
                    </a:cubicBezTo>
                    <a:cubicBezTo>
                      <a:pt x="2513" y="1204"/>
                      <a:pt x="4477" y="1573"/>
                      <a:pt x="6013" y="2823"/>
                    </a:cubicBezTo>
                    <a:lnTo>
                      <a:pt x="6668" y="1823"/>
                    </a:lnTo>
                    <a:cubicBezTo>
                      <a:pt x="4941" y="442"/>
                      <a:pt x="2651" y="30"/>
                      <a:pt x="452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" name="Google Shape;2452;p44"/>
              <p:cNvSpPr/>
              <p:nvPr/>
            </p:nvSpPr>
            <p:spPr>
              <a:xfrm>
                <a:off x="987325" y="1338100"/>
                <a:ext cx="449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798" h="1870" extrusionOk="0">
                    <a:moveTo>
                      <a:pt x="655" y="0"/>
                    </a:moveTo>
                    <a:lnTo>
                      <a:pt x="0" y="988"/>
                    </a:lnTo>
                    <a:cubicBezTo>
                      <a:pt x="167" y="1119"/>
                      <a:pt x="322" y="1262"/>
                      <a:pt x="476" y="1417"/>
                    </a:cubicBezTo>
                    <a:cubicBezTo>
                      <a:pt x="619" y="1560"/>
                      <a:pt x="750" y="1715"/>
                      <a:pt x="881" y="1869"/>
                    </a:cubicBezTo>
                    <a:lnTo>
                      <a:pt x="1798" y="1179"/>
                    </a:lnTo>
                    <a:cubicBezTo>
                      <a:pt x="1643" y="988"/>
                      <a:pt x="1476" y="786"/>
                      <a:pt x="1298" y="595"/>
                    </a:cubicBezTo>
                    <a:cubicBezTo>
                      <a:pt x="1095" y="381"/>
                      <a:pt x="881" y="179"/>
                      <a:pt x="6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" name="Google Shape;2453;p44"/>
              <p:cNvSpPr/>
              <p:nvPr/>
            </p:nvSpPr>
            <p:spPr>
              <a:xfrm>
                <a:off x="1009350" y="1367550"/>
                <a:ext cx="45250" cy="47950"/>
              </a:xfrm>
              <a:custGeom>
                <a:avLst/>
                <a:gdLst/>
                <a:ahLst/>
                <a:cxnLst/>
                <a:rect l="l" t="t" r="r" b="b"/>
                <a:pathLst>
                  <a:path w="1810" h="1918" extrusionOk="0">
                    <a:moveTo>
                      <a:pt x="917" y="1"/>
                    </a:moveTo>
                    <a:lnTo>
                      <a:pt x="0" y="691"/>
                    </a:lnTo>
                    <a:cubicBezTo>
                      <a:pt x="310" y="1084"/>
                      <a:pt x="548" y="1489"/>
                      <a:pt x="750" y="1918"/>
                    </a:cubicBezTo>
                    <a:lnTo>
                      <a:pt x="1810" y="1513"/>
                    </a:lnTo>
                    <a:cubicBezTo>
                      <a:pt x="1584" y="989"/>
                      <a:pt x="1286" y="489"/>
                      <a:pt x="91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" name="Google Shape;2454;p44"/>
              <p:cNvSpPr/>
              <p:nvPr/>
            </p:nvSpPr>
            <p:spPr>
              <a:xfrm>
                <a:off x="823600" y="1321725"/>
                <a:ext cx="137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49" h="13" extrusionOk="0">
                    <a:moveTo>
                      <a:pt x="1" y="0"/>
                    </a:moveTo>
                    <a:cubicBezTo>
                      <a:pt x="36" y="0"/>
                      <a:pt x="72" y="12"/>
                      <a:pt x="108" y="12"/>
                    </a:cubicBezTo>
                    <a:cubicBezTo>
                      <a:pt x="251" y="0"/>
                      <a:pt x="405" y="0"/>
                      <a:pt x="548" y="0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" name="Google Shape;2455;p44"/>
              <p:cNvSpPr/>
              <p:nvPr/>
            </p:nvSpPr>
            <p:spPr>
              <a:xfrm>
                <a:off x="1028100" y="1405350"/>
                <a:ext cx="399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1596" h="2061" extrusionOk="0">
                    <a:moveTo>
                      <a:pt x="1060" y="1"/>
                    </a:moveTo>
                    <a:lnTo>
                      <a:pt x="0" y="406"/>
                    </a:lnTo>
                    <a:cubicBezTo>
                      <a:pt x="238" y="942"/>
                      <a:pt x="405" y="1489"/>
                      <a:pt x="512" y="2061"/>
                    </a:cubicBezTo>
                    <a:lnTo>
                      <a:pt x="1596" y="1692"/>
                    </a:lnTo>
                    <a:cubicBezTo>
                      <a:pt x="1477" y="1108"/>
                      <a:pt x="1298" y="549"/>
                      <a:pt x="106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" name="Google Shape;2456;p44"/>
              <p:cNvSpPr/>
              <p:nvPr/>
            </p:nvSpPr>
            <p:spPr>
              <a:xfrm>
                <a:off x="1047150" y="1542875"/>
                <a:ext cx="29175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167" h="1275" extrusionOk="0">
                    <a:moveTo>
                      <a:pt x="0" y="1"/>
                    </a:moveTo>
                    <a:lnTo>
                      <a:pt x="0" y="703"/>
                    </a:lnTo>
                    <a:cubicBezTo>
                      <a:pt x="0" y="1084"/>
                      <a:pt x="292" y="1275"/>
                      <a:pt x="584" y="1275"/>
                    </a:cubicBezTo>
                    <a:cubicBezTo>
                      <a:pt x="875" y="1275"/>
                      <a:pt x="1167" y="1084"/>
                      <a:pt x="1167" y="703"/>
                    </a:cubicBezTo>
                    <a:cubicBezTo>
                      <a:pt x="1167" y="477"/>
                      <a:pt x="1167" y="239"/>
                      <a:pt x="116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" name="Google Shape;2457;p44"/>
              <p:cNvSpPr/>
              <p:nvPr/>
            </p:nvSpPr>
            <p:spPr>
              <a:xfrm>
                <a:off x="1045950" y="1495850"/>
                <a:ext cx="303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1882" extrusionOk="0">
                    <a:moveTo>
                      <a:pt x="1155" y="0"/>
                    </a:moveTo>
                    <a:lnTo>
                      <a:pt x="1" y="120"/>
                    </a:lnTo>
                    <a:cubicBezTo>
                      <a:pt x="36" y="703"/>
                      <a:pt x="48" y="1298"/>
                      <a:pt x="48" y="1882"/>
                    </a:cubicBezTo>
                    <a:lnTo>
                      <a:pt x="1215" y="1882"/>
                    </a:lnTo>
                    <a:cubicBezTo>
                      <a:pt x="1215" y="1251"/>
                      <a:pt x="1191" y="620"/>
                      <a:pt x="11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" name="Google Shape;2458;p44"/>
              <p:cNvSpPr/>
              <p:nvPr/>
            </p:nvSpPr>
            <p:spPr>
              <a:xfrm>
                <a:off x="1040900" y="1447625"/>
                <a:ext cx="3365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2049" extrusionOk="0">
                    <a:moveTo>
                      <a:pt x="1084" y="1"/>
                    </a:moveTo>
                    <a:lnTo>
                      <a:pt x="0" y="370"/>
                    </a:lnTo>
                    <a:cubicBezTo>
                      <a:pt x="107" y="917"/>
                      <a:pt x="167" y="1477"/>
                      <a:pt x="203" y="2049"/>
                    </a:cubicBezTo>
                    <a:lnTo>
                      <a:pt x="1346" y="1929"/>
                    </a:lnTo>
                    <a:cubicBezTo>
                      <a:pt x="1310" y="1275"/>
                      <a:pt x="1227" y="632"/>
                      <a:pt x="10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" name="Google Shape;2459;p44"/>
              <p:cNvSpPr/>
              <p:nvPr/>
            </p:nvSpPr>
            <p:spPr>
              <a:xfrm>
                <a:off x="599475" y="1447625"/>
                <a:ext cx="3425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1370" h="2049" extrusionOk="0">
                    <a:moveTo>
                      <a:pt x="250" y="1"/>
                    </a:moveTo>
                    <a:cubicBezTo>
                      <a:pt x="119" y="632"/>
                      <a:pt x="48" y="1275"/>
                      <a:pt x="0" y="1929"/>
                    </a:cubicBezTo>
                    <a:lnTo>
                      <a:pt x="1155" y="2049"/>
                    </a:lnTo>
                    <a:cubicBezTo>
                      <a:pt x="1191" y="1477"/>
                      <a:pt x="1262" y="917"/>
                      <a:pt x="1369" y="370"/>
                    </a:cubicBezTo>
                    <a:lnTo>
                      <a:pt x="2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" name="Google Shape;2460;p44"/>
              <p:cNvSpPr/>
              <p:nvPr/>
            </p:nvSpPr>
            <p:spPr>
              <a:xfrm>
                <a:off x="597975" y="1495850"/>
                <a:ext cx="30400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1882" extrusionOk="0">
                    <a:moveTo>
                      <a:pt x="60" y="0"/>
                    </a:moveTo>
                    <a:cubicBezTo>
                      <a:pt x="13" y="632"/>
                      <a:pt x="1" y="1263"/>
                      <a:pt x="1" y="1882"/>
                    </a:cubicBezTo>
                    <a:lnTo>
                      <a:pt x="1167" y="1882"/>
                    </a:lnTo>
                    <a:cubicBezTo>
                      <a:pt x="1167" y="1298"/>
                      <a:pt x="1179" y="703"/>
                      <a:pt x="1215" y="120"/>
                    </a:cubicBez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" name="Google Shape;2461;p44"/>
              <p:cNvSpPr/>
              <p:nvPr/>
            </p:nvSpPr>
            <p:spPr>
              <a:xfrm>
                <a:off x="605725" y="1405350"/>
                <a:ext cx="411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2061" extrusionOk="0">
                    <a:moveTo>
                      <a:pt x="536" y="1"/>
                    </a:moveTo>
                    <a:cubicBezTo>
                      <a:pt x="298" y="537"/>
                      <a:pt x="131" y="1108"/>
                      <a:pt x="0" y="1692"/>
                    </a:cubicBezTo>
                    <a:lnTo>
                      <a:pt x="1119" y="2061"/>
                    </a:lnTo>
                    <a:cubicBezTo>
                      <a:pt x="1238" y="1501"/>
                      <a:pt x="1405" y="942"/>
                      <a:pt x="1643" y="418"/>
                    </a:cubicBezTo>
                    <a:lnTo>
                      <a:pt x="5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" name="Google Shape;2462;p44"/>
              <p:cNvSpPr/>
              <p:nvPr/>
            </p:nvSpPr>
            <p:spPr>
              <a:xfrm>
                <a:off x="597975" y="1542875"/>
                <a:ext cx="29200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168" h="1275" extrusionOk="0">
                    <a:moveTo>
                      <a:pt x="1" y="1"/>
                    </a:moveTo>
                    <a:cubicBezTo>
                      <a:pt x="1" y="239"/>
                      <a:pt x="1" y="477"/>
                      <a:pt x="1" y="703"/>
                    </a:cubicBezTo>
                    <a:cubicBezTo>
                      <a:pt x="1" y="1084"/>
                      <a:pt x="292" y="1275"/>
                      <a:pt x="584" y="1275"/>
                    </a:cubicBezTo>
                    <a:cubicBezTo>
                      <a:pt x="876" y="1275"/>
                      <a:pt x="1167" y="1084"/>
                      <a:pt x="1167" y="703"/>
                    </a:cubicBezTo>
                    <a:lnTo>
                      <a:pt x="116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" name="Google Shape;2463;p44"/>
              <p:cNvSpPr/>
              <p:nvPr/>
            </p:nvSpPr>
            <p:spPr>
              <a:xfrm>
                <a:off x="641725" y="1338400"/>
                <a:ext cx="452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1870" extrusionOk="0">
                    <a:moveTo>
                      <a:pt x="1168" y="0"/>
                    </a:moveTo>
                    <a:cubicBezTo>
                      <a:pt x="941" y="179"/>
                      <a:pt x="715" y="369"/>
                      <a:pt x="513" y="583"/>
                    </a:cubicBezTo>
                    <a:cubicBezTo>
                      <a:pt x="322" y="774"/>
                      <a:pt x="156" y="964"/>
                      <a:pt x="1" y="1167"/>
                    </a:cubicBezTo>
                    <a:lnTo>
                      <a:pt x="941" y="1869"/>
                    </a:lnTo>
                    <a:cubicBezTo>
                      <a:pt x="1061" y="1715"/>
                      <a:pt x="1192" y="1560"/>
                      <a:pt x="1334" y="1405"/>
                    </a:cubicBezTo>
                    <a:cubicBezTo>
                      <a:pt x="1489" y="1250"/>
                      <a:pt x="1644" y="1107"/>
                      <a:pt x="1811" y="976"/>
                    </a:cubicBez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" name="Google Shape;2464;p44"/>
              <p:cNvSpPr/>
              <p:nvPr/>
            </p:nvSpPr>
            <p:spPr>
              <a:xfrm>
                <a:off x="837300" y="1321725"/>
                <a:ext cx="134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37" h="13" extrusionOk="0">
                    <a:moveTo>
                      <a:pt x="0" y="0"/>
                    </a:moveTo>
                    <a:cubicBezTo>
                      <a:pt x="143" y="0"/>
                      <a:pt x="286" y="0"/>
                      <a:pt x="429" y="12"/>
                    </a:cubicBezTo>
                    <a:cubicBezTo>
                      <a:pt x="465" y="12"/>
                      <a:pt x="500" y="0"/>
                      <a:pt x="536" y="0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" name="Google Shape;2465;p44"/>
              <p:cNvSpPr/>
              <p:nvPr/>
            </p:nvSpPr>
            <p:spPr>
              <a:xfrm>
                <a:off x="619125" y="1367550"/>
                <a:ext cx="46150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930" extrusionOk="0">
                    <a:moveTo>
                      <a:pt x="905" y="1"/>
                    </a:moveTo>
                    <a:cubicBezTo>
                      <a:pt x="524" y="465"/>
                      <a:pt x="226" y="977"/>
                      <a:pt x="0" y="1513"/>
                    </a:cubicBezTo>
                    <a:lnTo>
                      <a:pt x="1107" y="1930"/>
                    </a:lnTo>
                    <a:cubicBezTo>
                      <a:pt x="1298" y="1501"/>
                      <a:pt x="1548" y="1096"/>
                      <a:pt x="1845" y="703"/>
                    </a:cubicBezTo>
                    <a:lnTo>
                      <a:pt x="90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" name="Google Shape;2466;p44"/>
              <p:cNvSpPr/>
              <p:nvPr/>
            </p:nvSpPr>
            <p:spPr>
              <a:xfrm>
                <a:off x="670900" y="1292525"/>
                <a:ext cx="166125" cy="70300"/>
              </a:xfrm>
              <a:custGeom>
                <a:avLst/>
                <a:gdLst/>
                <a:ahLst/>
                <a:cxnLst/>
                <a:rect l="l" t="t" r="r" b="b"/>
                <a:pathLst>
                  <a:path w="6645" h="2812" extrusionOk="0">
                    <a:moveTo>
                      <a:pt x="6446" y="1"/>
                    </a:moveTo>
                    <a:cubicBezTo>
                      <a:pt x="6380" y="1"/>
                      <a:pt x="6315" y="1"/>
                      <a:pt x="6249" y="2"/>
                    </a:cubicBezTo>
                    <a:lnTo>
                      <a:pt x="6644" y="2"/>
                    </a:lnTo>
                    <a:cubicBezTo>
                      <a:pt x="6578" y="1"/>
                      <a:pt x="6512" y="1"/>
                      <a:pt x="6446" y="1"/>
                    </a:cubicBezTo>
                    <a:close/>
                    <a:moveTo>
                      <a:pt x="6216" y="2"/>
                    </a:moveTo>
                    <a:cubicBezTo>
                      <a:pt x="6211" y="2"/>
                      <a:pt x="6207" y="2"/>
                      <a:pt x="6203" y="2"/>
                    </a:cubicBezTo>
                    <a:lnTo>
                      <a:pt x="6203" y="2"/>
                    </a:lnTo>
                    <a:cubicBezTo>
                      <a:pt x="6218" y="2"/>
                      <a:pt x="6234" y="2"/>
                      <a:pt x="6249" y="2"/>
                    </a:cubicBezTo>
                    <a:close/>
                    <a:moveTo>
                      <a:pt x="6203" y="2"/>
                    </a:moveTo>
                    <a:lnTo>
                      <a:pt x="6203" y="2"/>
                    </a:lnTo>
                    <a:cubicBezTo>
                      <a:pt x="3979" y="31"/>
                      <a:pt x="1754" y="462"/>
                      <a:pt x="1" y="1835"/>
                    </a:cubicBezTo>
                    <a:lnTo>
                      <a:pt x="644" y="2811"/>
                    </a:lnTo>
                    <a:cubicBezTo>
                      <a:pt x="2144" y="1549"/>
                      <a:pt x="4156" y="1204"/>
                      <a:pt x="6109" y="1168"/>
                    </a:cubicBezTo>
                    <a:cubicBezTo>
                      <a:pt x="5470" y="1074"/>
                      <a:pt x="5501" y="38"/>
                      <a:pt x="6203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" name="Google Shape;2467;p44"/>
              <p:cNvSpPr/>
              <p:nvPr/>
            </p:nvSpPr>
            <p:spPr>
              <a:xfrm>
                <a:off x="807525" y="1292550"/>
                <a:ext cx="59250" cy="29200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1168" extrusionOk="0">
                    <a:moveTo>
                      <a:pt x="751" y="1"/>
                    </a:moveTo>
                    <a:cubicBezTo>
                      <a:pt x="36" y="24"/>
                      <a:pt x="1" y="1072"/>
                      <a:pt x="644" y="1167"/>
                    </a:cubicBezTo>
                    <a:lnTo>
                      <a:pt x="1191" y="1167"/>
                    </a:lnTo>
                    <a:cubicBezTo>
                      <a:pt x="1281" y="1161"/>
                      <a:pt x="1370" y="1158"/>
                      <a:pt x="1459" y="1158"/>
                    </a:cubicBezTo>
                    <a:cubicBezTo>
                      <a:pt x="1548" y="1158"/>
                      <a:pt x="1638" y="1161"/>
                      <a:pt x="1727" y="1167"/>
                    </a:cubicBezTo>
                    <a:cubicBezTo>
                      <a:pt x="2370" y="1084"/>
                      <a:pt x="2334" y="24"/>
                      <a:pt x="1620" y="1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" name="Google Shape;2468;p44"/>
              <p:cNvSpPr/>
              <p:nvPr/>
            </p:nvSpPr>
            <p:spPr>
              <a:xfrm>
                <a:off x="917950" y="1635750"/>
                <a:ext cx="32775" cy="40500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1620" extrusionOk="0">
                    <a:moveTo>
                      <a:pt x="84" y="0"/>
                    </a:moveTo>
                    <a:cubicBezTo>
                      <a:pt x="96" y="453"/>
                      <a:pt x="60" y="893"/>
                      <a:pt x="1" y="1334"/>
                    </a:cubicBezTo>
                    <a:lnTo>
                      <a:pt x="1215" y="1620"/>
                    </a:lnTo>
                    <a:cubicBezTo>
                      <a:pt x="1287" y="1108"/>
                      <a:pt x="1311" y="560"/>
                      <a:pt x="12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" name="Google Shape;2469;p44"/>
              <p:cNvSpPr/>
              <p:nvPr/>
            </p:nvSpPr>
            <p:spPr>
              <a:xfrm>
                <a:off x="723600" y="1635750"/>
                <a:ext cx="32450" cy="40200"/>
              </a:xfrm>
              <a:custGeom>
                <a:avLst/>
                <a:gdLst/>
                <a:ahLst/>
                <a:cxnLst/>
                <a:rect l="l" t="t" r="r" b="b"/>
                <a:pathLst>
                  <a:path w="1298" h="1608" extrusionOk="0">
                    <a:moveTo>
                      <a:pt x="12" y="0"/>
                    </a:moveTo>
                    <a:cubicBezTo>
                      <a:pt x="0" y="560"/>
                      <a:pt x="36" y="1108"/>
                      <a:pt x="83" y="1608"/>
                    </a:cubicBezTo>
                    <a:lnTo>
                      <a:pt x="1298" y="1322"/>
                    </a:lnTo>
                    <a:cubicBezTo>
                      <a:pt x="1262" y="881"/>
                      <a:pt x="1250" y="441"/>
                      <a:pt x="126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" name="Google Shape;2470;p44"/>
              <p:cNvSpPr/>
              <p:nvPr/>
            </p:nvSpPr>
            <p:spPr>
              <a:xfrm>
                <a:off x="904275" y="1554775"/>
                <a:ext cx="42575" cy="4320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728" extrusionOk="0">
                    <a:moveTo>
                      <a:pt x="1215" y="1"/>
                    </a:moveTo>
                    <a:lnTo>
                      <a:pt x="0" y="263"/>
                    </a:lnTo>
                    <a:cubicBezTo>
                      <a:pt x="60" y="382"/>
                      <a:pt x="119" y="501"/>
                      <a:pt x="167" y="620"/>
                    </a:cubicBezTo>
                    <a:cubicBezTo>
                      <a:pt x="298" y="953"/>
                      <a:pt x="393" y="1299"/>
                      <a:pt x="465" y="1656"/>
                    </a:cubicBezTo>
                    <a:lnTo>
                      <a:pt x="1703" y="1727"/>
                    </a:lnTo>
                    <a:cubicBezTo>
                      <a:pt x="1596" y="1120"/>
                      <a:pt x="1441" y="537"/>
                      <a:pt x="12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" name="Google Shape;2471;p44"/>
              <p:cNvSpPr/>
              <p:nvPr/>
            </p:nvSpPr>
            <p:spPr>
              <a:xfrm>
                <a:off x="726575" y="1554500"/>
                <a:ext cx="417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727" extrusionOk="0">
                    <a:moveTo>
                      <a:pt x="405" y="0"/>
                    </a:moveTo>
                    <a:cubicBezTo>
                      <a:pt x="214" y="548"/>
                      <a:pt x="84" y="1131"/>
                      <a:pt x="0" y="1726"/>
                    </a:cubicBezTo>
                    <a:lnTo>
                      <a:pt x="1298" y="1667"/>
                    </a:lnTo>
                    <a:cubicBezTo>
                      <a:pt x="1310" y="1584"/>
                      <a:pt x="1322" y="1488"/>
                      <a:pt x="1346" y="1405"/>
                    </a:cubicBezTo>
                    <a:cubicBezTo>
                      <a:pt x="1417" y="1036"/>
                      <a:pt x="1524" y="655"/>
                      <a:pt x="1667" y="274"/>
                    </a:cubicBezTo>
                    <a:lnTo>
                      <a:pt x="40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" name="Google Shape;2472;p44"/>
              <p:cNvSpPr/>
              <p:nvPr/>
            </p:nvSpPr>
            <p:spPr>
              <a:xfrm>
                <a:off x="725675" y="1668775"/>
                <a:ext cx="34075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1363" h="1484" extrusionOk="0">
                    <a:moveTo>
                      <a:pt x="1215" y="1"/>
                    </a:moveTo>
                    <a:lnTo>
                      <a:pt x="0" y="287"/>
                    </a:lnTo>
                    <a:cubicBezTo>
                      <a:pt x="24" y="561"/>
                      <a:pt x="48" y="823"/>
                      <a:pt x="84" y="1061"/>
                    </a:cubicBezTo>
                    <a:cubicBezTo>
                      <a:pt x="127" y="1355"/>
                      <a:pt x="346" y="1483"/>
                      <a:pt x="587" y="1483"/>
                    </a:cubicBezTo>
                    <a:cubicBezTo>
                      <a:pt x="950" y="1483"/>
                      <a:pt x="1363" y="1194"/>
                      <a:pt x="1298" y="751"/>
                    </a:cubicBezTo>
                    <a:cubicBezTo>
                      <a:pt x="1263" y="501"/>
                      <a:pt x="1239" y="251"/>
                      <a:pt x="1215" y="1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" name="Google Shape;2473;p44"/>
              <p:cNvSpPr/>
              <p:nvPr/>
            </p:nvSpPr>
            <p:spPr>
              <a:xfrm>
                <a:off x="912350" y="1669075"/>
                <a:ext cx="36000" cy="36800"/>
              </a:xfrm>
              <a:custGeom>
                <a:avLst/>
                <a:gdLst/>
                <a:ahLst/>
                <a:cxnLst/>
                <a:rect l="l" t="t" r="r" b="b"/>
                <a:pathLst>
                  <a:path w="1440" h="1472" extrusionOk="0">
                    <a:moveTo>
                      <a:pt x="225" y="1"/>
                    </a:moveTo>
                    <a:cubicBezTo>
                      <a:pt x="189" y="251"/>
                      <a:pt x="142" y="501"/>
                      <a:pt x="94" y="739"/>
                    </a:cubicBezTo>
                    <a:cubicBezTo>
                      <a:pt x="1" y="1182"/>
                      <a:pt x="398" y="1471"/>
                      <a:pt x="765" y="1471"/>
                    </a:cubicBezTo>
                    <a:cubicBezTo>
                      <a:pt x="1010" y="1471"/>
                      <a:pt x="1242" y="1343"/>
                      <a:pt x="1308" y="1049"/>
                    </a:cubicBezTo>
                    <a:cubicBezTo>
                      <a:pt x="1356" y="811"/>
                      <a:pt x="1404" y="549"/>
                      <a:pt x="1439" y="287"/>
                    </a:cubicBezTo>
                    <a:lnTo>
                      <a:pt x="225" y="1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4" name="Google Shape;2474;p44"/>
              <p:cNvSpPr/>
              <p:nvPr/>
            </p:nvSpPr>
            <p:spPr>
              <a:xfrm>
                <a:off x="915875" y="1596150"/>
                <a:ext cx="34550" cy="39625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158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8" y="525"/>
                      <a:pt x="167" y="1061"/>
                      <a:pt x="167" y="1584"/>
                    </a:cubicBezTo>
                    <a:lnTo>
                      <a:pt x="1382" y="1584"/>
                    </a:lnTo>
                    <a:cubicBezTo>
                      <a:pt x="1370" y="1084"/>
                      <a:pt x="1322" y="572"/>
                      <a:pt x="1239" y="7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" name="Google Shape;2475;p44"/>
              <p:cNvSpPr/>
              <p:nvPr/>
            </p:nvSpPr>
            <p:spPr>
              <a:xfrm>
                <a:off x="723900" y="1596150"/>
                <a:ext cx="35125" cy="39625"/>
              </a:xfrm>
              <a:custGeom>
                <a:avLst/>
                <a:gdLst/>
                <a:ahLst/>
                <a:cxnLst/>
                <a:rect l="l" t="t" r="r" b="b"/>
                <a:pathLst>
                  <a:path w="1405" h="1585" extrusionOk="0">
                    <a:moveTo>
                      <a:pt x="1405" y="1"/>
                    </a:moveTo>
                    <a:lnTo>
                      <a:pt x="107" y="72"/>
                    </a:lnTo>
                    <a:cubicBezTo>
                      <a:pt x="36" y="572"/>
                      <a:pt x="0" y="1084"/>
                      <a:pt x="0" y="1584"/>
                    </a:cubicBezTo>
                    <a:lnTo>
                      <a:pt x="1250" y="1584"/>
                    </a:lnTo>
                    <a:cubicBezTo>
                      <a:pt x="1262" y="1049"/>
                      <a:pt x="1322" y="525"/>
                      <a:pt x="140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" name="Google Shape;2476;p44"/>
              <p:cNvSpPr/>
              <p:nvPr/>
            </p:nvSpPr>
            <p:spPr>
              <a:xfrm>
                <a:off x="736675" y="1484225"/>
                <a:ext cx="197975" cy="77425"/>
              </a:xfrm>
              <a:custGeom>
                <a:avLst/>
                <a:gdLst/>
                <a:ahLst/>
                <a:cxnLst/>
                <a:rect l="l" t="t" r="r" b="b"/>
                <a:pathLst>
                  <a:path w="7919" h="3097" extrusionOk="0">
                    <a:moveTo>
                      <a:pt x="3934" y="0"/>
                    </a:moveTo>
                    <a:cubicBezTo>
                      <a:pt x="3730" y="0"/>
                      <a:pt x="3519" y="12"/>
                      <a:pt x="3299" y="37"/>
                    </a:cubicBezTo>
                    <a:cubicBezTo>
                      <a:pt x="1525" y="227"/>
                      <a:pt x="525" y="1370"/>
                      <a:pt x="1" y="2811"/>
                    </a:cubicBezTo>
                    <a:lnTo>
                      <a:pt x="1263" y="3097"/>
                    </a:lnTo>
                    <a:cubicBezTo>
                      <a:pt x="1608" y="2228"/>
                      <a:pt x="2180" y="1466"/>
                      <a:pt x="3204" y="1227"/>
                    </a:cubicBezTo>
                    <a:cubicBezTo>
                      <a:pt x="3434" y="1174"/>
                      <a:pt x="3658" y="1149"/>
                      <a:pt x="3875" y="1149"/>
                    </a:cubicBezTo>
                    <a:cubicBezTo>
                      <a:pt x="5157" y="1149"/>
                      <a:pt x="6175" y="2026"/>
                      <a:pt x="6704" y="3085"/>
                    </a:cubicBezTo>
                    <a:lnTo>
                      <a:pt x="7919" y="2823"/>
                    </a:lnTo>
                    <a:cubicBezTo>
                      <a:pt x="7247" y="1219"/>
                      <a:pt x="5993" y="0"/>
                      <a:pt x="39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" name="Google Shape;2477;p44"/>
              <p:cNvSpPr/>
              <p:nvPr/>
            </p:nvSpPr>
            <p:spPr>
              <a:xfrm>
                <a:off x="703350" y="1279450"/>
                <a:ext cx="267625" cy="263450"/>
              </a:xfrm>
              <a:custGeom>
                <a:avLst/>
                <a:gdLst/>
                <a:ahLst/>
                <a:cxnLst/>
                <a:rect l="l" t="t" r="r" b="b"/>
                <a:pathLst>
                  <a:path w="10705" h="10538" extrusionOk="0">
                    <a:moveTo>
                      <a:pt x="0" y="1"/>
                    </a:moveTo>
                    <a:lnTo>
                      <a:pt x="0" y="10538"/>
                    </a:lnTo>
                    <a:lnTo>
                      <a:pt x="10704" y="10538"/>
                    </a:lnTo>
                    <a:lnTo>
                      <a:pt x="1070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" name="Google Shape;2478;p44"/>
              <p:cNvSpPr/>
              <p:nvPr/>
            </p:nvSpPr>
            <p:spPr>
              <a:xfrm>
                <a:off x="788775" y="1237775"/>
                <a:ext cx="96775" cy="64025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2561" extrusionOk="0">
                    <a:moveTo>
                      <a:pt x="1" y="1"/>
                    </a:moveTo>
                    <a:lnTo>
                      <a:pt x="1" y="2561"/>
                    </a:lnTo>
                    <a:lnTo>
                      <a:pt x="3870" y="2561"/>
                    </a:lnTo>
                    <a:lnTo>
                      <a:pt x="38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" name="Google Shape;2479;p44"/>
              <p:cNvSpPr/>
              <p:nvPr/>
            </p:nvSpPr>
            <p:spPr>
              <a:xfrm>
                <a:off x="988500" y="1127350"/>
                <a:ext cx="75325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644" extrusionOk="0">
                    <a:moveTo>
                      <a:pt x="1" y="1"/>
                    </a:moveTo>
                    <a:lnTo>
                      <a:pt x="1" y="644"/>
                    </a:lnTo>
                    <a:lnTo>
                      <a:pt x="3013" y="644"/>
                    </a:lnTo>
                    <a:lnTo>
                      <a:pt x="30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" name="Google Shape;2480;p44"/>
              <p:cNvSpPr/>
              <p:nvPr/>
            </p:nvSpPr>
            <p:spPr>
              <a:xfrm>
                <a:off x="976900" y="1118725"/>
                <a:ext cx="23825" cy="33350"/>
              </a:xfrm>
              <a:custGeom>
                <a:avLst/>
                <a:gdLst/>
                <a:ahLst/>
                <a:cxnLst/>
                <a:rect l="l" t="t" r="r" b="b"/>
                <a:pathLst>
                  <a:path w="953" h="1334" extrusionOk="0">
                    <a:moveTo>
                      <a:pt x="0" y="0"/>
                    </a:moveTo>
                    <a:lnTo>
                      <a:pt x="0" y="1334"/>
                    </a:lnTo>
                    <a:lnTo>
                      <a:pt x="953" y="1334"/>
                    </a:lnTo>
                    <a:lnTo>
                      <a:pt x="95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" name="Google Shape;2481;p44"/>
              <p:cNvSpPr/>
              <p:nvPr/>
            </p:nvSpPr>
            <p:spPr>
              <a:xfrm>
                <a:off x="965275" y="1096400"/>
                <a:ext cx="23250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3192" extrusionOk="0">
                    <a:moveTo>
                      <a:pt x="465" y="0"/>
                    </a:moveTo>
                    <a:cubicBezTo>
                      <a:pt x="215" y="0"/>
                      <a:pt x="1" y="203"/>
                      <a:pt x="1" y="465"/>
                    </a:cubicBezTo>
                    <a:lnTo>
                      <a:pt x="1" y="2727"/>
                    </a:lnTo>
                    <a:cubicBezTo>
                      <a:pt x="1" y="2977"/>
                      <a:pt x="215" y="3191"/>
                      <a:pt x="465" y="3191"/>
                    </a:cubicBezTo>
                    <a:cubicBezTo>
                      <a:pt x="727" y="3191"/>
                      <a:pt x="930" y="2977"/>
                      <a:pt x="930" y="2727"/>
                    </a:cubicBezTo>
                    <a:lnTo>
                      <a:pt x="930" y="465"/>
                    </a:lnTo>
                    <a:cubicBezTo>
                      <a:pt x="930" y="203"/>
                      <a:pt x="727" y="0"/>
                      <a:pt x="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4"/>
              <p:cNvSpPr/>
              <p:nvPr/>
            </p:nvSpPr>
            <p:spPr>
              <a:xfrm>
                <a:off x="1035825" y="1108000"/>
                <a:ext cx="55700" cy="55700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2228" extrusionOk="0">
                    <a:moveTo>
                      <a:pt x="1120" y="1"/>
                    </a:moveTo>
                    <a:cubicBezTo>
                      <a:pt x="501" y="1"/>
                      <a:pt x="1" y="501"/>
                      <a:pt x="1" y="1108"/>
                    </a:cubicBezTo>
                    <a:cubicBezTo>
                      <a:pt x="1" y="1727"/>
                      <a:pt x="501" y="2227"/>
                      <a:pt x="1120" y="2227"/>
                    </a:cubicBezTo>
                    <a:cubicBezTo>
                      <a:pt x="1727" y="2227"/>
                      <a:pt x="2227" y="1727"/>
                      <a:pt x="2227" y="1108"/>
                    </a:cubicBezTo>
                    <a:cubicBezTo>
                      <a:pt x="2227" y="501"/>
                      <a:pt x="1727" y="1"/>
                      <a:pt x="11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3" name="Google Shape;2483;p44"/>
              <p:cNvSpPr/>
              <p:nvPr/>
            </p:nvSpPr>
            <p:spPr>
              <a:xfrm>
                <a:off x="1063800" y="1108000"/>
                <a:ext cx="27725" cy="55700"/>
              </a:xfrm>
              <a:custGeom>
                <a:avLst/>
                <a:gdLst/>
                <a:ahLst/>
                <a:cxnLst/>
                <a:rect l="l" t="t" r="r" b="b"/>
                <a:pathLst>
                  <a:path w="1109" h="2228" extrusionOk="0">
                    <a:moveTo>
                      <a:pt x="1" y="1"/>
                    </a:moveTo>
                    <a:lnTo>
                      <a:pt x="1" y="2227"/>
                    </a:lnTo>
                    <a:cubicBezTo>
                      <a:pt x="608" y="2227"/>
                      <a:pt x="1108" y="1727"/>
                      <a:pt x="1108" y="1108"/>
                    </a:cubicBezTo>
                    <a:cubicBezTo>
                      <a:pt x="1108" y="489"/>
                      <a:pt x="608" y="1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4" name="Google Shape;2484;p44"/>
              <p:cNvSpPr/>
              <p:nvPr/>
            </p:nvSpPr>
            <p:spPr>
              <a:xfrm>
                <a:off x="611075" y="1128850"/>
                <a:ext cx="75325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655" extrusionOk="0">
                    <a:moveTo>
                      <a:pt x="1" y="0"/>
                    </a:moveTo>
                    <a:lnTo>
                      <a:pt x="1" y="655"/>
                    </a:lnTo>
                    <a:lnTo>
                      <a:pt x="3013" y="655"/>
                    </a:lnTo>
                    <a:lnTo>
                      <a:pt x="301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" name="Google Shape;2485;p44"/>
              <p:cNvSpPr/>
              <p:nvPr/>
            </p:nvSpPr>
            <p:spPr>
              <a:xfrm>
                <a:off x="674175" y="1120200"/>
                <a:ext cx="23850" cy="33675"/>
              </a:xfrm>
              <a:custGeom>
                <a:avLst/>
                <a:gdLst/>
                <a:ahLst/>
                <a:cxnLst/>
                <a:rect l="l" t="t" r="r" b="b"/>
                <a:pathLst>
                  <a:path w="954" h="1347" extrusionOk="0">
                    <a:moveTo>
                      <a:pt x="1" y="1"/>
                    </a:moveTo>
                    <a:lnTo>
                      <a:pt x="1" y="1346"/>
                    </a:lnTo>
                    <a:lnTo>
                      <a:pt x="953" y="1346"/>
                    </a:lnTo>
                    <a:lnTo>
                      <a:pt x="95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6" name="Google Shape;2486;p44"/>
              <p:cNvSpPr/>
              <p:nvPr/>
            </p:nvSpPr>
            <p:spPr>
              <a:xfrm>
                <a:off x="686375" y="1096400"/>
                <a:ext cx="23250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3192" extrusionOk="0">
                    <a:moveTo>
                      <a:pt x="465" y="0"/>
                    </a:moveTo>
                    <a:cubicBezTo>
                      <a:pt x="203" y="0"/>
                      <a:pt x="1" y="203"/>
                      <a:pt x="1" y="465"/>
                    </a:cubicBezTo>
                    <a:lnTo>
                      <a:pt x="1" y="2727"/>
                    </a:lnTo>
                    <a:cubicBezTo>
                      <a:pt x="1" y="2977"/>
                      <a:pt x="203" y="3191"/>
                      <a:pt x="465" y="3191"/>
                    </a:cubicBezTo>
                    <a:cubicBezTo>
                      <a:pt x="715" y="3191"/>
                      <a:pt x="930" y="2977"/>
                      <a:pt x="930" y="2727"/>
                    </a:cubicBezTo>
                    <a:lnTo>
                      <a:pt x="930" y="465"/>
                    </a:lnTo>
                    <a:cubicBezTo>
                      <a:pt x="930" y="203"/>
                      <a:pt x="715" y="0"/>
                      <a:pt x="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" name="Google Shape;2487;p44"/>
              <p:cNvSpPr/>
              <p:nvPr/>
            </p:nvSpPr>
            <p:spPr>
              <a:xfrm>
                <a:off x="583400" y="1108900"/>
                <a:ext cx="55675" cy="55675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2227" extrusionOk="0">
                    <a:moveTo>
                      <a:pt x="1119" y="0"/>
                    </a:moveTo>
                    <a:cubicBezTo>
                      <a:pt x="500" y="0"/>
                      <a:pt x="0" y="500"/>
                      <a:pt x="0" y="1108"/>
                    </a:cubicBezTo>
                    <a:cubicBezTo>
                      <a:pt x="0" y="1727"/>
                      <a:pt x="500" y="2227"/>
                      <a:pt x="1119" y="2227"/>
                    </a:cubicBezTo>
                    <a:cubicBezTo>
                      <a:pt x="1727" y="2227"/>
                      <a:pt x="2227" y="1727"/>
                      <a:pt x="2227" y="1108"/>
                    </a:cubicBezTo>
                    <a:cubicBezTo>
                      <a:pt x="2227" y="500"/>
                      <a:pt x="1727" y="0"/>
                      <a:pt x="111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" name="Google Shape;2488;p44"/>
              <p:cNvSpPr/>
              <p:nvPr/>
            </p:nvSpPr>
            <p:spPr>
              <a:xfrm>
                <a:off x="583400" y="1108900"/>
                <a:ext cx="28000" cy="5567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227" extrusionOk="0">
                    <a:moveTo>
                      <a:pt x="1119" y="0"/>
                    </a:moveTo>
                    <a:cubicBezTo>
                      <a:pt x="500" y="0"/>
                      <a:pt x="0" y="500"/>
                      <a:pt x="0" y="1108"/>
                    </a:cubicBezTo>
                    <a:cubicBezTo>
                      <a:pt x="0" y="1727"/>
                      <a:pt x="500" y="2227"/>
                      <a:pt x="1119" y="2227"/>
                    </a:cubicBez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" name="Google Shape;2489;p44"/>
              <p:cNvSpPr/>
              <p:nvPr/>
            </p:nvSpPr>
            <p:spPr>
              <a:xfrm>
                <a:off x="697400" y="1021375"/>
                <a:ext cx="279525" cy="236975"/>
              </a:xfrm>
              <a:custGeom>
                <a:avLst/>
                <a:gdLst/>
                <a:ahLst/>
                <a:cxnLst/>
                <a:rect l="l" t="t" r="r" b="b"/>
                <a:pathLst>
                  <a:path w="11181" h="9479" extrusionOk="0">
                    <a:moveTo>
                      <a:pt x="1084" y="1"/>
                    </a:moveTo>
                    <a:cubicBezTo>
                      <a:pt x="489" y="1"/>
                      <a:pt x="0" y="477"/>
                      <a:pt x="0" y="1084"/>
                    </a:cubicBezTo>
                    <a:lnTo>
                      <a:pt x="0" y="8395"/>
                    </a:lnTo>
                    <a:cubicBezTo>
                      <a:pt x="0" y="8990"/>
                      <a:pt x="489" y="9478"/>
                      <a:pt x="1084" y="9478"/>
                    </a:cubicBezTo>
                    <a:lnTo>
                      <a:pt x="10097" y="9478"/>
                    </a:lnTo>
                    <a:cubicBezTo>
                      <a:pt x="10692" y="9478"/>
                      <a:pt x="11180" y="8990"/>
                      <a:pt x="11180" y="8395"/>
                    </a:cubicBezTo>
                    <a:lnTo>
                      <a:pt x="11180" y="1084"/>
                    </a:lnTo>
                    <a:cubicBezTo>
                      <a:pt x="11180" y="477"/>
                      <a:pt x="10692" y="1"/>
                      <a:pt x="100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0" name="Google Shape;2490;p44"/>
              <p:cNvSpPr/>
              <p:nvPr/>
            </p:nvSpPr>
            <p:spPr>
              <a:xfrm>
                <a:off x="723000" y="1160975"/>
                <a:ext cx="228325" cy="72075"/>
              </a:xfrm>
              <a:custGeom>
                <a:avLst/>
                <a:gdLst/>
                <a:ahLst/>
                <a:cxnLst/>
                <a:rect l="l" t="t" r="r" b="b"/>
                <a:pathLst>
                  <a:path w="9133" h="2883" extrusionOk="0">
                    <a:moveTo>
                      <a:pt x="1381" y="1"/>
                    </a:moveTo>
                    <a:cubicBezTo>
                      <a:pt x="619" y="1"/>
                      <a:pt x="0" y="644"/>
                      <a:pt x="0" y="1442"/>
                    </a:cubicBezTo>
                    <a:cubicBezTo>
                      <a:pt x="0" y="2227"/>
                      <a:pt x="619" y="2882"/>
                      <a:pt x="1381" y="2882"/>
                    </a:cubicBezTo>
                    <a:lnTo>
                      <a:pt x="7739" y="2882"/>
                    </a:lnTo>
                    <a:cubicBezTo>
                      <a:pt x="8513" y="2882"/>
                      <a:pt x="9132" y="2227"/>
                      <a:pt x="9132" y="1442"/>
                    </a:cubicBezTo>
                    <a:cubicBezTo>
                      <a:pt x="9132" y="644"/>
                      <a:pt x="8513" y="1"/>
                      <a:pt x="77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1" name="Google Shape;2491;p44"/>
              <p:cNvSpPr/>
              <p:nvPr/>
            </p:nvSpPr>
            <p:spPr>
              <a:xfrm>
                <a:off x="750650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489" y="1"/>
                    </a:moveTo>
                    <a:cubicBezTo>
                      <a:pt x="230" y="1"/>
                      <a:pt x="1" y="339"/>
                      <a:pt x="240" y="577"/>
                    </a:cubicBezTo>
                    <a:cubicBezTo>
                      <a:pt x="787" y="1125"/>
                      <a:pt x="1335" y="1697"/>
                      <a:pt x="1895" y="2232"/>
                    </a:cubicBezTo>
                    <a:cubicBezTo>
                      <a:pt x="1966" y="2299"/>
                      <a:pt x="2046" y="2327"/>
                      <a:pt x="2122" y="2327"/>
                    </a:cubicBezTo>
                    <a:cubicBezTo>
                      <a:pt x="2389" y="2327"/>
                      <a:pt x="2621" y="1987"/>
                      <a:pt x="2371" y="1756"/>
                    </a:cubicBezTo>
                    <a:cubicBezTo>
                      <a:pt x="1811" y="1220"/>
                      <a:pt x="1264" y="649"/>
                      <a:pt x="716" y="101"/>
                    </a:cubicBezTo>
                    <a:cubicBezTo>
                      <a:pt x="645" y="30"/>
                      <a:pt x="566" y="1"/>
                      <a:pt x="4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2" name="Google Shape;2492;p44"/>
              <p:cNvSpPr/>
              <p:nvPr/>
            </p:nvSpPr>
            <p:spPr>
              <a:xfrm>
                <a:off x="750375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2133" y="1"/>
                    </a:moveTo>
                    <a:cubicBezTo>
                      <a:pt x="2056" y="1"/>
                      <a:pt x="1976" y="30"/>
                      <a:pt x="1906" y="101"/>
                    </a:cubicBezTo>
                    <a:cubicBezTo>
                      <a:pt x="1358" y="649"/>
                      <a:pt x="810" y="1220"/>
                      <a:pt x="251" y="1756"/>
                    </a:cubicBezTo>
                    <a:cubicBezTo>
                      <a:pt x="1" y="1987"/>
                      <a:pt x="240" y="2327"/>
                      <a:pt x="504" y="2327"/>
                    </a:cubicBezTo>
                    <a:cubicBezTo>
                      <a:pt x="580" y="2327"/>
                      <a:pt x="658" y="2299"/>
                      <a:pt x="727" y="2232"/>
                    </a:cubicBezTo>
                    <a:cubicBezTo>
                      <a:pt x="1287" y="1697"/>
                      <a:pt x="1834" y="1125"/>
                      <a:pt x="2382" y="577"/>
                    </a:cubicBezTo>
                    <a:cubicBezTo>
                      <a:pt x="2621" y="339"/>
                      <a:pt x="2392" y="1"/>
                      <a:pt x="21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3" name="Google Shape;2493;p44"/>
              <p:cNvSpPr/>
              <p:nvPr/>
            </p:nvSpPr>
            <p:spPr>
              <a:xfrm>
                <a:off x="854550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488" y="1"/>
                    </a:moveTo>
                    <a:cubicBezTo>
                      <a:pt x="229" y="1"/>
                      <a:pt x="0" y="339"/>
                      <a:pt x="239" y="577"/>
                    </a:cubicBezTo>
                    <a:cubicBezTo>
                      <a:pt x="787" y="1125"/>
                      <a:pt x="1334" y="1697"/>
                      <a:pt x="1894" y="2232"/>
                    </a:cubicBezTo>
                    <a:cubicBezTo>
                      <a:pt x="1963" y="2299"/>
                      <a:pt x="2041" y="2327"/>
                      <a:pt x="2117" y="2327"/>
                    </a:cubicBezTo>
                    <a:cubicBezTo>
                      <a:pt x="2381" y="2327"/>
                      <a:pt x="2620" y="1987"/>
                      <a:pt x="2370" y="1756"/>
                    </a:cubicBezTo>
                    <a:cubicBezTo>
                      <a:pt x="1811" y="1220"/>
                      <a:pt x="1263" y="649"/>
                      <a:pt x="715" y="101"/>
                    </a:cubicBezTo>
                    <a:cubicBezTo>
                      <a:pt x="644" y="30"/>
                      <a:pt x="565" y="1"/>
                      <a:pt x="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4" name="Google Shape;2494;p44"/>
              <p:cNvSpPr/>
              <p:nvPr/>
            </p:nvSpPr>
            <p:spPr>
              <a:xfrm>
                <a:off x="854275" y="1078700"/>
                <a:ext cx="65500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0" h="2327" extrusionOk="0">
                    <a:moveTo>
                      <a:pt x="2132" y="1"/>
                    </a:moveTo>
                    <a:cubicBezTo>
                      <a:pt x="2055" y="1"/>
                      <a:pt x="1976" y="30"/>
                      <a:pt x="1905" y="101"/>
                    </a:cubicBezTo>
                    <a:cubicBezTo>
                      <a:pt x="1357" y="649"/>
                      <a:pt x="810" y="1220"/>
                      <a:pt x="250" y="1756"/>
                    </a:cubicBezTo>
                    <a:cubicBezTo>
                      <a:pt x="0" y="1987"/>
                      <a:pt x="239" y="2327"/>
                      <a:pt x="504" y="2327"/>
                    </a:cubicBezTo>
                    <a:cubicBezTo>
                      <a:pt x="579" y="2327"/>
                      <a:pt x="657" y="2299"/>
                      <a:pt x="726" y="2232"/>
                    </a:cubicBezTo>
                    <a:cubicBezTo>
                      <a:pt x="1286" y="1697"/>
                      <a:pt x="1834" y="1125"/>
                      <a:pt x="2381" y="577"/>
                    </a:cubicBezTo>
                    <a:cubicBezTo>
                      <a:pt x="2620" y="339"/>
                      <a:pt x="2391" y="1"/>
                      <a:pt x="21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5" name="Google Shape;2495;p44"/>
              <p:cNvSpPr/>
              <p:nvPr/>
            </p:nvSpPr>
            <p:spPr>
              <a:xfrm>
                <a:off x="734900" y="1170500"/>
                <a:ext cx="28000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121" extrusionOk="0">
                    <a:moveTo>
                      <a:pt x="1060" y="1"/>
                    </a:moveTo>
                    <a:cubicBezTo>
                      <a:pt x="477" y="1"/>
                      <a:pt x="1" y="477"/>
                      <a:pt x="1" y="1061"/>
                    </a:cubicBezTo>
                    <a:cubicBezTo>
                      <a:pt x="1" y="1644"/>
                      <a:pt x="477" y="2120"/>
                      <a:pt x="1060" y="2120"/>
                    </a:cubicBezTo>
                    <a:lnTo>
                      <a:pt x="1120" y="2120"/>
                    </a:lnTo>
                    <a:lnTo>
                      <a:pt x="112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6" name="Google Shape;2496;p44"/>
              <p:cNvSpPr/>
              <p:nvPr/>
            </p:nvSpPr>
            <p:spPr>
              <a:xfrm>
                <a:off x="762875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1489" y="2120"/>
                    </a:lnTo>
                    <a:lnTo>
                      <a:pt x="14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7" name="Google Shape;2497;p44"/>
              <p:cNvSpPr/>
              <p:nvPr/>
            </p:nvSpPr>
            <p:spPr>
              <a:xfrm>
                <a:off x="800100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0" y="1"/>
                    </a:moveTo>
                    <a:lnTo>
                      <a:pt x="0" y="2120"/>
                    </a:lnTo>
                    <a:lnTo>
                      <a:pt x="1488" y="2120"/>
                    </a:lnTo>
                    <a:lnTo>
                      <a:pt x="14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8" name="Google Shape;2498;p44"/>
              <p:cNvSpPr/>
              <p:nvPr/>
            </p:nvSpPr>
            <p:spPr>
              <a:xfrm>
                <a:off x="874200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1489" y="2120"/>
                    </a:lnTo>
                    <a:lnTo>
                      <a:pt x="148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" name="Google Shape;2499;p44"/>
              <p:cNvSpPr/>
              <p:nvPr/>
            </p:nvSpPr>
            <p:spPr>
              <a:xfrm>
                <a:off x="911400" y="1170500"/>
                <a:ext cx="280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60" y="2120"/>
                    </a:lnTo>
                    <a:cubicBezTo>
                      <a:pt x="644" y="2120"/>
                      <a:pt x="1120" y="1644"/>
                      <a:pt x="1120" y="1061"/>
                    </a:cubicBezTo>
                    <a:cubicBezTo>
                      <a:pt x="1120" y="465"/>
                      <a:pt x="644" y="1"/>
                      <a:pt x="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" name="Google Shape;2500;p44"/>
              <p:cNvSpPr/>
              <p:nvPr/>
            </p:nvSpPr>
            <p:spPr>
              <a:xfrm>
                <a:off x="837300" y="1170500"/>
                <a:ext cx="369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77" h="2121" extrusionOk="0">
                    <a:moveTo>
                      <a:pt x="0" y="1"/>
                    </a:moveTo>
                    <a:lnTo>
                      <a:pt x="0" y="2120"/>
                    </a:lnTo>
                    <a:lnTo>
                      <a:pt x="1477" y="2120"/>
                    </a:lnTo>
                    <a:lnTo>
                      <a:pt x="14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" name="Google Shape;2501;p44"/>
              <p:cNvSpPr/>
              <p:nvPr/>
            </p:nvSpPr>
            <p:spPr>
              <a:xfrm>
                <a:off x="667025" y="1279450"/>
                <a:ext cx="339950" cy="42300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1692" extrusionOk="0">
                    <a:moveTo>
                      <a:pt x="1" y="1"/>
                    </a:moveTo>
                    <a:lnTo>
                      <a:pt x="1" y="1691"/>
                    </a:lnTo>
                    <a:lnTo>
                      <a:pt x="13598" y="1691"/>
                    </a:lnTo>
                    <a:lnTo>
                      <a:pt x="135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2" name="Google Shape;2502;p44"/>
              <p:cNvSpPr/>
              <p:nvPr/>
            </p:nvSpPr>
            <p:spPr>
              <a:xfrm>
                <a:off x="667025" y="1301775"/>
                <a:ext cx="339950" cy="18775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751" extrusionOk="0">
                    <a:moveTo>
                      <a:pt x="1" y="1"/>
                    </a:moveTo>
                    <a:lnTo>
                      <a:pt x="1" y="751"/>
                    </a:lnTo>
                    <a:lnTo>
                      <a:pt x="13598" y="751"/>
                    </a:lnTo>
                    <a:lnTo>
                      <a:pt x="135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" name="Google Shape;2503;p44"/>
              <p:cNvSpPr/>
              <p:nvPr/>
            </p:nvSpPr>
            <p:spPr>
              <a:xfrm>
                <a:off x="738175" y="1405350"/>
                <a:ext cx="197975" cy="112850"/>
              </a:xfrm>
              <a:custGeom>
                <a:avLst/>
                <a:gdLst/>
                <a:ahLst/>
                <a:cxnLst/>
                <a:rect l="l" t="t" r="r" b="b"/>
                <a:pathLst>
                  <a:path w="7919" h="4514" extrusionOk="0">
                    <a:moveTo>
                      <a:pt x="1477" y="1"/>
                    </a:moveTo>
                    <a:cubicBezTo>
                      <a:pt x="667" y="1"/>
                      <a:pt x="1" y="668"/>
                      <a:pt x="1" y="1477"/>
                    </a:cubicBezTo>
                    <a:lnTo>
                      <a:pt x="1" y="3037"/>
                    </a:lnTo>
                    <a:cubicBezTo>
                      <a:pt x="1" y="3847"/>
                      <a:pt x="667" y="4513"/>
                      <a:pt x="1477" y="4513"/>
                    </a:cubicBezTo>
                    <a:lnTo>
                      <a:pt x="6442" y="4513"/>
                    </a:lnTo>
                    <a:cubicBezTo>
                      <a:pt x="7251" y="4513"/>
                      <a:pt x="7918" y="3847"/>
                      <a:pt x="7918" y="3037"/>
                    </a:cubicBezTo>
                    <a:lnTo>
                      <a:pt x="7918" y="1477"/>
                    </a:lnTo>
                    <a:cubicBezTo>
                      <a:pt x="7918" y="668"/>
                      <a:pt x="7251" y="1"/>
                      <a:pt x="64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44"/>
              <p:cNvSpPr/>
              <p:nvPr/>
            </p:nvSpPr>
            <p:spPr>
              <a:xfrm>
                <a:off x="738175" y="1348200"/>
                <a:ext cx="37225" cy="36950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1478" extrusionOk="0">
                    <a:moveTo>
                      <a:pt x="739" y="1"/>
                    </a:moveTo>
                    <a:cubicBezTo>
                      <a:pt x="334" y="1"/>
                      <a:pt x="1" y="334"/>
                      <a:pt x="1" y="739"/>
                    </a:cubicBezTo>
                    <a:cubicBezTo>
                      <a:pt x="1" y="1144"/>
                      <a:pt x="334" y="1477"/>
                      <a:pt x="739" y="1477"/>
                    </a:cubicBezTo>
                    <a:cubicBezTo>
                      <a:pt x="1155" y="1477"/>
                      <a:pt x="1489" y="1144"/>
                      <a:pt x="1489" y="739"/>
                    </a:cubicBezTo>
                    <a:cubicBezTo>
                      <a:pt x="1489" y="334"/>
                      <a:pt x="1155" y="1"/>
                      <a:pt x="7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44"/>
              <p:cNvSpPr/>
              <p:nvPr/>
            </p:nvSpPr>
            <p:spPr>
              <a:xfrm>
                <a:off x="808425" y="1348200"/>
                <a:ext cx="127725" cy="36950"/>
              </a:xfrm>
              <a:custGeom>
                <a:avLst/>
                <a:gdLst/>
                <a:ahLst/>
                <a:cxnLst/>
                <a:rect l="l" t="t" r="r" b="b"/>
                <a:pathLst>
                  <a:path w="5109" h="1478" extrusionOk="0">
                    <a:moveTo>
                      <a:pt x="0" y="1"/>
                    </a:moveTo>
                    <a:lnTo>
                      <a:pt x="0" y="1477"/>
                    </a:lnTo>
                    <a:lnTo>
                      <a:pt x="5108" y="1477"/>
                    </a:lnTo>
                    <a:lnTo>
                      <a:pt x="510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44"/>
              <p:cNvSpPr/>
              <p:nvPr/>
            </p:nvSpPr>
            <p:spPr>
              <a:xfrm>
                <a:off x="907250" y="1665800"/>
                <a:ext cx="4825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2204" extrusionOk="0">
                    <a:moveTo>
                      <a:pt x="965" y="1"/>
                    </a:moveTo>
                    <a:cubicBezTo>
                      <a:pt x="429" y="1"/>
                      <a:pt x="0" y="441"/>
                      <a:pt x="0" y="977"/>
                    </a:cubicBezTo>
                    <a:lnTo>
                      <a:pt x="0" y="1239"/>
                    </a:lnTo>
                    <a:cubicBezTo>
                      <a:pt x="0" y="1775"/>
                      <a:pt x="429" y="2204"/>
                      <a:pt x="965" y="2204"/>
                    </a:cubicBezTo>
                    <a:cubicBezTo>
                      <a:pt x="1500" y="2204"/>
                      <a:pt x="1929" y="1775"/>
                      <a:pt x="1929" y="1239"/>
                    </a:cubicBezTo>
                    <a:lnTo>
                      <a:pt x="1929" y="977"/>
                    </a:lnTo>
                    <a:cubicBezTo>
                      <a:pt x="1929" y="441"/>
                      <a:pt x="1500" y="1"/>
                      <a:pt x="9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44"/>
              <p:cNvSpPr/>
              <p:nvPr/>
            </p:nvSpPr>
            <p:spPr>
              <a:xfrm>
                <a:off x="717625" y="1665800"/>
                <a:ext cx="4855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1942" h="2204" extrusionOk="0">
                    <a:moveTo>
                      <a:pt x="977" y="1"/>
                    </a:moveTo>
                    <a:cubicBezTo>
                      <a:pt x="442" y="1"/>
                      <a:pt x="1" y="441"/>
                      <a:pt x="1" y="977"/>
                    </a:cubicBezTo>
                    <a:lnTo>
                      <a:pt x="1" y="1239"/>
                    </a:lnTo>
                    <a:cubicBezTo>
                      <a:pt x="1" y="1775"/>
                      <a:pt x="442" y="2204"/>
                      <a:pt x="977" y="2204"/>
                    </a:cubicBezTo>
                    <a:cubicBezTo>
                      <a:pt x="1513" y="2204"/>
                      <a:pt x="1942" y="1775"/>
                      <a:pt x="1942" y="1239"/>
                    </a:cubicBezTo>
                    <a:lnTo>
                      <a:pt x="1942" y="977"/>
                    </a:lnTo>
                    <a:cubicBezTo>
                      <a:pt x="1942" y="441"/>
                      <a:pt x="1513" y="1"/>
                      <a:pt x="9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44"/>
              <p:cNvSpPr/>
              <p:nvPr/>
            </p:nvSpPr>
            <p:spPr>
              <a:xfrm>
                <a:off x="659600" y="1695575"/>
                <a:ext cx="116100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4644" h="1430" extrusionOk="0">
                    <a:moveTo>
                      <a:pt x="0" y="1"/>
                    </a:moveTo>
                    <a:lnTo>
                      <a:pt x="0" y="1429"/>
                    </a:lnTo>
                    <a:lnTo>
                      <a:pt x="4644" y="1429"/>
                    </a:lnTo>
                    <a:lnTo>
                      <a:pt x="464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44"/>
              <p:cNvSpPr/>
              <p:nvPr/>
            </p:nvSpPr>
            <p:spPr>
              <a:xfrm>
                <a:off x="898600" y="1695575"/>
                <a:ext cx="116125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1430" extrusionOk="0">
                    <a:moveTo>
                      <a:pt x="1" y="1"/>
                    </a:moveTo>
                    <a:lnTo>
                      <a:pt x="1" y="1429"/>
                    </a:lnTo>
                    <a:lnTo>
                      <a:pt x="4644" y="1429"/>
                    </a:lnTo>
                    <a:lnTo>
                      <a:pt x="464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44"/>
              <p:cNvSpPr/>
              <p:nvPr/>
            </p:nvSpPr>
            <p:spPr>
              <a:xfrm>
                <a:off x="556300" y="1549725"/>
                <a:ext cx="109875" cy="92900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3716" extrusionOk="0">
                    <a:moveTo>
                      <a:pt x="2192" y="1"/>
                    </a:moveTo>
                    <a:cubicBezTo>
                      <a:pt x="989" y="1"/>
                      <a:pt x="1" y="989"/>
                      <a:pt x="1" y="2191"/>
                    </a:cubicBezTo>
                    <a:lnTo>
                      <a:pt x="1" y="3703"/>
                    </a:lnTo>
                    <a:lnTo>
                      <a:pt x="1168" y="3703"/>
                    </a:lnTo>
                    <a:lnTo>
                      <a:pt x="1168" y="2191"/>
                    </a:lnTo>
                    <a:cubicBezTo>
                      <a:pt x="1168" y="1632"/>
                      <a:pt x="1632" y="1167"/>
                      <a:pt x="2192" y="1167"/>
                    </a:cubicBezTo>
                    <a:cubicBezTo>
                      <a:pt x="2763" y="1167"/>
                      <a:pt x="3227" y="1632"/>
                      <a:pt x="3227" y="2191"/>
                    </a:cubicBezTo>
                    <a:lnTo>
                      <a:pt x="3227" y="3715"/>
                    </a:lnTo>
                    <a:lnTo>
                      <a:pt x="4394" y="3715"/>
                    </a:lnTo>
                    <a:lnTo>
                      <a:pt x="4394" y="2191"/>
                    </a:lnTo>
                    <a:cubicBezTo>
                      <a:pt x="4394" y="989"/>
                      <a:pt x="3406" y="1"/>
                      <a:pt x="21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44"/>
              <p:cNvSpPr/>
              <p:nvPr/>
            </p:nvSpPr>
            <p:spPr>
              <a:xfrm>
                <a:off x="1006950" y="1549725"/>
                <a:ext cx="109575" cy="92900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3716" extrusionOk="0">
                    <a:moveTo>
                      <a:pt x="2192" y="1"/>
                    </a:moveTo>
                    <a:cubicBezTo>
                      <a:pt x="977" y="1"/>
                      <a:pt x="1" y="989"/>
                      <a:pt x="1" y="2191"/>
                    </a:cubicBezTo>
                    <a:lnTo>
                      <a:pt x="1" y="3703"/>
                    </a:lnTo>
                    <a:lnTo>
                      <a:pt x="1168" y="3703"/>
                    </a:lnTo>
                    <a:lnTo>
                      <a:pt x="1168" y="2191"/>
                    </a:lnTo>
                    <a:cubicBezTo>
                      <a:pt x="1168" y="1632"/>
                      <a:pt x="1632" y="1167"/>
                      <a:pt x="2192" y="1167"/>
                    </a:cubicBezTo>
                    <a:cubicBezTo>
                      <a:pt x="2763" y="1167"/>
                      <a:pt x="3216" y="1632"/>
                      <a:pt x="3216" y="2191"/>
                    </a:cubicBezTo>
                    <a:lnTo>
                      <a:pt x="3216" y="3715"/>
                    </a:lnTo>
                    <a:lnTo>
                      <a:pt x="4382" y="3715"/>
                    </a:lnTo>
                    <a:lnTo>
                      <a:pt x="4382" y="2191"/>
                    </a:lnTo>
                    <a:cubicBezTo>
                      <a:pt x="4382" y="989"/>
                      <a:pt x="3406" y="1"/>
                      <a:pt x="21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2308;p44">
            <a:extLst>
              <a:ext uri="{FF2B5EF4-FFF2-40B4-BE49-F238E27FC236}">
                <a16:creationId xmlns:a16="http://schemas.microsoft.com/office/drawing/2014/main" id="{15787A4B-75D2-8B97-166F-DB1CE3B0CC50}"/>
              </a:ext>
            </a:extLst>
          </p:cNvPr>
          <p:cNvSpPr txBox="1">
            <a:spLocks/>
          </p:cNvSpPr>
          <p:nvPr/>
        </p:nvSpPr>
        <p:spPr>
          <a:xfrm>
            <a:off x="2088032" y="1659367"/>
            <a:ext cx="4896110" cy="1382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Open Sans Medium"/>
              <a:buChar char="●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○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■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●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○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■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●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○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■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285750" indent="-285750"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vi-VN" dirty="0"/>
              <a:t>được số lượng cây tối đa được chỉ định</a:t>
            </a:r>
          </a:p>
          <a:p>
            <a:pPr marL="285750" indent="-285750"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dirty="0"/>
              <a:t>K</a:t>
            </a:r>
            <a:r>
              <a:rPr lang="vi-VN" dirty="0"/>
              <a:t>hông học được gì đáng kể nữa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884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7" name="Google Shape;2307;p44"/>
          <p:cNvSpPr txBox="1">
            <a:spLocks noGrp="1"/>
          </p:cNvSpPr>
          <p:nvPr>
            <p:ph type="title"/>
          </p:nvPr>
        </p:nvSpPr>
        <p:spPr>
          <a:xfrm>
            <a:off x="1942026" y="868384"/>
            <a:ext cx="5262047" cy="7353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dirty="0" err="1">
                <a:solidFill>
                  <a:srgbClr val="FFFFFF"/>
                </a:solidFill>
                <a:effectLst/>
                <a:latin typeface="-apple-system"/>
              </a:rPr>
              <a:t>Giới</a:t>
            </a:r>
            <a:r>
              <a:rPr lang="en-US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sz="2400" b="1" i="0" dirty="0" err="1">
                <a:solidFill>
                  <a:srgbClr val="FFFFFF"/>
                </a:solidFill>
                <a:effectLst/>
                <a:latin typeface="-apple-system"/>
              </a:rPr>
              <a:t>thiệu</a:t>
            </a:r>
            <a:r>
              <a:rPr lang="en-US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sz="2400" b="1" i="0" dirty="0" err="1">
                <a:solidFill>
                  <a:srgbClr val="FFFFFF"/>
                </a:solidFill>
                <a:effectLst/>
                <a:latin typeface="-apple-system"/>
              </a:rPr>
              <a:t>thuật</a:t>
            </a:r>
            <a:r>
              <a:rPr lang="en-US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sz="2400" b="1" i="0" dirty="0" err="1">
                <a:solidFill>
                  <a:srgbClr val="FFFFFF"/>
                </a:solidFill>
                <a:effectLst/>
                <a:latin typeface="-apple-system"/>
              </a:rPr>
              <a:t>toán</a:t>
            </a:r>
            <a:r>
              <a:rPr lang="en-US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vi-VN" sz="2400" b="1" i="0" dirty="0" err="1">
                <a:solidFill>
                  <a:srgbClr val="FFFFFF"/>
                </a:solidFill>
                <a:effectLst/>
                <a:latin typeface="-apple-system"/>
              </a:rPr>
              <a:t>Gradient</a:t>
            </a:r>
            <a:r>
              <a:rPr lang="vi-VN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vi-VN" sz="2400" b="1" i="0" dirty="0" err="1">
                <a:solidFill>
                  <a:srgbClr val="FFFFFF"/>
                </a:solidFill>
                <a:effectLst/>
                <a:latin typeface="-apple-system"/>
              </a:rPr>
              <a:t>Boosting</a:t>
            </a:r>
            <a:endParaRPr sz="2400" dirty="0"/>
          </a:p>
        </p:txBody>
      </p:sp>
      <p:sp>
        <p:nvSpPr>
          <p:cNvPr id="2308" name="Google Shape;2308;p44"/>
          <p:cNvSpPr txBox="1">
            <a:spLocks noGrp="1"/>
          </p:cNvSpPr>
          <p:nvPr>
            <p:ph type="body" idx="1"/>
          </p:nvPr>
        </p:nvSpPr>
        <p:spPr>
          <a:xfrm>
            <a:off x="2088564" y="1420633"/>
            <a:ext cx="4959547" cy="28472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accent2"/>
              </a:buClr>
              <a:buSzPts val="1100"/>
            </a:pPr>
            <a:r>
              <a:rPr lang="vi-VN" sz="1600" b="1" i="0" dirty="0">
                <a:solidFill>
                  <a:srgbClr val="FFFFFF"/>
                </a:solidFill>
                <a:effectLst/>
                <a:latin typeface="-apple-system"/>
              </a:rPr>
              <a:t>Thuật toán </a:t>
            </a:r>
            <a:r>
              <a:rPr lang="vi-VN" sz="1600" b="1" i="0" dirty="0" err="1">
                <a:solidFill>
                  <a:srgbClr val="FFFFFF"/>
                </a:solidFill>
                <a:effectLst/>
                <a:latin typeface="-apple-system"/>
              </a:rPr>
              <a:t>gradient</a:t>
            </a:r>
            <a:r>
              <a:rPr lang="vi-VN" sz="16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vi-VN" sz="1600" b="1" i="0" dirty="0" err="1">
                <a:solidFill>
                  <a:srgbClr val="FFFFFF"/>
                </a:solidFill>
                <a:effectLst/>
                <a:latin typeface="-apple-system"/>
              </a:rPr>
              <a:t>boosting</a:t>
            </a:r>
            <a:r>
              <a:rPr lang="vi-VN" sz="1600" b="1" i="0" dirty="0">
                <a:solidFill>
                  <a:srgbClr val="FFFFFF"/>
                </a:solidFill>
                <a:effectLst/>
                <a:latin typeface="-apple-system"/>
              </a:rPr>
              <a:t> là một kỹ thuật học máy kết hợp nhiều bộ học yếu (thường là cây quyết định) để tạo ra một bộ học mạnh. </a:t>
            </a:r>
            <a:endParaRPr lang="en-US" sz="1600" b="1" i="0" dirty="0">
              <a:solidFill>
                <a:srgbClr val="FFFFFF"/>
              </a:solidFill>
              <a:effectLst/>
              <a:latin typeface="-apple-system"/>
            </a:endParaRPr>
          </a:p>
          <a:p>
            <a:pPr marL="285750" indent="-285750">
              <a:buClr>
                <a:schemeClr val="accent2"/>
              </a:buClr>
              <a:buSzPts val="1100"/>
            </a:pPr>
            <a:endParaRPr lang="en-US" sz="1600" b="1" i="0" dirty="0">
              <a:solidFill>
                <a:srgbClr val="FFFFFF"/>
              </a:solidFill>
              <a:effectLst/>
              <a:latin typeface="-apple-system"/>
            </a:endParaRPr>
          </a:p>
          <a:p>
            <a:pPr marL="285750" indent="-285750">
              <a:buClr>
                <a:schemeClr val="accent2"/>
              </a:buClr>
              <a:buSzPts val="1100"/>
            </a:pPr>
            <a:r>
              <a:rPr lang="vi-VN" sz="1600" b="1" i="0" dirty="0">
                <a:solidFill>
                  <a:srgbClr val="FFFFFF"/>
                </a:solidFill>
                <a:effectLst/>
                <a:latin typeface="-apple-system"/>
              </a:rPr>
              <a:t>Nó hoạt động bằng cách lặp đi lặp lại thêm các bộ học mới cố gắng sửa lỗi của các bộ học trước đó. </a:t>
            </a:r>
            <a:endParaRPr lang="en-US" sz="1600" b="1" i="0" dirty="0">
              <a:solidFill>
                <a:srgbClr val="FFFFFF"/>
              </a:solidFill>
              <a:effectLst/>
              <a:latin typeface="-apple-system"/>
            </a:endParaRPr>
          </a:p>
          <a:p>
            <a:pPr marL="285750" indent="-285750">
              <a:buClr>
                <a:schemeClr val="accent2"/>
              </a:buClr>
              <a:buSzPts val="1100"/>
            </a:pPr>
            <a:endParaRPr lang="en-US" sz="1600" b="1" i="0" dirty="0">
              <a:solidFill>
                <a:srgbClr val="FFFFFF"/>
              </a:solidFill>
              <a:effectLst/>
              <a:latin typeface="-apple-system"/>
            </a:endParaRPr>
          </a:p>
          <a:p>
            <a:pPr marL="285750" indent="-285750">
              <a:buClr>
                <a:schemeClr val="accent2"/>
              </a:buClr>
              <a:buSzPts val="1100"/>
            </a:pPr>
            <a:r>
              <a:rPr lang="vi-VN" sz="1600" b="1" i="0" dirty="0">
                <a:solidFill>
                  <a:srgbClr val="FFFFFF"/>
                </a:solidFill>
                <a:effectLst/>
                <a:latin typeface="-apple-system"/>
              </a:rPr>
              <a:t>Nó có thể tối ưu hóa bất kỳ hàm mất mát khả vi nào và có thể xử lý cả các tác vụ hồi quy và phân loại.</a:t>
            </a:r>
            <a:endParaRPr lang="en-US" sz="1600" dirty="0">
              <a:solidFill>
                <a:schemeClr val="accent6"/>
              </a:solidFill>
            </a:endParaRPr>
          </a:p>
        </p:txBody>
      </p:sp>
      <p:grpSp>
        <p:nvGrpSpPr>
          <p:cNvPr id="2309" name="Google Shape;2309;p44"/>
          <p:cNvGrpSpPr/>
          <p:nvPr/>
        </p:nvGrpSpPr>
        <p:grpSpPr>
          <a:xfrm rot="866130">
            <a:off x="249590" y="-264931"/>
            <a:ext cx="1498719" cy="2192273"/>
            <a:chOff x="1463275" y="2373500"/>
            <a:chExt cx="484900" cy="711125"/>
          </a:xfrm>
        </p:grpSpPr>
        <p:sp>
          <p:nvSpPr>
            <p:cNvPr id="2310" name="Google Shape;2310;p44"/>
            <p:cNvSpPr/>
            <p:nvPr/>
          </p:nvSpPr>
          <p:spPr>
            <a:xfrm>
              <a:off x="1463275" y="2373650"/>
              <a:ext cx="484300" cy="710825"/>
            </a:xfrm>
            <a:custGeom>
              <a:avLst/>
              <a:gdLst/>
              <a:ahLst/>
              <a:cxnLst/>
              <a:rect l="l" t="t" r="r" b="b"/>
              <a:pathLst>
                <a:path w="19372" h="28433" extrusionOk="0">
                  <a:moveTo>
                    <a:pt x="9049" y="0"/>
                  </a:moveTo>
                  <a:cubicBezTo>
                    <a:pt x="8263" y="0"/>
                    <a:pt x="7632" y="631"/>
                    <a:pt x="7632" y="1405"/>
                  </a:cubicBezTo>
                  <a:lnTo>
                    <a:pt x="7632" y="1417"/>
                  </a:lnTo>
                  <a:cubicBezTo>
                    <a:pt x="5596" y="2215"/>
                    <a:pt x="4155" y="4191"/>
                    <a:pt x="4155" y="6501"/>
                  </a:cubicBezTo>
                  <a:lnTo>
                    <a:pt x="4155" y="9870"/>
                  </a:lnTo>
                  <a:cubicBezTo>
                    <a:pt x="3763" y="10025"/>
                    <a:pt x="3489" y="10406"/>
                    <a:pt x="3489" y="10847"/>
                  </a:cubicBezTo>
                  <a:lnTo>
                    <a:pt x="3489" y="11156"/>
                  </a:lnTo>
                  <a:cubicBezTo>
                    <a:pt x="3298" y="11299"/>
                    <a:pt x="3120" y="11454"/>
                    <a:pt x="2953" y="11621"/>
                  </a:cubicBezTo>
                  <a:cubicBezTo>
                    <a:pt x="2786" y="11799"/>
                    <a:pt x="2631" y="11978"/>
                    <a:pt x="2477" y="12156"/>
                  </a:cubicBezTo>
                  <a:cubicBezTo>
                    <a:pt x="2143" y="12597"/>
                    <a:pt x="1869" y="13061"/>
                    <a:pt x="1655" y="13549"/>
                  </a:cubicBezTo>
                  <a:cubicBezTo>
                    <a:pt x="1441" y="14038"/>
                    <a:pt x="1286" y="14561"/>
                    <a:pt x="1167" y="15097"/>
                  </a:cubicBezTo>
                  <a:cubicBezTo>
                    <a:pt x="1048" y="15681"/>
                    <a:pt x="976" y="16276"/>
                    <a:pt x="941" y="16871"/>
                  </a:cubicBezTo>
                  <a:cubicBezTo>
                    <a:pt x="905" y="17324"/>
                    <a:pt x="893" y="17764"/>
                    <a:pt x="881" y="18217"/>
                  </a:cubicBezTo>
                  <a:cubicBezTo>
                    <a:pt x="0" y="18669"/>
                    <a:pt x="0" y="20264"/>
                    <a:pt x="0" y="20943"/>
                  </a:cubicBezTo>
                  <a:lnTo>
                    <a:pt x="2834" y="20943"/>
                  </a:lnTo>
                  <a:cubicBezTo>
                    <a:pt x="2834" y="20264"/>
                    <a:pt x="2917" y="18645"/>
                    <a:pt x="1953" y="18205"/>
                  </a:cubicBezTo>
                  <a:cubicBezTo>
                    <a:pt x="1965" y="17800"/>
                    <a:pt x="1977" y="17383"/>
                    <a:pt x="2000" y="16978"/>
                  </a:cubicBezTo>
                  <a:cubicBezTo>
                    <a:pt x="2036" y="16454"/>
                    <a:pt x="2096" y="15943"/>
                    <a:pt x="2191" y="15442"/>
                  </a:cubicBezTo>
                  <a:cubicBezTo>
                    <a:pt x="2298" y="14919"/>
                    <a:pt x="2453" y="14419"/>
                    <a:pt x="2667" y="13930"/>
                  </a:cubicBezTo>
                  <a:cubicBezTo>
                    <a:pt x="2846" y="13537"/>
                    <a:pt x="3072" y="13156"/>
                    <a:pt x="3346" y="12799"/>
                  </a:cubicBezTo>
                  <a:cubicBezTo>
                    <a:pt x="3393" y="12752"/>
                    <a:pt x="3441" y="12692"/>
                    <a:pt x="3489" y="12644"/>
                  </a:cubicBezTo>
                  <a:lnTo>
                    <a:pt x="3489" y="12692"/>
                  </a:lnTo>
                  <a:cubicBezTo>
                    <a:pt x="3489" y="12942"/>
                    <a:pt x="3572" y="13168"/>
                    <a:pt x="3727" y="13347"/>
                  </a:cubicBezTo>
                  <a:lnTo>
                    <a:pt x="3727" y="14359"/>
                  </a:lnTo>
                  <a:lnTo>
                    <a:pt x="4155" y="14359"/>
                  </a:lnTo>
                  <a:lnTo>
                    <a:pt x="4155" y="19169"/>
                  </a:lnTo>
                  <a:lnTo>
                    <a:pt x="3727" y="19169"/>
                  </a:lnTo>
                  <a:lnTo>
                    <a:pt x="3727" y="20193"/>
                  </a:lnTo>
                  <a:lnTo>
                    <a:pt x="8954" y="20193"/>
                  </a:lnTo>
                  <a:lnTo>
                    <a:pt x="8954" y="20205"/>
                  </a:lnTo>
                  <a:lnTo>
                    <a:pt x="8954" y="20943"/>
                  </a:lnTo>
                  <a:lnTo>
                    <a:pt x="8954" y="21562"/>
                  </a:lnTo>
                  <a:lnTo>
                    <a:pt x="8954" y="22300"/>
                  </a:lnTo>
                  <a:lnTo>
                    <a:pt x="8954" y="22931"/>
                  </a:lnTo>
                  <a:lnTo>
                    <a:pt x="8954" y="23670"/>
                  </a:lnTo>
                  <a:lnTo>
                    <a:pt x="7823" y="23670"/>
                  </a:lnTo>
                  <a:cubicBezTo>
                    <a:pt x="7573" y="23670"/>
                    <a:pt x="7382" y="23908"/>
                    <a:pt x="7382" y="24194"/>
                  </a:cubicBezTo>
                  <a:cubicBezTo>
                    <a:pt x="7382" y="24491"/>
                    <a:pt x="7573" y="24717"/>
                    <a:pt x="7823" y="24717"/>
                  </a:cubicBezTo>
                  <a:lnTo>
                    <a:pt x="8418" y="24717"/>
                  </a:lnTo>
                  <a:lnTo>
                    <a:pt x="8418" y="28432"/>
                  </a:lnTo>
                  <a:lnTo>
                    <a:pt x="10894" y="28432"/>
                  </a:lnTo>
                  <a:lnTo>
                    <a:pt x="10894" y="24729"/>
                  </a:lnTo>
                  <a:lnTo>
                    <a:pt x="11490" y="24729"/>
                  </a:lnTo>
                  <a:cubicBezTo>
                    <a:pt x="11728" y="24729"/>
                    <a:pt x="11930" y="24491"/>
                    <a:pt x="11930" y="24194"/>
                  </a:cubicBezTo>
                  <a:cubicBezTo>
                    <a:pt x="11930" y="23908"/>
                    <a:pt x="11728" y="23670"/>
                    <a:pt x="11490" y="23670"/>
                  </a:cubicBezTo>
                  <a:lnTo>
                    <a:pt x="10370" y="23670"/>
                  </a:lnTo>
                  <a:lnTo>
                    <a:pt x="10370" y="22931"/>
                  </a:lnTo>
                  <a:lnTo>
                    <a:pt x="10370" y="22312"/>
                  </a:lnTo>
                  <a:lnTo>
                    <a:pt x="10370" y="21574"/>
                  </a:lnTo>
                  <a:lnTo>
                    <a:pt x="10370" y="20943"/>
                  </a:lnTo>
                  <a:lnTo>
                    <a:pt x="10370" y="20205"/>
                  </a:lnTo>
                  <a:lnTo>
                    <a:pt x="10370" y="20193"/>
                  </a:lnTo>
                  <a:lnTo>
                    <a:pt x="15597" y="20193"/>
                  </a:lnTo>
                  <a:lnTo>
                    <a:pt x="15597" y="19169"/>
                  </a:lnTo>
                  <a:lnTo>
                    <a:pt x="15097" y="19169"/>
                  </a:lnTo>
                  <a:lnTo>
                    <a:pt x="15097" y="14371"/>
                  </a:lnTo>
                  <a:lnTo>
                    <a:pt x="15597" y="14371"/>
                  </a:lnTo>
                  <a:lnTo>
                    <a:pt x="15597" y="13335"/>
                  </a:lnTo>
                  <a:lnTo>
                    <a:pt x="15550" y="13335"/>
                  </a:lnTo>
                  <a:cubicBezTo>
                    <a:pt x="15693" y="13168"/>
                    <a:pt x="15776" y="12942"/>
                    <a:pt x="15776" y="12692"/>
                  </a:cubicBezTo>
                  <a:lnTo>
                    <a:pt x="15776" y="12573"/>
                  </a:lnTo>
                  <a:cubicBezTo>
                    <a:pt x="15835" y="12644"/>
                    <a:pt x="15907" y="12728"/>
                    <a:pt x="15966" y="12799"/>
                  </a:cubicBezTo>
                  <a:cubicBezTo>
                    <a:pt x="16252" y="13156"/>
                    <a:pt x="16478" y="13526"/>
                    <a:pt x="16657" y="13930"/>
                  </a:cubicBezTo>
                  <a:cubicBezTo>
                    <a:pt x="16871" y="14407"/>
                    <a:pt x="17026" y="14919"/>
                    <a:pt x="17121" y="15442"/>
                  </a:cubicBezTo>
                  <a:cubicBezTo>
                    <a:pt x="17228" y="15943"/>
                    <a:pt x="17276" y="16454"/>
                    <a:pt x="17312" y="16978"/>
                  </a:cubicBezTo>
                  <a:cubicBezTo>
                    <a:pt x="17336" y="17383"/>
                    <a:pt x="17348" y="17800"/>
                    <a:pt x="17348" y="18217"/>
                  </a:cubicBezTo>
                  <a:cubicBezTo>
                    <a:pt x="16443" y="18657"/>
                    <a:pt x="16443" y="20264"/>
                    <a:pt x="16443" y="20943"/>
                  </a:cubicBezTo>
                  <a:lnTo>
                    <a:pt x="19288" y="20943"/>
                  </a:lnTo>
                  <a:cubicBezTo>
                    <a:pt x="19288" y="20264"/>
                    <a:pt x="19372" y="18657"/>
                    <a:pt x="18419" y="18217"/>
                  </a:cubicBezTo>
                  <a:cubicBezTo>
                    <a:pt x="18419" y="17764"/>
                    <a:pt x="18395" y="17312"/>
                    <a:pt x="18371" y="16871"/>
                  </a:cubicBezTo>
                  <a:cubicBezTo>
                    <a:pt x="18324" y="16264"/>
                    <a:pt x="18252" y="15681"/>
                    <a:pt x="18121" y="15097"/>
                  </a:cubicBezTo>
                  <a:cubicBezTo>
                    <a:pt x="18014" y="14573"/>
                    <a:pt x="17848" y="14049"/>
                    <a:pt x="17633" y="13549"/>
                  </a:cubicBezTo>
                  <a:cubicBezTo>
                    <a:pt x="17419" y="13073"/>
                    <a:pt x="17157" y="12609"/>
                    <a:pt x="16824" y="12168"/>
                  </a:cubicBezTo>
                  <a:cubicBezTo>
                    <a:pt x="16681" y="11978"/>
                    <a:pt x="16526" y="11799"/>
                    <a:pt x="16359" y="11621"/>
                  </a:cubicBezTo>
                  <a:cubicBezTo>
                    <a:pt x="16169" y="11430"/>
                    <a:pt x="15978" y="11251"/>
                    <a:pt x="15776" y="11097"/>
                  </a:cubicBezTo>
                  <a:lnTo>
                    <a:pt x="15776" y="10847"/>
                  </a:lnTo>
                  <a:cubicBezTo>
                    <a:pt x="15776" y="10394"/>
                    <a:pt x="15502" y="10025"/>
                    <a:pt x="15109" y="9870"/>
                  </a:cubicBezTo>
                  <a:lnTo>
                    <a:pt x="15109" y="6501"/>
                  </a:lnTo>
                  <a:cubicBezTo>
                    <a:pt x="15109" y="4132"/>
                    <a:pt x="13597" y="2119"/>
                    <a:pt x="11490" y="1357"/>
                  </a:cubicBezTo>
                  <a:cubicBezTo>
                    <a:pt x="11454" y="595"/>
                    <a:pt x="10835" y="0"/>
                    <a:pt x="10073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11" name="Google Shape;2311;p44"/>
            <p:cNvGrpSpPr/>
            <p:nvPr/>
          </p:nvGrpSpPr>
          <p:grpSpPr>
            <a:xfrm>
              <a:off x="1463275" y="2373500"/>
              <a:ext cx="484900" cy="711125"/>
              <a:chOff x="1463275" y="1021100"/>
              <a:chExt cx="484900" cy="711125"/>
            </a:xfrm>
          </p:grpSpPr>
          <p:sp>
            <p:nvSpPr>
              <p:cNvPr id="2312" name="Google Shape;2312;p44"/>
              <p:cNvSpPr/>
              <p:nvPr/>
            </p:nvSpPr>
            <p:spPr>
              <a:xfrm>
                <a:off x="1654075" y="1021100"/>
                <a:ext cx="96450" cy="70850"/>
              </a:xfrm>
              <a:custGeom>
                <a:avLst/>
                <a:gdLst/>
                <a:ahLst/>
                <a:cxnLst/>
                <a:rect l="l" t="t" r="r" b="b"/>
                <a:pathLst>
                  <a:path w="3858" h="2834" extrusionOk="0">
                    <a:moveTo>
                      <a:pt x="1417" y="0"/>
                    </a:moveTo>
                    <a:cubicBezTo>
                      <a:pt x="631" y="0"/>
                      <a:pt x="0" y="643"/>
                      <a:pt x="0" y="1417"/>
                    </a:cubicBezTo>
                    <a:cubicBezTo>
                      <a:pt x="0" y="2203"/>
                      <a:pt x="631" y="2834"/>
                      <a:pt x="1417" y="2834"/>
                    </a:cubicBezTo>
                    <a:lnTo>
                      <a:pt x="2441" y="2834"/>
                    </a:lnTo>
                    <a:cubicBezTo>
                      <a:pt x="3227" y="2834"/>
                      <a:pt x="3858" y="2203"/>
                      <a:pt x="3858" y="1417"/>
                    </a:cubicBezTo>
                    <a:cubicBezTo>
                      <a:pt x="3858" y="643"/>
                      <a:pt x="3227" y="12"/>
                      <a:pt x="24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44"/>
              <p:cNvSpPr/>
              <p:nvPr/>
            </p:nvSpPr>
            <p:spPr>
              <a:xfrm>
                <a:off x="1687100" y="1476800"/>
                <a:ext cx="35450" cy="1539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156" extrusionOk="0">
                    <a:moveTo>
                      <a:pt x="1" y="0"/>
                    </a:moveTo>
                    <a:lnTo>
                      <a:pt x="1" y="6156"/>
                    </a:lnTo>
                    <a:lnTo>
                      <a:pt x="1417" y="6156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44"/>
              <p:cNvSpPr/>
              <p:nvPr/>
            </p:nvSpPr>
            <p:spPr>
              <a:xfrm>
                <a:off x="1687100" y="1476800"/>
                <a:ext cx="354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32" extrusionOk="0">
                    <a:moveTo>
                      <a:pt x="1" y="0"/>
                    </a:moveTo>
                    <a:lnTo>
                      <a:pt x="1" y="632"/>
                    </a:lnTo>
                    <a:lnTo>
                      <a:pt x="1417" y="632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44"/>
              <p:cNvSpPr/>
              <p:nvPr/>
            </p:nvSpPr>
            <p:spPr>
              <a:xfrm>
                <a:off x="1687100" y="1511025"/>
                <a:ext cx="3545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20" extrusionOk="0">
                    <a:moveTo>
                      <a:pt x="1" y="1"/>
                    </a:moveTo>
                    <a:lnTo>
                      <a:pt x="1" y="620"/>
                    </a:lnTo>
                    <a:lnTo>
                      <a:pt x="1417" y="620"/>
                    </a:lnTo>
                    <a:lnTo>
                      <a:pt x="1417" y="1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44"/>
              <p:cNvSpPr/>
              <p:nvPr/>
            </p:nvSpPr>
            <p:spPr>
              <a:xfrm>
                <a:off x="1687100" y="1544975"/>
                <a:ext cx="354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32" extrusionOk="0">
                    <a:moveTo>
                      <a:pt x="1" y="0"/>
                    </a:moveTo>
                    <a:lnTo>
                      <a:pt x="1" y="631"/>
                    </a:lnTo>
                    <a:lnTo>
                      <a:pt x="1417" y="631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44"/>
              <p:cNvSpPr/>
              <p:nvPr/>
            </p:nvSpPr>
            <p:spPr>
              <a:xfrm>
                <a:off x="1687100" y="1578900"/>
                <a:ext cx="354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32" extrusionOk="0">
                    <a:moveTo>
                      <a:pt x="1" y="0"/>
                    </a:moveTo>
                    <a:lnTo>
                      <a:pt x="1" y="631"/>
                    </a:lnTo>
                    <a:lnTo>
                      <a:pt x="1417" y="631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44"/>
              <p:cNvSpPr/>
              <p:nvPr/>
            </p:nvSpPr>
            <p:spPr>
              <a:xfrm>
                <a:off x="1687100" y="1613125"/>
                <a:ext cx="3545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20" extrusionOk="0">
                    <a:moveTo>
                      <a:pt x="1" y="1"/>
                    </a:moveTo>
                    <a:lnTo>
                      <a:pt x="1" y="620"/>
                    </a:lnTo>
                    <a:lnTo>
                      <a:pt x="1417" y="620"/>
                    </a:lnTo>
                    <a:lnTo>
                      <a:pt x="1417" y="1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44"/>
              <p:cNvSpPr/>
              <p:nvPr/>
            </p:nvSpPr>
            <p:spPr>
              <a:xfrm>
                <a:off x="1673700" y="1619675"/>
                <a:ext cx="61950" cy="112550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4502" extrusionOk="0">
                    <a:moveTo>
                      <a:pt x="1" y="0"/>
                    </a:moveTo>
                    <a:lnTo>
                      <a:pt x="1" y="4501"/>
                    </a:lnTo>
                    <a:lnTo>
                      <a:pt x="2477" y="4501"/>
                    </a:lnTo>
                    <a:lnTo>
                      <a:pt x="24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44"/>
              <p:cNvSpPr/>
              <p:nvPr/>
            </p:nvSpPr>
            <p:spPr>
              <a:xfrm>
                <a:off x="1647825" y="1613125"/>
                <a:ext cx="113725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4549" h="1061" extrusionOk="0">
                    <a:moveTo>
                      <a:pt x="441" y="1"/>
                    </a:moveTo>
                    <a:cubicBezTo>
                      <a:pt x="202" y="1"/>
                      <a:pt x="0" y="239"/>
                      <a:pt x="0" y="524"/>
                    </a:cubicBezTo>
                    <a:cubicBezTo>
                      <a:pt x="0" y="822"/>
                      <a:pt x="202" y="1060"/>
                      <a:pt x="441" y="1060"/>
                    </a:cubicBezTo>
                    <a:lnTo>
                      <a:pt x="4108" y="1060"/>
                    </a:lnTo>
                    <a:cubicBezTo>
                      <a:pt x="4358" y="1060"/>
                      <a:pt x="4548" y="822"/>
                      <a:pt x="4548" y="524"/>
                    </a:cubicBezTo>
                    <a:cubicBezTo>
                      <a:pt x="4548" y="239"/>
                      <a:pt x="4358" y="1"/>
                      <a:pt x="410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44"/>
              <p:cNvSpPr/>
              <p:nvPr/>
            </p:nvSpPr>
            <p:spPr>
              <a:xfrm>
                <a:off x="1704675" y="1256500"/>
                <a:ext cx="152700" cy="64650"/>
              </a:xfrm>
              <a:custGeom>
                <a:avLst/>
                <a:gdLst/>
                <a:ahLst/>
                <a:cxnLst/>
                <a:rect l="l" t="t" r="r" b="b"/>
                <a:pathLst>
                  <a:path w="6108" h="2586" extrusionOk="0">
                    <a:moveTo>
                      <a:pt x="201" y="1"/>
                    </a:moveTo>
                    <a:cubicBezTo>
                      <a:pt x="134" y="1"/>
                      <a:pt x="67" y="1"/>
                      <a:pt x="0" y="2"/>
                    </a:cubicBezTo>
                    <a:cubicBezTo>
                      <a:pt x="131" y="2"/>
                      <a:pt x="262" y="2"/>
                      <a:pt x="393" y="14"/>
                    </a:cubicBezTo>
                    <a:cubicBezTo>
                      <a:pt x="1048" y="26"/>
                      <a:pt x="1084" y="990"/>
                      <a:pt x="500" y="1073"/>
                    </a:cubicBezTo>
                    <a:cubicBezTo>
                      <a:pt x="2298" y="1109"/>
                      <a:pt x="4096" y="1443"/>
                      <a:pt x="5513" y="2586"/>
                    </a:cubicBezTo>
                    <a:lnTo>
                      <a:pt x="6108" y="1681"/>
                    </a:lnTo>
                    <a:cubicBezTo>
                      <a:pt x="4470" y="366"/>
                      <a:pt x="2274" y="1"/>
                      <a:pt x="201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44"/>
              <p:cNvSpPr/>
              <p:nvPr/>
            </p:nvSpPr>
            <p:spPr>
              <a:xfrm>
                <a:off x="1842475" y="1298500"/>
                <a:ext cx="41100" cy="42900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1716" extrusionOk="0">
                    <a:moveTo>
                      <a:pt x="596" y="1"/>
                    </a:moveTo>
                    <a:lnTo>
                      <a:pt x="1" y="906"/>
                    </a:lnTo>
                    <a:cubicBezTo>
                      <a:pt x="144" y="1025"/>
                      <a:pt x="286" y="1156"/>
                      <a:pt x="429" y="1298"/>
                    </a:cubicBezTo>
                    <a:cubicBezTo>
                      <a:pt x="560" y="1429"/>
                      <a:pt x="691" y="1572"/>
                      <a:pt x="798" y="1715"/>
                    </a:cubicBezTo>
                    <a:lnTo>
                      <a:pt x="1644" y="1084"/>
                    </a:lnTo>
                    <a:cubicBezTo>
                      <a:pt x="1513" y="894"/>
                      <a:pt x="1358" y="715"/>
                      <a:pt x="1191" y="536"/>
                    </a:cubicBezTo>
                    <a:cubicBezTo>
                      <a:pt x="1001" y="346"/>
                      <a:pt x="798" y="167"/>
                      <a:pt x="5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44"/>
              <p:cNvSpPr/>
              <p:nvPr/>
            </p:nvSpPr>
            <p:spPr>
              <a:xfrm>
                <a:off x="1862425" y="1325600"/>
                <a:ext cx="41700" cy="43775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751" extrusionOk="0">
                    <a:moveTo>
                      <a:pt x="846" y="0"/>
                    </a:moveTo>
                    <a:lnTo>
                      <a:pt x="0" y="631"/>
                    </a:lnTo>
                    <a:cubicBezTo>
                      <a:pt x="286" y="988"/>
                      <a:pt x="512" y="1357"/>
                      <a:pt x="691" y="1750"/>
                    </a:cubicBezTo>
                    <a:lnTo>
                      <a:pt x="1667" y="1381"/>
                    </a:lnTo>
                    <a:cubicBezTo>
                      <a:pt x="1453" y="905"/>
                      <a:pt x="1191" y="441"/>
                      <a:pt x="8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44"/>
              <p:cNvSpPr/>
              <p:nvPr/>
            </p:nvSpPr>
            <p:spPr>
              <a:xfrm>
                <a:off x="1692175" y="1283325"/>
                <a:ext cx="125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3" extrusionOk="0">
                    <a:moveTo>
                      <a:pt x="0" y="0"/>
                    </a:moveTo>
                    <a:cubicBezTo>
                      <a:pt x="36" y="12"/>
                      <a:pt x="71" y="12"/>
                      <a:pt x="107" y="12"/>
                    </a:cubicBezTo>
                    <a:cubicBezTo>
                      <a:pt x="238" y="0"/>
                      <a:pt x="369" y="0"/>
                      <a:pt x="500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325;p44"/>
              <p:cNvSpPr/>
              <p:nvPr/>
            </p:nvSpPr>
            <p:spPr>
              <a:xfrm>
                <a:off x="1879675" y="1360125"/>
                <a:ext cx="36650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882" extrusionOk="0">
                    <a:moveTo>
                      <a:pt x="977" y="0"/>
                    </a:moveTo>
                    <a:lnTo>
                      <a:pt x="1" y="369"/>
                    </a:lnTo>
                    <a:cubicBezTo>
                      <a:pt x="227" y="857"/>
                      <a:pt x="370" y="1369"/>
                      <a:pt x="477" y="1881"/>
                    </a:cubicBezTo>
                    <a:lnTo>
                      <a:pt x="1465" y="1548"/>
                    </a:lnTo>
                    <a:cubicBezTo>
                      <a:pt x="1358" y="1024"/>
                      <a:pt x="1204" y="500"/>
                      <a:pt x="9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326;p44"/>
              <p:cNvSpPr/>
              <p:nvPr/>
            </p:nvSpPr>
            <p:spPr>
              <a:xfrm>
                <a:off x="1897250" y="1486325"/>
                <a:ext cx="26800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1162" extrusionOk="0">
                    <a:moveTo>
                      <a:pt x="0" y="0"/>
                    </a:moveTo>
                    <a:lnTo>
                      <a:pt x="0" y="643"/>
                    </a:lnTo>
                    <a:cubicBezTo>
                      <a:pt x="0" y="989"/>
                      <a:pt x="268" y="1161"/>
                      <a:pt x="536" y="1161"/>
                    </a:cubicBezTo>
                    <a:cubicBezTo>
                      <a:pt x="804" y="1161"/>
                      <a:pt x="1072" y="989"/>
                      <a:pt x="1072" y="643"/>
                    </a:cubicBezTo>
                    <a:cubicBezTo>
                      <a:pt x="1072" y="429"/>
                      <a:pt x="1072" y="215"/>
                      <a:pt x="1072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44"/>
              <p:cNvSpPr/>
              <p:nvPr/>
            </p:nvSpPr>
            <p:spPr>
              <a:xfrm>
                <a:off x="1896350" y="1443175"/>
                <a:ext cx="277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108" h="1727" extrusionOk="0">
                    <a:moveTo>
                      <a:pt x="1048" y="0"/>
                    </a:moveTo>
                    <a:lnTo>
                      <a:pt x="1" y="107"/>
                    </a:lnTo>
                    <a:cubicBezTo>
                      <a:pt x="25" y="643"/>
                      <a:pt x="36" y="1191"/>
                      <a:pt x="36" y="1726"/>
                    </a:cubicBezTo>
                    <a:lnTo>
                      <a:pt x="1108" y="1726"/>
                    </a:lnTo>
                    <a:cubicBezTo>
                      <a:pt x="1096" y="1143"/>
                      <a:pt x="1084" y="572"/>
                      <a:pt x="10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" name="Google Shape;2328;p44"/>
              <p:cNvSpPr/>
              <p:nvPr/>
            </p:nvSpPr>
            <p:spPr>
              <a:xfrm>
                <a:off x="1891600" y="1398825"/>
                <a:ext cx="309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39" h="1882" extrusionOk="0">
                    <a:moveTo>
                      <a:pt x="988" y="0"/>
                    </a:moveTo>
                    <a:lnTo>
                      <a:pt x="0" y="345"/>
                    </a:lnTo>
                    <a:cubicBezTo>
                      <a:pt x="95" y="845"/>
                      <a:pt x="155" y="1357"/>
                      <a:pt x="191" y="1881"/>
                    </a:cubicBezTo>
                    <a:lnTo>
                      <a:pt x="1238" y="1774"/>
                    </a:lnTo>
                    <a:cubicBezTo>
                      <a:pt x="1191" y="1167"/>
                      <a:pt x="1119" y="583"/>
                      <a:pt x="9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" name="Google Shape;2329;p44"/>
              <p:cNvSpPr/>
              <p:nvPr/>
            </p:nvSpPr>
            <p:spPr>
              <a:xfrm>
                <a:off x="1486775" y="1398825"/>
                <a:ext cx="312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1882" extrusionOk="0">
                    <a:moveTo>
                      <a:pt x="239" y="0"/>
                    </a:moveTo>
                    <a:cubicBezTo>
                      <a:pt x="108" y="583"/>
                      <a:pt x="36" y="1179"/>
                      <a:pt x="1" y="1774"/>
                    </a:cubicBezTo>
                    <a:lnTo>
                      <a:pt x="1060" y="1881"/>
                    </a:lnTo>
                    <a:cubicBezTo>
                      <a:pt x="1096" y="1357"/>
                      <a:pt x="1156" y="845"/>
                      <a:pt x="1251" y="345"/>
                    </a:cubicBezTo>
                    <a:lnTo>
                      <a:pt x="23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44"/>
              <p:cNvSpPr/>
              <p:nvPr/>
            </p:nvSpPr>
            <p:spPr>
              <a:xfrm>
                <a:off x="1485300" y="1443175"/>
                <a:ext cx="280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1727" extrusionOk="0">
                    <a:moveTo>
                      <a:pt x="60" y="0"/>
                    </a:moveTo>
                    <a:cubicBezTo>
                      <a:pt x="24" y="572"/>
                      <a:pt x="12" y="1155"/>
                      <a:pt x="0" y="1726"/>
                    </a:cubicBezTo>
                    <a:lnTo>
                      <a:pt x="1072" y="1726"/>
                    </a:lnTo>
                    <a:cubicBezTo>
                      <a:pt x="1072" y="1179"/>
                      <a:pt x="1084" y="643"/>
                      <a:pt x="1119" y="107"/>
                    </a:cubicBez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44"/>
              <p:cNvSpPr/>
              <p:nvPr/>
            </p:nvSpPr>
            <p:spPr>
              <a:xfrm>
                <a:off x="1492725" y="1360125"/>
                <a:ext cx="37250" cy="47350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1894" extrusionOk="0">
                    <a:moveTo>
                      <a:pt x="477" y="0"/>
                    </a:moveTo>
                    <a:cubicBezTo>
                      <a:pt x="263" y="488"/>
                      <a:pt x="108" y="1012"/>
                      <a:pt x="1" y="1548"/>
                    </a:cubicBezTo>
                    <a:lnTo>
                      <a:pt x="1013" y="1893"/>
                    </a:lnTo>
                    <a:cubicBezTo>
                      <a:pt x="1120" y="1369"/>
                      <a:pt x="1275" y="869"/>
                      <a:pt x="1489" y="381"/>
                    </a:cubicBezTo>
                    <a:lnTo>
                      <a:pt x="47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44"/>
              <p:cNvSpPr/>
              <p:nvPr/>
            </p:nvSpPr>
            <p:spPr>
              <a:xfrm>
                <a:off x="1485300" y="1486325"/>
                <a:ext cx="26800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1162" extrusionOk="0">
                    <a:moveTo>
                      <a:pt x="0" y="0"/>
                    </a:moveTo>
                    <a:lnTo>
                      <a:pt x="0" y="643"/>
                    </a:lnTo>
                    <a:cubicBezTo>
                      <a:pt x="0" y="989"/>
                      <a:pt x="268" y="1161"/>
                      <a:pt x="536" y="1161"/>
                    </a:cubicBezTo>
                    <a:cubicBezTo>
                      <a:pt x="804" y="1161"/>
                      <a:pt x="1072" y="989"/>
                      <a:pt x="1072" y="643"/>
                    </a:cubicBezTo>
                    <a:lnTo>
                      <a:pt x="1072" y="0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44"/>
              <p:cNvSpPr/>
              <p:nvPr/>
            </p:nvSpPr>
            <p:spPr>
              <a:xfrm>
                <a:off x="1525475" y="1298800"/>
                <a:ext cx="41400" cy="42900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1716" extrusionOk="0">
                    <a:moveTo>
                      <a:pt x="1072" y="1"/>
                    </a:moveTo>
                    <a:cubicBezTo>
                      <a:pt x="858" y="167"/>
                      <a:pt x="655" y="334"/>
                      <a:pt x="465" y="524"/>
                    </a:cubicBezTo>
                    <a:cubicBezTo>
                      <a:pt x="298" y="703"/>
                      <a:pt x="143" y="882"/>
                      <a:pt x="1" y="1060"/>
                    </a:cubicBezTo>
                    <a:lnTo>
                      <a:pt x="870" y="1715"/>
                    </a:lnTo>
                    <a:cubicBezTo>
                      <a:pt x="977" y="1572"/>
                      <a:pt x="1096" y="1429"/>
                      <a:pt x="1227" y="1286"/>
                    </a:cubicBezTo>
                    <a:cubicBezTo>
                      <a:pt x="1370" y="1144"/>
                      <a:pt x="1513" y="1013"/>
                      <a:pt x="1656" y="894"/>
                    </a:cubicBezTo>
                    <a:lnTo>
                      <a:pt x="107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44"/>
              <p:cNvSpPr/>
              <p:nvPr/>
            </p:nvSpPr>
            <p:spPr>
              <a:xfrm>
                <a:off x="1704675" y="1283325"/>
                <a:ext cx="125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3" extrusionOk="0">
                    <a:moveTo>
                      <a:pt x="0" y="0"/>
                    </a:moveTo>
                    <a:cubicBezTo>
                      <a:pt x="131" y="0"/>
                      <a:pt x="274" y="0"/>
                      <a:pt x="393" y="12"/>
                    </a:cubicBezTo>
                    <a:cubicBezTo>
                      <a:pt x="429" y="12"/>
                      <a:pt x="464" y="12"/>
                      <a:pt x="500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44"/>
              <p:cNvSpPr/>
              <p:nvPr/>
            </p:nvSpPr>
            <p:spPr>
              <a:xfrm>
                <a:off x="1504650" y="1325300"/>
                <a:ext cx="42575" cy="4437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775" extrusionOk="0">
                    <a:moveTo>
                      <a:pt x="834" y="0"/>
                    </a:moveTo>
                    <a:cubicBezTo>
                      <a:pt x="488" y="441"/>
                      <a:pt x="214" y="905"/>
                      <a:pt x="0" y="1393"/>
                    </a:cubicBezTo>
                    <a:lnTo>
                      <a:pt x="1012" y="1774"/>
                    </a:lnTo>
                    <a:cubicBezTo>
                      <a:pt x="1191" y="1381"/>
                      <a:pt x="1417" y="1012"/>
                      <a:pt x="1703" y="643"/>
                    </a:cubicBezTo>
                    <a:lnTo>
                      <a:pt x="83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44"/>
              <p:cNvSpPr/>
              <p:nvPr/>
            </p:nvSpPr>
            <p:spPr>
              <a:xfrm>
                <a:off x="1552275" y="1256500"/>
                <a:ext cx="152425" cy="64650"/>
              </a:xfrm>
              <a:custGeom>
                <a:avLst/>
                <a:gdLst/>
                <a:ahLst/>
                <a:cxnLst/>
                <a:rect l="l" t="t" r="r" b="b"/>
                <a:pathLst>
                  <a:path w="6097" h="2586" extrusionOk="0">
                    <a:moveTo>
                      <a:pt x="5902" y="1"/>
                    </a:moveTo>
                    <a:cubicBezTo>
                      <a:pt x="3787" y="1"/>
                      <a:pt x="1664" y="387"/>
                      <a:pt x="0" y="1693"/>
                    </a:cubicBezTo>
                    <a:lnTo>
                      <a:pt x="584" y="2586"/>
                    </a:lnTo>
                    <a:cubicBezTo>
                      <a:pt x="1965" y="1431"/>
                      <a:pt x="3810" y="1109"/>
                      <a:pt x="5596" y="1073"/>
                    </a:cubicBezTo>
                    <a:cubicBezTo>
                      <a:pt x="5013" y="990"/>
                      <a:pt x="5048" y="26"/>
                      <a:pt x="5703" y="14"/>
                    </a:cubicBezTo>
                    <a:cubicBezTo>
                      <a:pt x="5834" y="2"/>
                      <a:pt x="5965" y="2"/>
                      <a:pt x="6096" y="2"/>
                    </a:cubicBezTo>
                    <a:cubicBezTo>
                      <a:pt x="6031" y="1"/>
                      <a:pt x="5967" y="1"/>
                      <a:pt x="5902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44"/>
              <p:cNvSpPr/>
              <p:nvPr/>
            </p:nvSpPr>
            <p:spPr>
              <a:xfrm>
                <a:off x="1677575" y="1256525"/>
                <a:ext cx="54200" cy="26825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1073" extrusionOk="0">
                    <a:moveTo>
                      <a:pt x="1084" y="1"/>
                    </a:moveTo>
                    <a:cubicBezTo>
                      <a:pt x="953" y="1"/>
                      <a:pt x="822" y="13"/>
                      <a:pt x="691" y="13"/>
                    </a:cubicBezTo>
                    <a:cubicBezTo>
                      <a:pt x="36" y="37"/>
                      <a:pt x="1" y="989"/>
                      <a:pt x="584" y="1072"/>
                    </a:cubicBezTo>
                    <a:lnTo>
                      <a:pt x="1584" y="1072"/>
                    </a:lnTo>
                    <a:cubicBezTo>
                      <a:pt x="2168" y="1001"/>
                      <a:pt x="2132" y="25"/>
                      <a:pt x="1477" y="13"/>
                    </a:cubicBezTo>
                    <a:cubicBezTo>
                      <a:pt x="1346" y="1"/>
                      <a:pt x="1215" y="1"/>
                      <a:pt x="1084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44"/>
              <p:cNvSpPr/>
              <p:nvPr/>
            </p:nvSpPr>
            <p:spPr>
              <a:xfrm>
                <a:off x="1463275" y="1473825"/>
                <a:ext cx="73525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941" h="2847" extrusionOk="0">
                    <a:moveTo>
                      <a:pt x="1417" y="0"/>
                    </a:moveTo>
                    <a:cubicBezTo>
                      <a:pt x="0" y="0"/>
                      <a:pt x="0" y="2060"/>
                      <a:pt x="0" y="2846"/>
                    </a:cubicBezTo>
                    <a:lnTo>
                      <a:pt x="2834" y="2846"/>
                    </a:lnTo>
                    <a:cubicBezTo>
                      <a:pt x="2834" y="2060"/>
                      <a:pt x="2941" y="0"/>
                      <a:pt x="14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44"/>
              <p:cNvSpPr/>
              <p:nvPr/>
            </p:nvSpPr>
            <p:spPr>
              <a:xfrm>
                <a:off x="1874625" y="1473825"/>
                <a:ext cx="73550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942" h="2847" extrusionOk="0">
                    <a:moveTo>
                      <a:pt x="1417" y="0"/>
                    </a:moveTo>
                    <a:cubicBezTo>
                      <a:pt x="1" y="0"/>
                      <a:pt x="1" y="2060"/>
                      <a:pt x="1" y="2846"/>
                    </a:cubicBezTo>
                    <a:lnTo>
                      <a:pt x="2834" y="2846"/>
                    </a:lnTo>
                    <a:cubicBezTo>
                      <a:pt x="2834" y="2060"/>
                      <a:pt x="2941" y="0"/>
                      <a:pt x="14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44"/>
              <p:cNvSpPr/>
              <p:nvPr/>
            </p:nvSpPr>
            <p:spPr>
              <a:xfrm>
                <a:off x="1550475" y="1266650"/>
                <a:ext cx="51825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3918" extrusionOk="0">
                    <a:moveTo>
                      <a:pt x="1037" y="1"/>
                    </a:moveTo>
                    <a:cubicBezTo>
                      <a:pt x="465" y="1"/>
                      <a:pt x="1" y="465"/>
                      <a:pt x="1" y="1037"/>
                    </a:cubicBezTo>
                    <a:lnTo>
                      <a:pt x="1" y="2882"/>
                    </a:lnTo>
                    <a:cubicBezTo>
                      <a:pt x="1" y="3453"/>
                      <a:pt x="465" y="3918"/>
                      <a:pt x="1037" y="3918"/>
                    </a:cubicBezTo>
                    <a:cubicBezTo>
                      <a:pt x="1608" y="3918"/>
                      <a:pt x="2072" y="3453"/>
                      <a:pt x="2072" y="2882"/>
                    </a:cubicBezTo>
                    <a:lnTo>
                      <a:pt x="2072" y="1037"/>
                    </a:lnTo>
                    <a:cubicBezTo>
                      <a:pt x="2072" y="465"/>
                      <a:pt x="1608" y="1"/>
                      <a:pt x="10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44"/>
              <p:cNvSpPr/>
              <p:nvPr/>
            </p:nvSpPr>
            <p:spPr>
              <a:xfrm>
                <a:off x="1805875" y="1266650"/>
                <a:ext cx="51800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3918" extrusionOk="0">
                    <a:moveTo>
                      <a:pt x="1036" y="1"/>
                    </a:moveTo>
                    <a:cubicBezTo>
                      <a:pt x="465" y="1"/>
                      <a:pt x="0" y="465"/>
                      <a:pt x="0" y="1037"/>
                    </a:cubicBezTo>
                    <a:lnTo>
                      <a:pt x="0" y="2882"/>
                    </a:lnTo>
                    <a:cubicBezTo>
                      <a:pt x="0" y="3453"/>
                      <a:pt x="465" y="3918"/>
                      <a:pt x="1036" y="3918"/>
                    </a:cubicBezTo>
                    <a:cubicBezTo>
                      <a:pt x="1608" y="3918"/>
                      <a:pt x="2072" y="3453"/>
                      <a:pt x="2072" y="2882"/>
                    </a:cubicBezTo>
                    <a:lnTo>
                      <a:pt x="2072" y="1037"/>
                    </a:lnTo>
                    <a:cubicBezTo>
                      <a:pt x="2072" y="465"/>
                      <a:pt x="1608" y="1"/>
                      <a:pt x="103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44"/>
              <p:cNvSpPr/>
              <p:nvPr/>
            </p:nvSpPr>
            <p:spPr>
              <a:xfrm>
                <a:off x="1567450" y="1047275"/>
                <a:ext cx="273575" cy="307500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12300" extrusionOk="0">
                    <a:moveTo>
                      <a:pt x="5465" y="1"/>
                    </a:moveTo>
                    <a:cubicBezTo>
                      <a:pt x="2441" y="1"/>
                      <a:pt x="0" y="2442"/>
                      <a:pt x="0" y="5466"/>
                    </a:cubicBezTo>
                    <a:lnTo>
                      <a:pt x="0" y="12300"/>
                    </a:lnTo>
                    <a:lnTo>
                      <a:pt x="10942" y="12300"/>
                    </a:lnTo>
                    <a:lnTo>
                      <a:pt x="10942" y="5466"/>
                    </a:lnTo>
                    <a:cubicBezTo>
                      <a:pt x="10942" y="2442"/>
                      <a:pt x="8489" y="1"/>
                      <a:pt x="54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44"/>
              <p:cNvSpPr/>
              <p:nvPr/>
            </p:nvSpPr>
            <p:spPr>
              <a:xfrm>
                <a:off x="1567150" y="1380350"/>
                <a:ext cx="273875" cy="12027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4811" extrusionOk="0">
                    <a:moveTo>
                      <a:pt x="0" y="1"/>
                    </a:moveTo>
                    <a:lnTo>
                      <a:pt x="0" y="4811"/>
                    </a:lnTo>
                    <a:lnTo>
                      <a:pt x="10954" y="4811"/>
                    </a:lnTo>
                    <a:lnTo>
                      <a:pt x="109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44"/>
              <p:cNvSpPr/>
              <p:nvPr/>
            </p:nvSpPr>
            <p:spPr>
              <a:xfrm>
                <a:off x="1556425" y="1354750"/>
                <a:ext cx="10750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1037" extrusionOk="0">
                    <a:moveTo>
                      <a:pt x="1" y="1"/>
                    </a:moveTo>
                    <a:lnTo>
                      <a:pt x="1" y="1037"/>
                    </a:lnTo>
                    <a:lnTo>
                      <a:pt x="429" y="1037"/>
                    </a:lnTo>
                    <a:lnTo>
                      <a:pt x="4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44"/>
              <p:cNvSpPr/>
              <p:nvPr/>
            </p:nvSpPr>
            <p:spPr>
              <a:xfrm>
                <a:off x="1841000" y="1354750"/>
                <a:ext cx="1222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1037" extrusionOk="0">
                    <a:moveTo>
                      <a:pt x="0" y="1"/>
                    </a:moveTo>
                    <a:lnTo>
                      <a:pt x="0" y="1037"/>
                    </a:lnTo>
                    <a:lnTo>
                      <a:pt x="488" y="1037"/>
                    </a:lnTo>
                    <a:lnTo>
                      <a:pt x="48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44"/>
              <p:cNvSpPr/>
              <p:nvPr/>
            </p:nvSpPr>
            <p:spPr>
              <a:xfrm>
                <a:off x="1567150" y="1354750"/>
                <a:ext cx="2738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1037" extrusionOk="0">
                    <a:moveTo>
                      <a:pt x="0" y="1"/>
                    </a:moveTo>
                    <a:lnTo>
                      <a:pt x="0" y="1037"/>
                    </a:lnTo>
                    <a:lnTo>
                      <a:pt x="10954" y="1037"/>
                    </a:lnTo>
                    <a:lnTo>
                      <a:pt x="1095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44"/>
              <p:cNvSpPr/>
              <p:nvPr/>
            </p:nvSpPr>
            <p:spPr>
              <a:xfrm>
                <a:off x="1556425" y="1500600"/>
                <a:ext cx="296800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1872" h="1025" extrusionOk="0">
                    <a:moveTo>
                      <a:pt x="1" y="1"/>
                    </a:moveTo>
                    <a:lnTo>
                      <a:pt x="1" y="1025"/>
                    </a:lnTo>
                    <a:lnTo>
                      <a:pt x="441" y="1025"/>
                    </a:lnTo>
                    <a:lnTo>
                      <a:pt x="441" y="1"/>
                    </a:lnTo>
                    <a:close/>
                    <a:moveTo>
                      <a:pt x="11383" y="1"/>
                    </a:moveTo>
                    <a:lnTo>
                      <a:pt x="11383" y="1025"/>
                    </a:lnTo>
                    <a:lnTo>
                      <a:pt x="11871" y="1025"/>
                    </a:lnTo>
                    <a:lnTo>
                      <a:pt x="118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44"/>
              <p:cNvSpPr/>
              <p:nvPr/>
            </p:nvSpPr>
            <p:spPr>
              <a:xfrm>
                <a:off x="1567150" y="1500600"/>
                <a:ext cx="273875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1025" extrusionOk="0">
                    <a:moveTo>
                      <a:pt x="0" y="1"/>
                    </a:moveTo>
                    <a:lnTo>
                      <a:pt x="0" y="1025"/>
                    </a:lnTo>
                    <a:lnTo>
                      <a:pt x="10954" y="1025"/>
                    </a:lnTo>
                    <a:lnTo>
                      <a:pt x="1095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44"/>
              <p:cNvSpPr/>
              <p:nvPr/>
            </p:nvSpPr>
            <p:spPr>
              <a:xfrm>
                <a:off x="1629950" y="1269325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1" y="1"/>
                    </a:moveTo>
                    <a:lnTo>
                      <a:pt x="1001" y="1"/>
                    </a:lnTo>
                    <a:lnTo>
                      <a:pt x="1001" y="1001"/>
                    </a:lnTo>
                    <a:lnTo>
                      <a:pt x="1" y="100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44"/>
              <p:cNvSpPr/>
              <p:nvPr/>
            </p:nvSpPr>
            <p:spPr>
              <a:xfrm>
                <a:off x="1660600" y="1269325"/>
                <a:ext cx="253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01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13" y="1001"/>
                    </a:lnTo>
                    <a:lnTo>
                      <a:pt x="10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44"/>
              <p:cNvSpPr/>
              <p:nvPr/>
            </p:nvSpPr>
            <p:spPr>
              <a:xfrm>
                <a:off x="1691575" y="1269325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1"/>
                    </a:moveTo>
                    <a:lnTo>
                      <a:pt x="1000" y="1"/>
                    </a:lnTo>
                    <a:lnTo>
                      <a:pt x="1000" y="1001"/>
                    </a:lnTo>
                    <a:lnTo>
                      <a:pt x="0" y="100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44"/>
              <p:cNvSpPr/>
              <p:nvPr/>
            </p:nvSpPr>
            <p:spPr>
              <a:xfrm>
                <a:off x="1722225" y="1269325"/>
                <a:ext cx="253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01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13" y="1001"/>
                    </a:lnTo>
                    <a:lnTo>
                      <a:pt x="10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44"/>
              <p:cNvSpPr/>
              <p:nvPr/>
            </p:nvSpPr>
            <p:spPr>
              <a:xfrm>
                <a:off x="1753175" y="1269325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1" y="1"/>
                    </a:moveTo>
                    <a:lnTo>
                      <a:pt x="1001" y="1"/>
                    </a:lnTo>
                    <a:lnTo>
                      <a:pt x="1001" y="1001"/>
                    </a:lnTo>
                    <a:lnTo>
                      <a:pt x="1" y="100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44"/>
              <p:cNvSpPr/>
              <p:nvPr/>
            </p:nvSpPr>
            <p:spPr>
              <a:xfrm>
                <a:off x="1607025" y="1152350"/>
                <a:ext cx="82175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3287" h="3287" extrusionOk="0">
                    <a:moveTo>
                      <a:pt x="3287" y="1644"/>
                    </a:moveTo>
                    <a:cubicBezTo>
                      <a:pt x="3287" y="2549"/>
                      <a:pt x="2549" y="3287"/>
                      <a:pt x="1644" y="3287"/>
                    </a:cubicBezTo>
                    <a:cubicBezTo>
                      <a:pt x="739" y="3287"/>
                      <a:pt x="1" y="2549"/>
                      <a:pt x="1" y="1644"/>
                    </a:cubicBezTo>
                    <a:cubicBezTo>
                      <a:pt x="1" y="739"/>
                      <a:pt x="739" y="1"/>
                      <a:pt x="1644" y="1"/>
                    </a:cubicBezTo>
                    <a:cubicBezTo>
                      <a:pt x="2549" y="1"/>
                      <a:pt x="3287" y="739"/>
                      <a:pt x="3287" y="16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44"/>
              <p:cNvSpPr/>
              <p:nvPr/>
            </p:nvSpPr>
            <p:spPr>
              <a:xfrm>
                <a:off x="1638575" y="1183900"/>
                <a:ext cx="19075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763" extrusionOk="0">
                    <a:moveTo>
                      <a:pt x="382" y="1"/>
                    </a:moveTo>
                    <a:cubicBezTo>
                      <a:pt x="168" y="1"/>
                      <a:pt x="1" y="167"/>
                      <a:pt x="1" y="382"/>
                    </a:cubicBezTo>
                    <a:cubicBezTo>
                      <a:pt x="1" y="596"/>
                      <a:pt x="168" y="763"/>
                      <a:pt x="382" y="763"/>
                    </a:cubicBezTo>
                    <a:cubicBezTo>
                      <a:pt x="596" y="763"/>
                      <a:pt x="763" y="596"/>
                      <a:pt x="763" y="382"/>
                    </a:cubicBezTo>
                    <a:cubicBezTo>
                      <a:pt x="763" y="167"/>
                      <a:pt x="596" y="1"/>
                      <a:pt x="3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44"/>
              <p:cNvSpPr/>
              <p:nvPr/>
            </p:nvSpPr>
            <p:spPr>
              <a:xfrm>
                <a:off x="1718950" y="1152350"/>
                <a:ext cx="82175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3287" h="3287" extrusionOk="0">
                    <a:moveTo>
                      <a:pt x="3287" y="1644"/>
                    </a:moveTo>
                    <a:cubicBezTo>
                      <a:pt x="3287" y="2549"/>
                      <a:pt x="2549" y="3287"/>
                      <a:pt x="1644" y="3287"/>
                    </a:cubicBezTo>
                    <a:cubicBezTo>
                      <a:pt x="739" y="3287"/>
                      <a:pt x="1" y="2549"/>
                      <a:pt x="1" y="1644"/>
                    </a:cubicBezTo>
                    <a:cubicBezTo>
                      <a:pt x="1" y="739"/>
                      <a:pt x="739" y="1"/>
                      <a:pt x="1644" y="1"/>
                    </a:cubicBezTo>
                    <a:cubicBezTo>
                      <a:pt x="2549" y="1"/>
                      <a:pt x="3287" y="739"/>
                      <a:pt x="3287" y="16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44"/>
              <p:cNvSpPr/>
              <p:nvPr/>
            </p:nvSpPr>
            <p:spPr>
              <a:xfrm>
                <a:off x="1750500" y="1183900"/>
                <a:ext cx="19075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763" extrusionOk="0">
                    <a:moveTo>
                      <a:pt x="382" y="1"/>
                    </a:moveTo>
                    <a:cubicBezTo>
                      <a:pt x="167" y="1"/>
                      <a:pt x="1" y="167"/>
                      <a:pt x="1" y="382"/>
                    </a:cubicBezTo>
                    <a:cubicBezTo>
                      <a:pt x="1" y="596"/>
                      <a:pt x="167" y="763"/>
                      <a:pt x="382" y="763"/>
                    </a:cubicBezTo>
                    <a:cubicBezTo>
                      <a:pt x="596" y="763"/>
                      <a:pt x="763" y="596"/>
                      <a:pt x="763" y="382"/>
                    </a:cubicBezTo>
                    <a:cubicBezTo>
                      <a:pt x="763" y="167"/>
                      <a:pt x="596" y="1"/>
                      <a:pt x="3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44"/>
              <p:cNvSpPr/>
              <p:nvPr/>
            </p:nvSpPr>
            <p:spPr>
              <a:xfrm>
                <a:off x="1589175" y="1403575"/>
                <a:ext cx="20850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4" extrusionOk="0">
                    <a:moveTo>
                      <a:pt x="834" y="417"/>
                    </a:moveTo>
                    <a:cubicBezTo>
                      <a:pt x="834" y="655"/>
                      <a:pt x="643" y="834"/>
                      <a:pt x="417" y="834"/>
                    </a:cubicBezTo>
                    <a:cubicBezTo>
                      <a:pt x="179" y="834"/>
                      <a:pt x="0" y="655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43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44"/>
              <p:cNvSpPr/>
              <p:nvPr/>
            </p:nvSpPr>
            <p:spPr>
              <a:xfrm>
                <a:off x="1799625" y="1403575"/>
                <a:ext cx="20850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4" extrusionOk="0">
                    <a:moveTo>
                      <a:pt x="834" y="417"/>
                    </a:moveTo>
                    <a:cubicBezTo>
                      <a:pt x="834" y="655"/>
                      <a:pt x="655" y="834"/>
                      <a:pt x="417" y="834"/>
                    </a:cubicBezTo>
                    <a:cubicBezTo>
                      <a:pt x="191" y="834"/>
                      <a:pt x="0" y="655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55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44"/>
              <p:cNvSpPr/>
              <p:nvPr/>
            </p:nvSpPr>
            <p:spPr>
              <a:xfrm>
                <a:off x="1589175" y="1457150"/>
                <a:ext cx="2085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5" extrusionOk="0">
                    <a:moveTo>
                      <a:pt x="834" y="417"/>
                    </a:moveTo>
                    <a:cubicBezTo>
                      <a:pt x="834" y="656"/>
                      <a:pt x="643" y="834"/>
                      <a:pt x="417" y="834"/>
                    </a:cubicBezTo>
                    <a:cubicBezTo>
                      <a:pt x="179" y="834"/>
                      <a:pt x="0" y="656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43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44"/>
              <p:cNvSpPr/>
              <p:nvPr/>
            </p:nvSpPr>
            <p:spPr>
              <a:xfrm>
                <a:off x="1799625" y="1457150"/>
                <a:ext cx="2085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5" extrusionOk="0">
                    <a:moveTo>
                      <a:pt x="834" y="417"/>
                    </a:moveTo>
                    <a:cubicBezTo>
                      <a:pt x="834" y="656"/>
                      <a:pt x="655" y="834"/>
                      <a:pt x="417" y="834"/>
                    </a:cubicBezTo>
                    <a:cubicBezTo>
                      <a:pt x="191" y="834"/>
                      <a:pt x="0" y="656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55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44"/>
              <p:cNvSpPr/>
              <p:nvPr/>
            </p:nvSpPr>
            <p:spPr>
              <a:xfrm>
                <a:off x="1626975" y="1404475"/>
                <a:ext cx="155700" cy="72650"/>
              </a:xfrm>
              <a:custGeom>
                <a:avLst/>
                <a:gdLst/>
                <a:ahLst/>
                <a:cxnLst/>
                <a:rect l="l" t="t" r="r" b="b"/>
                <a:pathLst>
                  <a:path w="6228" h="2906" extrusionOk="0">
                    <a:moveTo>
                      <a:pt x="1" y="0"/>
                    </a:moveTo>
                    <a:lnTo>
                      <a:pt x="1" y="2905"/>
                    </a:lnTo>
                    <a:lnTo>
                      <a:pt x="6228" y="2905"/>
                    </a:lnTo>
                    <a:lnTo>
                      <a:pt x="622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63" name="Google Shape;2363;p44"/>
          <p:cNvGrpSpPr/>
          <p:nvPr/>
        </p:nvGrpSpPr>
        <p:grpSpPr>
          <a:xfrm rot="-463991">
            <a:off x="7279872" y="2477592"/>
            <a:ext cx="1747157" cy="2313435"/>
            <a:chOff x="3079550" y="2361275"/>
            <a:chExt cx="565275" cy="750425"/>
          </a:xfrm>
        </p:grpSpPr>
        <p:sp>
          <p:nvSpPr>
            <p:cNvPr id="2364" name="Google Shape;2364;p44"/>
            <p:cNvSpPr/>
            <p:nvPr/>
          </p:nvSpPr>
          <p:spPr>
            <a:xfrm>
              <a:off x="3079550" y="2361288"/>
              <a:ext cx="565275" cy="750400"/>
            </a:xfrm>
            <a:custGeom>
              <a:avLst/>
              <a:gdLst/>
              <a:ahLst/>
              <a:cxnLst/>
              <a:rect l="l" t="t" r="r" b="b"/>
              <a:pathLst>
                <a:path w="22611" h="30016" extrusionOk="0">
                  <a:moveTo>
                    <a:pt x="11061" y="0"/>
                  </a:moveTo>
                  <a:cubicBezTo>
                    <a:pt x="10692" y="0"/>
                    <a:pt x="10382" y="298"/>
                    <a:pt x="10382" y="679"/>
                  </a:cubicBezTo>
                  <a:cubicBezTo>
                    <a:pt x="10382" y="964"/>
                    <a:pt x="10573" y="1214"/>
                    <a:pt x="10835" y="1310"/>
                  </a:cubicBezTo>
                  <a:lnTo>
                    <a:pt x="10835" y="2917"/>
                  </a:lnTo>
                  <a:lnTo>
                    <a:pt x="9108" y="2917"/>
                  </a:lnTo>
                  <a:lnTo>
                    <a:pt x="9108" y="4596"/>
                  </a:lnTo>
                  <a:lnTo>
                    <a:pt x="7299" y="4596"/>
                  </a:lnTo>
                  <a:lnTo>
                    <a:pt x="7299" y="5417"/>
                  </a:lnTo>
                  <a:lnTo>
                    <a:pt x="6001" y="5417"/>
                  </a:lnTo>
                  <a:lnTo>
                    <a:pt x="6001" y="12823"/>
                  </a:lnTo>
                  <a:lnTo>
                    <a:pt x="4834" y="12823"/>
                  </a:lnTo>
                  <a:lnTo>
                    <a:pt x="4834" y="14859"/>
                  </a:lnTo>
                  <a:lnTo>
                    <a:pt x="4834" y="14907"/>
                  </a:lnTo>
                  <a:lnTo>
                    <a:pt x="4834" y="16883"/>
                  </a:lnTo>
                  <a:lnTo>
                    <a:pt x="4834" y="16943"/>
                  </a:lnTo>
                  <a:lnTo>
                    <a:pt x="4834" y="18919"/>
                  </a:lnTo>
                  <a:lnTo>
                    <a:pt x="4834" y="18979"/>
                  </a:lnTo>
                  <a:lnTo>
                    <a:pt x="4834" y="19705"/>
                  </a:lnTo>
                  <a:cubicBezTo>
                    <a:pt x="2798" y="21515"/>
                    <a:pt x="1512" y="24158"/>
                    <a:pt x="1512" y="27099"/>
                  </a:cubicBezTo>
                  <a:lnTo>
                    <a:pt x="1512" y="28087"/>
                  </a:lnTo>
                  <a:lnTo>
                    <a:pt x="0" y="28087"/>
                  </a:lnTo>
                  <a:lnTo>
                    <a:pt x="0" y="30016"/>
                  </a:lnTo>
                  <a:lnTo>
                    <a:pt x="4012" y="30016"/>
                  </a:lnTo>
                  <a:lnTo>
                    <a:pt x="4012" y="28087"/>
                  </a:lnTo>
                  <a:lnTo>
                    <a:pt x="2477" y="28087"/>
                  </a:lnTo>
                  <a:lnTo>
                    <a:pt x="2477" y="27099"/>
                  </a:lnTo>
                  <a:cubicBezTo>
                    <a:pt x="2477" y="24765"/>
                    <a:pt x="3370" y="22646"/>
                    <a:pt x="4834" y="21050"/>
                  </a:cubicBezTo>
                  <a:lnTo>
                    <a:pt x="4834" y="22991"/>
                  </a:lnTo>
                  <a:lnTo>
                    <a:pt x="4834" y="23039"/>
                  </a:lnTo>
                  <a:lnTo>
                    <a:pt x="4834" y="25075"/>
                  </a:lnTo>
                  <a:lnTo>
                    <a:pt x="6560" y="25075"/>
                  </a:lnTo>
                  <a:cubicBezTo>
                    <a:pt x="6549" y="25217"/>
                    <a:pt x="6549" y="25360"/>
                    <a:pt x="6549" y="25491"/>
                  </a:cubicBezTo>
                  <a:cubicBezTo>
                    <a:pt x="6549" y="27992"/>
                    <a:pt x="8573" y="30016"/>
                    <a:pt x="11061" y="30016"/>
                  </a:cubicBezTo>
                  <a:cubicBezTo>
                    <a:pt x="13561" y="30016"/>
                    <a:pt x="15585" y="27992"/>
                    <a:pt x="15585" y="25491"/>
                  </a:cubicBezTo>
                  <a:cubicBezTo>
                    <a:pt x="15585" y="25360"/>
                    <a:pt x="15573" y="25217"/>
                    <a:pt x="15562" y="25075"/>
                  </a:cubicBezTo>
                  <a:lnTo>
                    <a:pt x="17264" y="25075"/>
                  </a:lnTo>
                  <a:lnTo>
                    <a:pt x="17264" y="23039"/>
                  </a:lnTo>
                  <a:lnTo>
                    <a:pt x="17264" y="22991"/>
                  </a:lnTo>
                  <a:lnTo>
                    <a:pt x="17264" y="21015"/>
                  </a:lnTo>
                  <a:lnTo>
                    <a:pt x="17264" y="20955"/>
                  </a:lnTo>
                  <a:lnTo>
                    <a:pt x="17264" y="20562"/>
                  </a:lnTo>
                  <a:cubicBezTo>
                    <a:pt x="19014" y="22181"/>
                    <a:pt x="20122" y="24515"/>
                    <a:pt x="20122" y="27099"/>
                  </a:cubicBezTo>
                  <a:lnTo>
                    <a:pt x="20122" y="28087"/>
                  </a:lnTo>
                  <a:lnTo>
                    <a:pt x="18598" y="28087"/>
                  </a:lnTo>
                  <a:lnTo>
                    <a:pt x="18598" y="30016"/>
                  </a:lnTo>
                  <a:lnTo>
                    <a:pt x="22610" y="30016"/>
                  </a:lnTo>
                  <a:lnTo>
                    <a:pt x="22610" y="28087"/>
                  </a:lnTo>
                  <a:lnTo>
                    <a:pt x="21086" y="28087"/>
                  </a:lnTo>
                  <a:lnTo>
                    <a:pt x="21086" y="27099"/>
                  </a:lnTo>
                  <a:cubicBezTo>
                    <a:pt x="21086" y="23920"/>
                    <a:pt x="19586" y="21098"/>
                    <a:pt x="17264" y="19300"/>
                  </a:cubicBezTo>
                  <a:lnTo>
                    <a:pt x="17264" y="18979"/>
                  </a:lnTo>
                  <a:lnTo>
                    <a:pt x="17264" y="18919"/>
                  </a:lnTo>
                  <a:lnTo>
                    <a:pt x="17264" y="16943"/>
                  </a:lnTo>
                  <a:lnTo>
                    <a:pt x="17264" y="16883"/>
                  </a:lnTo>
                  <a:lnTo>
                    <a:pt x="17264" y="14907"/>
                  </a:lnTo>
                  <a:lnTo>
                    <a:pt x="17264" y="14859"/>
                  </a:lnTo>
                  <a:lnTo>
                    <a:pt x="17264" y="12823"/>
                  </a:lnTo>
                  <a:lnTo>
                    <a:pt x="16121" y="12823"/>
                  </a:lnTo>
                  <a:lnTo>
                    <a:pt x="16121" y="5417"/>
                  </a:lnTo>
                  <a:lnTo>
                    <a:pt x="14823" y="5417"/>
                  </a:lnTo>
                  <a:lnTo>
                    <a:pt x="14823" y="4596"/>
                  </a:lnTo>
                  <a:lnTo>
                    <a:pt x="13014" y="4596"/>
                  </a:lnTo>
                  <a:lnTo>
                    <a:pt x="13014" y="2917"/>
                  </a:lnTo>
                  <a:lnTo>
                    <a:pt x="11287" y="2917"/>
                  </a:lnTo>
                  <a:lnTo>
                    <a:pt x="11287" y="1310"/>
                  </a:lnTo>
                  <a:cubicBezTo>
                    <a:pt x="11549" y="1214"/>
                    <a:pt x="11740" y="964"/>
                    <a:pt x="11740" y="679"/>
                  </a:cubicBezTo>
                  <a:cubicBezTo>
                    <a:pt x="11740" y="310"/>
                    <a:pt x="11430" y="0"/>
                    <a:pt x="11061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65" name="Google Shape;2365;p44"/>
            <p:cNvGrpSpPr/>
            <p:nvPr/>
          </p:nvGrpSpPr>
          <p:grpSpPr>
            <a:xfrm>
              <a:off x="3079550" y="2361275"/>
              <a:ext cx="565275" cy="750425"/>
              <a:chOff x="3079550" y="1008875"/>
              <a:chExt cx="565275" cy="750425"/>
            </a:xfrm>
          </p:grpSpPr>
          <p:sp>
            <p:nvSpPr>
              <p:cNvPr id="2366" name="Google Shape;2366;p44"/>
              <p:cNvSpPr/>
              <p:nvPr/>
            </p:nvSpPr>
            <p:spPr>
              <a:xfrm>
                <a:off x="3350400" y="1025850"/>
                <a:ext cx="11350" cy="872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490" extrusionOk="0">
                    <a:moveTo>
                      <a:pt x="1" y="1"/>
                    </a:moveTo>
                    <a:lnTo>
                      <a:pt x="1" y="3489"/>
                    </a:lnTo>
                    <a:lnTo>
                      <a:pt x="453" y="3489"/>
                    </a:lnTo>
                    <a:lnTo>
                      <a:pt x="45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44"/>
              <p:cNvSpPr/>
              <p:nvPr/>
            </p:nvSpPr>
            <p:spPr>
              <a:xfrm>
                <a:off x="3339100" y="1008875"/>
                <a:ext cx="33950" cy="33975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1359" extrusionOk="0">
                    <a:moveTo>
                      <a:pt x="679" y="1"/>
                    </a:moveTo>
                    <a:cubicBezTo>
                      <a:pt x="298" y="1"/>
                      <a:pt x="0" y="310"/>
                      <a:pt x="0" y="680"/>
                    </a:cubicBezTo>
                    <a:cubicBezTo>
                      <a:pt x="0" y="1061"/>
                      <a:pt x="310" y="1358"/>
                      <a:pt x="679" y="1358"/>
                    </a:cubicBezTo>
                    <a:cubicBezTo>
                      <a:pt x="1048" y="1358"/>
                      <a:pt x="1358" y="1049"/>
                      <a:pt x="1358" y="680"/>
                    </a:cubicBezTo>
                    <a:cubicBezTo>
                      <a:pt x="1358" y="310"/>
                      <a:pt x="1048" y="1"/>
                      <a:pt x="67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44"/>
              <p:cNvSpPr/>
              <p:nvPr/>
            </p:nvSpPr>
            <p:spPr>
              <a:xfrm>
                <a:off x="3229550" y="1144325"/>
                <a:ext cx="253050" cy="347375"/>
              </a:xfrm>
              <a:custGeom>
                <a:avLst/>
                <a:gdLst/>
                <a:ahLst/>
                <a:cxnLst/>
                <a:rect l="l" t="t" r="r" b="b"/>
                <a:pathLst>
                  <a:path w="10122" h="13895" extrusionOk="0">
                    <a:moveTo>
                      <a:pt x="1" y="0"/>
                    </a:moveTo>
                    <a:lnTo>
                      <a:pt x="1" y="8835"/>
                    </a:lnTo>
                    <a:cubicBezTo>
                      <a:pt x="1" y="11633"/>
                      <a:pt x="2263" y="13895"/>
                      <a:pt x="5061" y="13895"/>
                    </a:cubicBezTo>
                    <a:cubicBezTo>
                      <a:pt x="7859" y="13895"/>
                      <a:pt x="10121" y="11633"/>
                      <a:pt x="10121" y="8835"/>
                    </a:cubicBezTo>
                    <a:lnTo>
                      <a:pt x="1012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44"/>
              <p:cNvSpPr/>
              <p:nvPr/>
            </p:nvSpPr>
            <p:spPr>
              <a:xfrm>
                <a:off x="3242950" y="1533350"/>
                <a:ext cx="226250" cy="225950"/>
              </a:xfrm>
              <a:custGeom>
                <a:avLst/>
                <a:gdLst/>
                <a:ahLst/>
                <a:cxnLst/>
                <a:rect l="l" t="t" r="r" b="b"/>
                <a:pathLst>
                  <a:path w="9050" h="9038" extrusionOk="0">
                    <a:moveTo>
                      <a:pt x="4525" y="1"/>
                    </a:moveTo>
                    <a:cubicBezTo>
                      <a:pt x="2025" y="1"/>
                      <a:pt x="1" y="2025"/>
                      <a:pt x="1" y="4513"/>
                    </a:cubicBezTo>
                    <a:cubicBezTo>
                      <a:pt x="1" y="7013"/>
                      <a:pt x="2037" y="9037"/>
                      <a:pt x="4525" y="9037"/>
                    </a:cubicBezTo>
                    <a:cubicBezTo>
                      <a:pt x="7025" y="9037"/>
                      <a:pt x="9049" y="7013"/>
                      <a:pt x="9049" y="4513"/>
                    </a:cubicBezTo>
                    <a:cubicBezTo>
                      <a:pt x="9049" y="2025"/>
                      <a:pt x="7025" y="1"/>
                      <a:pt x="45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44"/>
              <p:cNvSpPr/>
              <p:nvPr/>
            </p:nvSpPr>
            <p:spPr>
              <a:xfrm>
                <a:off x="3312300" y="1602700"/>
                <a:ext cx="87550" cy="87250"/>
              </a:xfrm>
              <a:custGeom>
                <a:avLst/>
                <a:gdLst/>
                <a:ahLst/>
                <a:cxnLst/>
                <a:rect l="l" t="t" r="r" b="b"/>
                <a:pathLst>
                  <a:path w="3502" h="3490" extrusionOk="0">
                    <a:moveTo>
                      <a:pt x="1751" y="1"/>
                    </a:moveTo>
                    <a:cubicBezTo>
                      <a:pt x="787" y="1"/>
                      <a:pt x="1" y="775"/>
                      <a:pt x="1" y="1739"/>
                    </a:cubicBezTo>
                    <a:cubicBezTo>
                      <a:pt x="1" y="2715"/>
                      <a:pt x="787" y="3489"/>
                      <a:pt x="1751" y="3489"/>
                    </a:cubicBezTo>
                    <a:cubicBezTo>
                      <a:pt x="2715" y="3489"/>
                      <a:pt x="3501" y="2715"/>
                      <a:pt x="3501" y="1739"/>
                    </a:cubicBezTo>
                    <a:cubicBezTo>
                      <a:pt x="3501" y="775"/>
                      <a:pt x="2715" y="1"/>
                      <a:pt x="17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44"/>
              <p:cNvSpPr/>
              <p:nvPr/>
            </p:nvSpPr>
            <p:spPr>
              <a:xfrm>
                <a:off x="3272125" y="1262200"/>
                <a:ext cx="1679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6716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6716" y="4143"/>
                    </a:lnTo>
                    <a:lnTo>
                      <a:pt x="67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44"/>
              <p:cNvSpPr/>
              <p:nvPr/>
            </p:nvSpPr>
            <p:spPr>
              <a:xfrm>
                <a:off x="3117350" y="1440200"/>
                <a:ext cx="489375" cy="286050"/>
              </a:xfrm>
              <a:custGeom>
                <a:avLst/>
                <a:gdLst/>
                <a:ahLst/>
                <a:cxnLst/>
                <a:rect l="l" t="t" r="r" b="b"/>
                <a:pathLst>
                  <a:path w="19575" h="11442" extrusionOk="0">
                    <a:moveTo>
                      <a:pt x="9775" y="0"/>
                    </a:moveTo>
                    <a:cubicBezTo>
                      <a:pt x="4382" y="0"/>
                      <a:pt x="0" y="4417"/>
                      <a:pt x="0" y="9846"/>
                    </a:cubicBezTo>
                    <a:lnTo>
                      <a:pt x="0" y="11442"/>
                    </a:lnTo>
                    <a:lnTo>
                      <a:pt x="965" y="11442"/>
                    </a:lnTo>
                    <a:lnTo>
                      <a:pt x="965" y="9846"/>
                    </a:lnTo>
                    <a:cubicBezTo>
                      <a:pt x="965" y="4941"/>
                      <a:pt x="4917" y="964"/>
                      <a:pt x="9775" y="964"/>
                    </a:cubicBezTo>
                    <a:lnTo>
                      <a:pt x="9799" y="964"/>
                    </a:lnTo>
                    <a:cubicBezTo>
                      <a:pt x="14657" y="964"/>
                      <a:pt x="18610" y="4941"/>
                      <a:pt x="18610" y="9846"/>
                    </a:cubicBezTo>
                    <a:lnTo>
                      <a:pt x="18610" y="11442"/>
                    </a:lnTo>
                    <a:lnTo>
                      <a:pt x="19574" y="11442"/>
                    </a:lnTo>
                    <a:lnTo>
                      <a:pt x="19574" y="9846"/>
                    </a:lnTo>
                    <a:cubicBezTo>
                      <a:pt x="19574" y="4417"/>
                      <a:pt x="15181" y="0"/>
                      <a:pt x="97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44"/>
              <p:cNvSpPr/>
              <p:nvPr/>
            </p:nvSpPr>
            <p:spPr>
              <a:xfrm>
                <a:off x="3200400" y="15836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44"/>
              <p:cNvSpPr/>
              <p:nvPr/>
            </p:nvSpPr>
            <p:spPr>
              <a:xfrm>
                <a:off x="3252175" y="15836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44"/>
              <p:cNvSpPr/>
              <p:nvPr/>
            </p:nvSpPr>
            <p:spPr>
              <a:xfrm>
                <a:off x="3303975" y="15836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44"/>
              <p:cNvSpPr/>
              <p:nvPr/>
            </p:nvSpPr>
            <p:spPr>
              <a:xfrm>
                <a:off x="3355475" y="15836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44"/>
              <p:cNvSpPr/>
              <p:nvPr/>
            </p:nvSpPr>
            <p:spPr>
              <a:xfrm>
                <a:off x="3407250" y="15836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44"/>
              <p:cNvSpPr/>
              <p:nvPr/>
            </p:nvSpPr>
            <p:spPr>
              <a:xfrm>
                <a:off x="3459050" y="15836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44"/>
              <p:cNvSpPr/>
              <p:nvPr/>
            </p:nvSpPr>
            <p:spPr>
              <a:xfrm>
                <a:off x="3200400" y="15327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44"/>
              <p:cNvSpPr/>
              <p:nvPr/>
            </p:nvSpPr>
            <p:spPr>
              <a:xfrm>
                <a:off x="3252175" y="15327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44"/>
              <p:cNvSpPr/>
              <p:nvPr/>
            </p:nvSpPr>
            <p:spPr>
              <a:xfrm>
                <a:off x="3303975" y="15327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44"/>
              <p:cNvSpPr/>
              <p:nvPr/>
            </p:nvSpPr>
            <p:spPr>
              <a:xfrm>
                <a:off x="3355475" y="15327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44"/>
              <p:cNvSpPr/>
              <p:nvPr/>
            </p:nvSpPr>
            <p:spPr>
              <a:xfrm>
                <a:off x="3407250" y="15327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44"/>
              <p:cNvSpPr/>
              <p:nvPr/>
            </p:nvSpPr>
            <p:spPr>
              <a:xfrm>
                <a:off x="3459050" y="15327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44"/>
              <p:cNvSpPr/>
              <p:nvPr/>
            </p:nvSpPr>
            <p:spPr>
              <a:xfrm>
                <a:off x="3200400" y="1481850"/>
                <a:ext cx="52100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97" extrusionOk="0">
                    <a:moveTo>
                      <a:pt x="0" y="1"/>
                    </a:moveTo>
                    <a:lnTo>
                      <a:pt x="0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44"/>
              <p:cNvSpPr/>
              <p:nvPr/>
            </p:nvSpPr>
            <p:spPr>
              <a:xfrm>
                <a:off x="3252175" y="1481850"/>
                <a:ext cx="5212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97" extrusionOk="0">
                    <a:moveTo>
                      <a:pt x="1" y="1"/>
                    </a:moveTo>
                    <a:lnTo>
                      <a:pt x="1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44"/>
              <p:cNvSpPr/>
              <p:nvPr/>
            </p:nvSpPr>
            <p:spPr>
              <a:xfrm>
                <a:off x="3303975" y="1481850"/>
                <a:ext cx="52100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97" extrusionOk="0">
                    <a:moveTo>
                      <a:pt x="0" y="1"/>
                    </a:moveTo>
                    <a:lnTo>
                      <a:pt x="0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44"/>
              <p:cNvSpPr/>
              <p:nvPr/>
            </p:nvSpPr>
            <p:spPr>
              <a:xfrm>
                <a:off x="3355475" y="1481850"/>
                <a:ext cx="52100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97" extrusionOk="0">
                    <a:moveTo>
                      <a:pt x="0" y="1"/>
                    </a:moveTo>
                    <a:lnTo>
                      <a:pt x="0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44"/>
              <p:cNvSpPr/>
              <p:nvPr/>
            </p:nvSpPr>
            <p:spPr>
              <a:xfrm>
                <a:off x="3407250" y="1481850"/>
                <a:ext cx="5212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97" extrusionOk="0">
                    <a:moveTo>
                      <a:pt x="1" y="1"/>
                    </a:moveTo>
                    <a:lnTo>
                      <a:pt x="1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44"/>
              <p:cNvSpPr/>
              <p:nvPr/>
            </p:nvSpPr>
            <p:spPr>
              <a:xfrm>
                <a:off x="3459050" y="1481850"/>
                <a:ext cx="5212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97" extrusionOk="0">
                    <a:moveTo>
                      <a:pt x="1" y="1"/>
                    </a:moveTo>
                    <a:lnTo>
                      <a:pt x="1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44"/>
              <p:cNvSpPr/>
              <p:nvPr/>
            </p:nvSpPr>
            <p:spPr>
              <a:xfrm>
                <a:off x="3200400" y="14312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44"/>
              <p:cNvSpPr/>
              <p:nvPr/>
            </p:nvSpPr>
            <p:spPr>
              <a:xfrm>
                <a:off x="3252175" y="14312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" name="Google Shape;2393;p44"/>
              <p:cNvSpPr/>
              <p:nvPr/>
            </p:nvSpPr>
            <p:spPr>
              <a:xfrm>
                <a:off x="3303975" y="14312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44"/>
              <p:cNvSpPr/>
              <p:nvPr/>
            </p:nvSpPr>
            <p:spPr>
              <a:xfrm>
                <a:off x="3355475" y="14312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44"/>
              <p:cNvSpPr/>
              <p:nvPr/>
            </p:nvSpPr>
            <p:spPr>
              <a:xfrm>
                <a:off x="3407250" y="14312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44"/>
              <p:cNvSpPr/>
              <p:nvPr/>
            </p:nvSpPr>
            <p:spPr>
              <a:xfrm>
                <a:off x="3459050" y="14312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44"/>
              <p:cNvSpPr/>
              <p:nvPr/>
            </p:nvSpPr>
            <p:spPr>
              <a:xfrm>
                <a:off x="3200400" y="13803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44"/>
              <p:cNvSpPr/>
              <p:nvPr/>
            </p:nvSpPr>
            <p:spPr>
              <a:xfrm>
                <a:off x="3252175" y="13803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44"/>
              <p:cNvSpPr/>
              <p:nvPr/>
            </p:nvSpPr>
            <p:spPr>
              <a:xfrm>
                <a:off x="3303975" y="13803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44"/>
              <p:cNvSpPr/>
              <p:nvPr/>
            </p:nvSpPr>
            <p:spPr>
              <a:xfrm>
                <a:off x="3355475" y="13803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44"/>
              <p:cNvSpPr/>
              <p:nvPr/>
            </p:nvSpPr>
            <p:spPr>
              <a:xfrm>
                <a:off x="3407250" y="13803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44"/>
              <p:cNvSpPr/>
              <p:nvPr/>
            </p:nvSpPr>
            <p:spPr>
              <a:xfrm>
                <a:off x="3459050" y="13803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44"/>
              <p:cNvSpPr/>
              <p:nvPr/>
            </p:nvSpPr>
            <p:spPr>
              <a:xfrm>
                <a:off x="3200400" y="13294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44"/>
              <p:cNvSpPr/>
              <p:nvPr/>
            </p:nvSpPr>
            <p:spPr>
              <a:xfrm>
                <a:off x="3252175" y="13294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44"/>
              <p:cNvSpPr/>
              <p:nvPr/>
            </p:nvSpPr>
            <p:spPr>
              <a:xfrm>
                <a:off x="3303975" y="13294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44"/>
              <p:cNvSpPr/>
              <p:nvPr/>
            </p:nvSpPr>
            <p:spPr>
              <a:xfrm>
                <a:off x="3355475" y="13294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44"/>
              <p:cNvSpPr/>
              <p:nvPr/>
            </p:nvSpPr>
            <p:spPr>
              <a:xfrm>
                <a:off x="3407250" y="13294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44"/>
              <p:cNvSpPr/>
              <p:nvPr/>
            </p:nvSpPr>
            <p:spPr>
              <a:xfrm>
                <a:off x="3459050" y="13294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44"/>
              <p:cNvSpPr/>
              <p:nvPr/>
            </p:nvSpPr>
            <p:spPr>
              <a:xfrm>
                <a:off x="3079550" y="1711050"/>
                <a:ext cx="100325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4013" h="1930" extrusionOk="0">
                    <a:moveTo>
                      <a:pt x="0" y="1"/>
                    </a:moveTo>
                    <a:lnTo>
                      <a:pt x="0" y="1929"/>
                    </a:lnTo>
                    <a:lnTo>
                      <a:pt x="4012" y="1929"/>
                    </a:lnTo>
                    <a:lnTo>
                      <a:pt x="401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44"/>
              <p:cNvSpPr/>
              <p:nvPr/>
            </p:nvSpPr>
            <p:spPr>
              <a:xfrm>
                <a:off x="3544475" y="1711050"/>
                <a:ext cx="100350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4014" h="1930" extrusionOk="0">
                    <a:moveTo>
                      <a:pt x="1" y="1"/>
                    </a:moveTo>
                    <a:lnTo>
                      <a:pt x="1" y="1929"/>
                    </a:lnTo>
                    <a:lnTo>
                      <a:pt x="4013" y="1929"/>
                    </a:lnTo>
                    <a:lnTo>
                      <a:pt x="401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44"/>
              <p:cNvSpPr/>
              <p:nvPr/>
            </p:nvSpPr>
            <p:spPr>
              <a:xfrm>
                <a:off x="3272125" y="12008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0" y="0"/>
                    </a:moveTo>
                    <a:lnTo>
                      <a:pt x="0" y="1465"/>
                    </a:lnTo>
                    <a:lnTo>
                      <a:pt x="929" y="1465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" name="Google Shape;2412;p44"/>
              <p:cNvSpPr/>
              <p:nvPr/>
            </p:nvSpPr>
            <p:spPr>
              <a:xfrm>
                <a:off x="3344450" y="12008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1" y="0"/>
                    </a:moveTo>
                    <a:lnTo>
                      <a:pt x="1" y="1465"/>
                    </a:lnTo>
                    <a:lnTo>
                      <a:pt x="929" y="1465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" name="Google Shape;2413;p44"/>
              <p:cNvSpPr/>
              <p:nvPr/>
            </p:nvSpPr>
            <p:spPr>
              <a:xfrm>
                <a:off x="3344450" y="12008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1" y="0"/>
                    </a:moveTo>
                    <a:lnTo>
                      <a:pt x="1" y="1465"/>
                    </a:lnTo>
                    <a:lnTo>
                      <a:pt x="929" y="1465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" name="Google Shape;2414;p44"/>
              <p:cNvSpPr/>
              <p:nvPr/>
            </p:nvSpPr>
            <p:spPr>
              <a:xfrm>
                <a:off x="3417075" y="1200875"/>
                <a:ext cx="229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465" extrusionOk="0">
                    <a:moveTo>
                      <a:pt x="1" y="0"/>
                    </a:moveTo>
                    <a:lnTo>
                      <a:pt x="1" y="1465"/>
                    </a:lnTo>
                    <a:lnTo>
                      <a:pt x="918" y="1465"/>
                    </a:lnTo>
                    <a:lnTo>
                      <a:pt x="9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" name="Google Shape;2415;p44"/>
              <p:cNvSpPr/>
              <p:nvPr/>
            </p:nvSpPr>
            <p:spPr>
              <a:xfrm>
                <a:off x="3262000" y="1123775"/>
                <a:ext cx="188150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7526" h="823" extrusionOk="0">
                    <a:moveTo>
                      <a:pt x="1" y="1"/>
                    </a:moveTo>
                    <a:lnTo>
                      <a:pt x="1" y="822"/>
                    </a:lnTo>
                    <a:lnTo>
                      <a:pt x="7525" y="822"/>
                    </a:lnTo>
                    <a:lnTo>
                      <a:pt x="752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44"/>
              <p:cNvSpPr/>
              <p:nvPr/>
            </p:nvSpPr>
            <p:spPr>
              <a:xfrm>
                <a:off x="3307250" y="1081800"/>
                <a:ext cx="97350" cy="42000"/>
              </a:xfrm>
              <a:custGeom>
                <a:avLst/>
                <a:gdLst/>
                <a:ahLst/>
                <a:cxnLst/>
                <a:rect l="l" t="t" r="r" b="b"/>
                <a:pathLst>
                  <a:path w="3894" h="1680" extrusionOk="0">
                    <a:moveTo>
                      <a:pt x="0" y="1"/>
                    </a:moveTo>
                    <a:lnTo>
                      <a:pt x="0" y="1680"/>
                    </a:lnTo>
                    <a:lnTo>
                      <a:pt x="3894" y="1680"/>
                    </a:lnTo>
                    <a:lnTo>
                      <a:pt x="389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17" name="Google Shape;2417;p44"/>
          <p:cNvGrpSpPr/>
          <p:nvPr/>
        </p:nvGrpSpPr>
        <p:grpSpPr>
          <a:xfrm rot="914391">
            <a:off x="7949111" y="379269"/>
            <a:ext cx="836213" cy="1254211"/>
            <a:chOff x="6630575" y="1482600"/>
            <a:chExt cx="292025" cy="438475"/>
          </a:xfrm>
        </p:grpSpPr>
        <p:sp>
          <p:nvSpPr>
            <p:cNvPr id="2418" name="Google Shape;2418;p44"/>
            <p:cNvSpPr/>
            <p:nvPr/>
          </p:nvSpPr>
          <p:spPr>
            <a:xfrm>
              <a:off x="6630575" y="1482750"/>
              <a:ext cx="292025" cy="438175"/>
            </a:xfrm>
            <a:custGeom>
              <a:avLst/>
              <a:gdLst/>
              <a:ahLst/>
              <a:cxnLst/>
              <a:rect l="l" t="t" r="r" b="b"/>
              <a:pathLst>
                <a:path w="11681" h="17527" extrusionOk="0">
                  <a:moveTo>
                    <a:pt x="5847" y="0"/>
                  </a:moveTo>
                  <a:cubicBezTo>
                    <a:pt x="2620" y="0"/>
                    <a:pt x="1" y="2608"/>
                    <a:pt x="1" y="5835"/>
                  </a:cubicBezTo>
                  <a:lnTo>
                    <a:pt x="1" y="9633"/>
                  </a:lnTo>
                  <a:lnTo>
                    <a:pt x="1" y="14586"/>
                  </a:lnTo>
                  <a:lnTo>
                    <a:pt x="1" y="14990"/>
                  </a:lnTo>
                  <a:lnTo>
                    <a:pt x="1" y="15395"/>
                  </a:lnTo>
                  <a:lnTo>
                    <a:pt x="1" y="16538"/>
                  </a:lnTo>
                  <a:lnTo>
                    <a:pt x="1" y="16788"/>
                  </a:lnTo>
                  <a:cubicBezTo>
                    <a:pt x="1" y="16836"/>
                    <a:pt x="13" y="16872"/>
                    <a:pt x="13" y="16919"/>
                  </a:cubicBezTo>
                  <a:lnTo>
                    <a:pt x="24" y="16955"/>
                  </a:lnTo>
                  <a:cubicBezTo>
                    <a:pt x="36" y="16991"/>
                    <a:pt x="36" y="17026"/>
                    <a:pt x="48" y="17050"/>
                  </a:cubicBezTo>
                  <a:cubicBezTo>
                    <a:pt x="60" y="17062"/>
                    <a:pt x="60" y="17074"/>
                    <a:pt x="72" y="17086"/>
                  </a:cubicBezTo>
                  <a:cubicBezTo>
                    <a:pt x="84" y="17122"/>
                    <a:pt x="96" y="17145"/>
                    <a:pt x="120" y="17181"/>
                  </a:cubicBezTo>
                  <a:cubicBezTo>
                    <a:pt x="120" y="17193"/>
                    <a:pt x="132" y="17193"/>
                    <a:pt x="132" y="17205"/>
                  </a:cubicBezTo>
                  <a:cubicBezTo>
                    <a:pt x="155" y="17241"/>
                    <a:pt x="179" y="17265"/>
                    <a:pt x="215" y="17300"/>
                  </a:cubicBezTo>
                  <a:cubicBezTo>
                    <a:pt x="227" y="17312"/>
                    <a:pt x="239" y="17324"/>
                    <a:pt x="239" y="17324"/>
                  </a:cubicBezTo>
                  <a:cubicBezTo>
                    <a:pt x="263" y="17348"/>
                    <a:pt x="286" y="17372"/>
                    <a:pt x="310" y="17384"/>
                  </a:cubicBezTo>
                  <a:cubicBezTo>
                    <a:pt x="322" y="17395"/>
                    <a:pt x="334" y="17407"/>
                    <a:pt x="346" y="17407"/>
                  </a:cubicBezTo>
                  <a:cubicBezTo>
                    <a:pt x="370" y="17431"/>
                    <a:pt x="394" y="17443"/>
                    <a:pt x="429" y="17455"/>
                  </a:cubicBezTo>
                  <a:cubicBezTo>
                    <a:pt x="441" y="17455"/>
                    <a:pt x="453" y="17467"/>
                    <a:pt x="465" y="17467"/>
                  </a:cubicBezTo>
                  <a:cubicBezTo>
                    <a:pt x="465" y="17479"/>
                    <a:pt x="477" y="17479"/>
                    <a:pt x="477" y="17479"/>
                  </a:cubicBezTo>
                  <a:cubicBezTo>
                    <a:pt x="560" y="17503"/>
                    <a:pt x="655" y="17526"/>
                    <a:pt x="751" y="17526"/>
                  </a:cubicBezTo>
                  <a:lnTo>
                    <a:pt x="10931" y="17526"/>
                  </a:lnTo>
                  <a:cubicBezTo>
                    <a:pt x="11347" y="17526"/>
                    <a:pt x="11681" y="17193"/>
                    <a:pt x="11681" y="16788"/>
                  </a:cubicBezTo>
                  <a:lnTo>
                    <a:pt x="11681" y="16133"/>
                  </a:lnTo>
                  <a:lnTo>
                    <a:pt x="11681" y="15383"/>
                  </a:lnTo>
                  <a:lnTo>
                    <a:pt x="11681" y="14979"/>
                  </a:lnTo>
                  <a:lnTo>
                    <a:pt x="11681" y="14574"/>
                  </a:lnTo>
                  <a:lnTo>
                    <a:pt x="11681" y="9633"/>
                  </a:lnTo>
                  <a:lnTo>
                    <a:pt x="11681" y="5835"/>
                  </a:lnTo>
                  <a:cubicBezTo>
                    <a:pt x="11681" y="2608"/>
                    <a:pt x="9061" y="0"/>
                    <a:pt x="5847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19" name="Google Shape;2419;p44"/>
            <p:cNvGrpSpPr/>
            <p:nvPr/>
          </p:nvGrpSpPr>
          <p:grpSpPr>
            <a:xfrm>
              <a:off x="6630575" y="1482600"/>
              <a:ext cx="292025" cy="438475"/>
              <a:chOff x="6630575" y="-207050"/>
              <a:chExt cx="292025" cy="438475"/>
            </a:xfrm>
          </p:grpSpPr>
          <p:sp>
            <p:nvSpPr>
              <p:cNvPr id="2420" name="Google Shape;2420;p44"/>
              <p:cNvSpPr/>
              <p:nvPr/>
            </p:nvSpPr>
            <p:spPr>
              <a:xfrm>
                <a:off x="6630575" y="-207050"/>
                <a:ext cx="292025" cy="4384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7539" extrusionOk="0">
                    <a:moveTo>
                      <a:pt x="5847" y="1"/>
                    </a:moveTo>
                    <a:cubicBezTo>
                      <a:pt x="2620" y="1"/>
                      <a:pt x="1" y="2620"/>
                      <a:pt x="1" y="5847"/>
                    </a:cubicBezTo>
                    <a:lnTo>
                      <a:pt x="1" y="9645"/>
                    </a:lnTo>
                    <a:lnTo>
                      <a:pt x="1" y="16789"/>
                    </a:lnTo>
                    <a:cubicBezTo>
                      <a:pt x="1" y="17205"/>
                      <a:pt x="334" y="17539"/>
                      <a:pt x="751" y="17539"/>
                    </a:cubicBezTo>
                    <a:lnTo>
                      <a:pt x="10931" y="17539"/>
                    </a:lnTo>
                    <a:cubicBezTo>
                      <a:pt x="11347" y="17539"/>
                      <a:pt x="11681" y="17205"/>
                      <a:pt x="11681" y="16789"/>
                    </a:cubicBezTo>
                    <a:lnTo>
                      <a:pt x="11681" y="9645"/>
                    </a:lnTo>
                    <a:lnTo>
                      <a:pt x="11681" y="5847"/>
                    </a:lnTo>
                    <a:cubicBezTo>
                      <a:pt x="11681" y="2620"/>
                      <a:pt x="9061" y="1"/>
                      <a:pt x="58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44"/>
              <p:cNvSpPr/>
              <p:nvPr/>
            </p:nvSpPr>
            <p:spPr>
              <a:xfrm>
                <a:off x="6630575" y="167700"/>
                <a:ext cx="292025" cy="6372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2549" extrusionOk="0">
                    <a:moveTo>
                      <a:pt x="1" y="1"/>
                    </a:moveTo>
                    <a:lnTo>
                      <a:pt x="1" y="1799"/>
                    </a:lnTo>
                    <a:cubicBezTo>
                      <a:pt x="1" y="2215"/>
                      <a:pt x="334" y="2549"/>
                      <a:pt x="751" y="2549"/>
                    </a:cubicBezTo>
                    <a:lnTo>
                      <a:pt x="10931" y="2549"/>
                    </a:lnTo>
                    <a:cubicBezTo>
                      <a:pt x="11347" y="2549"/>
                      <a:pt x="11681" y="2215"/>
                      <a:pt x="11681" y="1799"/>
                    </a:cubicBezTo>
                    <a:lnTo>
                      <a:pt x="1168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44"/>
              <p:cNvSpPr/>
              <p:nvPr/>
            </p:nvSpPr>
            <p:spPr>
              <a:xfrm>
                <a:off x="6669275" y="45675"/>
                <a:ext cx="214325" cy="67300"/>
              </a:xfrm>
              <a:custGeom>
                <a:avLst/>
                <a:gdLst/>
                <a:ahLst/>
                <a:cxnLst/>
                <a:rect l="l" t="t" r="r" b="b"/>
                <a:pathLst>
                  <a:path w="8573" h="2692" extrusionOk="0">
                    <a:moveTo>
                      <a:pt x="1346" y="0"/>
                    </a:moveTo>
                    <a:cubicBezTo>
                      <a:pt x="608" y="0"/>
                      <a:pt x="0" y="608"/>
                      <a:pt x="0" y="1346"/>
                    </a:cubicBezTo>
                    <a:cubicBezTo>
                      <a:pt x="0" y="2084"/>
                      <a:pt x="608" y="2691"/>
                      <a:pt x="1346" y="2691"/>
                    </a:cubicBezTo>
                    <a:lnTo>
                      <a:pt x="7228" y="2691"/>
                    </a:lnTo>
                    <a:cubicBezTo>
                      <a:pt x="7978" y="2691"/>
                      <a:pt x="8573" y="2084"/>
                      <a:pt x="8573" y="1346"/>
                    </a:cubicBezTo>
                    <a:cubicBezTo>
                      <a:pt x="8573" y="608"/>
                      <a:pt x="7978" y="0"/>
                      <a:pt x="722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44"/>
              <p:cNvSpPr/>
              <p:nvPr/>
            </p:nvSpPr>
            <p:spPr>
              <a:xfrm>
                <a:off x="6663025" y="39425"/>
                <a:ext cx="227125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085" h="3192" extrusionOk="0">
                    <a:moveTo>
                      <a:pt x="7489" y="500"/>
                    </a:moveTo>
                    <a:cubicBezTo>
                      <a:pt x="8085" y="500"/>
                      <a:pt x="8573" y="989"/>
                      <a:pt x="8573" y="1596"/>
                    </a:cubicBezTo>
                    <a:cubicBezTo>
                      <a:pt x="8573" y="2203"/>
                      <a:pt x="8085" y="2691"/>
                      <a:pt x="7489" y="2691"/>
                    </a:cubicBezTo>
                    <a:lnTo>
                      <a:pt x="1608" y="2691"/>
                    </a:lnTo>
                    <a:cubicBezTo>
                      <a:pt x="1001" y="2691"/>
                      <a:pt x="512" y="2203"/>
                      <a:pt x="512" y="1596"/>
                    </a:cubicBezTo>
                    <a:cubicBezTo>
                      <a:pt x="512" y="989"/>
                      <a:pt x="1001" y="500"/>
                      <a:pt x="1608" y="500"/>
                    </a:cubicBezTo>
                    <a:close/>
                    <a:moveTo>
                      <a:pt x="1608" y="0"/>
                    </a:moveTo>
                    <a:cubicBezTo>
                      <a:pt x="715" y="0"/>
                      <a:pt x="0" y="715"/>
                      <a:pt x="0" y="1596"/>
                    </a:cubicBezTo>
                    <a:cubicBezTo>
                      <a:pt x="0" y="2477"/>
                      <a:pt x="715" y="3191"/>
                      <a:pt x="1608" y="3191"/>
                    </a:cubicBezTo>
                    <a:lnTo>
                      <a:pt x="7489" y="3191"/>
                    </a:lnTo>
                    <a:cubicBezTo>
                      <a:pt x="8371" y="3191"/>
                      <a:pt x="9085" y="2477"/>
                      <a:pt x="9085" y="1596"/>
                    </a:cubicBezTo>
                    <a:cubicBezTo>
                      <a:pt x="9085" y="715"/>
                      <a:pt x="8371" y="0"/>
                      <a:pt x="74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44"/>
              <p:cNvSpPr/>
              <p:nvPr/>
            </p:nvSpPr>
            <p:spPr>
              <a:xfrm>
                <a:off x="6700225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44"/>
              <p:cNvSpPr/>
              <p:nvPr/>
            </p:nvSpPr>
            <p:spPr>
              <a:xfrm>
                <a:off x="6735350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44"/>
              <p:cNvSpPr/>
              <p:nvPr/>
            </p:nvSpPr>
            <p:spPr>
              <a:xfrm>
                <a:off x="6770175" y="44775"/>
                <a:ext cx="128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13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13" y="2727"/>
                    </a:lnTo>
                    <a:lnTo>
                      <a:pt x="5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44"/>
              <p:cNvSpPr/>
              <p:nvPr/>
            </p:nvSpPr>
            <p:spPr>
              <a:xfrm>
                <a:off x="6805300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44"/>
              <p:cNvSpPr/>
              <p:nvPr/>
            </p:nvSpPr>
            <p:spPr>
              <a:xfrm>
                <a:off x="6840425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44"/>
              <p:cNvSpPr/>
              <p:nvPr/>
            </p:nvSpPr>
            <p:spPr>
              <a:xfrm>
                <a:off x="6630575" y="157600"/>
                <a:ext cx="292025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810" extrusionOk="0">
                    <a:moveTo>
                      <a:pt x="1" y="0"/>
                    </a:moveTo>
                    <a:lnTo>
                      <a:pt x="1" y="810"/>
                    </a:lnTo>
                    <a:lnTo>
                      <a:pt x="11681" y="810"/>
                    </a:lnTo>
                    <a:lnTo>
                      <a:pt x="116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44"/>
              <p:cNvSpPr/>
              <p:nvPr/>
            </p:nvSpPr>
            <p:spPr>
              <a:xfrm>
                <a:off x="6707675" y="-125775"/>
                <a:ext cx="137825" cy="137825"/>
              </a:xfrm>
              <a:custGeom>
                <a:avLst/>
                <a:gdLst/>
                <a:ahLst/>
                <a:cxnLst/>
                <a:rect l="l" t="t" r="r" b="b"/>
                <a:pathLst>
                  <a:path w="5513" h="5513" extrusionOk="0">
                    <a:moveTo>
                      <a:pt x="2751" y="0"/>
                    </a:moveTo>
                    <a:cubicBezTo>
                      <a:pt x="1227" y="0"/>
                      <a:pt x="0" y="1239"/>
                      <a:pt x="0" y="2763"/>
                    </a:cubicBezTo>
                    <a:cubicBezTo>
                      <a:pt x="0" y="4287"/>
                      <a:pt x="1227" y="5513"/>
                      <a:pt x="2751" y="5513"/>
                    </a:cubicBezTo>
                    <a:cubicBezTo>
                      <a:pt x="4287" y="5513"/>
                      <a:pt x="5513" y="4287"/>
                      <a:pt x="5513" y="2763"/>
                    </a:cubicBezTo>
                    <a:cubicBezTo>
                      <a:pt x="5513" y="1239"/>
                      <a:pt x="4287" y="0"/>
                      <a:pt x="27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2431;p44"/>
              <p:cNvSpPr/>
              <p:nvPr/>
            </p:nvSpPr>
            <p:spPr>
              <a:xfrm>
                <a:off x="6723450" y="-110000"/>
                <a:ext cx="106275" cy="106275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4251" extrusionOk="0">
                    <a:moveTo>
                      <a:pt x="2120" y="0"/>
                    </a:moveTo>
                    <a:cubicBezTo>
                      <a:pt x="953" y="0"/>
                      <a:pt x="0" y="953"/>
                      <a:pt x="0" y="2132"/>
                    </a:cubicBezTo>
                    <a:cubicBezTo>
                      <a:pt x="0" y="3298"/>
                      <a:pt x="953" y="4251"/>
                      <a:pt x="2120" y="4251"/>
                    </a:cubicBezTo>
                    <a:cubicBezTo>
                      <a:pt x="3298" y="4251"/>
                      <a:pt x="4251" y="3298"/>
                      <a:pt x="4251" y="2132"/>
                    </a:cubicBezTo>
                    <a:cubicBezTo>
                      <a:pt x="4251" y="953"/>
                      <a:pt x="3298" y="0"/>
                      <a:pt x="212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44"/>
              <p:cNvSpPr/>
              <p:nvPr/>
            </p:nvSpPr>
            <p:spPr>
              <a:xfrm>
                <a:off x="6723450" y="-71900"/>
                <a:ext cx="106275" cy="68175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2727" extrusionOk="0">
                    <a:moveTo>
                      <a:pt x="96" y="0"/>
                    </a:moveTo>
                    <a:cubicBezTo>
                      <a:pt x="36" y="191"/>
                      <a:pt x="0" y="393"/>
                      <a:pt x="0" y="608"/>
                    </a:cubicBezTo>
                    <a:cubicBezTo>
                      <a:pt x="0" y="1774"/>
                      <a:pt x="953" y="2727"/>
                      <a:pt x="2132" y="2727"/>
                    </a:cubicBezTo>
                    <a:cubicBezTo>
                      <a:pt x="3298" y="2727"/>
                      <a:pt x="4251" y="1774"/>
                      <a:pt x="4251" y="608"/>
                    </a:cubicBezTo>
                    <a:cubicBezTo>
                      <a:pt x="4251" y="393"/>
                      <a:pt x="4227" y="191"/>
                      <a:pt x="4168" y="0"/>
                    </a:cubicBezTo>
                    <a:cubicBezTo>
                      <a:pt x="3906" y="881"/>
                      <a:pt x="3084" y="1524"/>
                      <a:pt x="2132" y="1524"/>
                    </a:cubicBezTo>
                    <a:cubicBezTo>
                      <a:pt x="1167" y="1524"/>
                      <a:pt x="346" y="881"/>
                      <a:pt x="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2433;p44"/>
              <p:cNvSpPr/>
              <p:nvPr/>
            </p:nvSpPr>
            <p:spPr>
              <a:xfrm>
                <a:off x="6630575" y="167700"/>
                <a:ext cx="67600" cy="62250"/>
              </a:xfrm>
              <a:custGeom>
                <a:avLst/>
                <a:gdLst/>
                <a:ahLst/>
                <a:cxnLst/>
                <a:rect l="l" t="t" r="r" b="b"/>
                <a:pathLst>
                  <a:path w="2704" h="2490" extrusionOk="0">
                    <a:moveTo>
                      <a:pt x="1394" y="1"/>
                    </a:moveTo>
                    <a:lnTo>
                      <a:pt x="1" y="1561"/>
                    </a:lnTo>
                    <a:lnTo>
                      <a:pt x="1" y="1799"/>
                    </a:lnTo>
                    <a:cubicBezTo>
                      <a:pt x="1" y="2108"/>
                      <a:pt x="203" y="2382"/>
                      <a:pt x="477" y="2489"/>
                    </a:cubicBez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" name="Google Shape;2434;p44"/>
              <p:cNvSpPr/>
              <p:nvPr/>
            </p:nvSpPr>
            <p:spPr>
              <a:xfrm>
                <a:off x="6658550" y="167700"/>
                <a:ext cx="896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2537" extrusionOk="0">
                    <a:moveTo>
                      <a:pt x="2275" y="1"/>
                    </a:moveTo>
                    <a:lnTo>
                      <a:pt x="1" y="2537"/>
                    </a:lnTo>
                    <a:lnTo>
                      <a:pt x="1311" y="2537"/>
                    </a:lnTo>
                    <a:lnTo>
                      <a:pt x="35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" name="Google Shape;2435;p44"/>
              <p:cNvSpPr/>
              <p:nvPr/>
            </p:nvSpPr>
            <p:spPr>
              <a:xfrm>
                <a:off x="6708575" y="167700"/>
                <a:ext cx="89600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4" h="2537" extrusionOk="0">
                    <a:moveTo>
                      <a:pt x="2274" y="1"/>
                    </a:moveTo>
                    <a:lnTo>
                      <a:pt x="0" y="2537"/>
                    </a:lnTo>
                    <a:lnTo>
                      <a:pt x="1310" y="2537"/>
                    </a:lnTo>
                    <a:lnTo>
                      <a:pt x="35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" name="Google Shape;2436;p44"/>
              <p:cNvSpPr/>
              <p:nvPr/>
            </p:nvSpPr>
            <p:spPr>
              <a:xfrm>
                <a:off x="6858275" y="167700"/>
                <a:ext cx="643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2537" extrusionOk="0">
                    <a:moveTo>
                      <a:pt x="2287" y="1"/>
                    </a:moveTo>
                    <a:lnTo>
                      <a:pt x="1" y="2537"/>
                    </a:lnTo>
                    <a:lnTo>
                      <a:pt x="1311" y="2537"/>
                    </a:lnTo>
                    <a:lnTo>
                      <a:pt x="2573" y="1144"/>
                    </a:lnTo>
                    <a:lnTo>
                      <a:pt x="257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" name="Google Shape;2437;p44"/>
              <p:cNvSpPr/>
              <p:nvPr/>
            </p:nvSpPr>
            <p:spPr>
              <a:xfrm>
                <a:off x="6758575" y="167700"/>
                <a:ext cx="896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2537" extrusionOk="0">
                    <a:moveTo>
                      <a:pt x="2274" y="1"/>
                    </a:moveTo>
                    <a:lnTo>
                      <a:pt x="0" y="2537"/>
                    </a:lnTo>
                    <a:lnTo>
                      <a:pt x="1310" y="2537"/>
                    </a:lnTo>
                    <a:lnTo>
                      <a:pt x="35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44"/>
              <p:cNvSpPr/>
              <p:nvPr/>
            </p:nvSpPr>
            <p:spPr>
              <a:xfrm>
                <a:off x="6808275" y="167700"/>
                <a:ext cx="899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97" h="2537" extrusionOk="0">
                    <a:moveTo>
                      <a:pt x="2287" y="1"/>
                    </a:moveTo>
                    <a:lnTo>
                      <a:pt x="1" y="2537"/>
                    </a:lnTo>
                    <a:lnTo>
                      <a:pt x="1322" y="2537"/>
                    </a:lnTo>
                    <a:lnTo>
                      <a:pt x="35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9" name="Google Shape;2439;p44"/>
          <p:cNvGrpSpPr/>
          <p:nvPr/>
        </p:nvGrpSpPr>
        <p:grpSpPr>
          <a:xfrm>
            <a:off x="1495179" y="2021000"/>
            <a:ext cx="234762" cy="218290"/>
            <a:chOff x="8652775" y="883650"/>
            <a:chExt cx="38125" cy="35450"/>
          </a:xfrm>
        </p:grpSpPr>
        <p:sp>
          <p:nvSpPr>
            <p:cNvPr id="2440" name="Google Shape;2440;p44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44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44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44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4" name="Google Shape;2444;p44"/>
          <p:cNvGrpSpPr/>
          <p:nvPr/>
        </p:nvGrpSpPr>
        <p:grpSpPr>
          <a:xfrm>
            <a:off x="7410016" y="2370538"/>
            <a:ext cx="234762" cy="218290"/>
            <a:chOff x="8652775" y="883650"/>
            <a:chExt cx="38125" cy="35450"/>
          </a:xfrm>
        </p:grpSpPr>
        <p:sp>
          <p:nvSpPr>
            <p:cNvPr id="2445" name="Google Shape;2445;p44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44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44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8" name="Google Shape;2448;p44"/>
          <p:cNvGrpSpPr/>
          <p:nvPr/>
        </p:nvGrpSpPr>
        <p:grpSpPr>
          <a:xfrm rot="-807566">
            <a:off x="-107205" y="2647553"/>
            <a:ext cx="1827102" cy="2315108"/>
            <a:chOff x="4700075" y="3262363"/>
            <a:chExt cx="560525" cy="710238"/>
          </a:xfrm>
        </p:grpSpPr>
        <p:sp>
          <p:nvSpPr>
            <p:cNvPr id="2449" name="Google Shape;2449;p44"/>
            <p:cNvSpPr/>
            <p:nvPr/>
          </p:nvSpPr>
          <p:spPr>
            <a:xfrm>
              <a:off x="4700075" y="3262375"/>
              <a:ext cx="560525" cy="710225"/>
            </a:xfrm>
            <a:custGeom>
              <a:avLst/>
              <a:gdLst/>
              <a:ahLst/>
              <a:cxnLst/>
              <a:rect l="l" t="t" r="r" b="b"/>
              <a:pathLst>
                <a:path w="22421" h="28409" extrusionOk="0">
                  <a:moveTo>
                    <a:pt x="6728" y="0"/>
                  </a:moveTo>
                  <a:cubicBezTo>
                    <a:pt x="6121" y="0"/>
                    <a:pt x="5632" y="488"/>
                    <a:pt x="5632" y="1084"/>
                  </a:cubicBezTo>
                  <a:lnTo>
                    <a:pt x="5632" y="3000"/>
                  </a:lnTo>
                  <a:cubicBezTo>
                    <a:pt x="5394" y="3012"/>
                    <a:pt x="5204" y="3215"/>
                    <a:pt x="5204" y="3465"/>
                  </a:cubicBezTo>
                  <a:lnTo>
                    <a:pt x="5204" y="3953"/>
                  </a:lnTo>
                  <a:lnTo>
                    <a:pt x="4716" y="3953"/>
                  </a:lnTo>
                  <a:lnTo>
                    <a:pt x="4716" y="4286"/>
                  </a:lnTo>
                  <a:lnTo>
                    <a:pt x="3263" y="4286"/>
                  </a:lnTo>
                  <a:cubicBezTo>
                    <a:pt x="3120" y="3834"/>
                    <a:pt x="2692" y="3501"/>
                    <a:pt x="2192" y="3501"/>
                  </a:cubicBezTo>
                  <a:cubicBezTo>
                    <a:pt x="1584" y="3501"/>
                    <a:pt x="1084" y="4001"/>
                    <a:pt x="1084" y="4608"/>
                  </a:cubicBezTo>
                  <a:cubicBezTo>
                    <a:pt x="1084" y="5227"/>
                    <a:pt x="1572" y="5727"/>
                    <a:pt x="2192" y="5727"/>
                  </a:cubicBezTo>
                  <a:cubicBezTo>
                    <a:pt x="2692" y="5727"/>
                    <a:pt x="3108" y="5406"/>
                    <a:pt x="3251" y="4953"/>
                  </a:cubicBezTo>
                  <a:lnTo>
                    <a:pt x="4716" y="4953"/>
                  </a:lnTo>
                  <a:lnTo>
                    <a:pt x="4716" y="5298"/>
                  </a:lnTo>
                  <a:lnTo>
                    <a:pt x="5192" y="5298"/>
                  </a:lnTo>
                  <a:lnTo>
                    <a:pt x="5192" y="5727"/>
                  </a:lnTo>
                  <a:cubicBezTo>
                    <a:pt x="5192" y="5977"/>
                    <a:pt x="5394" y="6179"/>
                    <a:pt x="5632" y="6191"/>
                  </a:cubicBezTo>
                  <a:lnTo>
                    <a:pt x="5632" y="8394"/>
                  </a:lnTo>
                  <a:cubicBezTo>
                    <a:pt x="5632" y="8989"/>
                    <a:pt x="6121" y="9477"/>
                    <a:pt x="6728" y="9477"/>
                  </a:cubicBezTo>
                  <a:lnTo>
                    <a:pt x="9300" y="9477"/>
                  </a:lnTo>
                  <a:lnTo>
                    <a:pt x="9300" y="10323"/>
                  </a:lnTo>
                  <a:lnTo>
                    <a:pt x="4442" y="10323"/>
                  </a:lnTo>
                  <a:lnTo>
                    <a:pt x="4442" y="11216"/>
                  </a:lnTo>
                  <a:lnTo>
                    <a:pt x="4442" y="11966"/>
                  </a:lnTo>
                  <a:lnTo>
                    <a:pt x="4442" y="12013"/>
                  </a:lnTo>
                  <a:lnTo>
                    <a:pt x="5609" y="12013"/>
                  </a:lnTo>
                  <a:cubicBezTo>
                    <a:pt x="5251" y="12204"/>
                    <a:pt x="4906" y="12430"/>
                    <a:pt x="4585" y="12692"/>
                  </a:cubicBezTo>
                  <a:cubicBezTo>
                    <a:pt x="4358" y="12871"/>
                    <a:pt x="4132" y="13061"/>
                    <a:pt x="3930" y="13264"/>
                  </a:cubicBezTo>
                  <a:cubicBezTo>
                    <a:pt x="3739" y="13454"/>
                    <a:pt x="3573" y="13645"/>
                    <a:pt x="3418" y="13847"/>
                  </a:cubicBezTo>
                  <a:cubicBezTo>
                    <a:pt x="3037" y="14323"/>
                    <a:pt x="2739" y="14823"/>
                    <a:pt x="2513" y="15359"/>
                  </a:cubicBezTo>
                  <a:cubicBezTo>
                    <a:pt x="2275" y="15895"/>
                    <a:pt x="2108" y="16466"/>
                    <a:pt x="1977" y="17050"/>
                  </a:cubicBezTo>
                  <a:cubicBezTo>
                    <a:pt x="1846" y="17681"/>
                    <a:pt x="1775" y="18324"/>
                    <a:pt x="1727" y="18979"/>
                  </a:cubicBezTo>
                  <a:cubicBezTo>
                    <a:pt x="1680" y="19610"/>
                    <a:pt x="1668" y="20241"/>
                    <a:pt x="1668" y="20872"/>
                  </a:cubicBezTo>
                  <a:cubicBezTo>
                    <a:pt x="1668" y="20979"/>
                    <a:pt x="1668" y="21098"/>
                    <a:pt x="1668" y="21205"/>
                  </a:cubicBezTo>
                  <a:cubicBezTo>
                    <a:pt x="715" y="21443"/>
                    <a:pt x="1" y="22300"/>
                    <a:pt x="1" y="23336"/>
                  </a:cubicBezTo>
                  <a:lnTo>
                    <a:pt x="1" y="24848"/>
                  </a:lnTo>
                  <a:lnTo>
                    <a:pt x="1168" y="24848"/>
                  </a:lnTo>
                  <a:lnTo>
                    <a:pt x="1168" y="23324"/>
                  </a:lnTo>
                  <a:cubicBezTo>
                    <a:pt x="1168" y="22765"/>
                    <a:pt x="1632" y="22300"/>
                    <a:pt x="2192" y="22300"/>
                  </a:cubicBezTo>
                  <a:cubicBezTo>
                    <a:pt x="2763" y="22300"/>
                    <a:pt x="3227" y="22765"/>
                    <a:pt x="3227" y="23324"/>
                  </a:cubicBezTo>
                  <a:lnTo>
                    <a:pt x="3227" y="24836"/>
                  </a:lnTo>
                  <a:lnTo>
                    <a:pt x="4394" y="24836"/>
                  </a:lnTo>
                  <a:lnTo>
                    <a:pt x="4394" y="23324"/>
                  </a:lnTo>
                  <a:cubicBezTo>
                    <a:pt x="4394" y="22336"/>
                    <a:pt x="3739" y="21503"/>
                    <a:pt x="2834" y="21229"/>
                  </a:cubicBezTo>
                  <a:lnTo>
                    <a:pt x="2834" y="20860"/>
                  </a:lnTo>
                  <a:cubicBezTo>
                    <a:pt x="2834" y="20276"/>
                    <a:pt x="2846" y="19681"/>
                    <a:pt x="2882" y="19098"/>
                  </a:cubicBezTo>
                  <a:cubicBezTo>
                    <a:pt x="2918" y="18526"/>
                    <a:pt x="2989" y="17967"/>
                    <a:pt x="3096" y="17419"/>
                  </a:cubicBezTo>
                  <a:cubicBezTo>
                    <a:pt x="3215" y="16859"/>
                    <a:pt x="3382" y="16300"/>
                    <a:pt x="3620" y="15776"/>
                  </a:cubicBezTo>
                  <a:cubicBezTo>
                    <a:pt x="3811" y="15347"/>
                    <a:pt x="4061" y="14942"/>
                    <a:pt x="4358" y="14549"/>
                  </a:cubicBezTo>
                  <a:cubicBezTo>
                    <a:pt x="4478" y="14395"/>
                    <a:pt x="4609" y="14240"/>
                    <a:pt x="4751" y="14085"/>
                  </a:cubicBezTo>
                  <a:cubicBezTo>
                    <a:pt x="4906" y="13930"/>
                    <a:pt x="5061" y="13787"/>
                    <a:pt x="5228" y="13657"/>
                  </a:cubicBezTo>
                  <a:cubicBezTo>
                    <a:pt x="5430" y="13478"/>
                    <a:pt x="5656" y="13323"/>
                    <a:pt x="5882" y="13180"/>
                  </a:cubicBezTo>
                  <a:lnTo>
                    <a:pt x="5882" y="20872"/>
                  </a:lnTo>
                  <a:lnTo>
                    <a:pt x="7406" y="20872"/>
                  </a:lnTo>
                  <a:cubicBezTo>
                    <a:pt x="7335" y="21015"/>
                    <a:pt x="7276" y="21169"/>
                    <a:pt x="7216" y="21324"/>
                  </a:cubicBezTo>
                  <a:cubicBezTo>
                    <a:pt x="7014" y="21872"/>
                    <a:pt x="6883" y="22455"/>
                    <a:pt x="6811" y="23062"/>
                  </a:cubicBezTo>
                  <a:cubicBezTo>
                    <a:pt x="6740" y="23562"/>
                    <a:pt x="6704" y="24074"/>
                    <a:pt x="6704" y="24575"/>
                  </a:cubicBezTo>
                  <a:cubicBezTo>
                    <a:pt x="6692" y="25086"/>
                    <a:pt x="6716" y="25587"/>
                    <a:pt x="6752" y="26051"/>
                  </a:cubicBezTo>
                  <a:cubicBezTo>
                    <a:pt x="6573" y="26229"/>
                    <a:pt x="6454" y="26480"/>
                    <a:pt x="6454" y="26753"/>
                  </a:cubicBezTo>
                  <a:lnTo>
                    <a:pt x="6454" y="26968"/>
                  </a:lnTo>
                  <a:lnTo>
                    <a:pt x="4132" y="26968"/>
                  </a:lnTo>
                  <a:lnTo>
                    <a:pt x="4132" y="27682"/>
                  </a:lnTo>
                  <a:lnTo>
                    <a:pt x="4132" y="28396"/>
                  </a:lnTo>
                  <a:lnTo>
                    <a:pt x="4132" y="28408"/>
                  </a:lnTo>
                  <a:lnTo>
                    <a:pt x="8776" y="28408"/>
                  </a:lnTo>
                  <a:lnTo>
                    <a:pt x="8776" y="28396"/>
                  </a:lnTo>
                  <a:lnTo>
                    <a:pt x="8776" y="27682"/>
                  </a:lnTo>
                  <a:lnTo>
                    <a:pt x="8776" y="26968"/>
                  </a:lnTo>
                  <a:lnTo>
                    <a:pt x="8395" y="26968"/>
                  </a:lnTo>
                  <a:lnTo>
                    <a:pt x="8395" y="26753"/>
                  </a:lnTo>
                  <a:cubicBezTo>
                    <a:pt x="8395" y="26432"/>
                    <a:pt x="8240" y="26146"/>
                    <a:pt x="8002" y="25968"/>
                  </a:cubicBezTo>
                  <a:cubicBezTo>
                    <a:pt x="8002" y="25944"/>
                    <a:pt x="7990" y="25920"/>
                    <a:pt x="7990" y="25896"/>
                  </a:cubicBezTo>
                  <a:cubicBezTo>
                    <a:pt x="7954" y="25456"/>
                    <a:pt x="7942" y="25015"/>
                    <a:pt x="7954" y="24586"/>
                  </a:cubicBezTo>
                  <a:cubicBezTo>
                    <a:pt x="7966" y="24051"/>
                    <a:pt x="8014" y="23515"/>
                    <a:pt x="8109" y="22991"/>
                  </a:cubicBezTo>
                  <a:cubicBezTo>
                    <a:pt x="8121" y="22908"/>
                    <a:pt x="8133" y="22824"/>
                    <a:pt x="8157" y="22741"/>
                  </a:cubicBezTo>
                  <a:cubicBezTo>
                    <a:pt x="8228" y="22360"/>
                    <a:pt x="8335" y="21979"/>
                    <a:pt x="8478" y="21610"/>
                  </a:cubicBezTo>
                  <a:cubicBezTo>
                    <a:pt x="8585" y="21348"/>
                    <a:pt x="8704" y="21098"/>
                    <a:pt x="8859" y="20872"/>
                  </a:cubicBezTo>
                  <a:lnTo>
                    <a:pt x="13443" y="20872"/>
                  </a:lnTo>
                  <a:cubicBezTo>
                    <a:pt x="13633" y="21098"/>
                    <a:pt x="13788" y="21348"/>
                    <a:pt x="13919" y="21610"/>
                  </a:cubicBezTo>
                  <a:cubicBezTo>
                    <a:pt x="13979" y="21717"/>
                    <a:pt x="14038" y="21836"/>
                    <a:pt x="14086" y="21955"/>
                  </a:cubicBezTo>
                  <a:cubicBezTo>
                    <a:pt x="14205" y="22289"/>
                    <a:pt x="14312" y="22646"/>
                    <a:pt x="14384" y="22991"/>
                  </a:cubicBezTo>
                  <a:cubicBezTo>
                    <a:pt x="14491" y="23515"/>
                    <a:pt x="14550" y="24051"/>
                    <a:pt x="14550" y="24586"/>
                  </a:cubicBezTo>
                  <a:cubicBezTo>
                    <a:pt x="14562" y="25027"/>
                    <a:pt x="14526" y="25479"/>
                    <a:pt x="14467" y="25908"/>
                  </a:cubicBezTo>
                  <a:cubicBezTo>
                    <a:pt x="14467" y="25920"/>
                    <a:pt x="14455" y="25932"/>
                    <a:pt x="14455" y="25944"/>
                  </a:cubicBezTo>
                  <a:cubicBezTo>
                    <a:pt x="14205" y="26122"/>
                    <a:pt x="14026" y="26420"/>
                    <a:pt x="14026" y="26753"/>
                  </a:cubicBezTo>
                  <a:lnTo>
                    <a:pt x="14026" y="26980"/>
                  </a:lnTo>
                  <a:lnTo>
                    <a:pt x="13693" y="26980"/>
                  </a:lnTo>
                  <a:lnTo>
                    <a:pt x="13693" y="27694"/>
                  </a:lnTo>
                  <a:lnTo>
                    <a:pt x="13693" y="28408"/>
                  </a:lnTo>
                  <a:lnTo>
                    <a:pt x="18336" y="28408"/>
                  </a:lnTo>
                  <a:lnTo>
                    <a:pt x="18336" y="27694"/>
                  </a:lnTo>
                  <a:lnTo>
                    <a:pt x="18336" y="26980"/>
                  </a:lnTo>
                  <a:lnTo>
                    <a:pt x="15967" y="26980"/>
                  </a:lnTo>
                  <a:lnTo>
                    <a:pt x="15967" y="26753"/>
                  </a:lnTo>
                  <a:cubicBezTo>
                    <a:pt x="15967" y="26491"/>
                    <a:pt x="15860" y="26253"/>
                    <a:pt x="15693" y="26075"/>
                  </a:cubicBezTo>
                  <a:cubicBezTo>
                    <a:pt x="15753" y="25598"/>
                    <a:pt x="15777" y="25098"/>
                    <a:pt x="15765" y="24586"/>
                  </a:cubicBezTo>
                  <a:cubicBezTo>
                    <a:pt x="15753" y="24074"/>
                    <a:pt x="15705" y="23562"/>
                    <a:pt x="15622" y="23062"/>
                  </a:cubicBezTo>
                  <a:cubicBezTo>
                    <a:pt x="15515" y="22467"/>
                    <a:pt x="15360" y="21884"/>
                    <a:pt x="15134" y="21336"/>
                  </a:cubicBezTo>
                  <a:cubicBezTo>
                    <a:pt x="15062" y="21181"/>
                    <a:pt x="14991" y="21026"/>
                    <a:pt x="14907" y="20872"/>
                  </a:cubicBezTo>
                  <a:lnTo>
                    <a:pt x="16586" y="20872"/>
                  </a:lnTo>
                  <a:lnTo>
                    <a:pt x="16586" y="13204"/>
                  </a:lnTo>
                  <a:cubicBezTo>
                    <a:pt x="16812" y="13347"/>
                    <a:pt x="17027" y="13502"/>
                    <a:pt x="17241" y="13668"/>
                  </a:cubicBezTo>
                  <a:cubicBezTo>
                    <a:pt x="17408" y="13799"/>
                    <a:pt x="17563" y="13942"/>
                    <a:pt x="17717" y="14097"/>
                  </a:cubicBezTo>
                  <a:cubicBezTo>
                    <a:pt x="17860" y="14240"/>
                    <a:pt x="17991" y="14395"/>
                    <a:pt x="18122" y="14549"/>
                  </a:cubicBezTo>
                  <a:cubicBezTo>
                    <a:pt x="18432" y="14930"/>
                    <a:pt x="18682" y="15347"/>
                    <a:pt x="18872" y="15776"/>
                  </a:cubicBezTo>
                  <a:cubicBezTo>
                    <a:pt x="19110" y="16300"/>
                    <a:pt x="19277" y="16847"/>
                    <a:pt x="19384" y="17419"/>
                  </a:cubicBezTo>
                  <a:cubicBezTo>
                    <a:pt x="19491" y="17967"/>
                    <a:pt x="19551" y="18538"/>
                    <a:pt x="19587" y="19098"/>
                  </a:cubicBezTo>
                  <a:cubicBezTo>
                    <a:pt x="19622" y="19693"/>
                    <a:pt x="19634" y="20288"/>
                    <a:pt x="19634" y="20872"/>
                  </a:cubicBezTo>
                  <a:lnTo>
                    <a:pt x="19634" y="21217"/>
                  </a:lnTo>
                  <a:cubicBezTo>
                    <a:pt x="18706" y="21479"/>
                    <a:pt x="18027" y="22324"/>
                    <a:pt x="18027" y="23336"/>
                  </a:cubicBezTo>
                  <a:lnTo>
                    <a:pt x="18027" y="24848"/>
                  </a:lnTo>
                  <a:lnTo>
                    <a:pt x="19194" y="24848"/>
                  </a:lnTo>
                  <a:lnTo>
                    <a:pt x="19194" y="23324"/>
                  </a:lnTo>
                  <a:cubicBezTo>
                    <a:pt x="19194" y="22765"/>
                    <a:pt x="19658" y="22300"/>
                    <a:pt x="20218" y="22300"/>
                  </a:cubicBezTo>
                  <a:cubicBezTo>
                    <a:pt x="20789" y="22300"/>
                    <a:pt x="21242" y="22765"/>
                    <a:pt x="21242" y="23324"/>
                  </a:cubicBezTo>
                  <a:lnTo>
                    <a:pt x="21242" y="24836"/>
                  </a:lnTo>
                  <a:lnTo>
                    <a:pt x="22420" y="24836"/>
                  </a:lnTo>
                  <a:lnTo>
                    <a:pt x="22420" y="23324"/>
                  </a:lnTo>
                  <a:cubicBezTo>
                    <a:pt x="22408" y="22324"/>
                    <a:pt x="21730" y="21467"/>
                    <a:pt x="20801" y="21217"/>
                  </a:cubicBezTo>
                  <a:cubicBezTo>
                    <a:pt x="20801" y="21098"/>
                    <a:pt x="20801" y="20979"/>
                    <a:pt x="20801" y="20860"/>
                  </a:cubicBezTo>
                  <a:cubicBezTo>
                    <a:pt x="20801" y="20229"/>
                    <a:pt x="20777" y="19598"/>
                    <a:pt x="20730" y="18979"/>
                  </a:cubicBezTo>
                  <a:cubicBezTo>
                    <a:pt x="20682" y="18324"/>
                    <a:pt x="20611" y="17681"/>
                    <a:pt x="20468" y="17050"/>
                  </a:cubicBezTo>
                  <a:cubicBezTo>
                    <a:pt x="20349" y="16478"/>
                    <a:pt x="20170" y="15907"/>
                    <a:pt x="19932" y="15359"/>
                  </a:cubicBezTo>
                  <a:cubicBezTo>
                    <a:pt x="19706" y="14835"/>
                    <a:pt x="19408" y="14335"/>
                    <a:pt x="19039" y="13847"/>
                  </a:cubicBezTo>
                  <a:cubicBezTo>
                    <a:pt x="18884" y="13657"/>
                    <a:pt x="18717" y="13454"/>
                    <a:pt x="18539" y="13264"/>
                  </a:cubicBezTo>
                  <a:cubicBezTo>
                    <a:pt x="18336" y="13049"/>
                    <a:pt x="18122" y="12859"/>
                    <a:pt x="17896" y="12668"/>
                  </a:cubicBezTo>
                  <a:cubicBezTo>
                    <a:pt x="17574" y="12418"/>
                    <a:pt x="17241" y="12204"/>
                    <a:pt x="16896" y="12013"/>
                  </a:cubicBezTo>
                  <a:lnTo>
                    <a:pt x="18027" y="12013"/>
                  </a:lnTo>
                  <a:lnTo>
                    <a:pt x="18027" y="11966"/>
                  </a:lnTo>
                  <a:lnTo>
                    <a:pt x="18027" y="11216"/>
                  </a:lnTo>
                  <a:lnTo>
                    <a:pt x="18027" y="10323"/>
                  </a:lnTo>
                  <a:lnTo>
                    <a:pt x="13169" y="10323"/>
                  </a:lnTo>
                  <a:lnTo>
                    <a:pt x="13169" y="9477"/>
                  </a:lnTo>
                  <a:lnTo>
                    <a:pt x="15741" y="9477"/>
                  </a:lnTo>
                  <a:cubicBezTo>
                    <a:pt x="16336" y="9477"/>
                    <a:pt x="16824" y="8989"/>
                    <a:pt x="16824" y="8394"/>
                  </a:cubicBezTo>
                  <a:lnTo>
                    <a:pt x="16824" y="6191"/>
                  </a:lnTo>
                  <a:cubicBezTo>
                    <a:pt x="17086" y="6191"/>
                    <a:pt x="17289" y="5989"/>
                    <a:pt x="17289" y="5727"/>
                  </a:cubicBezTo>
                  <a:lnTo>
                    <a:pt x="17289" y="5227"/>
                  </a:lnTo>
                  <a:lnTo>
                    <a:pt x="17765" y="5227"/>
                  </a:lnTo>
                  <a:lnTo>
                    <a:pt x="17765" y="4894"/>
                  </a:lnTo>
                  <a:lnTo>
                    <a:pt x="19229" y="4894"/>
                  </a:lnTo>
                  <a:cubicBezTo>
                    <a:pt x="19360" y="5358"/>
                    <a:pt x="19789" y="5691"/>
                    <a:pt x="20289" y="5691"/>
                  </a:cubicBezTo>
                  <a:cubicBezTo>
                    <a:pt x="20908" y="5691"/>
                    <a:pt x="21408" y="5191"/>
                    <a:pt x="21408" y="4572"/>
                  </a:cubicBezTo>
                  <a:cubicBezTo>
                    <a:pt x="21408" y="3965"/>
                    <a:pt x="20908" y="3465"/>
                    <a:pt x="20289" y="3465"/>
                  </a:cubicBezTo>
                  <a:cubicBezTo>
                    <a:pt x="19801" y="3465"/>
                    <a:pt x="19372" y="3786"/>
                    <a:pt x="19229" y="4239"/>
                  </a:cubicBezTo>
                  <a:lnTo>
                    <a:pt x="17765" y="4239"/>
                  </a:lnTo>
                  <a:lnTo>
                    <a:pt x="17765" y="3893"/>
                  </a:lnTo>
                  <a:lnTo>
                    <a:pt x="17289" y="3893"/>
                  </a:lnTo>
                  <a:lnTo>
                    <a:pt x="17289" y="3465"/>
                  </a:lnTo>
                  <a:cubicBezTo>
                    <a:pt x="17289" y="3203"/>
                    <a:pt x="17086" y="3000"/>
                    <a:pt x="16824" y="3000"/>
                  </a:cubicBezTo>
                  <a:lnTo>
                    <a:pt x="16824" y="1084"/>
                  </a:lnTo>
                  <a:cubicBezTo>
                    <a:pt x="16824" y="488"/>
                    <a:pt x="16336" y="0"/>
                    <a:pt x="15741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50" name="Google Shape;2450;p44"/>
            <p:cNvGrpSpPr/>
            <p:nvPr/>
          </p:nvGrpSpPr>
          <p:grpSpPr>
            <a:xfrm>
              <a:off x="4700075" y="3262363"/>
              <a:ext cx="560225" cy="709950"/>
              <a:chOff x="556300" y="1021375"/>
              <a:chExt cx="560225" cy="709950"/>
            </a:xfrm>
          </p:grpSpPr>
          <p:sp>
            <p:nvSpPr>
              <p:cNvPr id="2451" name="Google Shape;2451;p44"/>
              <p:cNvSpPr/>
              <p:nvPr/>
            </p:nvSpPr>
            <p:spPr>
              <a:xfrm>
                <a:off x="837000" y="1292525"/>
                <a:ext cx="166700" cy="70600"/>
              </a:xfrm>
              <a:custGeom>
                <a:avLst/>
                <a:gdLst/>
                <a:ahLst/>
                <a:cxnLst/>
                <a:rect l="l" t="t" r="r" b="b"/>
                <a:pathLst>
                  <a:path w="6668" h="2824" extrusionOk="0">
                    <a:moveTo>
                      <a:pt x="207" y="0"/>
                    </a:moveTo>
                    <a:cubicBezTo>
                      <a:pt x="138" y="0"/>
                      <a:pt x="69" y="1"/>
                      <a:pt x="0" y="2"/>
                    </a:cubicBezTo>
                    <a:lnTo>
                      <a:pt x="412" y="2"/>
                    </a:lnTo>
                    <a:cubicBezTo>
                      <a:pt x="343" y="1"/>
                      <a:pt x="275" y="0"/>
                      <a:pt x="207" y="0"/>
                    </a:cubicBezTo>
                    <a:close/>
                    <a:moveTo>
                      <a:pt x="412" y="2"/>
                    </a:moveTo>
                    <a:cubicBezTo>
                      <a:pt x="425" y="2"/>
                      <a:pt x="439" y="2"/>
                      <a:pt x="452" y="2"/>
                    </a:cubicBezTo>
                    <a:lnTo>
                      <a:pt x="452" y="2"/>
                    </a:lnTo>
                    <a:cubicBezTo>
                      <a:pt x="449" y="2"/>
                      <a:pt x="445" y="2"/>
                      <a:pt x="441" y="2"/>
                    </a:cubicBezTo>
                    <a:close/>
                    <a:moveTo>
                      <a:pt x="452" y="2"/>
                    </a:moveTo>
                    <a:cubicBezTo>
                      <a:pt x="1156" y="37"/>
                      <a:pt x="1188" y="1085"/>
                      <a:pt x="548" y="1168"/>
                    </a:cubicBezTo>
                    <a:cubicBezTo>
                      <a:pt x="2513" y="1204"/>
                      <a:pt x="4477" y="1573"/>
                      <a:pt x="6013" y="2823"/>
                    </a:cubicBezTo>
                    <a:lnTo>
                      <a:pt x="6668" y="1823"/>
                    </a:lnTo>
                    <a:cubicBezTo>
                      <a:pt x="4941" y="442"/>
                      <a:pt x="2651" y="30"/>
                      <a:pt x="452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" name="Google Shape;2452;p44"/>
              <p:cNvSpPr/>
              <p:nvPr/>
            </p:nvSpPr>
            <p:spPr>
              <a:xfrm>
                <a:off x="987325" y="1338100"/>
                <a:ext cx="449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798" h="1870" extrusionOk="0">
                    <a:moveTo>
                      <a:pt x="655" y="0"/>
                    </a:moveTo>
                    <a:lnTo>
                      <a:pt x="0" y="988"/>
                    </a:lnTo>
                    <a:cubicBezTo>
                      <a:pt x="167" y="1119"/>
                      <a:pt x="322" y="1262"/>
                      <a:pt x="476" y="1417"/>
                    </a:cubicBezTo>
                    <a:cubicBezTo>
                      <a:pt x="619" y="1560"/>
                      <a:pt x="750" y="1715"/>
                      <a:pt x="881" y="1869"/>
                    </a:cubicBezTo>
                    <a:lnTo>
                      <a:pt x="1798" y="1179"/>
                    </a:lnTo>
                    <a:cubicBezTo>
                      <a:pt x="1643" y="988"/>
                      <a:pt x="1476" y="786"/>
                      <a:pt x="1298" y="595"/>
                    </a:cubicBezTo>
                    <a:cubicBezTo>
                      <a:pt x="1095" y="381"/>
                      <a:pt x="881" y="179"/>
                      <a:pt x="6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" name="Google Shape;2453;p44"/>
              <p:cNvSpPr/>
              <p:nvPr/>
            </p:nvSpPr>
            <p:spPr>
              <a:xfrm>
                <a:off x="1009350" y="1367550"/>
                <a:ext cx="45250" cy="47950"/>
              </a:xfrm>
              <a:custGeom>
                <a:avLst/>
                <a:gdLst/>
                <a:ahLst/>
                <a:cxnLst/>
                <a:rect l="l" t="t" r="r" b="b"/>
                <a:pathLst>
                  <a:path w="1810" h="1918" extrusionOk="0">
                    <a:moveTo>
                      <a:pt x="917" y="1"/>
                    </a:moveTo>
                    <a:lnTo>
                      <a:pt x="0" y="691"/>
                    </a:lnTo>
                    <a:cubicBezTo>
                      <a:pt x="310" y="1084"/>
                      <a:pt x="548" y="1489"/>
                      <a:pt x="750" y="1918"/>
                    </a:cubicBezTo>
                    <a:lnTo>
                      <a:pt x="1810" y="1513"/>
                    </a:lnTo>
                    <a:cubicBezTo>
                      <a:pt x="1584" y="989"/>
                      <a:pt x="1286" y="489"/>
                      <a:pt x="91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" name="Google Shape;2454;p44"/>
              <p:cNvSpPr/>
              <p:nvPr/>
            </p:nvSpPr>
            <p:spPr>
              <a:xfrm>
                <a:off x="823600" y="1321725"/>
                <a:ext cx="137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49" h="13" extrusionOk="0">
                    <a:moveTo>
                      <a:pt x="1" y="0"/>
                    </a:moveTo>
                    <a:cubicBezTo>
                      <a:pt x="36" y="0"/>
                      <a:pt x="72" y="12"/>
                      <a:pt x="108" y="12"/>
                    </a:cubicBezTo>
                    <a:cubicBezTo>
                      <a:pt x="251" y="0"/>
                      <a:pt x="405" y="0"/>
                      <a:pt x="548" y="0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" name="Google Shape;2455;p44"/>
              <p:cNvSpPr/>
              <p:nvPr/>
            </p:nvSpPr>
            <p:spPr>
              <a:xfrm>
                <a:off x="1028100" y="1405350"/>
                <a:ext cx="399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1596" h="2061" extrusionOk="0">
                    <a:moveTo>
                      <a:pt x="1060" y="1"/>
                    </a:moveTo>
                    <a:lnTo>
                      <a:pt x="0" y="406"/>
                    </a:lnTo>
                    <a:cubicBezTo>
                      <a:pt x="238" y="942"/>
                      <a:pt x="405" y="1489"/>
                      <a:pt x="512" y="2061"/>
                    </a:cubicBezTo>
                    <a:lnTo>
                      <a:pt x="1596" y="1692"/>
                    </a:lnTo>
                    <a:cubicBezTo>
                      <a:pt x="1477" y="1108"/>
                      <a:pt x="1298" y="549"/>
                      <a:pt x="106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" name="Google Shape;2456;p44"/>
              <p:cNvSpPr/>
              <p:nvPr/>
            </p:nvSpPr>
            <p:spPr>
              <a:xfrm>
                <a:off x="1047150" y="1542875"/>
                <a:ext cx="29175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167" h="1275" extrusionOk="0">
                    <a:moveTo>
                      <a:pt x="0" y="1"/>
                    </a:moveTo>
                    <a:lnTo>
                      <a:pt x="0" y="703"/>
                    </a:lnTo>
                    <a:cubicBezTo>
                      <a:pt x="0" y="1084"/>
                      <a:pt x="292" y="1275"/>
                      <a:pt x="584" y="1275"/>
                    </a:cubicBezTo>
                    <a:cubicBezTo>
                      <a:pt x="875" y="1275"/>
                      <a:pt x="1167" y="1084"/>
                      <a:pt x="1167" y="703"/>
                    </a:cubicBezTo>
                    <a:cubicBezTo>
                      <a:pt x="1167" y="477"/>
                      <a:pt x="1167" y="239"/>
                      <a:pt x="116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" name="Google Shape;2457;p44"/>
              <p:cNvSpPr/>
              <p:nvPr/>
            </p:nvSpPr>
            <p:spPr>
              <a:xfrm>
                <a:off x="1045950" y="1495850"/>
                <a:ext cx="303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1882" extrusionOk="0">
                    <a:moveTo>
                      <a:pt x="1155" y="0"/>
                    </a:moveTo>
                    <a:lnTo>
                      <a:pt x="1" y="120"/>
                    </a:lnTo>
                    <a:cubicBezTo>
                      <a:pt x="36" y="703"/>
                      <a:pt x="48" y="1298"/>
                      <a:pt x="48" y="1882"/>
                    </a:cubicBezTo>
                    <a:lnTo>
                      <a:pt x="1215" y="1882"/>
                    </a:lnTo>
                    <a:cubicBezTo>
                      <a:pt x="1215" y="1251"/>
                      <a:pt x="1191" y="620"/>
                      <a:pt x="11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" name="Google Shape;2458;p44"/>
              <p:cNvSpPr/>
              <p:nvPr/>
            </p:nvSpPr>
            <p:spPr>
              <a:xfrm>
                <a:off x="1040900" y="1447625"/>
                <a:ext cx="3365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2049" extrusionOk="0">
                    <a:moveTo>
                      <a:pt x="1084" y="1"/>
                    </a:moveTo>
                    <a:lnTo>
                      <a:pt x="0" y="370"/>
                    </a:lnTo>
                    <a:cubicBezTo>
                      <a:pt x="107" y="917"/>
                      <a:pt x="167" y="1477"/>
                      <a:pt x="203" y="2049"/>
                    </a:cubicBezTo>
                    <a:lnTo>
                      <a:pt x="1346" y="1929"/>
                    </a:lnTo>
                    <a:cubicBezTo>
                      <a:pt x="1310" y="1275"/>
                      <a:pt x="1227" y="632"/>
                      <a:pt x="10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" name="Google Shape;2459;p44"/>
              <p:cNvSpPr/>
              <p:nvPr/>
            </p:nvSpPr>
            <p:spPr>
              <a:xfrm>
                <a:off x="599475" y="1447625"/>
                <a:ext cx="3425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1370" h="2049" extrusionOk="0">
                    <a:moveTo>
                      <a:pt x="250" y="1"/>
                    </a:moveTo>
                    <a:cubicBezTo>
                      <a:pt x="119" y="632"/>
                      <a:pt x="48" y="1275"/>
                      <a:pt x="0" y="1929"/>
                    </a:cubicBezTo>
                    <a:lnTo>
                      <a:pt x="1155" y="2049"/>
                    </a:lnTo>
                    <a:cubicBezTo>
                      <a:pt x="1191" y="1477"/>
                      <a:pt x="1262" y="917"/>
                      <a:pt x="1369" y="370"/>
                    </a:cubicBezTo>
                    <a:lnTo>
                      <a:pt x="2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" name="Google Shape;2460;p44"/>
              <p:cNvSpPr/>
              <p:nvPr/>
            </p:nvSpPr>
            <p:spPr>
              <a:xfrm>
                <a:off x="597975" y="1495850"/>
                <a:ext cx="30400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1882" extrusionOk="0">
                    <a:moveTo>
                      <a:pt x="60" y="0"/>
                    </a:moveTo>
                    <a:cubicBezTo>
                      <a:pt x="13" y="632"/>
                      <a:pt x="1" y="1263"/>
                      <a:pt x="1" y="1882"/>
                    </a:cubicBezTo>
                    <a:lnTo>
                      <a:pt x="1167" y="1882"/>
                    </a:lnTo>
                    <a:cubicBezTo>
                      <a:pt x="1167" y="1298"/>
                      <a:pt x="1179" y="703"/>
                      <a:pt x="1215" y="120"/>
                    </a:cubicBez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" name="Google Shape;2461;p44"/>
              <p:cNvSpPr/>
              <p:nvPr/>
            </p:nvSpPr>
            <p:spPr>
              <a:xfrm>
                <a:off x="605725" y="1405350"/>
                <a:ext cx="411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2061" extrusionOk="0">
                    <a:moveTo>
                      <a:pt x="536" y="1"/>
                    </a:moveTo>
                    <a:cubicBezTo>
                      <a:pt x="298" y="537"/>
                      <a:pt x="131" y="1108"/>
                      <a:pt x="0" y="1692"/>
                    </a:cubicBezTo>
                    <a:lnTo>
                      <a:pt x="1119" y="2061"/>
                    </a:lnTo>
                    <a:cubicBezTo>
                      <a:pt x="1238" y="1501"/>
                      <a:pt x="1405" y="942"/>
                      <a:pt x="1643" y="418"/>
                    </a:cubicBezTo>
                    <a:lnTo>
                      <a:pt x="5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" name="Google Shape;2462;p44"/>
              <p:cNvSpPr/>
              <p:nvPr/>
            </p:nvSpPr>
            <p:spPr>
              <a:xfrm>
                <a:off x="597975" y="1542875"/>
                <a:ext cx="29200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168" h="1275" extrusionOk="0">
                    <a:moveTo>
                      <a:pt x="1" y="1"/>
                    </a:moveTo>
                    <a:cubicBezTo>
                      <a:pt x="1" y="239"/>
                      <a:pt x="1" y="477"/>
                      <a:pt x="1" y="703"/>
                    </a:cubicBezTo>
                    <a:cubicBezTo>
                      <a:pt x="1" y="1084"/>
                      <a:pt x="292" y="1275"/>
                      <a:pt x="584" y="1275"/>
                    </a:cubicBezTo>
                    <a:cubicBezTo>
                      <a:pt x="876" y="1275"/>
                      <a:pt x="1167" y="1084"/>
                      <a:pt x="1167" y="703"/>
                    </a:cubicBezTo>
                    <a:lnTo>
                      <a:pt x="116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" name="Google Shape;2463;p44"/>
              <p:cNvSpPr/>
              <p:nvPr/>
            </p:nvSpPr>
            <p:spPr>
              <a:xfrm>
                <a:off x="641725" y="1338400"/>
                <a:ext cx="452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1870" extrusionOk="0">
                    <a:moveTo>
                      <a:pt x="1168" y="0"/>
                    </a:moveTo>
                    <a:cubicBezTo>
                      <a:pt x="941" y="179"/>
                      <a:pt x="715" y="369"/>
                      <a:pt x="513" y="583"/>
                    </a:cubicBezTo>
                    <a:cubicBezTo>
                      <a:pt x="322" y="774"/>
                      <a:pt x="156" y="964"/>
                      <a:pt x="1" y="1167"/>
                    </a:cubicBezTo>
                    <a:lnTo>
                      <a:pt x="941" y="1869"/>
                    </a:lnTo>
                    <a:cubicBezTo>
                      <a:pt x="1061" y="1715"/>
                      <a:pt x="1192" y="1560"/>
                      <a:pt x="1334" y="1405"/>
                    </a:cubicBezTo>
                    <a:cubicBezTo>
                      <a:pt x="1489" y="1250"/>
                      <a:pt x="1644" y="1107"/>
                      <a:pt x="1811" y="976"/>
                    </a:cubicBez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" name="Google Shape;2464;p44"/>
              <p:cNvSpPr/>
              <p:nvPr/>
            </p:nvSpPr>
            <p:spPr>
              <a:xfrm>
                <a:off x="837300" y="1321725"/>
                <a:ext cx="134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37" h="13" extrusionOk="0">
                    <a:moveTo>
                      <a:pt x="0" y="0"/>
                    </a:moveTo>
                    <a:cubicBezTo>
                      <a:pt x="143" y="0"/>
                      <a:pt x="286" y="0"/>
                      <a:pt x="429" y="12"/>
                    </a:cubicBezTo>
                    <a:cubicBezTo>
                      <a:pt x="465" y="12"/>
                      <a:pt x="500" y="0"/>
                      <a:pt x="536" y="0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" name="Google Shape;2465;p44"/>
              <p:cNvSpPr/>
              <p:nvPr/>
            </p:nvSpPr>
            <p:spPr>
              <a:xfrm>
                <a:off x="619125" y="1367550"/>
                <a:ext cx="46150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930" extrusionOk="0">
                    <a:moveTo>
                      <a:pt x="905" y="1"/>
                    </a:moveTo>
                    <a:cubicBezTo>
                      <a:pt x="524" y="465"/>
                      <a:pt x="226" y="977"/>
                      <a:pt x="0" y="1513"/>
                    </a:cubicBezTo>
                    <a:lnTo>
                      <a:pt x="1107" y="1930"/>
                    </a:lnTo>
                    <a:cubicBezTo>
                      <a:pt x="1298" y="1501"/>
                      <a:pt x="1548" y="1096"/>
                      <a:pt x="1845" y="703"/>
                    </a:cubicBezTo>
                    <a:lnTo>
                      <a:pt x="90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" name="Google Shape;2466;p44"/>
              <p:cNvSpPr/>
              <p:nvPr/>
            </p:nvSpPr>
            <p:spPr>
              <a:xfrm>
                <a:off x="670900" y="1292525"/>
                <a:ext cx="166125" cy="70300"/>
              </a:xfrm>
              <a:custGeom>
                <a:avLst/>
                <a:gdLst/>
                <a:ahLst/>
                <a:cxnLst/>
                <a:rect l="l" t="t" r="r" b="b"/>
                <a:pathLst>
                  <a:path w="6645" h="2812" extrusionOk="0">
                    <a:moveTo>
                      <a:pt x="6446" y="1"/>
                    </a:moveTo>
                    <a:cubicBezTo>
                      <a:pt x="6380" y="1"/>
                      <a:pt x="6315" y="1"/>
                      <a:pt x="6249" y="2"/>
                    </a:cubicBezTo>
                    <a:lnTo>
                      <a:pt x="6644" y="2"/>
                    </a:lnTo>
                    <a:cubicBezTo>
                      <a:pt x="6578" y="1"/>
                      <a:pt x="6512" y="1"/>
                      <a:pt x="6446" y="1"/>
                    </a:cubicBezTo>
                    <a:close/>
                    <a:moveTo>
                      <a:pt x="6216" y="2"/>
                    </a:moveTo>
                    <a:cubicBezTo>
                      <a:pt x="6211" y="2"/>
                      <a:pt x="6207" y="2"/>
                      <a:pt x="6203" y="2"/>
                    </a:cubicBezTo>
                    <a:lnTo>
                      <a:pt x="6203" y="2"/>
                    </a:lnTo>
                    <a:cubicBezTo>
                      <a:pt x="6218" y="2"/>
                      <a:pt x="6234" y="2"/>
                      <a:pt x="6249" y="2"/>
                    </a:cubicBezTo>
                    <a:close/>
                    <a:moveTo>
                      <a:pt x="6203" y="2"/>
                    </a:moveTo>
                    <a:lnTo>
                      <a:pt x="6203" y="2"/>
                    </a:lnTo>
                    <a:cubicBezTo>
                      <a:pt x="3979" y="31"/>
                      <a:pt x="1754" y="462"/>
                      <a:pt x="1" y="1835"/>
                    </a:cubicBezTo>
                    <a:lnTo>
                      <a:pt x="644" y="2811"/>
                    </a:lnTo>
                    <a:cubicBezTo>
                      <a:pt x="2144" y="1549"/>
                      <a:pt x="4156" y="1204"/>
                      <a:pt x="6109" y="1168"/>
                    </a:cubicBezTo>
                    <a:cubicBezTo>
                      <a:pt x="5470" y="1074"/>
                      <a:pt x="5501" y="38"/>
                      <a:pt x="6203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" name="Google Shape;2467;p44"/>
              <p:cNvSpPr/>
              <p:nvPr/>
            </p:nvSpPr>
            <p:spPr>
              <a:xfrm>
                <a:off x="807525" y="1292550"/>
                <a:ext cx="59250" cy="29200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1168" extrusionOk="0">
                    <a:moveTo>
                      <a:pt x="751" y="1"/>
                    </a:moveTo>
                    <a:cubicBezTo>
                      <a:pt x="36" y="24"/>
                      <a:pt x="1" y="1072"/>
                      <a:pt x="644" y="1167"/>
                    </a:cubicBezTo>
                    <a:lnTo>
                      <a:pt x="1191" y="1167"/>
                    </a:lnTo>
                    <a:cubicBezTo>
                      <a:pt x="1281" y="1161"/>
                      <a:pt x="1370" y="1158"/>
                      <a:pt x="1459" y="1158"/>
                    </a:cubicBezTo>
                    <a:cubicBezTo>
                      <a:pt x="1548" y="1158"/>
                      <a:pt x="1638" y="1161"/>
                      <a:pt x="1727" y="1167"/>
                    </a:cubicBezTo>
                    <a:cubicBezTo>
                      <a:pt x="2370" y="1084"/>
                      <a:pt x="2334" y="24"/>
                      <a:pt x="1620" y="1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" name="Google Shape;2468;p44"/>
              <p:cNvSpPr/>
              <p:nvPr/>
            </p:nvSpPr>
            <p:spPr>
              <a:xfrm>
                <a:off x="917950" y="1635750"/>
                <a:ext cx="32775" cy="40500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1620" extrusionOk="0">
                    <a:moveTo>
                      <a:pt x="84" y="0"/>
                    </a:moveTo>
                    <a:cubicBezTo>
                      <a:pt x="96" y="453"/>
                      <a:pt x="60" y="893"/>
                      <a:pt x="1" y="1334"/>
                    </a:cubicBezTo>
                    <a:lnTo>
                      <a:pt x="1215" y="1620"/>
                    </a:lnTo>
                    <a:cubicBezTo>
                      <a:pt x="1287" y="1108"/>
                      <a:pt x="1311" y="560"/>
                      <a:pt x="12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" name="Google Shape;2469;p44"/>
              <p:cNvSpPr/>
              <p:nvPr/>
            </p:nvSpPr>
            <p:spPr>
              <a:xfrm>
                <a:off x="723600" y="1635750"/>
                <a:ext cx="32450" cy="40200"/>
              </a:xfrm>
              <a:custGeom>
                <a:avLst/>
                <a:gdLst/>
                <a:ahLst/>
                <a:cxnLst/>
                <a:rect l="l" t="t" r="r" b="b"/>
                <a:pathLst>
                  <a:path w="1298" h="1608" extrusionOk="0">
                    <a:moveTo>
                      <a:pt x="12" y="0"/>
                    </a:moveTo>
                    <a:cubicBezTo>
                      <a:pt x="0" y="560"/>
                      <a:pt x="36" y="1108"/>
                      <a:pt x="83" y="1608"/>
                    </a:cubicBezTo>
                    <a:lnTo>
                      <a:pt x="1298" y="1322"/>
                    </a:lnTo>
                    <a:cubicBezTo>
                      <a:pt x="1262" y="881"/>
                      <a:pt x="1250" y="441"/>
                      <a:pt x="126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" name="Google Shape;2470;p44"/>
              <p:cNvSpPr/>
              <p:nvPr/>
            </p:nvSpPr>
            <p:spPr>
              <a:xfrm>
                <a:off x="904275" y="1554775"/>
                <a:ext cx="42575" cy="4320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728" extrusionOk="0">
                    <a:moveTo>
                      <a:pt x="1215" y="1"/>
                    </a:moveTo>
                    <a:lnTo>
                      <a:pt x="0" y="263"/>
                    </a:lnTo>
                    <a:cubicBezTo>
                      <a:pt x="60" y="382"/>
                      <a:pt x="119" y="501"/>
                      <a:pt x="167" y="620"/>
                    </a:cubicBezTo>
                    <a:cubicBezTo>
                      <a:pt x="298" y="953"/>
                      <a:pt x="393" y="1299"/>
                      <a:pt x="465" y="1656"/>
                    </a:cubicBezTo>
                    <a:lnTo>
                      <a:pt x="1703" y="1727"/>
                    </a:lnTo>
                    <a:cubicBezTo>
                      <a:pt x="1596" y="1120"/>
                      <a:pt x="1441" y="537"/>
                      <a:pt x="12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" name="Google Shape;2471;p44"/>
              <p:cNvSpPr/>
              <p:nvPr/>
            </p:nvSpPr>
            <p:spPr>
              <a:xfrm>
                <a:off x="726575" y="1554500"/>
                <a:ext cx="417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727" extrusionOk="0">
                    <a:moveTo>
                      <a:pt x="405" y="0"/>
                    </a:moveTo>
                    <a:cubicBezTo>
                      <a:pt x="214" y="548"/>
                      <a:pt x="84" y="1131"/>
                      <a:pt x="0" y="1726"/>
                    </a:cubicBezTo>
                    <a:lnTo>
                      <a:pt x="1298" y="1667"/>
                    </a:lnTo>
                    <a:cubicBezTo>
                      <a:pt x="1310" y="1584"/>
                      <a:pt x="1322" y="1488"/>
                      <a:pt x="1346" y="1405"/>
                    </a:cubicBezTo>
                    <a:cubicBezTo>
                      <a:pt x="1417" y="1036"/>
                      <a:pt x="1524" y="655"/>
                      <a:pt x="1667" y="274"/>
                    </a:cubicBezTo>
                    <a:lnTo>
                      <a:pt x="40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" name="Google Shape;2472;p44"/>
              <p:cNvSpPr/>
              <p:nvPr/>
            </p:nvSpPr>
            <p:spPr>
              <a:xfrm>
                <a:off x="725675" y="1668775"/>
                <a:ext cx="34075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1363" h="1484" extrusionOk="0">
                    <a:moveTo>
                      <a:pt x="1215" y="1"/>
                    </a:moveTo>
                    <a:lnTo>
                      <a:pt x="0" y="287"/>
                    </a:lnTo>
                    <a:cubicBezTo>
                      <a:pt x="24" y="561"/>
                      <a:pt x="48" y="823"/>
                      <a:pt x="84" y="1061"/>
                    </a:cubicBezTo>
                    <a:cubicBezTo>
                      <a:pt x="127" y="1355"/>
                      <a:pt x="346" y="1483"/>
                      <a:pt x="587" y="1483"/>
                    </a:cubicBezTo>
                    <a:cubicBezTo>
                      <a:pt x="950" y="1483"/>
                      <a:pt x="1363" y="1194"/>
                      <a:pt x="1298" y="751"/>
                    </a:cubicBezTo>
                    <a:cubicBezTo>
                      <a:pt x="1263" y="501"/>
                      <a:pt x="1239" y="251"/>
                      <a:pt x="1215" y="1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" name="Google Shape;2473;p44"/>
              <p:cNvSpPr/>
              <p:nvPr/>
            </p:nvSpPr>
            <p:spPr>
              <a:xfrm>
                <a:off x="912350" y="1669075"/>
                <a:ext cx="36000" cy="36800"/>
              </a:xfrm>
              <a:custGeom>
                <a:avLst/>
                <a:gdLst/>
                <a:ahLst/>
                <a:cxnLst/>
                <a:rect l="l" t="t" r="r" b="b"/>
                <a:pathLst>
                  <a:path w="1440" h="1472" extrusionOk="0">
                    <a:moveTo>
                      <a:pt x="225" y="1"/>
                    </a:moveTo>
                    <a:cubicBezTo>
                      <a:pt x="189" y="251"/>
                      <a:pt x="142" y="501"/>
                      <a:pt x="94" y="739"/>
                    </a:cubicBezTo>
                    <a:cubicBezTo>
                      <a:pt x="1" y="1182"/>
                      <a:pt x="398" y="1471"/>
                      <a:pt x="765" y="1471"/>
                    </a:cubicBezTo>
                    <a:cubicBezTo>
                      <a:pt x="1010" y="1471"/>
                      <a:pt x="1242" y="1343"/>
                      <a:pt x="1308" y="1049"/>
                    </a:cubicBezTo>
                    <a:cubicBezTo>
                      <a:pt x="1356" y="811"/>
                      <a:pt x="1404" y="549"/>
                      <a:pt x="1439" y="287"/>
                    </a:cubicBezTo>
                    <a:lnTo>
                      <a:pt x="225" y="1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4" name="Google Shape;2474;p44"/>
              <p:cNvSpPr/>
              <p:nvPr/>
            </p:nvSpPr>
            <p:spPr>
              <a:xfrm>
                <a:off x="915875" y="1596150"/>
                <a:ext cx="34550" cy="39625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158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8" y="525"/>
                      <a:pt x="167" y="1061"/>
                      <a:pt x="167" y="1584"/>
                    </a:cubicBezTo>
                    <a:lnTo>
                      <a:pt x="1382" y="1584"/>
                    </a:lnTo>
                    <a:cubicBezTo>
                      <a:pt x="1370" y="1084"/>
                      <a:pt x="1322" y="572"/>
                      <a:pt x="1239" y="7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" name="Google Shape;2475;p44"/>
              <p:cNvSpPr/>
              <p:nvPr/>
            </p:nvSpPr>
            <p:spPr>
              <a:xfrm>
                <a:off x="723900" y="1596150"/>
                <a:ext cx="35125" cy="39625"/>
              </a:xfrm>
              <a:custGeom>
                <a:avLst/>
                <a:gdLst/>
                <a:ahLst/>
                <a:cxnLst/>
                <a:rect l="l" t="t" r="r" b="b"/>
                <a:pathLst>
                  <a:path w="1405" h="1585" extrusionOk="0">
                    <a:moveTo>
                      <a:pt x="1405" y="1"/>
                    </a:moveTo>
                    <a:lnTo>
                      <a:pt x="107" y="72"/>
                    </a:lnTo>
                    <a:cubicBezTo>
                      <a:pt x="36" y="572"/>
                      <a:pt x="0" y="1084"/>
                      <a:pt x="0" y="1584"/>
                    </a:cubicBezTo>
                    <a:lnTo>
                      <a:pt x="1250" y="1584"/>
                    </a:lnTo>
                    <a:cubicBezTo>
                      <a:pt x="1262" y="1049"/>
                      <a:pt x="1322" y="525"/>
                      <a:pt x="140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" name="Google Shape;2476;p44"/>
              <p:cNvSpPr/>
              <p:nvPr/>
            </p:nvSpPr>
            <p:spPr>
              <a:xfrm>
                <a:off x="736675" y="1484225"/>
                <a:ext cx="197975" cy="77425"/>
              </a:xfrm>
              <a:custGeom>
                <a:avLst/>
                <a:gdLst/>
                <a:ahLst/>
                <a:cxnLst/>
                <a:rect l="l" t="t" r="r" b="b"/>
                <a:pathLst>
                  <a:path w="7919" h="3097" extrusionOk="0">
                    <a:moveTo>
                      <a:pt x="3934" y="0"/>
                    </a:moveTo>
                    <a:cubicBezTo>
                      <a:pt x="3730" y="0"/>
                      <a:pt x="3519" y="12"/>
                      <a:pt x="3299" y="37"/>
                    </a:cubicBezTo>
                    <a:cubicBezTo>
                      <a:pt x="1525" y="227"/>
                      <a:pt x="525" y="1370"/>
                      <a:pt x="1" y="2811"/>
                    </a:cubicBezTo>
                    <a:lnTo>
                      <a:pt x="1263" y="3097"/>
                    </a:lnTo>
                    <a:cubicBezTo>
                      <a:pt x="1608" y="2228"/>
                      <a:pt x="2180" y="1466"/>
                      <a:pt x="3204" y="1227"/>
                    </a:cubicBezTo>
                    <a:cubicBezTo>
                      <a:pt x="3434" y="1174"/>
                      <a:pt x="3658" y="1149"/>
                      <a:pt x="3875" y="1149"/>
                    </a:cubicBezTo>
                    <a:cubicBezTo>
                      <a:pt x="5157" y="1149"/>
                      <a:pt x="6175" y="2026"/>
                      <a:pt x="6704" y="3085"/>
                    </a:cubicBezTo>
                    <a:lnTo>
                      <a:pt x="7919" y="2823"/>
                    </a:lnTo>
                    <a:cubicBezTo>
                      <a:pt x="7247" y="1219"/>
                      <a:pt x="5993" y="0"/>
                      <a:pt x="39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" name="Google Shape;2477;p44"/>
              <p:cNvSpPr/>
              <p:nvPr/>
            </p:nvSpPr>
            <p:spPr>
              <a:xfrm>
                <a:off x="703350" y="1279450"/>
                <a:ext cx="267625" cy="263450"/>
              </a:xfrm>
              <a:custGeom>
                <a:avLst/>
                <a:gdLst/>
                <a:ahLst/>
                <a:cxnLst/>
                <a:rect l="l" t="t" r="r" b="b"/>
                <a:pathLst>
                  <a:path w="10705" h="10538" extrusionOk="0">
                    <a:moveTo>
                      <a:pt x="0" y="1"/>
                    </a:moveTo>
                    <a:lnTo>
                      <a:pt x="0" y="10538"/>
                    </a:lnTo>
                    <a:lnTo>
                      <a:pt x="10704" y="10538"/>
                    </a:lnTo>
                    <a:lnTo>
                      <a:pt x="1070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" name="Google Shape;2478;p44"/>
              <p:cNvSpPr/>
              <p:nvPr/>
            </p:nvSpPr>
            <p:spPr>
              <a:xfrm>
                <a:off x="788775" y="1237775"/>
                <a:ext cx="96775" cy="64025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2561" extrusionOk="0">
                    <a:moveTo>
                      <a:pt x="1" y="1"/>
                    </a:moveTo>
                    <a:lnTo>
                      <a:pt x="1" y="2561"/>
                    </a:lnTo>
                    <a:lnTo>
                      <a:pt x="3870" y="2561"/>
                    </a:lnTo>
                    <a:lnTo>
                      <a:pt x="38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" name="Google Shape;2479;p44"/>
              <p:cNvSpPr/>
              <p:nvPr/>
            </p:nvSpPr>
            <p:spPr>
              <a:xfrm>
                <a:off x="988500" y="1127350"/>
                <a:ext cx="75325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644" extrusionOk="0">
                    <a:moveTo>
                      <a:pt x="1" y="1"/>
                    </a:moveTo>
                    <a:lnTo>
                      <a:pt x="1" y="644"/>
                    </a:lnTo>
                    <a:lnTo>
                      <a:pt x="3013" y="644"/>
                    </a:lnTo>
                    <a:lnTo>
                      <a:pt x="30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" name="Google Shape;2480;p44"/>
              <p:cNvSpPr/>
              <p:nvPr/>
            </p:nvSpPr>
            <p:spPr>
              <a:xfrm>
                <a:off x="976900" y="1118725"/>
                <a:ext cx="23825" cy="33350"/>
              </a:xfrm>
              <a:custGeom>
                <a:avLst/>
                <a:gdLst/>
                <a:ahLst/>
                <a:cxnLst/>
                <a:rect l="l" t="t" r="r" b="b"/>
                <a:pathLst>
                  <a:path w="953" h="1334" extrusionOk="0">
                    <a:moveTo>
                      <a:pt x="0" y="0"/>
                    </a:moveTo>
                    <a:lnTo>
                      <a:pt x="0" y="1334"/>
                    </a:lnTo>
                    <a:lnTo>
                      <a:pt x="953" y="1334"/>
                    </a:lnTo>
                    <a:lnTo>
                      <a:pt x="95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" name="Google Shape;2481;p44"/>
              <p:cNvSpPr/>
              <p:nvPr/>
            </p:nvSpPr>
            <p:spPr>
              <a:xfrm>
                <a:off x="965275" y="1096400"/>
                <a:ext cx="23250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3192" extrusionOk="0">
                    <a:moveTo>
                      <a:pt x="465" y="0"/>
                    </a:moveTo>
                    <a:cubicBezTo>
                      <a:pt x="215" y="0"/>
                      <a:pt x="1" y="203"/>
                      <a:pt x="1" y="465"/>
                    </a:cubicBezTo>
                    <a:lnTo>
                      <a:pt x="1" y="2727"/>
                    </a:lnTo>
                    <a:cubicBezTo>
                      <a:pt x="1" y="2977"/>
                      <a:pt x="215" y="3191"/>
                      <a:pt x="465" y="3191"/>
                    </a:cubicBezTo>
                    <a:cubicBezTo>
                      <a:pt x="727" y="3191"/>
                      <a:pt x="930" y="2977"/>
                      <a:pt x="930" y="2727"/>
                    </a:cubicBezTo>
                    <a:lnTo>
                      <a:pt x="930" y="465"/>
                    </a:lnTo>
                    <a:cubicBezTo>
                      <a:pt x="930" y="203"/>
                      <a:pt x="727" y="0"/>
                      <a:pt x="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4"/>
              <p:cNvSpPr/>
              <p:nvPr/>
            </p:nvSpPr>
            <p:spPr>
              <a:xfrm>
                <a:off x="1035825" y="1108000"/>
                <a:ext cx="55700" cy="55700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2228" extrusionOk="0">
                    <a:moveTo>
                      <a:pt x="1120" y="1"/>
                    </a:moveTo>
                    <a:cubicBezTo>
                      <a:pt x="501" y="1"/>
                      <a:pt x="1" y="501"/>
                      <a:pt x="1" y="1108"/>
                    </a:cubicBezTo>
                    <a:cubicBezTo>
                      <a:pt x="1" y="1727"/>
                      <a:pt x="501" y="2227"/>
                      <a:pt x="1120" y="2227"/>
                    </a:cubicBezTo>
                    <a:cubicBezTo>
                      <a:pt x="1727" y="2227"/>
                      <a:pt x="2227" y="1727"/>
                      <a:pt x="2227" y="1108"/>
                    </a:cubicBezTo>
                    <a:cubicBezTo>
                      <a:pt x="2227" y="501"/>
                      <a:pt x="1727" y="1"/>
                      <a:pt x="11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3" name="Google Shape;2483;p44"/>
              <p:cNvSpPr/>
              <p:nvPr/>
            </p:nvSpPr>
            <p:spPr>
              <a:xfrm>
                <a:off x="1063800" y="1108000"/>
                <a:ext cx="27725" cy="55700"/>
              </a:xfrm>
              <a:custGeom>
                <a:avLst/>
                <a:gdLst/>
                <a:ahLst/>
                <a:cxnLst/>
                <a:rect l="l" t="t" r="r" b="b"/>
                <a:pathLst>
                  <a:path w="1109" h="2228" extrusionOk="0">
                    <a:moveTo>
                      <a:pt x="1" y="1"/>
                    </a:moveTo>
                    <a:lnTo>
                      <a:pt x="1" y="2227"/>
                    </a:lnTo>
                    <a:cubicBezTo>
                      <a:pt x="608" y="2227"/>
                      <a:pt x="1108" y="1727"/>
                      <a:pt x="1108" y="1108"/>
                    </a:cubicBezTo>
                    <a:cubicBezTo>
                      <a:pt x="1108" y="489"/>
                      <a:pt x="608" y="1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4" name="Google Shape;2484;p44"/>
              <p:cNvSpPr/>
              <p:nvPr/>
            </p:nvSpPr>
            <p:spPr>
              <a:xfrm>
                <a:off x="611075" y="1128850"/>
                <a:ext cx="75325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655" extrusionOk="0">
                    <a:moveTo>
                      <a:pt x="1" y="0"/>
                    </a:moveTo>
                    <a:lnTo>
                      <a:pt x="1" y="655"/>
                    </a:lnTo>
                    <a:lnTo>
                      <a:pt x="3013" y="655"/>
                    </a:lnTo>
                    <a:lnTo>
                      <a:pt x="301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" name="Google Shape;2485;p44"/>
              <p:cNvSpPr/>
              <p:nvPr/>
            </p:nvSpPr>
            <p:spPr>
              <a:xfrm>
                <a:off x="674175" y="1120200"/>
                <a:ext cx="23850" cy="33675"/>
              </a:xfrm>
              <a:custGeom>
                <a:avLst/>
                <a:gdLst/>
                <a:ahLst/>
                <a:cxnLst/>
                <a:rect l="l" t="t" r="r" b="b"/>
                <a:pathLst>
                  <a:path w="954" h="1347" extrusionOk="0">
                    <a:moveTo>
                      <a:pt x="1" y="1"/>
                    </a:moveTo>
                    <a:lnTo>
                      <a:pt x="1" y="1346"/>
                    </a:lnTo>
                    <a:lnTo>
                      <a:pt x="953" y="1346"/>
                    </a:lnTo>
                    <a:lnTo>
                      <a:pt x="95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6" name="Google Shape;2486;p44"/>
              <p:cNvSpPr/>
              <p:nvPr/>
            </p:nvSpPr>
            <p:spPr>
              <a:xfrm>
                <a:off x="686375" y="1096400"/>
                <a:ext cx="23250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3192" extrusionOk="0">
                    <a:moveTo>
                      <a:pt x="465" y="0"/>
                    </a:moveTo>
                    <a:cubicBezTo>
                      <a:pt x="203" y="0"/>
                      <a:pt x="1" y="203"/>
                      <a:pt x="1" y="465"/>
                    </a:cubicBezTo>
                    <a:lnTo>
                      <a:pt x="1" y="2727"/>
                    </a:lnTo>
                    <a:cubicBezTo>
                      <a:pt x="1" y="2977"/>
                      <a:pt x="203" y="3191"/>
                      <a:pt x="465" y="3191"/>
                    </a:cubicBezTo>
                    <a:cubicBezTo>
                      <a:pt x="715" y="3191"/>
                      <a:pt x="930" y="2977"/>
                      <a:pt x="930" y="2727"/>
                    </a:cubicBezTo>
                    <a:lnTo>
                      <a:pt x="930" y="465"/>
                    </a:lnTo>
                    <a:cubicBezTo>
                      <a:pt x="930" y="203"/>
                      <a:pt x="715" y="0"/>
                      <a:pt x="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" name="Google Shape;2487;p44"/>
              <p:cNvSpPr/>
              <p:nvPr/>
            </p:nvSpPr>
            <p:spPr>
              <a:xfrm>
                <a:off x="583400" y="1108900"/>
                <a:ext cx="55675" cy="55675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2227" extrusionOk="0">
                    <a:moveTo>
                      <a:pt x="1119" y="0"/>
                    </a:moveTo>
                    <a:cubicBezTo>
                      <a:pt x="500" y="0"/>
                      <a:pt x="0" y="500"/>
                      <a:pt x="0" y="1108"/>
                    </a:cubicBezTo>
                    <a:cubicBezTo>
                      <a:pt x="0" y="1727"/>
                      <a:pt x="500" y="2227"/>
                      <a:pt x="1119" y="2227"/>
                    </a:cubicBezTo>
                    <a:cubicBezTo>
                      <a:pt x="1727" y="2227"/>
                      <a:pt x="2227" y="1727"/>
                      <a:pt x="2227" y="1108"/>
                    </a:cubicBezTo>
                    <a:cubicBezTo>
                      <a:pt x="2227" y="500"/>
                      <a:pt x="1727" y="0"/>
                      <a:pt x="111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" name="Google Shape;2488;p44"/>
              <p:cNvSpPr/>
              <p:nvPr/>
            </p:nvSpPr>
            <p:spPr>
              <a:xfrm>
                <a:off x="583400" y="1108900"/>
                <a:ext cx="28000" cy="5567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227" extrusionOk="0">
                    <a:moveTo>
                      <a:pt x="1119" y="0"/>
                    </a:moveTo>
                    <a:cubicBezTo>
                      <a:pt x="500" y="0"/>
                      <a:pt x="0" y="500"/>
                      <a:pt x="0" y="1108"/>
                    </a:cubicBezTo>
                    <a:cubicBezTo>
                      <a:pt x="0" y="1727"/>
                      <a:pt x="500" y="2227"/>
                      <a:pt x="1119" y="2227"/>
                    </a:cubicBez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" name="Google Shape;2489;p44"/>
              <p:cNvSpPr/>
              <p:nvPr/>
            </p:nvSpPr>
            <p:spPr>
              <a:xfrm>
                <a:off x="697400" y="1021375"/>
                <a:ext cx="279525" cy="236975"/>
              </a:xfrm>
              <a:custGeom>
                <a:avLst/>
                <a:gdLst/>
                <a:ahLst/>
                <a:cxnLst/>
                <a:rect l="l" t="t" r="r" b="b"/>
                <a:pathLst>
                  <a:path w="11181" h="9479" extrusionOk="0">
                    <a:moveTo>
                      <a:pt x="1084" y="1"/>
                    </a:moveTo>
                    <a:cubicBezTo>
                      <a:pt x="489" y="1"/>
                      <a:pt x="0" y="477"/>
                      <a:pt x="0" y="1084"/>
                    </a:cubicBezTo>
                    <a:lnTo>
                      <a:pt x="0" y="8395"/>
                    </a:lnTo>
                    <a:cubicBezTo>
                      <a:pt x="0" y="8990"/>
                      <a:pt x="489" y="9478"/>
                      <a:pt x="1084" y="9478"/>
                    </a:cubicBezTo>
                    <a:lnTo>
                      <a:pt x="10097" y="9478"/>
                    </a:lnTo>
                    <a:cubicBezTo>
                      <a:pt x="10692" y="9478"/>
                      <a:pt x="11180" y="8990"/>
                      <a:pt x="11180" y="8395"/>
                    </a:cubicBezTo>
                    <a:lnTo>
                      <a:pt x="11180" y="1084"/>
                    </a:lnTo>
                    <a:cubicBezTo>
                      <a:pt x="11180" y="477"/>
                      <a:pt x="10692" y="1"/>
                      <a:pt x="100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0" name="Google Shape;2490;p44"/>
              <p:cNvSpPr/>
              <p:nvPr/>
            </p:nvSpPr>
            <p:spPr>
              <a:xfrm>
                <a:off x="723000" y="1160975"/>
                <a:ext cx="228325" cy="72075"/>
              </a:xfrm>
              <a:custGeom>
                <a:avLst/>
                <a:gdLst/>
                <a:ahLst/>
                <a:cxnLst/>
                <a:rect l="l" t="t" r="r" b="b"/>
                <a:pathLst>
                  <a:path w="9133" h="2883" extrusionOk="0">
                    <a:moveTo>
                      <a:pt x="1381" y="1"/>
                    </a:moveTo>
                    <a:cubicBezTo>
                      <a:pt x="619" y="1"/>
                      <a:pt x="0" y="644"/>
                      <a:pt x="0" y="1442"/>
                    </a:cubicBezTo>
                    <a:cubicBezTo>
                      <a:pt x="0" y="2227"/>
                      <a:pt x="619" y="2882"/>
                      <a:pt x="1381" y="2882"/>
                    </a:cubicBezTo>
                    <a:lnTo>
                      <a:pt x="7739" y="2882"/>
                    </a:lnTo>
                    <a:cubicBezTo>
                      <a:pt x="8513" y="2882"/>
                      <a:pt x="9132" y="2227"/>
                      <a:pt x="9132" y="1442"/>
                    </a:cubicBezTo>
                    <a:cubicBezTo>
                      <a:pt x="9132" y="644"/>
                      <a:pt x="8513" y="1"/>
                      <a:pt x="77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1" name="Google Shape;2491;p44"/>
              <p:cNvSpPr/>
              <p:nvPr/>
            </p:nvSpPr>
            <p:spPr>
              <a:xfrm>
                <a:off x="750650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489" y="1"/>
                    </a:moveTo>
                    <a:cubicBezTo>
                      <a:pt x="230" y="1"/>
                      <a:pt x="1" y="339"/>
                      <a:pt x="240" y="577"/>
                    </a:cubicBezTo>
                    <a:cubicBezTo>
                      <a:pt x="787" y="1125"/>
                      <a:pt x="1335" y="1697"/>
                      <a:pt x="1895" y="2232"/>
                    </a:cubicBezTo>
                    <a:cubicBezTo>
                      <a:pt x="1966" y="2299"/>
                      <a:pt x="2046" y="2327"/>
                      <a:pt x="2122" y="2327"/>
                    </a:cubicBezTo>
                    <a:cubicBezTo>
                      <a:pt x="2389" y="2327"/>
                      <a:pt x="2621" y="1987"/>
                      <a:pt x="2371" y="1756"/>
                    </a:cubicBezTo>
                    <a:cubicBezTo>
                      <a:pt x="1811" y="1220"/>
                      <a:pt x="1264" y="649"/>
                      <a:pt x="716" y="101"/>
                    </a:cubicBezTo>
                    <a:cubicBezTo>
                      <a:pt x="645" y="30"/>
                      <a:pt x="566" y="1"/>
                      <a:pt x="4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2" name="Google Shape;2492;p44"/>
              <p:cNvSpPr/>
              <p:nvPr/>
            </p:nvSpPr>
            <p:spPr>
              <a:xfrm>
                <a:off x="750375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2133" y="1"/>
                    </a:moveTo>
                    <a:cubicBezTo>
                      <a:pt x="2056" y="1"/>
                      <a:pt x="1976" y="30"/>
                      <a:pt x="1906" y="101"/>
                    </a:cubicBezTo>
                    <a:cubicBezTo>
                      <a:pt x="1358" y="649"/>
                      <a:pt x="810" y="1220"/>
                      <a:pt x="251" y="1756"/>
                    </a:cubicBezTo>
                    <a:cubicBezTo>
                      <a:pt x="1" y="1987"/>
                      <a:pt x="240" y="2327"/>
                      <a:pt x="504" y="2327"/>
                    </a:cubicBezTo>
                    <a:cubicBezTo>
                      <a:pt x="580" y="2327"/>
                      <a:pt x="658" y="2299"/>
                      <a:pt x="727" y="2232"/>
                    </a:cubicBezTo>
                    <a:cubicBezTo>
                      <a:pt x="1287" y="1697"/>
                      <a:pt x="1834" y="1125"/>
                      <a:pt x="2382" y="577"/>
                    </a:cubicBezTo>
                    <a:cubicBezTo>
                      <a:pt x="2621" y="339"/>
                      <a:pt x="2392" y="1"/>
                      <a:pt x="21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3" name="Google Shape;2493;p44"/>
              <p:cNvSpPr/>
              <p:nvPr/>
            </p:nvSpPr>
            <p:spPr>
              <a:xfrm>
                <a:off x="854550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488" y="1"/>
                    </a:moveTo>
                    <a:cubicBezTo>
                      <a:pt x="229" y="1"/>
                      <a:pt x="0" y="339"/>
                      <a:pt x="239" y="577"/>
                    </a:cubicBezTo>
                    <a:cubicBezTo>
                      <a:pt x="787" y="1125"/>
                      <a:pt x="1334" y="1697"/>
                      <a:pt x="1894" y="2232"/>
                    </a:cubicBezTo>
                    <a:cubicBezTo>
                      <a:pt x="1963" y="2299"/>
                      <a:pt x="2041" y="2327"/>
                      <a:pt x="2117" y="2327"/>
                    </a:cubicBezTo>
                    <a:cubicBezTo>
                      <a:pt x="2381" y="2327"/>
                      <a:pt x="2620" y="1987"/>
                      <a:pt x="2370" y="1756"/>
                    </a:cubicBezTo>
                    <a:cubicBezTo>
                      <a:pt x="1811" y="1220"/>
                      <a:pt x="1263" y="649"/>
                      <a:pt x="715" y="101"/>
                    </a:cubicBezTo>
                    <a:cubicBezTo>
                      <a:pt x="644" y="30"/>
                      <a:pt x="565" y="1"/>
                      <a:pt x="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4" name="Google Shape;2494;p44"/>
              <p:cNvSpPr/>
              <p:nvPr/>
            </p:nvSpPr>
            <p:spPr>
              <a:xfrm>
                <a:off x="854275" y="1078700"/>
                <a:ext cx="65500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0" h="2327" extrusionOk="0">
                    <a:moveTo>
                      <a:pt x="2132" y="1"/>
                    </a:moveTo>
                    <a:cubicBezTo>
                      <a:pt x="2055" y="1"/>
                      <a:pt x="1976" y="30"/>
                      <a:pt x="1905" y="101"/>
                    </a:cubicBezTo>
                    <a:cubicBezTo>
                      <a:pt x="1357" y="649"/>
                      <a:pt x="810" y="1220"/>
                      <a:pt x="250" y="1756"/>
                    </a:cubicBezTo>
                    <a:cubicBezTo>
                      <a:pt x="0" y="1987"/>
                      <a:pt x="239" y="2327"/>
                      <a:pt x="504" y="2327"/>
                    </a:cubicBezTo>
                    <a:cubicBezTo>
                      <a:pt x="579" y="2327"/>
                      <a:pt x="657" y="2299"/>
                      <a:pt x="726" y="2232"/>
                    </a:cubicBezTo>
                    <a:cubicBezTo>
                      <a:pt x="1286" y="1697"/>
                      <a:pt x="1834" y="1125"/>
                      <a:pt x="2381" y="577"/>
                    </a:cubicBezTo>
                    <a:cubicBezTo>
                      <a:pt x="2620" y="339"/>
                      <a:pt x="2391" y="1"/>
                      <a:pt x="21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5" name="Google Shape;2495;p44"/>
              <p:cNvSpPr/>
              <p:nvPr/>
            </p:nvSpPr>
            <p:spPr>
              <a:xfrm>
                <a:off x="734900" y="1170500"/>
                <a:ext cx="28000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121" extrusionOk="0">
                    <a:moveTo>
                      <a:pt x="1060" y="1"/>
                    </a:moveTo>
                    <a:cubicBezTo>
                      <a:pt x="477" y="1"/>
                      <a:pt x="1" y="477"/>
                      <a:pt x="1" y="1061"/>
                    </a:cubicBezTo>
                    <a:cubicBezTo>
                      <a:pt x="1" y="1644"/>
                      <a:pt x="477" y="2120"/>
                      <a:pt x="1060" y="2120"/>
                    </a:cubicBezTo>
                    <a:lnTo>
                      <a:pt x="1120" y="2120"/>
                    </a:lnTo>
                    <a:lnTo>
                      <a:pt x="112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6" name="Google Shape;2496;p44"/>
              <p:cNvSpPr/>
              <p:nvPr/>
            </p:nvSpPr>
            <p:spPr>
              <a:xfrm>
                <a:off x="762875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1489" y="2120"/>
                    </a:lnTo>
                    <a:lnTo>
                      <a:pt x="14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7" name="Google Shape;2497;p44"/>
              <p:cNvSpPr/>
              <p:nvPr/>
            </p:nvSpPr>
            <p:spPr>
              <a:xfrm>
                <a:off x="800100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0" y="1"/>
                    </a:moveTo>
                    <a:lnTo>
                      <a:pt x="0" y="2120"/>
                    </a:lnTo>
                    <a:lnTo>
                      <a:pt x="1488" y="2120"/>
                    </a:lnTo>
                    <a:lnTo>
                      <a:pt x="14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8" name="Google Shape;2498;p44"/>
              <p:cNvSpPr/>
              <p:nvPr/>
            </p:nvSpPr>
            <p:spPr>
              <a:xfrm>
                <a:off x="874200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1489" y="2120"/>
                    </a:lnTo>
                    <a:lnTo>
                      <a:pt x="148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" name="Google Shape;2499;p44"/>
              <p:cNvSpPr/>
              <p:nvPr/>
            </p:nvSpPr>
            <p:spPr>
              <a:xfrm>
                <a:off x="911400" y="1170500"/>
                <a:ext cx="280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60" y="2120"/>
                    </a:lnTo>
                    <a:cubicBezTo>
                      <a:pt x="644" y="2120"/>
                      <a:pt x="1120" y="1644"/>
                      <a:pt x="1120" y="1061"/>
                    </a:cubicBezTo>
                    <a:cubicBezTo>
                      <a:pt x="1120" y="465"/>
                      <a:pt x="644" y="1"/>
                      <a:pt x="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" name="Google Shape;2500;p44"/>
              <p:cNvSpPr/>
              <p:nvPr/>
            </p:nvSpPr>
            <p:spPr>
              <a:xfrm>
                <a:off x="837300" y="1170500"/>
                <a:ext cx="369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77" h="2121" extrusionOk="0">
                    <a:moveTo>
                      <a:pt x="0" y="1"/>
                    </a:moveTo>
                    <a:lnTo>
                      <a:pt x="0" y="2120"/>
                    </a:lnTo>
                    <a:lnTo>
                      <a:pt x="1477" y="2120"/>
                    </a:lnTo>
                    <a:lnTo>
                      <a:pt x="14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" name="Google Shape;2501;p44"/>
              <p:cNvSpPr/>
              <p:nvPr/>
            </p:nvSpPr>
            <p:spPr>
              <a:xfrm>
                <a:off x="667025" y="1279450"/>
                <a:ext cx="339950" cy="42300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1692" extrusionOk="0">
                    <a:moveTo>
                      <a:pt x="1" y="1"/>
                    </a:moveTo>
                    <a:lnTo>
                      <a:pt x="1" y="1691"/>
                    </a:lnTo>
                    <a:lnTo>
                      <a:pt x="13598" y="1691"/>
                    </a:lnTo>
                    <a:lnTo>
                      <a:pt x="135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2" name="Google Shape;2502;p44"/>
              <p:cNvSpPr/>
              <p:nvPr/>
            </p:nvSpPr>
            <p:spPr>
              <a:xfrm>
                <a:off x="667025" y="1301775"/>
                <a:ext cx="339950" cy="18775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751" extrusionOk="0">
                    <a:moveTo>
                      <a:pt x="1" y="1"/>
                    </a:moveTo>
                    <a:lnTo>
                      <a:pt x="1" y="751"/>
                    </a:lnTo>
                    <a:lnTo>
                      <a:pt x="13598" y="751"/>
                    </a:lnTo>
                    <a:lnTo>
                      <a:pt x="135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" name="Google Shape;2503;p44"/>
              <p:cNvSpPr/>
              <p:nvPr/>
            </p:nvSpPr>
            <p:spPr>
              <a:xfrm>
                <a:off x="738175" y="1405350"/>
                <a:ext cx="197975" cy="112850"/>
              </a:xfrm>
              <a:custGeom>
                <a:avLst/>
                <a:gdLst/>
                <a:ahLst/>
                <a:cxnLst/>
                <a:rect l="l" t="t" r="r" b="b"/>
                <a:pathLst>
                  <a:path w="7919" h="4514" extrusionOk="0">
                    <a:moveTo>
                      <a:pt x="1477" y="1"/>
                    </a:moveTo>
                    <a:cubicBezTo>
                      <a:pt x="667" y="1"/>
                      <a:pt x="1" y="668"/>
                      <a:pt x="1" y="1477"/>
                    </a:cubicBezTo>
                    <a:lnTo>
                      <a:pt x="1" y="3037"/>
                    </a:lnTo>
                    <a:cubicBezTo>
                      <a:pt x="1" y="3847"/>
                      <a:pt x="667" y="4513"/>
                      <a:pt x="1477" y="4513"/>
                    </a:cubicBezTo>
                    <a:lnTo>
                      <a:pt x="6442" y="4513"/>
                    </a:lnTo>
                    <a:cubicBezTo>
                      <a:pt x="7251" y="4513"/>
                      <a:pt x="7918" y="3847"/>
                      <a:pt x="7918" y="3037"/>
                    </a:cubicBezTo>
                    <a:lnTo>
                      <a:pt x="7918" y="1477"/>
                    </a:lnTo>
                    <a:cubicBezTo>
                      <a:pt x="7918" y="668"/>
                      <a:pt x="7251" y="1"/>
                      <a:pt x="64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44"/>
              <p:cNvSpPr/>
              <p:nvPr/>
            </p:nvSpPr>
            <p:spPr>
              <a:xfrm>
                <a:off x="738175" y="1348200"/>
                <a:ext cx="37225" cy="36950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1478" extrusionOk="0">
                    <a:moveTo>
                      <a:pt x="739" y="1"/>
                    </a:moveTo>
                    <a:cubicBezTo>
                      <a:pt x="334" y="1"/>
                      <a:pt x="1" y="334"/>
                      <a:pt x="1" y="739"/>
                    </a:cubicBezTo>
                    <a:cubicBezTo>
                      <a:pt x="1" y="1144"/>
                      <a:pt x="334" y="1477"/>
                      <a:pt x="739" y="1477"/>
                    </a:cubicBezTo>
                    <a:cubicBezTo>
                      <a:pt x="1155" y="1477"/>
                      <a:pt x="1489" y="1144"/>
                      <a:pt x="1489" y="739"/>
                    </a:cubicBezTo>
                    <a:cubicBezTo>
                      <a:pt x="1489" y="334"/>
                      <a:pt x="1155" y="1"/>
                      <a:pt x="7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44"/>
              <p:cNvSpPr/>
              <p:nvPr/>
            </p:nvSpPr>
            <p:spPr>
              <a:xfrm>
                <a:off x="808425" y="1348200"/>
                <a:ext cx="127725" cy="36950"/>
              </a:xfrm>
              <a:custGeom>
                <a:avLst/>
                <a:gdLst/>
                <a:ahLst/>
                <a:cxnLst/>
                <a:rect l="l" t="t" r="r" b="b"/>
                <a:pathLst>
                  <a:path w="5109" h="1478" extrusionOk="0">
                    <a:moveTo>
                      <a:pt x="0" y="1"/>
                    </a:moveTo>
                    <a:lnTo>
                      <a:pt x="0" y="1477"/>
                    </a:lnTo>
                    <a:lnTo>
                      <a:pt x="5108" y="1477"/>
                    </a:lnTo>
                    <a:lnTo>
                      <a:pt x="510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44"/>
              <p:cNvSpPr/>
              <p:nvPr/>
            </p:nvSpPr>
            <p:spPr>
              <a:xfrm>
                <a:off x="907250" y="1665800"/>
                <a:ext cx="4825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2204" extrusionOk="0">
                    <a:moveTo>
                      <a:pt x="965" y="1"/>
                    </a:moveTo>
                    <a:cubicBezTo>
                      <a:pt x="429" y="1"/>
                      <a:pt x="0" y="441"/>
                      <a:pt x="0" y="977"/>
                    </a:cubicBezTo>
                    <a:lnTo>
                      <a:pt x="0" y="1239"/>
                    </a:lnTo>
                    <a:cubicBezTo>
                      <a:pt x="0" y="1775"/>
                      <a:pt x="429" y="2204"/>
                      <a:pt x="965" y="2204"/>
                    </a:cubicBezTo>
                    <a:cubicBezTo>
                      <a:pt x="1500" y="2204"/>
                      <a:pt x="1929" y="1775"/>
                      <a:pt x="1929" y="1239"/>
                    </a:cubicBezTo>
                    <a:lnTo>
                      <a:pt x="1929" y="977"/>
                    </a:lnTo>
                    <a:cubicBezTo>
                      <a:pt x="1929" y="441"/>
                      <a:pt x="1500" y="1"/>
                      <a:pt x="9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44"/>
              <p:cNvSpPr/>
              <p:nvPr/>
            </p:nvSpPr>
            <p:spPr>
              <a:xfrm>
                <a:off x="717625" y="1665800"/>
                <a:ext cx="4855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1942" h="2204" extrusionOk="0">
                    <a:moveTo>
                      <a:pt x="977" y="1"/>
                    </a:moveTo>
                    <a:cubicBezTo>
                      <a:pt x="442" y="1"/>
                      <a:pt x="1" y="441"/>
                      <a:pt x="1" y="977"/>
                    </a:cubicBezTo>
                    <a:lnTo>
                      <a:pt x="1" y="1239"/>
                    </a:lnTo>
                    <a:cubicBezTo>
                      <a:pt x="1" y="1775"/>
                      <a:pt x="442" y="2204"/>
                      <a:pt x="977" y="2204"/>
                    </a:cubicBezTo>
                    <a:cubicBezTo>
                      <a:pt x="1513" y="2204"/>
                      <a:pt x="1942" y="1775"/>
                      <a:pt x="1942" y="1239"/>
                    </a:cubicBezTo>
                    <a:lnTo>
                      <a:pt x="1942" y="977"/>
                    </a:lnTo>
                    <a:cubicBezTo>
                      <a:pt x="1942" y="441"/>
                      <a:pt x="1513" y="1"/>
                      <a:pt x="9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44"/>
              <p:cNvSpPr/>
              <p:nvPr/>
            </p:nvSpPr>
            <p:spPr>
              <a:xfrm>
                <a:off x="659600" y="1695575"/>
                <a:ext cx="116100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4644" h="1430" extrusionOk="0">
                    <a:moveTo>
                      <a:pt x="0" y="1"/>
                    </a:moveTo>
                    <a:lnTo>
                      <a:pt x="0" y="1429"/>
                    </a:lnTo>
                    <a:lnTo>
                      <a:pt x="4644" y="1429"/>
                    </a:lnTo>
                    <a:lnTo>
                      <a:pt x="464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44"/>
              <p:cNvSpPr/>
              <p:nvPr/>
            </p:nvSpPr>
            <p:spPr>
              <a:xfrm>
                <a:off x="898600" y="1695575"/>
                <a:ext cx="116125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1430" extrusionOk="0">
                    <a:moveTo>
                      <a:pt x="1" y="1"/>
                    </a:moveTo>
                    <a:lnTo>
                      <a:pt x="1" y="1429"/>
                    </a:lnTo>
                    <a:lnTo>
                      <a:pt x="4644" y="1429"/>
                    </a:lnTo>
                    <a:lnTo>
                      <a:pt x="464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44"/>
              <p:cNvSpPr/>
              <p:nvPr/>
            </p:nvSpPr>
            <p:spPr>
              <a:xfrm>
                <a:off x="556300" y="1549725"/>
                <a:ext cx="109875" cy="92900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3716" extrusionOk="0">
                    <a:moveTo>
                      <a:pt x="2192" y="1"/>
                    </a:moveTo>
                    <a:cubicBezTo>
                      <a:pt x="989" y="1"/>
                      <a:pt x="1" y="989"/>
                      <a:pt x="1" y="2191"/>
                    </a:cubicBezTo>
                    <a:lnTo>
                      <a:pt x="1" y="3703"/>
                    </a:lnTo>
                    <a:lnTo>
                      <a:pt x="1168" y="3703"/>
                    </a:lnTo>
                    <a:lnTo>
                      <a:pt x="1168" y="2191"/>
                    </a:lnTo>
                    <a:cubicBezTo>
                      <a:pt x="1168" y="1632"/>
                      <a:pt x="1632" y="1167"/>
                      <a:pt x="2192" y="1167"/>
                    </a:cubicBezTo>
                    <a:cubicBezTo>
                      <a:pt x="2763" y="1167"/>
                      <a:pt x="3227" y="1632"/>
                      <a:pt x="3227" y="2191"/>
                    </a:cubicBezTo>
                    <a:lnTo>
                      <a:pt x="3227" y="3715"/>
                    </a:lnTo>
                    <a:lnTo>
                      <a:pt x="4394" y="3715"/>
                    </a:lnTo>
                    <a:lnTo>
                      <a:pt x="4394" y="2191"/>
                    </a:lnTo>
                    <a:cubicBezTo>
                      <a:pt x="4394" y="989"/>
                      <a:pt x="3406" y="1"/>
                      <a:pt x="21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44"/>
              <p:cNvSpPr/>
              <p:nvPr/>
            </p:nvSpPr>
            <p:spPr>
              <a:xfrm>
                <a:off x="1006950" y="1549725"/>
                <a:ext cx="109575" cy="92900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3716" extrusionOk="0">
                    <a:moveTo>
                      <a:pt x="2192" y="1"/>
                    </a:moveTo>
                    <a:cubicBezTo>
                      <a:pt x="977" y="1"/>
                      <a:pt x="1" y="989"/>
                      <a:pt x="1" y="2191"/>
                    </a:cubicBezTo>
                    <a:lnTo>
                      <a:pt x="1" y="3703"/>
                    </a:lnTo>
                    <a:lnTo>
                      <a:pt x="1168" y="3703"/>
                    </a:lnTo>
                    <a:lnTo>
                      <a:pt x="1168" y="2191"/>
                    </a:lnTo>
                    <a:cubicBezTo>
                      <a:pt x="1168" y="1632"/>
                      <a:pt x="1632" y="1167"/>
                      <a:pt x="2192" y="1167"/>
                    </a:cubicBezTo>
                    <a:cubicBezTo>
                      <a:pt x="2763" y="1167"/>
                      <a:pt x="3216" y="1632"/>
                      <a:pt x="3216" y="2191"/>
                    </a:cubicBezTo>
                    <a:lnTo>
                      <a:pt x="3216" y="3715"/>
                    </a:lnTo>
                    <a:lnTo>
                      <a:pt x="4382" y="3715"/>
                    </a:lnTo>
                    <a:lnTo>
                      <a:pt x="4382" y="2191"/>
                    </a:lnTo>
                    <a:cubicBezTo>
                      <a:pt x="4382" y="989"/>
                      <a:pt x="3406" y="1"/>
                      <a:pt x="21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12" name="Google Shape;2512;p44"/>
          <p:cNvGrpSpPr/>
          <p:nvPr/>
        </p:nvGrpSpPr>
        <p:grpSpPr>
          <a:xfrm>
            <a:off x="6692516" y="505713"/>
            <a:ext cx="234762" cy="218290"/>
            <a:chOff x="8652775" y="883650"/>
            <a:chExt cx="38125" cy="35450"/>
          </a:xfrm>
        </p:grpSpPr>
        <p:sp>
          <p:nvSpPr>
            <p:cNvPr id="2513" name="Google Shape;2513;p44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44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44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44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9183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7" name="Google Shape;2307;p44"/>
          <p:cNvSpPr txBox="1">
            <a:spLocks noGrp="1"/>
          </p:cNvSpPr>
          <p:nvPr>
            <p:ph type="title"/>
          </p:nvPr>
        </p:nvSpPr>
        <p:spPr>
          <a:xfrm>
            <a:off x="1942026" y="868384"/>
            <a:ext cx="5262047" cy="7353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dirty="0" err="1">
                <a:solidFill>
                  <a:srgbClr val="FFFFFF"/>
                </a:solidFill>
                <a:effectLst/>
                <a:latin typeface="-apple-system"/>
              </a:rPr>
              <a:t>Mã</a:t>
            </a:r>
            <a:r>
              <a:rPr lang="en-US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sz="2400" b="1" i="0" dirty="0" err="1">
                <a:solidFill>
                  <a:srgbClr val="FFFFFF"/>
                </a:solidFill>
                <a:effectLst/>
                <a:latin typeface="-apple-system"/>
              </a:rPr>
              <a:t>giả</a:t>
            </a:r>
            <a:r>
              <a:rPr lang="en-US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sz="2400" b="1" i="0" dirty="0" err="1">
                <a:solidFill>
                  <a:srgbClr val="FFFFFF"/>
                </a:solidFill>
                <a:effectLst/>
                <a:latin typeface="-apple-system"/>
              </a:rPr>
              <a:t>thuật</a:t>
            </a:r>
            <a:r>
              <a:rPr lang="en-US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sz="2400" b="1" i="0" dirty="0" err="1">
                <a:solidFill>
                  <a:srgbClr val="FFFFFF"/>
                </a:solidFill>
                <a:effectLst/>
                <a:latin typeface="-apple-system"/>
              </a:rPr>
              <a:t>toán</a:t>
            </a:r>
            <a:r>
              <a:rPr lang="en-US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vi-VN" sz="2400" b="1" i="0" dirty="0" err="1">
                <a:solidFill>
                  <a:srgbClr val="FFFFFF"/>
                </a:solidFill>
                <a:effectLst/>
                <a:latin typeface="-apple-system"/>
              </a:rPr>
              <a:t>Gradient</a:t>
            </a:r>
            <a:r>
              <a:rPr lang="vi-VN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vi-VN" sz="2400" b="1" i="0" dirty="0" err="1">
                <a:solidFill>
                  <a:srgbClr val="FFFFFF"/>
                </a:solidFill>
                <a:effectLst/>
                <a:latin typeface="-apple-system"/>
              </a:rPr>
              <a:t>Boosting</a:t>
            </a:r>
            <a:endParaRPr sz="2400" dirty="0"/>
          </a:p>
        </p:txBody>
      </p:sp>
      <p:grpSp>
        <p:nvGrpSpPr>
          <p:cNvPr id="2309" name="Google Shape;2309;p44"/>
          <p:cNvGrpSpPr/>
          <p:nvPr/>
        </p:nvGrpSpPr>
        <p:grpSpPr>
          <a:xfrm rot="866130">
            <a:off x="249590" y="-264931"/>
            <a:ext cx="1498719" cy="2192273"/>
            <a:chOff x="1463275" y="2373500"/>
            <a:chExt cx="484900" cy="711125"/>
          </a:xfrm>
        </p:grpSpPr>
        <p:sp>
          <p:nvSpPr>
            <p:cNvPr id="2310" name="Google Shape;2310;p44"/>
            <p:cNvSpPr/>
            <p:nvPr/>
          </p:nvSpPr>
          <p:spPr>
            <a:xfrm>
              <a:off x="1463275" y="2373650"/>
              <a:ext cx="484300" cy="710825"/>
            </a:xfrm>
            <a:custGeom>
              <a:avLst/>
              <a:gdLst/>
              <a:ahLst/>
              <a:cxnLst/>
              <a:rect l="l" t="t" r="r" b="b"/>
              <a:pathLst>
                <a:path w="19372" h="28433" extrusionOk="0">
                  <a:moveTo>
                    <a:pt x="9049" y="0"/>
                  </a:moveTo>
                  <a:cubicBezTo>
                    <a:pt x="8263" y="0"/>
                    <a:pt x="7632" y="631"/>
                    <a:pt x="7632" y="1405"/>
                  </a:cubicBezTo>
                  <a:lnTo>
                    <a:pt x="7632" y="1417"/>
                  </a:lnTo>
                  <a:cubicBezTo>
                    <a:pt x="5596" y="2215"/>
                    <a:pt x="4155" y="4191"/>
                    <a:pt x="4155" y="6501"/>
                  </a:cubicBezTo>
                  <a:lnTo>
                    <a:pt x="4155" y="9870"/>
                  </a:lnTo>
                  <a:cubicBezTo>
                    <a:pt x="3763" y="10025"/>
                    <a:pt x="3489" y="10406"/>
                    <a:pt x="3489" y="10847"/>
                  </a:cubicBezTo>
                  <a:lnTo>
                    <a:pt x="3489" y="11156"/>
                  </a:lnTo>
                  <a:cubicBezTo>
                    <a:pt x="3298" y="11299"/>
                    <a:pt x="3120" y="11454"/>
                    <a:pt x="2953" y="11621"/>
                  </a:cubicBezTo>
                  <a:cubicBezTo>
                    <a:pt x="2786" y="11799"/>
                    <a:pt x="2631" y="11978"/>
                    <a:pt x="2477" y="12156"/>
                  </a:cubicBezTo>
                  <a:cubicBezTo>
                    <a:pt x="2143" y="12597"/>
                    <a:pt x="1869" y="13061"/>
                    <a:pt x="1655" y="13549"/>
                  </a:cubicBezTo>
                  <a:cubicBezTo>
                    <a:pt x="1441" y="14038"/>
                    <a:pt x="1286" y="14561"/>
                    <a:pt x="1167" y="15097"/>
                  </a:cubicBezTo>
                  <a:cubicBezTo>
                    <a:pt x="1048" y="15681"/>
                    <a:pt x="976" y="16276"/>
                    <a:pt x="941" y="16871"/>
                  </a:cubicBezTo>
                  <a:cubicBezTo>
                    <a:pt x="905" y="17324"/>
                    <a:pt x="893" y="17764"/>
                    <a:pt x="881" y="18217"/>
                  </a:cubicBezTo>
                  <a:cubicBezTo>
                    <a:pt x="0" y="18669"/>
                    <a:pt x="0" y="20264"/>
                    <a:pt x="0" y="20943"/>
                  </a:cubicBezTo>
                  <a:lnTo>
                    <a:pt x="2834" y="20943"/>
                  </a:lnTo>
                  <a:cubicBezTo>
                    <a:pt x="2834" y="20264"/>
                    <a:pt x="2917" y="18645"/>
                    <a:pt x="1953" y="18205"/>
                  </a:cubicBezTo>
                  <a:cubicBezTo>
                    <a:pt x="1965" y="17800"/>
                    <a:pt x="1977" y="17383"/>
                    <a:pt x="2000" y="16978"/>
                  </a:cubicBezTo>
                  <a:cubicBezTo>
                    <a:pt x="2036" y="16454"/>
                    <a:pt x="2096" y="15943"/>
                    <a:pt x="2191" y="15442"/>
                  </a:cubicBezTo>
                  <a:cubicBezTo>
                    <a:pt x="2298" y="14919"/>
                    <a:pt x="2453" y="14419"/>
                    <a:pt x="2667" y="13930"/>
                  </a:cubicBezTo>
                  <a:cubicBezTo>
                    <a:pt x="2846" y="13537"/>
                    <a:pt x="3072" y="13156"/>
                    <a:pt x="3346" y="12799"/>
                  </a:cubicBezTo>
                  <a:cubicBezTo>
                    <a:pt x="3393" y="12752"/>
                    <a:pt x="3441" y="12692"/>
                    <a:pt x="3489" y="12644"/>
                  </a:cubicBezTo>
                  <a:lnTo>
                    <a:pt x="3489" y="12692"/>
                  </a:lnTo>
                  <a:cubicBezTo>
                    <a:pt x="3489" y="12942"/>
                    <a:pt x="3572" y="13168"/>
                    <a:pt x="3727" y="13347"/>
                  </a:cubicBezTo>
                  <a:lnTo>
                    <a:pt x="3727" y="14359"/>
                  </a:lnTo>
                  <a:lnTo>
                    <a:pt x="4155" y="14359"/>
                  </a:lnTo>
                  <a:lnTo>
                    <a:pt x="4155" y="19169"/>
                  </a:lnTo>
                  <a:lnTo>
                    <a:pt x="3727" y="19169"/>
                  </a:lnTo>
                  <a:lnTo>
                    <a:pt x="3727" y="20193"/>
                  </a:lnTo>
                  <a:lnTo>
                    <a:pt x="8954" y="20193"/>
                  </a:lnTo>
                  <a:lnTo>
                    <a:pt x="8954" y="20205"/>
                  </a:lnTo>
                  <a:lnTo>
                    <a:pt x="8954" y="20943"/>
                  </a:lnTo>
                  <a:lnTo>
                    <a:pt x="8954" y="21562"/>
                  </a:lnTo>
                  <a:lnTo>
                    <a:pt x="8954" y="22300"/>
                  </a:lnTo>
                  <a:lnTo>
                    <a:pt x="8954" y="22931"/>
                  </a:lnTo>
                  <a:lnTo>
                    <a:pt x="8954" y="23670"/>
                  </a:lnTo>
                  <a:lnTo>
                    <a:pt x="7823" y="23670"/>
                  </a:lnTo>
                  <a:cubicBezTo>
                    <a:pt x="7573" y="23670"/>
                    <a:pt x="7382" y="23908"/>
                    <a:pt x="7382" y="24194"/>
                  </a:cubicBezTo>
                  <a:cubicBezTo>
                    <a:pt x="7382" y="24491"/>
                    <a:pt x="7573" y="24717"/>
                    <a:pt x="7823" y="24717"/>
                  </a:cubicBezTo>
                  <a:lnTo>
                    <a:pt x="8418" y="24717"/>
                  </a:lnTo>
                  <a:lnTo>
                    <a:pt x="8418" y="28432"/>
                  </a:lnTo>
                  <a:lnTo>
                    <a:pt x="10894" y="28432"/>
                  </a:lnTo>
                  <a:lnTo>
                    <a:pt x="10894" y="24729"/>
                  </a:lnTo>
                  <a:lnTo>
                    <a:pt x="11490" y="24729"/>
                  </a:lnTo>
                  <a:cubicBezTo>
                    <a:pt x="11728" y="24729"/>
                    <a:pt x="11930" y="24491"/>
                    <a:pt x="11930" y="24194"/>
                  </a:cubicBezTo>
                  <a:cubicBezTo>
                    <a:pt x="11930" y="23908"/>
                    <a:pt x="11728" y="23670"/>
                    <a:pt x="11490" y="23670"/>
                  </a:cubicBezTo>
                  <a:lnTo>
                    <a:pt x="10370" y="23670"/>
                  </a:lnTo>
                  <a:lnTo>
                    <a:pt x="10370" y="22931"/>
                  </a:lnTo>
                  <a:lnTo>
                    <a:pt x="10370" y="22312"/>
                  </a:lnTo>
                  <a:lnTo>
                    <a:pt x="10370" y="21574"/>
                  </a:lnTo>
                  <a:lnTo>
                    <a:pt x="10370" y="20943"/>
                  </a:lnTo>
                  <a:lnTo>
                    <a:pt x="10370" y="20205"/>
                  </a:lnTo>
                  <a:lnTo>
                    <a:pt x="10370" y="20193"/>
                  </a:lnTo>
                  <a:lnTo>
                    <a:pt x="15597" y="20193"/>
                  </a:lnTo>
                  <a:lnTo>
                    <a:pt x="15597" y="19169"/>
                  </a:lnTo>
                  <a:lnTo>
                    <a:pt x="15097" y="19169"/>
                  </a:lnTo>
                  <a:lnTo>
                    <a:pt x="15097" y="14371"/>
                  </a:lnTo>
                  <a:lnTo>
                    <a:pt x="15597" y="14371"/>
                  </a:lnTo>
                  <a:lnTo>
                    <a:pt x="15597" y="13335"/>
                  </a:lnTo>
                  <a:lnTo>
                    <a:pt x="15550" y="13335"/>
                  </a:lnTo>
                  <a:cubicBezTo>
                    <a:pt x="15693" y="13168"/>
                    <a:pt x="15776" y="12942"/>
                    <a:pt x="15776" y="12692"/>
                  </a:cubicBezTo>
                  <a:lnTo>
                    <a:pt x="15776" y="12573"/>
                  </a:lnTo>
                  <a:cubicBezTo>
                    <a:pt x="15835" y="12644"/>
                    <a:pt x="15907" y="12728"/>
                    <a:pt x="15966" y="12799"/>
                  </a:cubicBezTo>
                  <a:cubicBezTo>
                    <a:pt x="16252" y="13156"/>
                    <a:pt x="16478" y="13526"/>
                    <a:pt x="16657" y="13930"/>
                  </a:cubicBezTo>
                  <a:cubicBezTo>
                    <a:pt x="16871" y="14407"/>
                    <a:pt x="17026" y="14919"/>
                    <a:pt x="17121" y="15442"/>
                  </a:cubicBezTo>
                  <a:cubicBezTo>
                    <a:pt x="17228" y="15943"/>
                    <a:pt x="17276" y="16454"/>
                    <a:pt x="17312" y="16978"/>
                  </a:cubicBezTo>
                  <a:cubicBezTo>
                    <a:pt x="17336" y="17383"/>
                    <a:pt x="17348" y="17800"/>
                    <a:pt x="17348" y="18217"/>
                  </a:cubicBezTo>
                  <a:cubicBezTo>
                    <a:pt x="16443" y="18657"/>
                    <a:pt x="16443" y="20264"/>
                    <a:pt x="16443" y="20943"/>
                  </a:cubicBezTo>
                  <a:lnTo>
                    <a:pt x="19288" y="20943"/>
                  </a:lnTo>
                  <a:cubicBezTo>
                    <a:pt x="19288" y="20264"/>
                    <a:pt x="19372" y="18657"/>
                    <a:pt x="18419" y="18217"/>
                  </a:cubicBezTo>
                  <a:cubicBezTo>
                    <a:pt x="18419" y="17764"/>
                    <a:pt x="18395" y="17312"/>
                    <a:pt x="18371" y="16871"/>
                  </a:cubicBezTo>
                  <a:cubicBezTo>
                    <a:pt x="18324" y="16264"/>
                    <a:pt x="18252" y="15681"/>
                    <a:pt x="18121" y="15097"/>
                  </a:cubicBezTo>
                  <a:cubicBezTo>
                    <a:pt x="18014" y="14573"/>
                    <a:pt x="17848" y="14049"/>
                    <a:pt x="17633" y="13549"/>
                  </a:cubicBezTo>
                  <a:cubicBezTo>
                    <a:pt x="17419" y="13073"/>
                    <a:pt x="17157" y="12609"/>
                    <a:pt x="16824" y="12168"/>
                  </a:cubicBezTo>
                  <a:cubicBezTo>
                    <a:pt x="16681" y="11978"/>
                    <a:pt x="16526" y="11799"/>
                    <a:pt x="16359" y="11621"/>
                  </a:cubicBezTo>
                  <a:cubicBezTo>
                    <a:pt x="16169" y="11430"/>
                    <a:pt x="15978" y="11251"/>
                    <a:pt x="15776" y="11097"/>
                  </a:cubicBezTo>
                  <a:lnTo>
                    <a:pt x="15776" y="10847"/>
                  </a:lnTo>
                  <a:cubicBezTo>
                    <a:pt x="15776" y="10394"/>
                    <a:pt x="15502" y="10025"/>
                    <a:pt x="15109" y="9870"/>
                  </a:cubicBezTo>
                  <a:lnTo>
                    <a:pt x="15109" y="6501"/>
                  </a:lnTo>
                  <a:cubicBezTo>
                    <a:pt x="15109" y="4132"/>
                    <a:pt x="13597" y="2119"/>
                    <a:pt x="11490" y="1357"/>
                  </a:cubicBezTo>
                  <a:cubicBezTo>
                    <a:pt x="11454" y="595"/>
                    <a:pt x="10835" y="0"/>
                    <a:pt x="10073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11" name="Google Shape;2311;p44"/>
            <p:cNvGrpSpPr/>
            <p:nvPr/>
          </p:nvGrpSpPr>
          <p:grpSpPr>
            <a:xfrm>
              <a:off x="1463275" y="2373500"/>
              <a:ext cx="484900" cy="711125"/>
              <a:chOff x="1463275" y="1021100"/>
              <a:chExt cx="484900" cy="711125"/>
            </a:xfrm>
          </p:grpSpPr>
          <p:sp>
            <p:nvSpPr>
              <p:cNvPr id="2312" name="Google Shape;2312;p44"/>
              <p:cNvSpPr/>
              <p:nvPr/>
            </p:nvSpPr>
            <p:spPr>
              <a:xfrm>
                <a:off x="1654075" y="1021100"/>
                <a:ext cx="96450" cy="70850"/>
              </a:xfrm>
              <a:custGeom>
                <a:avLst/>
                <a:gdLst/>
                <a:ahLst/>
                <a:cxnLst/>
                <a:rect l="l" t="t" r="r" b="b"/>
                <a:pathLst>
                  <a:path w="3858" h="2834" extrusionOk="0">
                    <a:moveTo>
                      <a:pt x="1417" y="0"/>
                    </a:moveTo>
                    <a:cubicBezTo>
                      <a:pt x="631" y="0"/>
                      <a:pt x="0" y="643"/>
                      <a:pt x="0" y="1417"/>
                    </a:cubicBezTo>
                    <a:cubicBezTo>
                      <a:pt x="0" y="2203"/>
                      <a:pt x="631" y="2834"/>
                      <a:pt x="1417" y="2834"/>
                    </a:cubicBezTo>
                    <a:lnTo>
                      <a:pt x="2441" y="2834"/>
                    </a:lnTo>
                    <a:cubicBezTo>
                      <a:pt x="3227" y="2834"/>
                      <a:pt x="3858" y="2203"/>
                      <a:pt x="3858" y="1417"/>
                    </a:cubicBezTo>
                    <a:cubicBezTo>
                      <a:pt x="3858" y="643"/>
                      <a:pt x="3227" y="12"/>
                      <a:pt x="24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44"/>
              <p:cNvSpPr/>
              <p:nvPr/>
            </p:nvSpPr>
            <p:spPr>
              <a:xfrm>
                <a:off x="1687100" y="1476800"/>
                <a:ext cx="35450" cy="1539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156" extrusionOk="0">
                    <a:moveTo>
                      <a:pt x="1" y="0"/>
                    </a:moveTo>
                    <a:lnTo>
                      <a:pt x="1" y="6156"/>
                    </a:lnTo>
                    <a:lnTo>
                      <a:pt x="1417" y="6156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44"/>
              <p:cNvSpPr/>
              <p:nvPr/>
            </p:nvSpPr>
            <p:spPr>
              <a:xfrm>
                <a:off x="1687100" y="1476800"/>
                <a:ext cx="354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32" extrusionOk="0">
                    <a:moveTo>
                      <a:pt x="1" y="0"/>
                    </a:moveTo>
                    <a:lnTo>
                      <a:pt x="1" y="632"/>
                    </a:lnTo>
                    <a:lnTo>
                      <a:pt x="1417" y="632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44"/>
              <p:cNvSpPr/>
              <p:nvPr/>
            </p:nvSpPr>
            <p:spPr>
              <a:xfrm>
                <a:off x="1687100" y="1511025"/>
                <a:ext cx="3545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20" extrusionOk="0">
                    <a:moveTo>
                      <a:pt x="1" y="1"/>
                    </a:moveTo>
                    <a:lnTo>
                      <a:pt x="1" y="620"/>
                    </a:lnTo>
                    <a:lnTo>
                      <a:pt x="1417" y="620"/>
                    </a:lnTo>
                    <a:lnTo>
                      <a:pt x="1417" y="1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44"/>
              <p:cNvSpPr/>
              <p:nvPr/>
            </p:nvSpPr>
            <p:spPr>
              <a:xfrm>
                <a:off x="1687100" y="1544975"/>
                <a:ext cx="354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32" extrusionOk="0">
                    <a:moveTo>
                      <a:pt x="1" y="0"/>
                    </a:moveTo>
                    <a:lnTo>
                      <a:pt x="1" y="631"/>
                    </a:lnTo>
                    <a:lnTo>
                      <a:pt x="1417" y="631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44"/>
              <p:cNvSpPr/>
              <p:nvPr/>
            </p:nvSpPr>
            <p:spPr>
              <a:xfrm>
                <a:off x="1687100" y="1578900"/>
                <a:ext cx="354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32" extrusionOk="0">
                    <a:moveTo>
                      <a:pt x="1" y="0"/>
                    </a:moveTo>
                    <a:lnTo>
                      <a:pt x="1" y="631"/>
                    </a:lnTo>
                    <a:lnTo>
                      <a:pt x="1417" y="631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44"/>
              <p:cNvSpPr/>
              <p:nvPr/>
            </p:nvSpPr>
            <p:spPr>
              <a:xfrm>
                <a:off x="1687100" y="1613125"/>
                <a:ext cx="3545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20" extrusionOk="0">
                    <a:moveTo>
                      <a:pt x="1" y="1"/>
                    </a:moveTo>
                    <a:lnTo>
                      <a:pt x="1" y="620"/>
                    </a:lnTo>
                    <a:lnTo>
                      <a:pt x="1417" y="620"/>
                    </a:lnTo>
                    <a:lnTo>
                      <a:pt x="1417" y="1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44"/>
              <p:cNvSpPr/>
              <p:nvPr/>
            </p:nvSpPr>
            <p:spPr>
              <a:xfrm>
                <a:off x="1673700" y="1619675"/>
                <a:ext cx="61950" cy="112550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4502" extrusionOk="0">
                    <a:moveTo>
                      <a:pt x="1" y="0"/>
                    </a:moveTo>
                    <a:lnTo>
                      <a:pt x="1" y="4501"/>
                    </a:lnTo>
                    <a:lnTo>
                      <a:pt x="2477" y="4501"/>
                    </a:lnTo>
                    <a:lnTo>
                      <a:pt x="24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44"/>
              <p:cNvSpPr/>
              <p:nvPr/>
            </p:nvSpPr>
            <p:spPr>
              <a:xfrm>
                <a:off x="1647825" y="1613125"/>
                <a:ext cx="113725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4549" h="1061" extrusionOk="0">
                    <a:moveTo>
                      <a:pt x="441" y="1"/>
                    </a:moveTo>
                    <a:cubicBezTo>
                      <a:pt x="202" y="1"/>
                      <a:pt x="0" y="239"/>
                      <a:pt x="0" y="524"/>
                    </a:cubicBezTo>
                    <a:cubicBezTo>
                      <a:pt x="0" y="822"/>
                      <a:pt x="202" y="1060"/>
                      <a:pt x="441" y="1060"/>
                    </a:cubicBezTo>
                    <a:lnTo>
                      <a:pt x="4108" y="1060"/>
                    </a:lnTo>
                    <a:cubicBezTo>
                      <a:pt x="4358" y="1060"/>
                      <a:pt x="4548" y="822"/>
                      <a:pt x="4548" y="524"/>
                    </a:cubicBezTo>
                    <a:cubicBezTo>
                      <a:pt x="4548" y="239"/>
                      <a:pt x="4358" y="1"/>
                      <a:pt x="410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44"/>
              <p:cNvSpPr/>
              <p:nvPr/>
            </p:nvSpPr>
            <p:spPr>
              <a:xfrm>
                <a:off x="1704675" y="1256500"/>
                <a:ext cx="152700" cy="64650"/>
              </a:xfrm>
              <a:custGeom>
                <a:avLst/>
                <a:gdLst/>
                <a:ahLst/>
                <a:cxnLst/>
                <a:rect l="l" t="t" r="r" b="b"/>
                <a:pathLst>
                  <a:path w="6108" h="2586" extrusionOk="0">
                    <a:moveTo>
                      <a:pt x="201" y="1"/>
                    </a:moveTo>
                    <a:cubicBezTo>
                      <a:pt x="134" y="1"/>
                      <a:pt x="67" y="1"/>
                      <a:pt x="0" y="2"/>
                    </a:cubicBezTo>
                    <a:cubicBezTo>
                      <a:pt x="131" y="2"/>
                      <a:pt x="262" y="2"/>
                      <a:pt x="393" y="14"/>
                    </a:cubicBezTo>
                    <a:cubicBezTo>
                      <a:pt x="1048" y="26"/>
                      <a:pt x="1084" y="990"/>
                      <a:pt x="500" y="1073"/>
                    </a:cubicBezTo>
                    <a:cubicBezTo>
                      <a:pt x="2298" y="1109"/>
                      <a:pt x="4096" y="1443"/>
                      <a:pt x="5513" y="2586"/>
                    </a:cubicBezTo>
                    <a:lnTo>
                      <a:pt x="6108" y="1681"/>
                    </a:lnTo>
                    <a:cubicBezTo>
                      <a:pt x="4470" y="366"/>
                      <a:pt x="2274" y="1"/>
                      <a:pt x="201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44"/>
              <p:cNvSpPr/>
              <p:nvPr/>
            </p:nvSpPr>
            <p:spPr>
              <a:xfrm>
                <a:off x="1842475" y="1298500"/>
                <a:ext cx="41100" cy="42900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1716" extrusionOk="0">
                    <a:moveTo>
                      <a:pt x="596" y="1"/>
                    </a:moveTo>
                    <a:lnTo>
                      <a:pt x="1" y="906"/>
                    </a:lnTo>
                    <a:cubicBezTo>
                      <a:pt x="144" y="1025"/>
                      <a:pt x="286" y="1156"/>
                      <a:pt x="429" y="1298"/>
                    </a:cubicBezTo>
                    <a:cubicBezTo>
                      <a:pt x="560" y="1429"/>
                      <a:pt x="691" y="1572"/>
                      <a:pt x="798" y="1715"/>
                    </a:cubicBezTo>
                    <a:lnTo>
                      <a:pt x="1644" y="1084"/>
                    </a:lnTo>
                    <a:cubicBezTo>
                      <a:pt x="1513" y="894"/>
                      <a:pt x="1358" y="715"/>
                      <a:pt x="1191" y="536"/>
                    </a:cubicBezTo>
                    <a:cubicBezTo>
                      <a:pt x="1001" y="346"/>
                      <a:pt x="798" y="167"/>
                      <a:pt x="5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44"/>
              <p:cNvSpPr/>
              <p:nvPr/>
            </p:nvSpPr>
            <p:spPr>
              <a:xfrm>
                <a:off x="1862425" y="1325600"/>
                <a:ext cx="41700" cy="43775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751" extrusionOk="0">
                    <a:moveTo>
                      <a:pt x="846" y="0"/>
                    </a:moveTo>
                    <a:lnTo>
                      <a:pt x="0" y="631"/>
                    </a:lnTo>
                    <a:cubicBezTo>
                      <a:pt x="286" y="988"/>
                      <a:pt x="512" y="1357"/>
                      <a:pt x="691" y="1750"/>
                    </a:cubicBezTo>
                    <a:lnTo>
                      <a:pt x="1667" y="1381"/>
                    </a:lnTo>
                    <a:cubicBezTo>
                      <a:pt x="1453" y="905"/>
                      <a:pt x="1191" y="441"/>
                      <a:pt x="8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44"/>
              <p:cNvSpPr/>
              <p:nvPr/>
            </p:nvSpPr>
            <p:spPr>
              <a:xfrm>
                <a:off x="1692175" y="1283325"/>
                <a:ext cx="125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3" extrusionOk="0">
                    <a:moveTo>
                      <a:pt x="0" y="0"/>
                    </a:moveTo>
                    <a:cubicBezTo>
                      <a:pt x="36" y="12"/>
                      <a:pt x="71" y="12"/>
                      <a:pt x="107" y="12"/>
                    </a:cubicBezTo>
                    <a:cubicBezTo>
                      <a:pt x="238" y="0"/>
                      <a:pt x="369" y="0"/>
                      <a:pt x="500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325;p44"/>
              <p:cNvSpPr/>
              <p:nvPr/>
            </p:nvSpPr>
            <p:spPr>
              <a:xfrm>
                <a:off x="1879675" y="1360125"/>
                <a:ext cx="36650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882" extrusionOk="0">
                    <a:moveTo>
                      <a:pt x="977" y="0"/>
                    </a:moveTo>
                    <a:lnTo>
                      <a:pt x="1" y="369"/>
                    </a:lnTo>
                    <a:cubicBezTo>
                      <a:pt x="227" y="857"/>
                      <a:pt x="370" y="1369"/>
                      <a:pt x="477" y="1881"/>
                    </a:cubicBezTo>
                    <a:lnTo>
                      <a:pt x="1465" y="1548"/>
                    </a:lnTo>
                    <a:cubicBezTo>
                      <a:pt x="1358" y="1024"/>
                      <a:pt x="1204" y="500"/>
                      <a:pt x="9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326;p44"/>
              <p:cNvSpPr/>
              <p:nvPr/>
            </p:nvSpPr>
            <p:spPr>
              <a:xfrm>
                <a:off x="1897250" y="1486325"/>
                <a:ext cx="26800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1162" extrusionOk="0">
                    <a:moveTo>
                      <a:pt x="0" y="0"/>
                    </a:moveTo>
                    <a:lnTo>
                      <a:pt x="0" y="643"/>
                    </a:lnTo>
                    <a:cubicBezTo>
                      <a:pt x="0" y="989"/>
                      <a:pt x="268" y="1161"/>
                      <a:pt x="536" y="1161"/>
                    </a:cubicBezTo>
                    <a:cubicBezTo>
                      <a:pt x="804" y="1161"/>
                      <a:pt x="1072" y="989"/>
                      <a:pt x="1072" y="643"/>
                    </a:cubicBezTo>
                    <a:cubicBezTo>
                      <a:pt x="1072" y="429"/>
                      <a:pt x="1072" y="215"/>
                      <a:pt x="1072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44"/>
              <p:cNvSpPr/>
              <p:nvPr/>
            </p:nvSpPr>
            <p:spPr>
              <a:xfrm>
                <a:off x="1896350" y="1443175"/>
                <a:ext cx="277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108" h="1727" extrusionOk="0">
                    <a:moveTo>
                      <a:pt x="1048" y="0"/>
                    </a:moveTo>
                    <a:lnTo>
                      <a:pt x="1" y="107"/>
                    </a:lnTo>
                    <a:cubicBezTo>
                      <a:pt x="25" y="643"/>
                      <a:pt x="36" y="1191"/>
                      <a:pt x="36" y="1726"/>
                    </a:cubicBezTo>
                    <a:lnTo>
                      <a:pt x="1108" y="1726"/>
                    </a:lnTo>
                    <a:cubicBezTo>
                      <a:pt x="1096" y="1143"/>
                      <a:pt x="1084" y="572"/>
                      <a:pt x="10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" name="Google Shape;2328;p44"/>
              <p:cNvSpPr/>
              <p:nvPr/>
            </p:nvSpPr>
            <p:spPr>
              <a:xfrm>
                <a:off x="1891600" y="1398825"/>
                <a:ext cx="309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39" h="1882" extrusionOk="0">
                    <a:moveTo>
                      <a:pt x="988" y="0"/>
                    </a:moveTo>
                    <a:lnTo>
                      <a:pt x="0" y="345"/>
                    </a:lnTo>
                    <a:cubicBezTo>
                      <a:pt x="95" y="845"/>
                      <a:pt x="155" y="1357"/>
                      <a:pt x="191" y="1881"/>
                    </a:cubicBezTo>
                    <a:lnTo>
                      <a:pt x="1238" y="1774"/>
                    </a:lnTo>
                    <a:cubicBezTo>
                      <a:pt x="1191" y="1167"/>
                      <a:pt x="1119" y="583"/>
                      <a:pt x="9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" name="Google Shape;2329;p44"/>
              <p:cNvSpPr/>
              <p:nvPr/>
            </p:nvSpPr>
            <p:spPr>
              <a:xfrm>
                <a:off x="1486775" y="1398825"/>
                <a:ext cx="312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1882" extrusionOk="0">
                    <a:moveTo>
                      <a:pt x="239" y="0"/>
                    </a:moveTo>
                    <a:cubicBezTo>
                      <a:pt x="108" y="583"/>
                      <a:pt x="36" y="1179"/>
                      <a:pt x="1" y="1774"/>
                    </a:cubicBezTo>
                    <a:lnTo>
                      <a:pt x="1060" y="1881"/>
                    </a:lnTo>
                    <a:cubicBezTo>
                      <a:pt x="1096" y="1357"/>
                      <a:pt x="1156" y="845"/>
                      <a:pt x="1251" y="345"/>
                    </a:cubicBezTo>
                    <a:lnTo>
                      <a:pt x="23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44"/>
              <p:cNvSpPr/>
              <p:nvPr/>
            </p:nvSpPr>
            <p:spPr>
              <a:xfrm>
                <a:off x="1485300" y="1443175"/>
                <a:ext cx="280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1727" extrusionOk="0">
                    <a:moveTo>
                      <a:pt x="60" y="0"/>
                    </a:moveTo>
                    <a:cubicBezTo>
                      <a:pt x="24" y="572"/>
                      <a:pt x="12" y="1155"/>
                      <a:pt x="0" y="1726"/>
                    </a:cubicBezTo>
                    <a:lnTo>
                      <a:pt x="1072" y="1726"/>
                    </a:lnTo>
                    <a:cubicBezTo>
                      <a:pt x="1072" y="1179"/>
                      <a:pt x="1084" y="643"/>
                      <a:pt x="1119" y="107"/>
                    </a:cubicBez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44"/>
              <p:cNvSpPr/>
              <p:nvPr/>
            </p:nvSpPr>
            <p:spPr>
              <a:xfrm>
                <a:off x="1492725" y="1360125"/>
                <a:ext cx="37250" cy="47350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1894" extrusionOk="0">
                    <a:moveTo>
                      <a:pt x="477" y="0"/>
                    </a:moveTo>
                    <a:cubicBezTo>
                      <a:pt x="263" y="488"/>
                      <a:pt x="108" y="1012"/>
                      <a:pt x="1" y="1548"/>
                    </a:cubicBezTo>
                    <a:lnTo>
                      <a:pt x="1013" y="1893"/>
                    </a:lnTo>
                    <a:cubicBezTo>
                      <a:pt x="1120" y="1369"/>
                      <a:pt x="1275" y="869"/>
                      <a:pt x="1489" y="381"/>
                    </a:cubicBezTo>
                    <a:lnTo>
                      <a:pt x="47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44"/>
              <p:cNvSpPr/>
              <p:nvPr/>
            </p:nvSpPr>
            <p:spPr>
              <a:xfrm>
                <a:off x="1485300" y="1486325"/>
                <a:ext cx="26800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1162" extrusionOk="0">
                    <a:moveTo>
                      <a:pt x="0" y="0"/>
                    </a:moveTo>
                    <a:lnTo>
                      <a:pt x="0" y="643"/>
                    </a:lnTo>
                    <a:cubicBezTo>
                      <a:pt x="0" y="989"/>
                      <a:pt x="268" y="1161"/>
                      <a:pt x="536" y="1161"/>
                    </a:cubicBezTo>
                    <a:cubicBezTo>
                      <a:pt x="804" y="1161"/>
                      <a:pt x="1072" y="989"/>
                      <a:pt x="1072" y="643"/>
                    </a:cubicBezTo>
                    <a:lnTo>
                      <a:pt x="1072" y="0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44"/>
              <p:cNvSpPr/>
              <p:nvPr/>
            </p:nvSpPr>
            <p:spPr>
              <a:xfrm>
                <a:off x="1525475" y="1298800"/>
                <a:ext cx="41400" cy="42900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1716" extrusionOk="0">
                    <a:moveTo>
                      <a:pt x="1072" y="1"/>
                    </a:moveTo>
                    <a:cubicBezTo>
                      <a:pt x="858" y="167"/>
                      <a:pt x="655" y="334"/>
                      <a:pt x="465" y="524"/>
                    </a:cubicBezTo>
                    <a:cubicBezTo>
                      <a:pt x="298" y="703"/>
                      <a:pt x="143" y="882"/>
                      <a:pt x="1" y="1060"/>
                    </a:cubicBezTo>
                    <a:lnTo>
                      <a:pt x="870" y="1715"/>
                    </a:lnTo>
                    <a:cubicBezTo>
                      <a:pt x="977" y="1572"/>
                      <a:pt x="1096" y="1429"/>
                      <a:pt x="1227" y="1286"/>
                    </a:cubicBezTo>
                    <a:cubicBezTo>
                      <a:pt x="1370" y="1144"/>
                      <a:pt x="1513" y="1013"/>
                      <a:pt x="1656" y="894"/>
                    </a:cubicBezTo>
                    <a:lnTo>
                      <a:pt x="107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44"/>
              <p:cNvSpPr/>
              <p:nvPr/>
            </p:nvSpPr>
            <p:spPr>
              <a:xfrm>
                <a:off x="1704675" y="1283325"/>
                <a:ext cx="125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3" extrusionOk="0">
                    <a:moveTo>
                      <a:pt x="0" y="0"/>
                    </a:moveTo>
                    <a:cubicBezTo>
                      <a:pt x="131" y="0"/>
                      <a:pt x="274" y="0"/>
                      <a:pt x="393" y="12"/>
                    </a:cubicBezTo>
                    <a:cubicBezTo>
                      <a:pt x="429" y="12"/>
                      <a:pt x="464" y="12"/>
                      <a:pt x="500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44"/>
              <p:cNvSpPr/>
              <p:nvPr/>
            </p:nvSpPr>
            <p:spPr>
              <a:xfrm>
                <a:off x="1504650" y="1325300"/>
                <a:ext cx="42575" cy="4437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775" extrusionOk="0">
                    <a:moveTo>
                      <a:pt x="834" y="0"/>
                    </a:moveTo>
                    <a:cubicBezTo>
                      <a:pt x="488" y="441"/>
                      <a:pt x="214" y="905"/>
                      <a:pt x="0" y="1393"/>
                    </a:cubicBezTo>
                    <a:lnTo>
                      <a:pt x="1012" y="1774"/>
                    </a:lnTo>
                    <a:cubicBezTo>
                      <a:pt x="1191" y="1381"/>
                      <a:pt x="1417" y="1012"/>
                      <a:pt x="1703" y="643"/>
                    </a:cubicBezTo>
                    <a:lnTo>
                      <a:pt x="83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44"/>
              <p:cNvSpPr/>
              <p:nvPr/>
            </p:nvSpPr>
            <p:spPr>
              <a:xfrm>
                <a:off x="1552275" y="1256500"/>
                <a:ext cx="152425" cy="64650"/>
              </a:xfrm>
              <a:custGeom>
                <a:avLst/>
                <a:gdLst/>
                <a:ahLst/>
                <a:cxnLst/>
                <a:rect l="l" t="t" r="r" b="b"/>
                <a:pathLst>
                  <a:path w="6097" h="2586" extrusionOk="0">
                    <a:moveTo>
                      <a:pt x="5902" y="1"/>
                    </a:moveTo>
                    <a:cubicBezTo>
                      <a:pt x="3787" y="1"/>
                      <a:pt x="1664" y="387"/>
                      <a:pt x="0" y="1693"/>
                    </a:cubicBezTo>
                    <a:lnTo>
                      <a:pt x="584" y="2586"/>
                    </a:lnTo>
                    <a:cubicBezTo>
                      <a:pt x="1965" y="1431"/>
                      <a:pt x="3810" y="1109"/>
                      <a:pt x="5596" y="1073"/>
                    </a:cubicBezTo>
                    <a:cubicBezTo>
                      <a:pt x="5013" y="990"/>
                      <a:pt x="5048" y="26"/>
                      <a:pt x="5703" y="14"/>
                    </a:cubicBezTo>
                    <a:cubicBezTo>
                      <a:pt x="5834" y="2"/>
                      <a:pt x="5965" y="2"/>
                      <a:pt x="6096" y="2"/>
                    </a:cubicBezTo>
                    <a:cubicBezTo>
                      <a:pt x="6031" y="1"/>
                      <a:pt x="5967" y="1"/>
                      <a:pt x="5902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44"/>
              <p:cNvSpPr/>
              <p:nvPr/>
            </p:nvSpPr>
            <p:spPr>
              <a:xfrm>
                <a:off x="1677575" y="1256525"/>
                <a:ext cx="54200" cy="26825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1073" extrusionOk="0">
                    <a:moveTo>
                      <a:pt x="1084" y="1"/>
                    </a:moveTo>
                    <a:cubicBezTo>
                      <a:pt x="953" y="1"/>
                      <a:pt x="822" y="13"/>
                      <a:pt x="691" y="13"/>
                    </a:cubicBezTo>
                    <a:cubicBezTo>
                      <a:pt x="36" y="37"/>
                      <a:pt x="1" y="989"/>
                      <a:pt x="584" y="1072"/>
                    </a:cubicBezTo>
                    <a:lnTo>
                      <a:pt x="1584" y="1072"/>
                    </a:lnTo>
                    <a:cubicBezTo>
                      <a:pt x="2168" y="1001"/>
                      <a:pt x="2132" y="25"/>
                      <a:pt x="1477" y="13"/>
                    </a:cubicBezTo>
                    <a:cubicBezTo>
                      <a:pt x="1346" y="1"/>
                      <a:pt x="1215" y="1"/>
                      <a:pt x="1084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44"/>
              <p:cNvSpPr/>
              <p:nvPr/>
            </p:nvSpPr>
            <p:spPr>
              <a:xfrm>
                <a:off x="1463275" y="1473825"/>
                <a:ext cx="73525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941" h="2847" extrusionOk="0">
                    <a:moveTo>
                      <a:pt x="1417" y="0"/>
                    </a:moveTo>
                    <a:cubicBezTo>
                      <a:pt x="0" y="0"/>
                      <a:pt x="0" y="2060"/>
                      <a:pt x="0" y="2846"/>
                    </a:cubicBezTo>
                    <a:lnTo>
                      <a:pt x="2834" y="2846"/>
                    </a:lnTo>
                    <a:cubicBezTo>
                      <a:pt x="2834" y="2060"/>
                      <a:pt x="2941" y="0"/>
                      <a:pt x="14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44"/>
              <p:cNvSpPr/>
              <p:nvPr/>
            </p:nvSpPr>
            <p:spPr>
              <a:xfrm>
                <a:off x="1874625" y="1473825"/>
                <a:ext cx="73550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942" h="2847" extrusionOk="0">
                    <a:moveTo>
                      <a:pt x="1417" y="0"/>
                    </a:moveTo>
                    <a:cubicBezTo>
                      <a:pt x="1" y="0"/>
                      <a:pt x="1" y="2060"/>
                      <a:pt x="1" y="2846"/>
                    </a:cubicBezTo>
                    <a:lnTo>
                      <a:pt x="2834" y="2846"/>
                    </a:lnTo>
                    <a:cubicBezTo>
                      <a:pt x="2834" y="2060"/>
                      <a:pt x="2941" y="0"/>
                      <a:pt x="14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44"/>
              <p:cNvSpPr/>
              <p:nvPr/>
            </p:nvSpPr>
            <p:spPr>
              <a:xfrm>
                <a:off x="1550475" y="1266650"/>
                <a:ext cx="51825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3918" extrusionOk="0">
                    <a:moveTo>
                      <a:pt x="1037" y="1"/>
                    </a:moveTo>
                    <a:cubicBezTo>
                      <a:pt x="465" y="1"/>
                      <a:pt x="1" y="465"/>
                      <a:pt x="1" y="1037"/>
                    </a:cubicBezTo>
                    <a:lnTo>
                      <a:pt x="1" y="2882"/>
                    </a:lnTo>
                    <a:cubicBezTo>
                      <a:pt x="1" y="3453"/>
                      <a:pt x="465" y="3918"/>
                      <a:pt x="1037" y="3918"/>
                    </a:cubicBezTo>
                    <a:cubicBezTo>
                      <a:pt x="1608" y="3918"/>
                      <a:pt x="2072" y="3453"/>
                      <a:pt x="2072" y="2882"/>
                    </a:cubicBezTo>
                    <a:lnTo>
                      <a:pt x="2072" y="1037"/>
                    </a:lnTo>
                    <a:cubicBezTo>
                      <a:pt x="2072" y="465"/>
                      <a:pt x="1608" y="1"/>
                      <a:pt x="10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44"/>
              <p:cNvSpPr/>
              <p:nvPr/>
            </p:nvSpPr>
            <p:spPr>
              <a:xfrm>
                <a:off x="1805875" y="1266650"/>
                <a:ext cx="51800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3918" extrusionOk="0">
                    <a:moveTo>
                      <a:pt x="1036" y="1"/>
                    </a:moveTo>
                    <a:cubicBezTo>
                      <a:pt x="465" y="1"/>
                      <a:pt x="0" y="465"/>
                      <a:pt x="0" y="1037"/>
                    </a:cubicBezTo>
                    <a:lnTo>
                      <a:pt x="0" y="2882"/>
                    </a:lnTo>
                    <a:cubicBezTo>
                      <a:pt x="0" y="3453"/>
                      <a:pt x="465" y="3918"/>
                      <a:pt x="1036" y="3918"/>
                    </a:cubicBezTo>
                    <a:cubicBezTo>
                      <a:pt x="1608" y="3918"/>
                      <a:pt x="2072" y="3453"/>
                      <a:pt x="2072" y="2882"/>
                    </a:cubicBezTo>
                    <a:lnTo>
                      <a:pt x="2072" y="1037"/>
                    </a:lnTo>
                    <a:cubicBezTo>
                      <a:pt x="2072" y="465"/>
                      <a:pt x="1608" y="1"/>
                      <a:pt x="103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44"/>
              <p:cNvSpPr/>
              <p:nvPr/>
            </p:nvSpPr>
            <p:spPr>
              <a:xfrm>
                <a:off x="1567450" y="1047275"/>
                <a:ext cx="273575" cy="307500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12300" extrusionOk="0">
                    <a:moveTo>
                      <a:pt x="5465" y="1"/>
                    </a:moveTo>
                    <a:cubicBezTo>
                      <a:pt x="2441" y="1"/>
                      <a:pt x="0" y="2442"/>
                      <a:pt x="0" y="5466"/>
                    </a:cubicBezTo>
                    <a:lnTo>
                      <a:pt x="0" y="12300"/>
                    </a:lnTo>
                    <a:lnTo>
                      <a:pt x="10942" y="12300"/>
                    </a:lnTo>
                    <a:lnTo>
                      <a:pt x="10942" y="5466"/>
                    </a:lnTo>
                    <a:cubicBezTo>
                      <a:pt x="10942" y="2442"/>
                      <a:pt x="8489" y="1"/>
                      <a:pt x="54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44"/>
              <p:cNvSpPr/>
              <p:nvPr/>
            </p:nvSpPr>
            <p:spPr>
              <a:xfrm>
                <a:off x="1567150" y="1380350"/>
                <a:ext cx="273875" cy="12027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4811" extrusionOk="0">
                    <a:moveTo>
                      <a:pt x="0" y="1"/>
                    </a:moveTo>
                    <a:lnTo>
                      <a:pt x="0" y="4811"/>
                    </a:lnTo>
                    <a:lnTo>
                      <a:pt x="10954" y="4811"/>
                    </a:lnTo>
                    <a:lnTo>
                      <a:pt x="109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44"/>
              <p:cNvSpPr/>
              <p:nvPr/>
            </p:nvSpPr>
            <p:spPr>
              <a:xfrm>
                <a:off x="1556425" y="1354750"/>
                <a:ext cx="10750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1037" extrusionOk="0">
                    <a:moveTo>
                      <a:pt x="1" y="1"/>
                    </a:moveTo>
                    <a:lnTo>
                      <a:pt x="1" y="1037"/>
                    </a:lnTo>
                    <a:lnTo>
                      <a:pt x="429" y="1037"/>
                    </a:lnTo>
                    <a:lnTo>
                      <a:pt x="4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44"/>
              <p:cNvSpPr/>
              <p:nvPr/>
            </p:nvSpPr>
            <p:spPr>
              <a:xfrm>
                <a:off x="1841000" y="1354750"/>
                <a:ext cx="1222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1037" extrusionOk="0">
                    <a:moveTo>
                      <a:pt x="0" y="1"/>
                    </a:moveTo>
                    <a:lnTo>
                      <a:pt x="0" y="1037"/>
                    </a:lnTo>
                    <a:lnTo>
                      <a:pt x="488" y="1037"/>
                    </a:lnTo>
                    <a:lnTo>
                      <a:pt x="48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44"/>
              <p:cNvSpPr/>
              <p:nvPr/>
            </p:nvSpPr>
            <p:spPr>
              <a:xfrm>
                <a:off x="1567150" y="1354750"/>
                <a:ext cx="2738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1037" extrusionOk="0">
                    <a:moveTo>
                      <a:pt x="0" y="1"/>
                    </a:moveTo>
                    <a:lnTo>
                      <a:pt x="0" y="1037"/>
                    </a:lnTo>
                    <a:lnTo>
                      <a:pt x="10954" y="1037"/>
                    </a:lnTo>
                    <a:lnTo>
                      <a:pt x="1095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44"/>
              <p:cNvSpPr/>
              <p:nvPr/>
            </p:nvSpPr>
            <p:spPr>
              <a:xfrm>
                <a:off x="1556425" y="1500600"/>
                <a:ext cx="296800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1872" h="1025" extrusionOk="0">
                    <a:moveTo>
                      <a:pt x="1" y="1"/>
                    </a:moveTo>
                    <a:lnTo>
                      <a:pt x="1" y="1025"/>
                    </a:lnTo>
                    <a:lnTo>
                      <a:pt x="441" y="1025"/>
                    </a:lnTo>
                    <a:lnTo>
                      <a:pt x="441" y="1"/>
                    </a:lnTo>
                    <a:close/>
                    <a:moveTo>
                      <a:pt x="11383" y="1"/>
                    </a:moveTo>
                    <a:lnTo>
                      <a:pt x="11383" y="1025"/>
                    </a:lnTo>
                    <a:lnTo>
                      <a:pt x="11871" y="1025"/>
                    </a:lnTo>
                    <a:lnTo>
                      <a:pt x="118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44"/>
              <p:cNvSpPr/>
              <p:nvPr/>
            </p:nvSpPr>
            <p:spPr>
              <a:xfrm>
                <a:off x="1567150" y="1500600"/>
                <a:ext cx="273875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1025" extrusionOk="0">
                    <a:moveTo>
                      <a:pt x="0" y="1"/>
                    </a:moveTo>
                    <a:lnTo>
                      <a:pt x="0" y="1025"/>
                    </a:lnTo>
                    <a:lnTo>
                      <a:pt x="10954" y="1025"/>
                    </a:lnTo>
                    <a:lnTo>
                      <a:pt x="1095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44"/>
              <p:cNvSpPr/>
              <p:nvPr/>
            </p:nvSpPr>
            <p:spPr>
              <a:xfrm>
                <a:off x="1629950" y="1269325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1" y="1"/>
                    </a:moveTo>
                    <a:lnTo>
                      <a:pt x="1001" y="1"/>
                    </a:lnTo>
                    <a:lnTo>
                      <a:pt x="1001" y="1001"/>
                    </a:lnTo>
                    <a:lnTo>
                      <a:pt x="1" y="100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44"/>
              <p:cNvSpPr/>
              <p:nvPr/>
            </p:nvSpPr>
            <p:spPr>
              <a:xfrm>
                <a:off x="1660600" y="1269325"/>
                <a:ext cx="253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01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13" y="1001"/>
                    </a:lnTo>
                    <a:lnTo>
                      <a:pt x="10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44"/>
              <p:cNvSpPr/>
              <p:nvPr/>
            </p:nvSpPr>
            <p:spPr>
              <a:xfrm>
                <a:off x="1691575" y="1269325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1"/>
                    </a:moveTo>
                    <a:lnTo>
                      <a:pt x="1000" y="1"/>
                    </a:lnTo>
                    <a:lnTo>
                      <a:pt x="1000" y="1001"/>
                    </a:lnTo>
                    <a:lnTo>
                      <a:pt x="0" y="100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44"/>
              <p:cNvSpPr/>
              <p:nvPr/>
            </p:nvSpPr>
            <p:spPr>
              <a:xfrm>
                <a:off x="1722225" y="1269325"/>
                <a:ext cx="253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01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13" y="1001"/>
                    </a:lnTo>
                    <a:lnTo>
                      <a:pt x="10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44"/>
              <p:cNvSpPr/>
              <p:nvPr/>
            </p:nvSpPr>
            <p:spPr>
              <a:xfrm>
                <a:off x="1753175" y="1269325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1" y="1"/>
                    </a:moveTo>
                    <a:lnTo>
                      <a:pt x="1001" y="1"/>
                    </a:lnTo>
                    <a:lnTo>
                      <a:pt x="1001" y="1001"/>
                    </a:lnTo>
                    <a:lnTo>
                      <a:pt x="1" y="100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44"/>
              <p:cNvSpPr/>
              <p:nvPr/>
            </p:nvSpPr>
            <p:spPr>
              <a:xfrm>
                <a:off x="1607025" y="1152350"/>
                <a:ext cx="82175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3287" h="3287" extrusionOk="0">
                    <a:moveTo>
                      <a:pt x="3287" y="1644"/>
                    </a:moveTo>
                    <a:cubicBezTo>
                      <a:pt x="3287" y="2549"/>
                      <a:pt x="2549" y="3287"/>
                      <a:pt x="1644" y="3287"/>
                    </a:cubicBezTo>
                    <a:cubicBezTo>
                      <a:pt x="739" y="3287"/>
                      <a:pt x="1" y="2549"/>
                      <a:pt x="1" y="1644"/>
                    </a:cubicBezTo>
                    <a:cubicBezTo>
                      <a:pt x="1" y="739"/>
                      <a:pt x="739" y="1"/>
                      <a:pt x="1644" y="1"/>
                    </a:cubicBezTo>
                    <a:cubicBezTo>
                      <a:pt x="2549" y="1"/>
                      <a:pt x="3287" y="739"/>
                      <a:pt x="3287" y="16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44"/>
              <p:cNvSpPr/>
              <p:nvPr/>
            </p:nvSpPr>
            <p:spPr>
              <a:xfrm>
                <a:off x="1638575" y="1183900"/>
                <a:ext cx="19075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763" extrusionOk="0">
                    <a:moveTo>
                      <a:pt x="382" y="1"/>
                    </a:moveTo>
                    <a:cubicBezTo>
                      <a:pt x="168" y="1"/>
                      <a:pt x="1" y="167"/>
                      <a:pt x="1" y="382"/>
                    </a:cubicBezTo>
                    <a:cubicBezTo>
                      <a:pt x="1" y="596"/>
                      <a:pt x="168" y="763"/>
                      <a:pt x="382" y="763"/>
                    </a:cubicBezTo>
                    <a:cubicBezTo>
                      <a:pt x="596" y="763"/>
                      <a:pt x="763" y="596"/>
                      <a:pt x="763" y="382"/>
                    </a:cubicBezTo>
                    <a:cubicBezTo>
                      <a:pt x="763" y="167"/>
                      <a:pt x="596" y="1"/>
                      <a:pt x="3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44"/>
              <p:cNvSpPr/>
              <p:nvPr/>
            </p:nvSpPr>
            <p:spPr>
              <a:xfrm>
                <a:off x="1718950" y="1152350"/>
                <a:ext cx="82175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3287" h="3287" extrusionOk="0">
                    <a:moveTo>
                      <a:pt x="3287" y="1644"/>
                    </a:moveTo>
                    <a:cubicBezTo>
                      <a:pt x="3287" y="2549"/>
                      <a:pt x="2549" y="3287"/>
                      <a:pt x="1644" y="3287"/>
                    </a:cubicBezTo>
                    <a:cubicBezTo>
                      <a:pt x="739" y="3287"/>
                      <a:pt x="1" y="2549"/>
                      <a:pt x="1" y="1644"/>
                    </a:cubicBezTo>
                    <a:cubicBezTo>
                      <a:pt x="1" y="739"/>
                      <a:pt x="739" y="1"/>
                      <a:pt x="1644" y="1"/>
                    </a:cubicBezTo>
                    <a:cubicBezTo>
                      <a:pt x="2549" y="1"/>
                      <a:pt x="3287" y="739"/>
                      <a:pt x="3287" y="16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44"/>
              <p:cNvSpPr/>
              <p:nvPr/>
            </p:nvSpPr>
            <p:spPr>
              <a:xfrm>
                <a:off x="1750500" y="1183900"/>
                <a:ext cx="19075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763" extrusionOk="0">
                    <a:moveTo>
                      <a:pt x="382" y="1"/>
                    </a:moveTo>
                    <a:cubicBezTo>
                      <a:pt x="167" y="1"/>
                      <a:pt x="1" y="167"/>
                      <a:pt x="1" y="382"/>
                    </a:cubicBezTo>
                    <a:cubicBezTo>
                      <a:pt x="1" y="596"/>
                      <a:pt x="167" y="763"/>
                      <a:pt x="382" y="763"/>
                    </a:cubicBezTo>
                    <a:cubicBezTo>
                      <a:pt x="596" y="763"/>
                      <a:pt x="763" y="596"/>
                      <a:pt x="763" y="382"/>
                    </a:cubicBezTo>
                    <a:cubicBezTo>
                      <a:pt x="763" y="167"/>
                      <a:pt x="596" y="1"/>
                      <a:pt x="3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44"/>
              <p:cNvSpPr/>
              <p:nvPr/>
            </p:nvSpPr>
            <p:spPr>
              <a:xfrm>
                <a:off x="1589175" y="1403575"/>
                <a:ext cx="20850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4" extrusionOk="0">
                    <a:moveTo>
                      <a:pt x="834" y="417"/>
                    </a:moveTo>
                    <a:cubicBezTo>
                      <a:pt x="834" y="655"/>
                      <a:pt x="643" y="834"/>
                      <a:pt x="417" y="834"/>
                    </a:cubicBezTo>
                    <a:cubicBezTo>
                      <a:pt x="179" y="834"/>
                      <a:pt x="0" y="655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43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44"/>
              <p:cNvSpPr/>
              <p:nvPr/>
            </p:nvSpPr>
            <p:spPr>
              <a:xfrm>
                <a:off x="1799625" y="1403575"/>
                <a:ext cx="20850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4" extrusionOk="0">
                    <a:moveTo>
                      <a:pt x="834" y="417"/>
                    </a:moveTo>
                    <a:cubicBezTo>
                      <a:pt x="834" y="655"/>
                      <a:pt x="655" y="834"/>
                      <a:pt x="417" y="834"/>
                    </a:cubicBezTo>
                    <a:cubicBezTo>
                      <a:pt x="191" y="834"/>
                      <a:pt x="0" y="655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55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44"/>
              <p:cNvSpPr/>
              <p:nvPr/>
            </p:nvSpPr>
            <p:spPr>
              <a:xfrm>
                <a:off x="1589175" y="1457150"/>
                <a:ext cx="2085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5" extrusionOk="0">
                    <a:moveTo>
                      <a:pt x="834" y="417"/>
                    </a:moveTo>
                    <a:cubicBezTo>
                      <a:pt x="834" y="656"/>
                      <a:pt x="643" y="834"/>
                      <a:pt x="417" y="834"/>
                    </a:cubicBezTo>
                    <a:cubicBezTo>
                      <a:pt x="179" y="834"/>
                      <a:pt x="0" y="656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43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44"/>
              <p:cNvSpPr/>
              <p:nvPr/>
            </p:nvSpPr>
            <p:spPr>
              <a:xfrm>
                <a:off x="1799625" y="1457150"/>
                <a:ext cx="2085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5" extrusionOk="0">
                    <a:moveTo>
                      <a:pt x="834" y="417"/>
                    </a:moveTo>
                    <a:cubicBezTo>
                      <a:pt x="834" y="656"/>
                      <a:pt x="655" y="834"/>
                      <a:pt x="417" y="834"/>
                    </a:cubicBezTo>
                    <a:cubicBezTo>
                      <a:pt x="191" y="834"/>
                      <a:pt x="0" y="656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55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44"/>
              <p:cNvSpPr/>
              <p:nvPr/>
            </p:nvSpPr>
            <p:spPr>
              <a:xfrm>
                <a:off x="1626975" y="1404475"/>
                <a:ext cx="155700" cy="72650"/>
              </a:xfrm>
              <a:custGeom>
                <a:avLst/>
                <a:gdLst/>
                <a:ahLst/>
                <a:cxnLst/>
                <a:rect l="l" t="t" r="r" b="b"/>
                <a:pathLst>
                  <a:path w="6228" h="2906" extrusionOk="0">
                    <a:moveTo>
                      <a:pt x="1" y="0"/>
                    </a:moveTo>
                    <a:lnTo>
                      <a:pt x="1" y="2905"/>
                    </a:lnTo>
                    <a:lnTo>
                      <a:pt x="6228" y="2905"/>
                    </a:lnTo>
                    <a:lnTo>
                      <a:pt x="622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63" name="Google Shape;2363;p44"/>
          <p:cNvGrpSpPr/>
          <p:nvPr/>
        </p:nvGrpSpPr>
        <p:grpSpPr>
          <a:xfrm rot="-463991">
            <a:off x="7279872" y="2477592"/>
            <a:ext cx="1747157" cy="2313435"/>
            <a:chOff x="3079550" y="2361275"/>
            <a:chExt cx="565275" cy="750425"/>
          </a:xfrm>
        </p:grpSpPr>
        <p:sp>
          <p:nvSpPr>
            <p:cNvPr id="2364" name="Google Shape;2364;p44"/>
            <p:cNvSpPr/>
            <p:nvPr/>
          </p:nvSpPr>
          <p:spPr>
            <a:xfrm>
              <a:off x="3079550" y="2361288"/>
              <a:ext cx="565275" cy="750400"/>
            </a:xfrm>
            <a:custGeom>
              <a:avLst/>
              <a:gdLst/>
              <a:ahLst/>
              <a:cxnLst/>
              <a:rect l="l" t="t" r="r" b="b"/>
              <a:pathLst>
                <a:path w="22611" h="30016" extrusionOk="0">
                  <a:moveTo>
                    <a:pt x="11061" y="0"/>
                  </a:moveTo>
                  <a:cubicBezTo>
                    <a:pt x="10692" y="0"/>
                    <a:pt x="10382" y="298"/>
                    <a:pt x="10382" y="679"/>
                  </a:cubicBezTo>
                  <a:cubicBezTo>
                    <a:pt x="10382" y="964"/>
                    <a:pt x="10573" y="1214"/>
                    <a:pt x="10835" y="1310"/>
                  </a:cubicBezTo>
                  <a:lnTo>
                    <a:pt x="10835" y="2917"/>
                  </a:lnTo>
                  <a:lnTo>
                    <a:pt x="9108" y="2917"/>
                  </a:lnTo>
                  <a:lnTo>
                    <a:pt x="9108" y="4596"/>
                  </a:lnTo>
                  <a:lnTo>
                    <a:pt x="7299" y="4596"/>
                  </a:lnTo>
                  <a:lnTo>
                    <a:pt x="7299" y="5417"/>
                  </a:lnTo>
                  <a:lnTo>
                    <a:pt x="6001" y="5417"/>
                  </a:lnTo>
                  <a:lnTo>
                    <a:pt x="6001" y="12823"/>
                  </a:lnTo>
                  <a:lnTo>
                    <a:pt x="4834" y="12823"/>
                  </a:lnTo>
                  <a:lnTo>
                    <a:pt x="4834" y="14859"/>
                  </a:lnTo>
                  <a:lnTo>
                    <a:pt x="4834" y="14907"/>
                  </a:lnTo>
                  <a:lnTo>
                    <a:pt x="4834" y="16883"/>
                  </a:lnTo>
                  <a:lnTo>
                    <a:pt x="4834" y="16943"/>
                  </a:lnTo>
                  <a:lnTo>
                    <a:pt x="4834" y="18919"/>
                  </a:lnTo>
                  <a:lnTo>
                    <a:pt x="4834" y="18979"/>
                  </a:lnTo>
                  <a:lnTo>
                    <a:pt x="4834" y="19705"/>
                  </a:lnTo>
                  <a:cubicBezTo>
                    <a:pt x="2798" y="21515"/>
                    <a:pt x="1512" y="24158"/>
                    <a:pt x="1512" y="27099"/>
                  </a:cubicBezTo>
                  <a:lnTo>
                    <a:pt x="1512" y="28087"/>
                  </a:lnTo>
                  <a:lnTo>
                    <a:pt x="0" y="28087"/>
                  </a:lnTo>
                  <a:lnTo>
                    <a:pt x="0" y="30016"/>
                  </a:lnTo>
                  <a:lnTo>
                    <a:pt x="4012" y="30016"/>
                  </a:lnTo>
                  <a:lnTo>
                    <a:pt x="4012" y="28087"/>
                  </a:lnTo>
                  <a:lnTo>
                    <a:pt x="2477" y="28087"/>
                  </a:lnTo>
                  <a:lnTo>
                    <a:pt x="2477" y="27099"/>
                  </a:lnTo>
                  <a:cubicBezTo>
                    <a:pt x="2477" y="24765"/>
                    <a:pt x="3370" y="22646"/>
                    <a:pt x="4834" y="21050"/>
                  </a:cubicBezTo>
                  <a:lnTo>
                    <a:pt x="4834" y="22991"/>
                  </a:lnTo>
                  <a:lnTo>
                    <a:pt x="4834" y="23039"/>
                  </a:lnTo>
                  <a:lnTo>
                    <a:pt x="4834" y="25075"/>
                  </a:lnTo>
                  <a:lnTo>
                    <a:pt x="6560" y="25075"/>
                  </a:lnTo>
                  <a:cubicBezTo>
                    <a:pt x="6549" y="25217"/>
                    <a:pt x="6549" y="25360"/>
                    <a:pt x="6549" y="25491"/>
                  </a:cubicBezTo>
                  <a:cubicBezTo>
                    <a:pt x="6549" y="27992"/>
                    <a:pt x="8573" y="30016"/>
                    <a:pt x="11061" y="30016"/>
                  </a:cubicBezTo>
                  <a:cubicBezTo>
                    <a:pt x="13561" y="30016"/>
                    <a:pt x="15585" y="27992"/>
                    <a:pt x="15585" y="25491"/>
                  </a:cubicBezTo>
                  <a:cubicBezTo>
                    <a:pt x="15585" y="25360"/>
                    <a:pt x="15573" y="25217"/>
                    <a:pt x="15562" y="25075"/>
                  </a:cubicBezTo>
                  <a:lnTo>
                    <a:pt x="17264" y="25075"/>
                  </a:lnTo>
                  <a:lnTo>
                    <a:pt x="17264" y="23039"/>
                  </a:lnTo>
                  <a:lnTo>
                    <a:pt x="17264" y="22991"/>
                  </a:lnTo>
                  <a:lnTo>
                    <a:pt x="17264" y="21015"/>
                  </a:lnTo>
                  <a:lnTo>
                    <a:pt x="17264" y="20955"/>
                  </a:lnTo>
                  <a:lnTo>
                    <a:pt x="17264" y="20562"/>
                  </a:lnTo>
                  <a:cubicBezTo>
                    <a:pt x="19014" y="22181"/>
                    <a:pt x="20122" y="24515"/>
                    <a:pt x="20122" y="27099"/>
                  </a:cubicBezTo>
                  <a:lnTo>
                    <a:pt x="20122" y="28087"/>
                  </a:lnTo>
                  <a:lnTo>
                    <a:pt x="18598" y="28087"/>
                  </a:lnTo>
                  <a:lnTo>
                    <a:pt x="18598" y="30016"/>
                  </a:lnTo>
                  <a:lnTo>
                    <a:pt x="22610" y="30016"/>
                  </a:lnTo>
                  <a:lnTo>
                    <a:pt x="22610" y="28087"/>
                  </a:lnTo>
                  <a:lnTo>
                    <a:pt x="21086" y="28087"/>
                  </a:lnTo>
                  <a:lnTo>
                    <a:pt x="21086" y="27099"/>
                  </a:lnTo>
                  <a:cubicBezTo>
                    <a:pt x="21086" y="23920"/>
                    <a:pt x="19586" y="21098"/>
                    <a:pt x="17264" y="19300"/>
                  </a:cubicBezTo>
                  <a:lnTo>
                    <a:pt x="17264" y="18979"/>
                  </a:lnTo>
                  <a:lnTo>
                    <a:pt x="17264" y="18919"/>
                  </a:lnTo>
                  <a:lnTo>
                    <a:pt x="17264" y="16943"/>
                  </a:lnTo>
                  <a:lnTo>
                    <a:pt x="17264" y="16883"/>
                  </a:lnTo>
                  <a:lnTo>
                    <a:pt x="17264" y="14907"/>
                  </a:lnTo>
                  <a:lnTo>
                    <a:pt x="17264" y="14859"/>
                  </a:lnTo>
                  <a:lnTo>
                    <a:pt x="17264" y="12823"/>
                  </a:lnTo>
                  <a:lnTo>
                    <a:pt x="16121" y="12823"/>
                  </a:lnTo>
                  <a:lnTo>
                    <a:pt x="16121" y="5417"/>
                  </a:lnTo>
                  <a:lnTo>
                    <a:pt x="14823" y="5417"/>
                  </a:lnTo>
                  <a:lnTo>
                    <a:pt x="14823" y="4596"/>
                  </a:lnTo>
                  <a:lnTo>
                    <a:pt x="13014" y="4596"/>
                  </a:lnTo>
                  <a:lnTo>
                    <a:pt x="13014" y="2917"/>
                  </a:lnTo>
                  <a:lnTo>
                    <a:pt x="11287" y="2917"/>
                  </a:lnTo>
                  <a:lnTo>
                    <a:pt x="11287" y="1310"/>
                  </a:lnTo>
                  <a:cubicBezTo>
                    <a:pt x="11549" y="1214"/>
                    <a:pt x="11740" y="964"/>
                    <a:pt x="11740" y="679"/>
                  </a:cubicBezTo>
                  <a:cubicBezTo>
                    <a:pt x="11740" y="310"/>
                    <a:pt x="11430" y="0"/>
                    <a:pt x="11061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65" name="Google Shape;2365;p44"/>
            <p:cNvGrpSpPr/>
            <p:nvPr/>
          </p:nvGrpSpPr>
          <p:grpSpPr>
            <a:xfrm>
              <a:off x="3079550" y="2361275"/>
              <a:ext cx="565275" cy="750425"/>
              <a:chOff x="3079550" y="1008875"/>
              <a:chExt cx="565275" cy="750425"/>
            </a:xfrm>
          </p:grpSpPr>
          <p:sp>
            <p:nvSpPr>
              <p:cNvPr id="2366" name="Google Shape;2366;p44"/>
              <p:cNvSpPr/>
              <p:nvPr/>
            </p:nvSpPr>
            <p:spPr>
              <a:xfrm>
                <a:off x="3350400" y="1025850"/>
                <a:ext cx="11350" cy="872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490" extrusionOk="0">
                    <a:moveTo>
                      <a:pt x="1" y="1"/>
                    </a:moveTo>
                    <a:lnTo>
                      <a:pt x="1" y="3489"/>
                    </a:lnTo>
                    <a:lnTo>
                      <a:pt x="453" y="3489"/>
                    </a:lnTo>
                    <a:lnTo>
                      <a:pt x="45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44"/>
              <p:cNvSpPr/>
              <p:nvPr/>
            </p:nvSpPr>
            <p:spPr>
              <a:xfrm>
                <a:off x="3339100" y="1008875"/>
                <a:ext cx="33950" cy="33975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1359" extrusionOk="0">
                    <a:moveTo>
                      <a:pt x="679" y="1"/>
                    </a:moveTo>
                    <a:cubicBezTo>
                      <a:pt x="298" y="1"/>
                      <a:pt x="0" y="310"/>
                      <a:pt x="0" y="680"/>
                    </a:cubicBezTo>
                    <a:cubicBezTo>
                      <a:pt x="0" y="1061"/>
                      <a:pt x="310" y="1358"/>
                      <a:pt x="679" y="1358"/>
                    </a:cubicBezTo>
                    <a:cubicBezTo>
                      <a:pt x="1048" y="1358"/>
                      <a:pt x="1358" y="1049"/>
                      <a:pt x="1358" y="680"/>
                    </a:cubicBezTo>
                    <a:cubicBezTo>
                      <a:pt x="1358" y="310"/>
                      <a:pt x="1048" y="1"/>
                      <a:pt x="67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44"/>
              <p:cNvSpPr/>
              <p:nvPr/>
            </p:nvSpPr>
            <p:spPr>
              <a:xfrm>
                <a:off x="3229550" y="1144325"/>
                <a:ext cx="253050" cy="347375"/>
              </a:xfrm>
              <a:custGeom>
                <a:avLst/>
                <a:gdLst/>
                <a:ahLst/>
                <a:cxnLst/>
                <a:rect l="l" t="t" r="r" b="b"/>
                <a:pathLst>
                  <a:path w="10122" h="13895" extrusionOk="0">
                    <a:moveTo>
                      <a:pt x="1" y="0"/>
                    </a:moveTo>
                    <a:lnTo>
                      <a:pt x="1" y="8835"/>
                    </a:lnTo>
                    <a:cubicBezTo>
                      <a:pt x="1" y="11633"/>
                      <a:pt x="2263" y="13895"/>
                      <a:pt x="5061" y="13895"/>
                    </a:cubicBezTo>
                    <a:cubicBezTo>
                      <a:pt x="7859" y="13895"/>
                      <a:pt x="10121" y="11633"/>
                      <a:pt x="10121" y="8835"/>
                    </a:cubicBezTo>
                    <a:lnTo>
                      <a:pt x="1012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44"/>
              <p:cNvSpPr/>
              <p:nvPr/>
            </p:nvSpPr>
            <p:spPr>
              <a:xfrm>
                <a:off x="3242950" y="1533350"/>
                <a:ext cx="226250" cy="225950"/>
              </a:xfrm>
              <a:custGeom>
                <a:avLst/>
                <a:gdLst/>
                <a:ahLst/>
                <a:cxnLst/>
                <a:rect l="l" t="t" r="r" b="b"/>
                <a:pathLst>
                  <a:path w="9050" h="9038" extrusionOk="0">
                    <a:moveTo>
                      <a:pt x="4525" y="1"/>
                    </a:moveTo>
                    <a:cubicBezTo>
                      <a:pt x="2025" y="1"/>
                      <a:pt x="1" y="2025"/>
                      <a:pt x="1" y="4513"/>
                    </a:cubicBezTo>
                    <a:cubicBezTo>
                      <a:pt x="1" y="7013"/>
                      <a:pt x="2037" y="9037"/>
                      <a:pt x="4525" y="9037"/>
                    </a:cubicBezTo>
                    <a:cubicBezTo>
                      <a:pt x="7025" y="9037"/>
                      <a:pt x="9049" y="7013"/>
                      <a:pt x="9049" y="4513"/>
                    </a:cubicBezTo>
                    <a:cubicBezTo>
                      <a:pt x="9049" y="2025"/>
                      <a:pt x="7025" y="1"/>
                      <a:pt x="45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44"/>
              <p:cNvSpPr/>
              <p:nvPr/>
            </p:nvSpPr>
            <p:spPr>
              <a:xfrm>
                <a:off x="3312300" y="1602700"/>
                <a:ext cx="87550" cy="87250"/>
              </a:xfrm>
              <a:custGeom>
                <a:avLst/>
                <a:gdLst/>
                <a:ahLst/>
                <a:cxnLst/>
                <a:rect l="l" t="t" r="r" b="b"/>
                <a:pathLst>
                  <a:path w="3502" h="3490" extrusionOk="0">
                    <a:moveTo>
                      <a:pt x="1751" y="1"/>
                    </a:moveTo>
                    <a:cubicBezTo>
                      <a:pt x="787" y="1"/>
                      <a:pt x="1" y="775"/>
                      <a:pt x="1" y="1739"/>
                    </a:cubicBezTo>
                    <a:cubicBezTo>
                      <a:pt x="1" y="2715"/>
                      <a:pt x="787" y="3489"/>
                      <a:pt x="1751" y="3489"/>
                    </a:cubicBezTo>
                    <a:cubicBezTo>
                      <a:pt x="2715" y="3489"/>
                      <a:pt x="3501" y="2715"/>
                      <a:pt x="3501" y="1739"/>
                    </a:cubicBezTo>
                    <a:cubicBezTo>
                      <a:pt x="3501" y="775"/>
                      <a:pt x="2715" y="1"/>
                      <a:pt x="17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44"/>
              <p:cNvSpPr/>
              <p:nvPr/>
            </p:nvSpPr>
            <p:spPr>
              <a:xfrm>
                <a:off x="3272125" y="1262200"/>
                <a:ext cx="1679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6716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6716" y="4143"/>
                    </a:lnTo>
                    <a:lnTo>
                      <a:pt x="67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44"/>
              <p:cNvSpPr/>
              <p:nvPr/>
            </p:nvSpPr>
            <p:spPr>
              <a:xfrm>
                <a:off x="3117350" y="1440200"/>
                <a:ext cx="489375" cy="286050"/>
              </a:xfrm>
              <a:custGeom>
                <a:avLst/>
                <a:gdLst/>
                <a:ahLst/>
                <a:cxnLst/>
                <a:rect l="l" t="t" r="r" b="b"/>
                <a:pathLst>
                  <a:path w="19575" h="11442" extrusionOk="0">
                    <a:moveTo>
                      <a:pt x="9775" y="0"/>
                    </a:moveTo>
                    <a:cubicBezTo>
                      <a:pt x="4382" y="0"/>
                      <a:pt x="0" y="4417"/>
                      <a:pt x="0" y="9846"/>
                    </a:cubicBezTo>
                    <a:lnTo>
                      <a:pt x="0" y="11442"/>
                    </a:lnTo>
                    <a:lnTo>
                      <a:pt x="965" y="11442"/>
                    </a:lnTo>
                    <a:lnTo>
                      <a:pt x="965" y="9846"/>
                    </a:lnTo>
                    <a:cubicBezTo>
                      <a:pt x="965" y="4941"/>
                      <a:pt x="4917" y="964"/>
                      <a:pt x="9775" y="964"/>
                    </a:cubicBezTo>
                    <a:lnTo>
                      <a:pt x="9799" y="964"/>
                    </a:lnTo>
                    <a:cubicBezTo>
                      <a:pt x="14657" y="964"/>
                      <a:pt x="18610" y="4941"/>
                      <a:pt x="18610" y="9846"/>
                    </a:cubicBezTo>
                    <a:lnTo>
                      <a:pt x="18610" y="11442"/>
                    </a:lnTo>
                    <a:lnTo>
                      <a:pt x="19574" y="11442"/>
                    </a:lnTo>
                    <a:lnTo>
                      <a:pt x="19574" y="9846"/>
                    </a:lnTo>
                    <a:cubicBezTo>
                      <a:pt x="19574" y="4417"/>
                      <a:pt x="15181" y="0"/>
                      <a:pt x="97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44"/>
              <p:cNvSpPr/>
              <p:nvPr/>
            </p:nvSpPr>
            <p:spPr>
              <a:xfrm>
                <a:off x="3200400" y="15836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44"/>
              <p:cNvSpPr/>
              <p:nvPr/>
            </p:nvSpPr>
            <p:spPr>
              <a:xfrm>
                <a:off x="3252175" y="15836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44"/>
              <p:cNvSpPr/>
              <p:nvPr/>
            </p:nvSpPr>
            <p:spPr>
              <a:xfrm>
                <a:off x="3303975" y="15836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44"/>
              <p:cNvSpPr/>
              <p:nvPr/>
            </p:nvSpPr>
            <p:spPr>
              <a:xfrm>
                <a:off x="3355475" y="15836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44"/>
              <p:cNvSpPr/>
              <p:nvPr/>
            </p:nvSpPr>
            <p:spPr>
              <a:xfrm>
                <a:off x="3407250" y="15836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44"/>
              <p:cNvSpPr/>
              <p:nvPr/>
            </p:nvSpPr>
            <p:spPr>
              <a:xfrm>
                <a:off x="3459050" y="15836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44"/>
              <p:cNvSpPr/>
              <p:nvPr/>
            </p:nvSpPr>
            <p:spPr>
              <a:xfrm>
                <a:off x="3200400" y="15327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44"/>
              <p:cNvSpPr/>
              <p:nvPr/>
            </p:nvSpPr>
            <p:spPr>
              <a:xfrm>
                <a:off x="3252175" y="15327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44"/>
              <p:cNvSpPr/>
              <p:nvPr/>
            </p:nvSpPr>
            <p:spPr>
              <a:xfrm>
                <a:off x="3303975" y="15327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44"/>
              <p:cNvSpPr/>
              <p:nvPr/>
            </p:nvSpPr>
            <p:spPr>
              <a:xfrm>
                <a:off x="3355475" y="15327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44"/>
              <p:cNvSpPr/>
              <p:nvPr/>
            </p:nvSpPr>
            <p:spPr>
              <a:xfrm>
                <a:off x="3407250" y="15327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44"/>
              <p:cNvSpPr/>
              <p:nvPr/>
            </p:nvSpPr>
            <p:spPr>
              <a:xfrm>
                <a:off x="3459050" y="15327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44"/>
              <p:cNvSpPr/>
              <p:nvPr/>
            </p:nvSpPr>
            <p:spPr>
              <a:xfrm>
                <a:off x="3200400" y="1481850"/>
                <a:ext cx="52100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97" extrusionOk="0">
                    <a:moveTo>
                      <a:pt x="0" y="1"/>
                    </a:moveTo>
                    <a:lnTo>
                      <a:pt x="0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44"/>
              <p:cNvSpPr/>
              <p:nvPr/>
            </p:nvSpPr>
            <p:spPr>
              <a:xfrm>
                <a:off x="3252175" y="1481850"/>
                <a:ext cx="5212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97" extrusionOk="0">
                    <a:moveTo>
                      <a:pt x="1" y="1"/>
                    </a:moveTo>
                    <a:lnTo>
                      <a:pt x="1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44"/>
              <p:cNvSpPr/>
              <p:nvPr/>
            </p:nvSpPr>
            <p:spPr>
              <a:xfrm>
                <a:off x="3303975" y="1481850"/>
                <a:ext cx="52100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97" extrusionOk="0">
                    <a:moveTo>
                      <a:pt x="0" y="1"/>
                    </a:moveTo>
                    <a:lnTo>
                      <a:pt x="0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44"/>
              <p:cNvSpPr/>
              <p:nvPr/>
            </p:nvSpPr>
            <p:spPr>
              <a:xfrm>
                <a:off x="3355475" y="1481850"/>
                <a:ext cx="52100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97" extrusionOk="0">
                    <a:moveTo>
                      <a:pt x="0" y="1"/>
                    </a:moveTo>
                    <a:lnTo>
                      <a:pt x="0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44"/>
              <p:cNvSpPr/>
              <p:nvPr/>
            </p:nvSpPr>
            <p:spPr>
              <a:xfrm>
                <a:off x="3407250" y="1481850"/>
                <a:ext cx="5212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97" extrusionOk="0">
                    <a:moveTo>
                      <a:pt x="1" y="1"/>
                    </a:moveTo>
                    <a:lnTo>
                      <a:pt x="1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44"/>
              <p:cNvSpPr/>
              <p:nvPr/>
            </p:nvSpPr>
            <p:spPr>
              <a:xfrm>
                <a:off x="3459050" y="1481850"/>
                <a:ext cx="5212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97" extrusionOk="0">
                    <a:moveTo>
                      <a:pt x="1" y="1"/>
                    </a:moveTo>
                    <a:lnTo>
                      <a:pt x="1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44"/>
              <p:cNvSpPr/>
              <p:nvPr/>
            </p:nvSpPr>
            <p:spPr>
              <a:xfrm>
                <a:off x="3200400" y="14312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44"/>
              <p:cNvSpPr/>
              <p:nvPr/>
            </p:nvSpPr>
            <p:spPr>
              <a:xfrm>
                <a:off x="3252175" y="14312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" name="Google Shape;2393;p44"/>
              <p:cNvSpPr/>
              <p:nvPr/>
            </p:nvSpPr>
            <p:spPr>
              <a:xfrm>
                <a:off x="3303975" y="14312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44"/>
              <p:cNvSpPr/>
              <p:nvPr/>
            </p:nvSpPr>
            <p:spPr>
              <a:xfrm>
                <a:off x="3355475" y="14312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44"/>
              <p:cNvSpPr/>
              <p:nvPr/>
            </p:nvSpPr>
            <p:spPr>
              <a:xfrm>
                <a:off x="3407250" y="14312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44"/>
              <p:cNvSpPr/>
              <p:nvPr/>
            </p:nvSpPr>
            <p:spPr>
              <a:xfrm>
                <a:off x="3459050" y="14312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44"/>
              <p:cNvSpPr/>
              <p:nvPr/>
            </p:nvSpPr>
            <p:spPr>
              <a:xfrm>
                <a:off x="3200400" y="13803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44"/>
              <p:cNvSpPr/>
              <p:nvPr/>
            </p:nvSpPr>
            <p:spPr>
              <a:xfrm>
                <a:off x="3252175" y="13803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44"/>
              <p:cNvSpPr/>
              <p:nvPr/>
            </p:nvSpPr>
            <p:spPr>
              <a:xfrm>
                <a:off x="3303975" y="13803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44"/>
              <p:cNvSpPr/>
              <p:nvPr/>
            </p:nvSpPr>
            <p:spPr>
              <a:xfrm>
                <a:off x="3355475" y="13803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44"/>
              <p:cNvSpPr/>
              <p:nvPr/>
            </p:nvSpPr>
            <p:spPr>
              <a:xfrm>
                <a:off x="3407250" y="13803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44"/>
              <p:cNvSpPr/>
              <p:nvPr/>
            </p:nvSpPr>
            <p:spPr>
              <a:xfrm>
                <a:off x="3459050" y="13803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44"/>
              <p:cNvSpPr/>
              <p:nvPr/>
            </p:nvSpPr>
            <p:spPr>
              <a:xfrm>
                <a:off x="3200400" y="13294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44"/>
              <p:cNvSpPr/>
              <p:nvPr/>
            </p:nvSpPr>
            <p:spPr>
              <a:xfrm>
                <a:off x="3252175" y="13294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44"/>
              <p:cNvSpPr/>
              <p:nvPr/>
            </p:nvSpPr>
            <p:spPr>
              <a:xfrm>
                <a:off x="3303975" y="13294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44"/>
              <p:cNvSpPr/>
              <p:nvPr/>
            </p:nvSpPr>
            <p:spPr>
              <a:xfrm>
                <a:off x="3355475" y="13294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44"/>
              <p:cNvSpPr/>
              <p:nvPr/>
            </p:nvSpPr>
            <p:spPr>
              <a:xfrm>
                <a:off x="3407250" y="13294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44"/>
              <p:cNvSpPr/>
              <p:nvPr/>
            </p:nvSpPr>
            <p:spPr>
              <a:xfrm>
                <a:off x="3459050" y="13294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44"/>
              <p:cNvSpPr/>
              <p:nvPr/>
            </p:nvSpPr>
            <p:spPr>
              <a:xfrm>
                <a:off x="3079550" y="1711050"/>
                <a:ext cx="100325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4013" h="1930" extrusionOk="0">
                    <a:moveTo>
                      <a:pt x="0" y="1"/>
                    </a:moveTo>
                    <a:lnTo>
                      <a:pt x="0" y="1929"/>
                    </a:lnTo>
                    <a:lnTo>
                      <a:pt x="4012" y="1929"/>
                    </a:lnTo>
                    <a:lnTo>
                      <a:pt x="401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44"/>
              <p:cNvSpPr/>
              <p:nvPr/>
            </p:nvSpPr>
            <p:spPr>
              <a:xfrm>
                <a:off x="3544475" y="1711050"/>
                <a:ext cx="100350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4014" h="1930" extrusionOk="0">
                    <a:moveTo>
                      <a:pt x="1" y="1"/>
                    </a:moveTo>
                    <a:lnTo>
                      <a:pt x="1" y="1929"/>
                    </a:lnTo>
                    <a:lnTo>
                      <a:pt x="4013" y="1929"/>
                    </a:lnTo>
                    <a:lnTo>
                      <a:pt x="401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44"/>
              <p:cNvSpPr/>
              <p:nvPr/>
            </p:nvSpPr>
            <p:spPr>
              <a:xfrm>
                <a:off x="3272125" y="12008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0" y="0"/>
                    </a:moveTo>
                    <a:lnTo>
                      <a:pt x="0" y="1465"/>
                    </a:lnTo>
                    <a:lnTo>
                      <a:pt x="929" y="1465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" name="Google Shape;2412;p44"/>
              <p:cNvSpPr/>
              <p:nvPr/>
            </p:nvSpPr>
            <p:spPr>
              <a:xfrm>
                <a:off x="3344450" y="12008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1" y="0"/>
                    </a:moveTo>
                    <a:lnTo>
                      <a:pt x="1" y="1465"/>
                    </a:lnTo>
                    <a:lnTo>
                      <a:pt x="929" y="1465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" name="Google Shape;2413;p44"/>
              <p:cNvSpPr/>
              <p:nvPr/>
            </p:nvSpPr>
            <p:spPr>
              <a:xfrm>
                <a:off x="3344450" y="12008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1" y="0"/>
                    </a:moveTo>
                    <a:lnTo>
                      <a:pt x="1" y="1465"/>
                    </a:lnTo>
                    <a:lnTo>
                      <a:pt x="929" y="1465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" name="Google Shape;2414;p44"/>
              <p:cNvSpPr/>
              <p:nvPr/>
            </p:nvSpPr>
            <p:spPr>
              <a:xfrm>
                <a:off x="3417075" y="1200875"/>
                <a:ext cx="229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465" extrusionOk="0">
                    <a:moveTo>
                      <a:pt x="1" y="0"/>
                    </a:moveTo>
                    <a:lnTo>
                      <a:pt x="1" y="1465"/>
                    </a:lnTo>
                    <a:lnTo>
                      <a:pt x="918" y="1465"/>
                    </a:lnTo>
                    <a:lnTo>
                      <a:pt x="9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" name="Google Shape;2415;p44"/>
              <p:cNvSpPr/>
              <p:nvPr/>
            </p:nvSpPr>
            <p:spPr>
              <a:xfrm>
                <a:off x="3262000" y="1123775"/>
                <a:ext cx="188150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7526" h="823" extrusionOk="0">
                    <a:moveTo>
                      <a:pt x="1" y="1"/>
                    </a:moveTo>
                    <a:lnTo>
                      <a:pt x="1" y="822"/>
                    </a:lnTo>
                    <a:lnTo>
                      <a:pt x="7525" y="822"/>
                    </a:lnTo>
                    <a:lnTo>
                      <a:pt x="752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44"/>
              <p:cNvSpPr/>
              <p:nvPr/>
            </p:nvSpPr>
            <p:spPr>
              <a:xfrm>
                <a:off x="3307250" y="1081800"/>
                <a:ext cx="97350" cy="42000"/>
              </a:xfrm>
              <a:custGeom>
                <a:avLst/>
                <a:gdLst/>
                <a:ahLst/>
                <a:cxnLst/>
                <a:rect l="l" t="t" r="r" b="b"/>
                <a:pathLst>
                  <a:path w="3894" h="1680" extrusionOk="0">
                    <a:moveTo>
                      <a:pt x="0" y="1"/>
                    </a:moveTo>
                    <a:lnTo>
                      <a:pt x="0" y="1680"/>
                    </a:lnTo>
                    <a:lnTo>
                      <a:pt x="3894" y="1680"/>
                    </a:lnTo>
                    <a:lnTo>
                      <a:pt x="389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17" name="Google Shape;2417;p44"/>
          <p:cNvGrpSpPr/>
          <p:nvPr/>
        </p:nvGrpSpPr>
        <p:grpSpPr>
          <a:xfrm rot="914391">
            <a:off x="7949111" y="379269"/>
            <a:ext cx="836213" cy="1254211"/>
            <a:chOff x="6630575" y="1482600"/>
            <a:chExt cx="292025" cy="438475"/>
          </a:xfrm>
        </p:grpSpPr>
        <p:sp>
          <p:nvSpPr>
            <p:cNvPr id="2418" name="Google Shape;2418;p44"/>
            <p:cNvSpPr/>
            <p:nvPr/>
          </p:nvSpPr>
          <p:spPr>
            <a:xfrm>
              <a:off x="6630575" y="1482750"/>
              <a:ext cx="292025" cy="438175"/>
            </a:xfrm>
            <a:custGeom>
              <a:avLst/>
              <a:gdLst/>
              <a:ahLst/>
              <a:cxnLst/>
              <a:rect l="l" t="t" r="r" b="b"/>
              <a:pathLst>
                <a:path w="11681" h="17527" extrusionOk="0">
                  <a:moveTo>
                    <a:pt x="5847" y="0"/>
                  </a:moveTo>
                  <a:cubicBezTo>
                    <a:pt x="2620" y="0"/>
                    <a:pt x="1" y="2608"/>
                    <a:pt x="1" y="5835"/>
                  </a:cubicBezTo>
                  <a:lnTo>
                    <a:pt x="1" y="9633"/>
                  </a:lnTo>
                  <a:lnTo>
                    <a:pt x="1" y="14586"/>
                  </a:lnTo>
                  <a:lnTo>
                    <a:pt x="1" y="14990"/>
                  </a:lnTo>
                  <a:lnTo>
                    <a:pt x="1" y="15395"/>
                  </a:lnTo>
                  <a:lnTo>
                    <a:pt x="1" y="16538"/>
                  </a:lnTo>
                  <a:lnTo>
                    <a:pt x="1" y="16788"/>
                  </a:lnTo>
                  <a:cubicBezTo>
                    <a:pt x="1" y="16836"/>
                    <a:pt x="13" y="16872"/>
                    <a:pt x="13" y="16919"/>
                  </a:cubicBezTo>
                  <a:lnTo>
                    <a:pt x="24" y="16955"/>
                  </a:lnTo>
                  <a:cubicBezTo>
                    <a:pt x="36" y="16991"/>
                    <a:pt x="36" y="17026"/>
                    <a:pt x="48" y="17050"/>
                  </a:cubicBezTo>
                  <a:cubicBezTo>
                    <a:pt x="60" y="17062"/>
                    <a:pt x="60" y="17074"/>
                    <a:pt x="72" y="17086"/>
                  </a:cubicBezTo>
                  <a:cubicBezTo>
                    <a:pt x="84" y="17122"/>
                    <a:pt x="96" y="17145"/>
                    <a:pt x="120" y="17181"/>
                  </a:cubicBezTo>
                  <a:cubicBezTo>
                    <a:pt x="120" y="17193"/>
                    <a:pt x="132" y="17193"/>
                    <a:pt x="132" y="17205"/>
                  </a:cubicBezTo>
                  <a:cubicBezTo>
                    <a:pt x="155" y="17241"/>
                    <a:pt x="179" y="17265"/>
                    <a:pt x="215" y="17300"/>
                  </a:cubicBezTo>
                  <a:cubicBezTo>
                    <a:pt x="227" y="17312"/>
                    <a:pt x="239" y="17324"/>
                    <a:pt x="239" y="17324"/>
                  </a:cubicBezTo>
                  <a:cubicBezTo>
                    <a:pt x="263" y="17348"/>
                    <a:pt x="286" y="17372"/>
                    <a:pt x="310" y="17384"/>
                  </a:cubicBezTo>
                  <a:cubicBezTo>
                    <a:pt x="322" y="17395"/>
                    <a:pt x="334" y="17407"/>
                    <a:pt x="346" y="17407"/>
                  </a:cubicBezTo>
                  <a:cubicBezTo>
                    <a:pt x="370" y="17431"/>
                    <a:pt x="394" y="17443"/>
                    <a:pt x="429" y="17455"/>
                  </a:cubicBezTo>
                  <a:cubicBezTo>
                    <a:pt x="441" y="17455"/>
                    <a:pt x="453" y="17467"/>
                    <a:pt x="465" y="17467"/>
                  </a:cubicBezTo>
                  <a:cubicBezTo>
                    <a:pt x="465" y="17479"/>
                    <a:pt x="477" y="17479"/>
                    <a:pt x="477" y="17479"/>
                  </a:cubicBezTo>
                  <a:cubicBezTo>
                    <a:pt x="560" y="17503"/>
                    <a:pt x="655" y="17526"/>
                    <a:pt x="751" y="17526"/>
                  </a:cubicBezTo>
                  <a:lnTo>
                    <a:pt x="10931" y="17526"/>
                  </a:lnTo>
                  <a:cubicBezTo>
                    <a:pt x="11347" y="17526"/>
                    <a:pt x="11681" y="17193"/>
                    <a:pt x="11681" y="16788"/>
                  </a:cubicBezTo>
                  <a:lnTo>
                    <a:pt x="11681" y="16133"/>
                  </a:lnTo>
                  <a:lnTo>
                    <a:pt x="11681" y="15383"/>
                  </a:lnTo>
                  <a:lnTo>
                    <a:pt x="11681" y="14979"/>
                  </a:lnTo>
                  <a:lnTo>
                    <a:pt x="11681" y="14574"/>
                  </a:lnTo>
                  <a:lnTo>
                    <a:pt x="11681" y="9633"/>
                  </a:lnTo>
                  <a:lnTo>
                    <a:pt x="11681" y="5835"/>
                  </a:lnTo>
                  <a:cubicBezTo>
                    <a:pt x="11681" y="2608"/>
                    <a:pt x="9061" y="0"/>
                    <a:pt x="5847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19" name="Google Shape;2419;p44"/>
            <p:cNvGrpSpPr/>
            <p:nvPr/>
          </p:nvGrpSpPr>
          <p:grpSpPr>
            <a:xfrm>
              <a:off x="6630575" y="1482600"/>
              <a:ext cx="292025" cy="438475"/>
              <a:chOff x="6630575" y="-207050"/>
              <a:chExt cx="292025" cy="438475"/>
            </a:xfrm>
          </p:grpSpPr>
          <p:sp>
            <p:nvSpPr>
              <p:cNvPr id="2420" name="Google Shape;2420;p44"/>
              <p:cNvSpPr/>
              <p:nvPr/>
            </p:nvSpPr>
            <p:spPr>
              <a:xfrm>
                <a:off x="6630575" y="-207050"/>
                <a:ext cx="292025" cy="4384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7539" extrusionOk="0">
                    <a:moveTo>
                      <a:pt x="5847" y="1"/>
                    </a:moveTo>
                    <a:cubicBezTo>
                      <a:pt x="2620" y="1"/>
                      <a:pt x="1" y="2620"/>
                      <a:pt x="1" y="5847"/>
                    </a:cubicBezTo>
                    <a:lnTo>
                      <a:pt x="1" y="9645"/>
                    </a:lnTo>
                    <a:lnTo>
                      <a:pt x="1" y="16789"/>
                    </a:lnTo>
                    <a:cubicBezTo>
                      <a:pt x="1" y="17205"/>
                      <a:pt x="334" y="17539"/>
                      <a:pt x="751" y="17539"/>
                    </a:cubicBezTo>
                    <a:lnTo>
                      <a:pt x="10931" y="17539"/>
                    </a:lnTo>
                    <a:cubicBezTo>
                      <a:pt x="11347" y="17539"/>
                      <a:pt x="11681" y="17205"/>
                      <a:pt x="11681" y="16789"/>
                    </a:cubicBezTo>
                    <a:lnTo>
                      <a:pt x="11681" y="9645"/>
                    </a:lnTo>
                    <a:lnTo>
                      <a:pt x="11681" y="5847"/>
                    </a:lnTo>
                    <a:cubicBezTo>
                      <a:pt x="11681" y="2620"/>
                      <a:pt x="9061" y="1"/>
                      <a:pt x="58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44"/>
              <p:cNvSpPr/>
              <p:nvPr/>
            </p:nvSpPr>
            <p:spPr>
              <a:xfrm>
                <a:off x="6630575" y="167700"/>
                <a:ext cx="292025" cy="6372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2549" extrusionOk="0">
                    <a:moveTo>
                      <a:pt x="1" y="1"/>
                    </a:moveTo>
                    <a:lnTo>
                      <a:pt x="1" y="1799"/>
                    </a:lnTo>
                    <a:cubicBezTo>
                      <a:pt x="1" y="2215"/>
                      <a:pt x="334" y="2549"/>
                      <a:pt x="751" y="2549"/>
                    </a:cubicBezTo>
                    <a:lnTo>
                      <a:pt x="10931" y="2549"/>
                    </a:lnTo>
                    <a:cubicBezTo>
                      <a:pt x="11347" y="2549"/>
                      <a:pt x="11681" y="2215"/>
                      <a:pt x="11681" y="1799"/>
                    </a:cubicBezTo>
                    <a:lnTo>
                      <a:pt x="1168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44"/>
              <p:cNvSpPr/>
              <p:nvPr/>
            </p:nvSpPr>
            <p:spPr>
              <a:xfrm>
                <a:off x="6669275" y="45675"/>
                <a:ext cx="214325" cy="67300"/>
              </a:xfrm>
              <a:custGeom>
                <a:avLst/>
                <a:gdLst/>
                <a:ahLst/>
                <a:cxnLst/>
                <a:rect l="l" t="t" r="r" b="b"/>
                <a:pathLst>
                  <a:path w="8573" h="2692" extrusionOk="0">
                    <a:moveTo>
                      <a:pt x="1346" y="0"/>
                    </a:moveTo>
                    <a:cubicBezTo>
                      <a:pt x="608" y="0"/>
                      <a:pt x="0" y="608"/>
                      <a:pt x="0" y="1346"/>
                    </a:cubicBezTo>
                    <a:cubicBezTo>
                      <a:pt x="0" y="2084"/>
                      <a:pt x="608" y="2691"/>
                      <a:pt x="1346" y="2691"/>
                    </a:cubicBezTo>
                    <a:lnTo>
                      <a:pt x="7228" y="2691"/>
                    </a:lnTo>
                    <a:cubicBezTo>
                      <a:pt x="7978" y="2691"/>
                      <a:pt x="8573" y="2084"/>
                      <a:pt x="8573" y="1346"/>
                    </a:cubicBezTo>
                    <a:cubicBezTo>
                      <a:pt x="8573" y="608"/>
                      <a:pt x="7978" y="0"/>
                      <a:pt x="722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44"/>
              <p:cNvSpPr/>
              <p:nvPr/>
            </p:nvSpPr>
            <p:spPr>
              <a:xfrm>
                <a:off x="6663025" y="39425"/>
                <a:ext cx="227125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085" h="3192" extrusionOk="0">
                    <a:moveTo>
                      <a:pt x="7489" y="500"/>
                    </a:moveTo>
                    <a:cubicBezTo>
                      <a:pt x="8085" y="500"/>
                      <a:pt x="8573" y="989"/>
                      <a:pt x="8573" y="1596"/>
                    </a:cubicBezTo>
                    <a:cubicBezTo>
                      <a:pt x="8573" y="2203"/>
                      <a:pt x="8085" y="2691"/>
                      <a:pt x="7489" y="2691"/>
                    </a:cubicBezTo>
                    <a:lnTo>
                      <a:pt x="1608" y="2691"/>
                    </a:lnTo>
                    <a:cubicBezTo>
                      <a:pt x="1001" y="2691"/>
                      <a:pt x="512" y="2203"/>
                      <a:pt x="512" y="1596"/>
                    </a:cubicBezTo>
                    <a:cubicBezTo>
                      <a:pt x="512" y="989"/>
                      <a:pt x="1001" y="500"/>
                      <a:pt x="1608" y="500"/>
                    </a:cubicBezTo>
                    <a:close/>
                    <a:moveTo>
                      <a:pt x="1608" y="0"/>
                    </a:moveTo>
                    <a:cubicBezTo>
                      <a:pt x="715" y="0"/>
                      <a:pt x="0" y="715"/>
                      <a:pt x="0" y="1596"/>
                    </a:cubicBezTo>
                    <a:cubicBezTo>
                      <a:pt x="0" y="2477"/>
                      <a:pt x="715" y="3191"/>
                      <a:pt x="1608" y="3191"/>
                    </a:cubicBezTo>
                    <a:lnTo>
                      <a:pt x="7489" y="3191"/>
                    </a:lnTo>
                    <a:cubicBezTo>
                      <a:pt x="8371" y="3191"/>
                      <a:pt x="9085" y="2477"/>
                      <a:pt x="9085" y="1596"/>
                    </a:cubicBezTo>
                    <a:cubicBezTo>
                      <a:pt x="9085" y="715"/>
                      <a:pt x="8371" y="0"/>
                      <a:pt x="74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44"/>
              <p:cNvSpPr/>
              <p:nvPr/>
            </p:nvSpPr>
            <p:spPr>
              <a:xfrm>
                <a:off x="6700225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44"/>
              <p:cNvSpPr/>
              <p:nvPr/>
            </p:nvSpPr>
            <p:spPr>
              <a:xfrm>
                <a:off x="6735350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44"/>
              <p:cNvSpPr/>
              <p:nvPr/>
            </p:nvSpPr>
            <p:spPr>
              <a:xfrm>
                <a:off x="6770175" y="44775"/>
                <a:ext cx="128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13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13" y="2727"/>
                    </a:lnTo>
                    <a:lnTo>
                      <a:pt x="5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44"/>
              <p:cNvSpPr/>
              <p:nvPr/>
            </p:nvSpPr>
            <p:spPr>
              <a:xfrm>
                <a:off x="6805300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44"/>
              <p:cNvSpPr/>
              <p:nvPr/>
            </p:nvSpPr>
            <p:spPr>
              <a:xfrm>
                <a:off x="6840425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44"/>
              <p:cNvSpPr/>
              <p:nvPr/>
            </p:nvSpPr>
            <p:spPr>
              <a:xfrm>
                <a:off x="6630575" y="157600"/>
                <a:ext cx="292025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810" extrusionOk="0">
                    <a:moveTo>
                      <a:pt x="1" y="0"/>
                    </a:moveTo>
                    <a:lnTo>
                      <a:pt x="1" y="810"/>
                    </a:lnTo>
                    <a:lnTo>
                      <a:pt x="11681" y="810"/>
                    </a:lnTo>
                    <a:lnTo>
                      <a:pt x="116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44"/>
              <p:cNvSpPr/>
              <p:nvPr/>
            </p:nvSpPr>
            <p:spPr>
              <a:xfrm>
                <a:off x="6707675" y="-125775"/>
                <a:ext cx="137825" cy="137825"/>
              </a:xfrm>
              <a:custGeom>
                <a:avLst/>
                <a:gdLst/>
                <a:ahLst/>
                <a:cxnLst/>
                <a:rect l="l" t="t" r="r" b="b"/>
                <a:pathLst>
                  <a:path w="5513" h="5513" extrusionOk="0">
                    <a:moveTo>
                      <a:pt x="2751" y="0"/>
                    </a:moveTo>
                    <a:cubicBezTo>
                      <a:pt x="1227" y="0"/>
                      <a:pt x="0" y="1239"/>
                      <a:pt x="0" y="2763"/>
                    </a:cubicBezTo>
                    <a:cubicBezTo>
                      <a:pt x="0" y="4287"/>
                      <a:pt x="1227" y="5513"/>
                      <a:pt x="2751" y="5513"/>
                    </a:cubicBezTo>
                    <a:cubicBezTo>
                      <a:pt x="4287" y="5513"/>
                      <a:pt x="5513" y="4287"/>
                      <a:pt x="5513" y="2763"/>
                    </a:cubicBezTo>
                    <a:cubicBezTo>
                      <a:pt x="5513" y="1239"/>
                      <a:pt x="4287" y="0"/>
                      <a:pt x="27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2431;p44"/>
              <p:cNvSpPr/>
              <p:nvPr/>
            </p:nvSpPr>
            <p:spPr>
              <a:xfrm>
                <a:off x="6723450" y="-110000"/>
                <a:ext cx="106275" cy="106275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4251" extrusionOk="0">
                    <a:moveTo>
                      <a:pt x="2120" y="0"/>
                    </a:moveTo>
                    <a:cubicBezTo>
                      <a:pt x="953" y="0"/>
                      <a:pt x="0" y="953"/>
                      <a:pt x="0" y="2132"/>
                    </a:cubicBezTo>
                    <a:cubicBezTo>
                      <a:pt x="0" y="3298"/>
                      <a:pt x="953" y="4251"/>
                      <a:pt x="2120" y="4251"/>
                    </a:cubicBezTo>
                    <a:cubicBezTo>
                      <a:pt x="3298" y="4251"/>
                      <a:pt x="4251" y="3298"/>
                      <a:pt x="4251" y="2132"/>
                    </a:cubicBezTo>
                    <a:cubicBezTo>
                      <a:pt x="4251" y="953"/>
                      <a:pt x="3298" y="0"/>
                      <a:pt x="212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44"/>
              <p:cNvSpPr/>
              <p:nvPr/>
            </p:nvSpPr>
            <p:spPr>
              <a:xfrm>
                <a:off x="6723450" y="-71900"/>
                <a:ext cx="106275" cy="68175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2727" extrusionOk="0">
                    <a:moveTo>
                      <a:pt x="96" y="0"/>
                    </a:moveTo>
                    <a:cubicBezTo>
                      <a:pt x="36" y="191"/>
                      <a:pt x="0" y="393"/>
                      <a:pt x="0" y="608"/>
                    </a:cubicBezTo>
                    <a:cubicBezTo>
                      <a:pt x="0" y="1774"/>
                      <a:pt x="953" y="2727"/>
                      <a:pt x="2132" y="2727"/>
                    </a:cubicBezTo>
                    <a:cubicBezTo>
                      <a:pt x="3298" y="2727"/>
                      <a:pt x="4251" y="1774"/>
                      <a:pt x="4251" y="608"/>
                    </a:cubicBezTo>
                    <a:cubicBezTo>
                      <a:pt x="4251" y="393"/>
                      <a:pt x="4227" y="191"/>
                      <a:pt x="4168" y="0"/>
                    </a:cubicBezTo>
                    <a:cubicBezTo>
                      <a:pt x="3906" y="881"/>
                      <a:pt x="3084" y="1524"/>
                      <a:pt x="2132" y="1524"/>
                    </a:cubicBezTo>
                    <a:cubicBezTo>
                      <a:pt x="1167" y="1524"/>
                      <a:pt x="346" y="881"/>
                      <a:pt x="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2433;p44"/>
              <p:cNvSpPr/>
              <p:nvPr/>
            </p:nvSpPr>
            <p:spPr>
              <a:xfrm>
                <a:off x="6630575" y="167700"/>
                <a:ext cx="67600" cy="62250"/>
              </a:xfrm>
              <a:custGeom>
                <a:avLst/>
                <a:gdLst/>
                <a:ahLst/>
                <a:cxnLst/>
                <a:rect l="l" t="t" r="r" b="b"/>
                <a:pathLst>
                  <a:path w="2704" h="2490" extrusionOk="0">
                    <a:moveTo>
                      <a:pt x="1394" y="1"/>
                    </a:moveTo>
                    <a:lnTo>
                      <a:pt x="1" y="1561"/>
                    </a:lnTo>
                    <a:lnTo>
                      <a:pt x="1" y="1799"/>
                    </a:lnTo>
                    <a:cubicBezTo>
                      <a:pt x="1" y="2108"/>
                      <a:pt x="203" y="2382"/>
                      <a:pt x="477" y="2489"/>
                    </a:cubicBez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" name="Google Shape;2434;p44"/>
              <p:cNvSpPr/>
              <p:nvPr/>
            </p:nvSpPr>
            <p:spPr>
              <a:xfrm>
                <a:off x="6658550" y="167700"/>
                <a:ext cx="896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2537" extrusionOk="0">
                    <a:moveTo>
                      <a:pt x="2275" y="1"/>
                    </a:moveTo>
                    <a:lnTo>
                      <a:pt x="1" y="2537"/>
                    </a:lnTo>
                    <a:lnTo>
                      <a:pt x="1311" y="2537"/>
                    </a:lnTo>
                    <a:lnTo>
                      <a:pt x="35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" name="Google Shape;2435;p44"/>
              <p:cNvSpPr/>
              <p:nvPr/>
            </p:nvSpPr>
            <p:spPr>
              <a:xfrm>
                <a:off x="6708575" y="167700"/>
                <a:ext cx="89600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4" h="2537" extrusionOk="0">
                    <a:moveTo>
                      <a:pt x="2274" y="1"/>
                    </a:moveTo>
                    <a:lnTo>
                      <a:pt x="0" y="2537"/>
                    </a:lnTo>
                    <a:lnTo>
                      <a:pt x="1310" y="2537"/>
                    </a:lnTo>
                    <a:lnTo>
                      <a:pt x="35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" name="Google Shape;2436;p44"/>
              <p:cNvSpPr/>
              <p:nvPr/>
            </p:nvSpPr>
            <p:spPr>
              <a:xfrm>
                <a:off x="6858275" y="167700"/>
                <a:ext cx="643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2537" extrusionOk="0">
                    <a:moveTo>
                      <a:pt x="2287" y="1"/>
                    </a:moveTo>
                    <a:lnTo>
                      <a:pt x="1" y="2537"/>
                    </a:lnTo>
                    <a:lnTo>
                      <a:pt x="1311" y="2537"/>
                    </a:lnTo>
                    <a:lnTo>
                      <a:pt x="2573" y="1144"/>
                    </a:lnTo>
                    <a:lnTo>
                      <a:pt x="257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" name="Google Shape;2437;p44"/>
              <p:cNvSpPr/>
              <p:nvPr/>
            </p:nvSpPr>
            <p:spPr>
              <a:xfrm>
                <a:off x="6758575" y="167700"/>
                <a:ext cx="896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2537" extrusionOk="0">
                    <a:moveTo>
                      <a:pt x="2274" y="1"/>
                    </a:moveTo>
                    <a:lnTo>
                      <a:pt x="0" y="2537"/>
                    </a:lnTo>
                    <a:lnTo>
                      <a:pt x="1310" y="2537"/>
                    </a:lnTo>
                    <a:lnTo>
                      <a:pt x="35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44"/>
              <p:cNvSpPr/>
              <p:nvPr/>
            </p:nvSpPr>
            <p:spPr>
              <a:xfrm>
                <a:off x="6808275" y="167700"/>
                <a:ext cx="899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97" h="2537" extrusionOk="0">
                    <a:moveTo>
                      <a:pt x="2287" y="1"/>
                    </a:moveTo>
                    <a:lnTo>
                      <a:pt x="1" y="2537"/>
                    </a:lnTo>
                    <a:lnTo>
                      <a:pt x="1322" y="2537"/>
                    </a:lnTo>
                    <a:lnTo>
                      <a:pt x="35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9" name="Google Shape;2439;p44"/>
          <p:cNvGrpSpPr/>
          <p:nvPr/>
        </p:nvGrpSpPr>
        <p:grpSpPr>
          <a:xfrm>
            <a:off x="1495179" y="2021000"/>
            <a:ext cx="234762" cy="218290"/>
            <a:chOff x="8652775" y="883650"/>
            <a:chExt cx="38125" cy="35450"/>
          </a:xfrm>
        </p:grpSpPr>
        <p:sp>
          <p:nvSpPr>
            <p:cNvPr id="2440" name="Google Shape;2440;p44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44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44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44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4" name="Google Shape;2444;p44"/>
          <p:cNvGrpSpPr/>
          <p:nvPr/>
        </p:nvGrpSpPr>
        <p:grpSpPr>
          <a:xfrm>
            <a:off x="7410016" y="2370538"/>
            <a:ext cx="234762" cy="218290"/>
            <a:chOff x="8652775" y="883650"/>
            <a:chExt cx="38125" cy="35450"/>
          </a:xfrm>
        </p:grpSpPr>
        <p:sp>
          <p:nvSpPr>
            <p:cNvPr id="2445" name="Google Shape;2445;p44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44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44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8" name="Google Shape;2448;p44"/>
          <p:cNvGrpSpPr/>
          <p:nvPr/>
        </p:nvGrpSpPr>
        <p:grpSpPr>
          <a:xfrm rot="-807566">
            <a:off x="-107205" y="2647553"/>
            <a:ext cx="1827102" cy="2315108"/>
            <a:chOff x="4700075" y="3262363"/>
            <a:chExt cx="560525" cy="710238"/>
          </a:xfrm>
        </p:grpSpPr>
        <p:sp>
          <p:nvSpPr>
            <p:cNvPr id="2449" name="Google Shape;2449;p44"/>
            <p:cNvSpPr/>
            <p:nvPr/>
          </p:nvSpPr>
          <p:spPr>
            <a:xfrm>
              <a:off x="4700075" y="3262375"/>
              <a:ext cx="560525" cy="710225"/>
            </a:xfrm>
            <a:custGeom>
              <a:avLst/>
              <a:gdLst/>
              <a:ahLst/>
              <a:cxnLst/>
              <a:rect l="l" t="t" r="r" b="b"/>
              <a:pathLst>
                <a:path w="22421" h="28409" extrusionOk="0">
                  <a:moveTo>
                    <a:pt x="6728" y="0"/>
                  </a:moveTo>
                  <a:cubicBezTo>
                    <a:pt x="6121" y="0"/>
                    <a:pt x="5632" y="488"/>
                    <a:pt x="5632" y="1084"/>
                  </a:cubicBezTo>
                  <a:lnTo>
                    <a:pt x="5632" y="3000"/>
                  </a:lnTo>
                  <a:cubicBezTo>
                    <a:pt x="5394" y="3012"/>
                    <a:pt x="5204" y="3215"/>
                    <a:pt x="5204" y="3465"/>
                  </a:cubicBezTo>
                  <a:lnTo>
                    <a:pt x="5204" y="3953"/>
                  </a:lnTo>
                  <a:lnTo>
                    <a:pt x="4716" y="3953"/>
                  </a:lnTo>
                  <a:lnTo>
                    <a:pt x="4716" y="4286"/>
                  </a:lnTo>
                  <a:lnTo>
                    <a:pt x="3263" y="4286"/>
                  </a:lnTo>
                  <a:cubicBezTo>
                    <a:pt x="3120" y="3834"/>
                    <a:pt x="2692" y="3501"/>
                    <a:pt x="2192" y="3501"/>
                  </a:cubicBezTo>
                  <a:cubicBezTo>
                    <a:pt x="1584" y="3501"/>
                    <a:pt x="1084" y="4001"/>
                    <a:pt x="1084" y="4608"/>
                  </a:cubicBezTo>
                  <a:cubicBezTo>
                    <a:pt x="1084" y="5227"/>
                    <a:pt x="1572" y="5727"/>
                    <a:pt x="2192" y="5727"/>
                  </a:cubicBezTo>
                  <a:cubicBezTo>
                    <a:pt x="2692" y="5727"/>
                    <a:pt x="3108" y="5406"/>
                    <a:pt x="3251" y="4953"/>
                  </a:cubicBezTo>
                  <a:lnTo>
                    <a:pt x="4716" y="4953"/>
                  </a:lnTo>
                  <a:lnTo>
                    <a:pt x="4716" y="5298"/>
                  </a:lnTo>
                  <a:lnTo>
                    <a:pt x="5192" y="5298"/>
                  </a:lnTo>
                  <a:lnTo>
                    <a:pt x="5192" y="5727"/>
                  </a:lnTo>
                  <a:cubicBezTo>
                    <a:pt x="5192" y="5977"/>
                    <a:pt x="5394" y="6179"/>
                    <a:pt x="5632" y="6191"/>
                  </a:cubicBezTo>
                  <a:lnTo>
                    <a:pt x="5632" y="8394"/>
                  </a:lnTo>
                  <a:cubicBezTo>
                    <a:pt x="5632" y="8989"/>
                    <a:pt x="6121" y="9477"/>
                    <a:pt x="6728" y="9477"/>
                  </a:cubicBezTo>
                  <a:lnTo>
                    <a:pt x="9300" y="9477"/>
                  </a:lnTo>
                  <a:lnTo>
                    <a:pt x="9300" y="10323"/>
                  </a:lnTo>
                  <a:lnTo>
                    <a:pt x="4442" y="10323"/>
                  </a:lnTo>
                  <a:lnTo>
                    <a:pt x="4442" y="11216"/>
                  </a:lnTo>
                  <a:lnTo>
                    <a:pt x="4442" y="11966"/>
                  </a:lnTo>
                  <a:lnTo>
                    <a:pt x="4442" y="12013"/>
                  </a:lnTo>
                  <a:lnTo>
                    <a:pt x="5609" y="12013"/>
                  </a:lnTo>
                  <a:cubicBezTo>
                    <a:pt x="5251" y="12204"/>
                    <a:pt x="4906" y="12430"/>
                    <a:pt x="4585" y="12692"/>
                  </a:cubicBezTo>
                  <a:cubicBezTo>
                    <a:pt x="4358" y="12871"/>
                    <a:pt x="4132" y="13061"/>
                    <a:pt x="3930" y="13264"/>
                  </a:cubicBezTo>
                  <a:cubicBezTo>
                    <a:pt x="3739" y="13454"/>
                    <a:pt x="3573" y="13645"/>
                    <a:pt x="3418" y="13847"/>
                  </a:cubicBezTo>
                  <a:cubicBezTo>
                    <a:pt x="3037" y="14323"/>
                    <a:pt x="2739" y="14823"/>
                    <a:pt x="2513" y="15359"/>
                  </a:cubicBezTo>
                  <a:cubicBezTo>
                    <a:pt x="2275" y="15895"/>
                    <a:pt x="2108" y="16466"/>
                    <a:pt x="1977" y="17050"/>
                  </a:cubicBezTo>
                  <a:cubicBezTo>
                    <a:pt x="1846" y="17681"/>
                    <a:pt x="1775" y="18324"/>
                    <a:pt x="1727" y="18979"/>
                  </a:cubicBezTo>
                  <a:cubicBezTo>
                    <a:pt x="1680" y="19610"/>
                    <a:pt x="1668" y="20241"/>
                    <a:pt x="1668" y="20872"/>
                  </a:cubicBezTo>
                  <a:cubicBezTo>
                    <a:pt x="1668" y="20979"/>
                    <a:pt x="1668" y="21098"/>
                    <a:pt x="1668" y="21205"/>
                  </a:cubicBezTo>
                  <a:cubicBezTo>
                    <a:pt x="715" y="21443"/>
                    <a:pt x="1" y="22300"/>
                    <a:pt x="1" y="23336"/>
                  </a:cubicBezTo>
                  <a:lnTo>
                    <a:pt x="1" y="24848"/>
                  </a:lnTo>
                  <a:lnTo>
                    <a:pt x="1168" y="24848"/>
                  </a:lnTo>
                  <a:lnTo>
                    <a:pt x="1168" y="23324"/>
                  </a:lnTo>
                  <a:cubicBezTo>
                    <a:pt x="1168" y="22765"/>
                    <a:pt x="1632" y="22300"/>
                    <a:pt x="2192" y="22300"/>
                  </a:cubicBezTo>
                  <a:cubicBezTo>
                    <a:pt x="2763" y="22300"/>
                    <a:pt x="3227" y="22765"/>
                    <a:pt x="3227" y="23324"/>
                  </a:cubicBezTo>
                  <a:lnTo>
                    <a:pt x="3227" y="24836"/>
                  </a:lnTo>
                  <a:lnTo>
                    <a:pt x="4394" y="24836"/>
                  </a:lnTo>
                  <a:lnTo>
                    <a:pt x="4394" y="23324"/>
                  </a:lnTo>
                  <a:cubicBezTo>
                    <a:pt x="4394" y="22336"/>
                    <a:pt x="3739" y="21503"/>
                    <a:pt x="2834" y="21229"/>
                  </a:cubicBezTo>
                  <a:lnTo>
                    <a:pt x="2834" y="20860"/>
                  </a:lnTo>
                  <a:cubicBezTo>
                    <a:pt x="2834" y="20276"/>
                    <a:pt x="2846" y="19681"/>
                    <a:pt x="2882" y="19098"/>
                  </a:cubicBezTo>
                  <a:cubicBezTo>
                    <a:pt x="2918" y="18526"/>
                    <a:pt x="2989" y="17967"/>
                    <a:pt x="3096" y="17419"/>
                  </a:cubicBezTo>
                  <a:cubicBezTo>
                    <a:pt x="3215" y="16859"/>
                    <a:pt x="3382" y="16300"/>
                    <a:pt x="3620" y="15776"/>
                  </a:cubicBezTo>
                  <a:cubicBezTo>
                    <a:pt x="3811" y="15347"/>
                    <a:pt x="4061" y="14942"/>
                    <a:pt x="4358" y="14549"/>
                  </a:cubicBezTo>
                  <a:cubicBezTo>
                    <a:pt x="4478" y="14395"/>
                    <a:pt x="4609" y="14240"/>
                    <a:pt x="4751" y="14085"/>
                  </a:cubicBezTo>
                  <a:cubicBezTo>
                    <a:pt x="4906" y="13930"/>
                    <a:pt x="5061" y="13787"/>
                    <a:pt x="5228" y="13657"/>
                  </a:cubicBezTo>
                  <a:cubicBezTo>
                    <a:pt x="5430" y="13478"/>
                    <a:pt x="5656" y="13323"/>
                    <a:pt x="5882" y="13180"/>
                  </a:cubicBezTo>
                  <a:lnTo>
                    <a:pt x="5882" y="20872"/>
                  </a:lnTo>
                  <a:lnTo>
                    <a:pt x="7406" y="20872"/>
                  </a:lnTo>
                  <a:cubicBezTo>
                    <a:pt x="7335" y="21015"/>
                    <a:pt x="7276" y="21169"/>
                    <a:pt x="7216" y="21324"/>
                  </a:cubicBezTo>
                  <a:cubicBezTo>
                    <a:pt x="7014" y="21872"/>
                    <a:pt x="6883" y="22455"/>
                    <a:pt x="6811" y="23062"/>
                  </a:cubicBezTo>
                  <a:cubicBezTo>
                    <a:pt x="6740" y="23562"/>
                    <a:pt x="6704" y="24074"/>
                    <a:pt x="6704" y="24575"/>
                  </a:cubicBezTo>
                  <a:cubicBezTo>
                    <a:pt x="6692" y="25086"/>
                    <a:pt x="6716" y="25587"/>
                    <a:pt x="6752" y="26051"/>
                  </a:cubicBezTo>
                  <a:cubicBezTo>
                    <a:pt x="6573" y="26229"/>
                    <a:pt x="6454" y="26480"/>
                    <a:pt x="6454" y="26753"/>
                  </a:cubicBezTo>
                  <a:lnTo>
                    <a:pt x="6454" y="26968"/>
                  </a:lnTo>
                  <a:lnTo>
                    <a:pt x="4132" y="26968"/>
                  </a:lnTo>
                  <a:lnTo>
                    <a:pt x="4132" y="27682"/>
                  </a:lnTo>
                  <a:lnTo>
                    <a:pt x="4132" y="28396"/>
                  </a:lnTo>
                  <a:lnTo>
                    <a:pt x="4132" y="28408"/>
                  </a:lnTo>
                  <a:lnTo>
                    <a:pt x="8776" y="28408"/>
                  </a:lnTo>
                  <a:lnTo>
                    <a:pt x="8776" y="28396"/>
                  </a:lnTo>
                  <a:lnTo>
                    <a:pt x="8776" y="27682"/>
                  </a:lnTo>
                  <a:lnTo>
                    <a:pt x="8776" y="26968"/>
                  </a:lnTo>
                  <a:lnTo>
                    <a:pt x="8395" y="26968"/>
                  </a:lnTo>
                  <a:lnTo>
                    <a:pt x="8395" y="26753"/>
                  </a:lnTo>
                  <a:cubicBezTo>
                    <a:pt x="8395" y="26432"/>
                    <a:pt x="8240" y="26146"/>
                    <a:pt x="8002" y="25968"/>
                  </a:cubicBezTo>
                  <a:cubicBezTo>
                    <a:pt x="8002" y="25944"/>
                    <a:pt x="7990" y="25920"/>
                    <a:pt x="7990" y="25896"/>
                  </a:cubicBezTo>
                  <a:cubicBezTo>
                    <a:pt x="7954" y="25456"/>
                    <a:pt x="7942" y="25015"/>
                    <a:pt x="7954" y="24586"/>
                  </a:cubicBezTo>
                  <a:cubicBezTo>
                    <a:pt x="7966" y="24051"/>
                    <a:pt x="8014" y="23515"/>
                    <a:pt x="8109" y="22991"/>
                  </a:cubicBezTo>
                  <a:cubicBezTo>
                    <a:pt x="8121" y="22908"/>
                    <a:pt x="8133" y="22824"/>
                    <a:pt x="8157" y="22741"/>
                  </a:cubicBezTo>
                  <a:cubicBezTo>
                    <a:pt x="8228" y="22360"/>
                    <a:pt x="8335" y="21979"/>
                    <a:pt x="8478" y="21610"/>
                  </a:cubicBezTo>
                  <a:cubicBezTo>
                    <a:pt x="8585" y="21348"/>
                    <a:pt x="8704" y="21098"/>
                    <a:pt x="8859" y="20872"/>
                  </a:cubicBezTo>
                  <a:lnTo>
                    <a:pt x="13443" y="20872"/>
                  </a:lnTo>
                  <a:cubicBezTo>
                    <a:pt x="13633" y="21098"/>
                    <a:pt x="13788" y="21348"/>
                    <a:pt x="13919" y="21610"/>
                  </a:cubicBezTo>
                  <a:cubicBezTo>
                    <a:pt x="13979" y="21717"/>
                    <a:pt x="14038" y="21836"/>
                    <a:pt x="14086" y="21955"/>
                  </a:cubicBezTo>
                  <a:cubicBezTo>
                    <a:pt x="14205" y="22289"/>
                    <a:pt x="14312" y="22646"/>
                    <a:pt x="14384" y="22991"/>
                  </a:cubicBezTo>
                  <a:cubicBezTo>
                    <a:pt x="14491" y="23515"/>
                    <a:pt x="14550" y="24051"/>
                    <a:pt x="14550" y="24586"/>
                  </a:cubicBezTo>
                  <a:cubicBezTo>
                    <a:pt x="14562" y="25027"/>
                    <a:pt x="14526" y="25479"/>
                    <a:pt x="14467" y="25908"/>
                  </a:cubicBezTo>
                  <a:cubicBezTo>
                    <a:pt x="14467" y="25920"/>
                    <a:pt x="14455" y="25932"/>
                    <a:pt x="14455" y="25944"/>
                  </a:cubicBezTo>
                  <a:cubicBezTo>
                    <a:pt x="14205" y="26122"/>
                    <a:pt x="14026" y="26420"/>
                    <a:pt x="14026" y="26753"/>
                  </a:cubicBezTo>
                  <a:lnTo>
                    <a:pt x="14026" y="26980"/>
                  </a:lnTo>
                  <a:lnTo>
                    <a:pt x="13693" y="26980"/>
                  </a:lnTo>
                  <a:lnTo>
                    <a:pt x="13693" y="27694"/>
                  </a:lnTo>
                  <a:lnTo>
                    <a:pt x="13693" y="28408"/>
                  </a:lnTo>
                  <a:lnTo>
                    <a:pt x="18336" y="28408"/>
                  </a:lnTo>
                  <a:lnTo>
                    <a:pt x="18336" y="27694"/>
                  </a:lnTo>
                  <a:lnTo>
                    <a:pt x="18336" y="26980"/>
                  </a:lnTo>
                  <a:lnTo>
                    <a:pt x="15967" y="26980"/>
                  </a:lnTo>
                  <a:lnTo>
                    <a:pt x="15967" y="26753"/>
                  </a:lnTo>
                  <a:cubicBezTo>
                    <a:pt x="15967" y="26491"/>
                    <a:pt x="15860" y="26253"/>
                    <a:pt x="15693" y="26075"/>
                  </a:cubicBezTo>
                  <a:cubicBezTo>
                    <a:pt x="15753" y="25598"/>
                    <a:pt x="15777" y="25098"/>
                    <a:pt x="15765" y="24586"/>
                  </a:cubicBezTo>
                  <a:cubicBezTo>
                    <a:pt x="15753" y="24074"/>
                    <a:pt x="15705" y="23562"/>
                    <a:pt x="15622" y="23062"/>
                  </a:cubicBezTo>
                  <a:cubicBezTo>
                    <a:pt x="15515" y="22467"/>
                    <a:pt x="15360" y="21884"/>
                    <a:pt x="15134" y="21336"/>
                  </a:cubicBezTo>
                  <a:cubicBezTo>
                    <a:pt x="15062" y="21181"/>
                    <a:pt x="14991" y="21026"/>
                    <a:pt x="14907" y="20872"/>
                  </a:cubicBezTo>
                  <a:lnTo>
                    <a:pt x="16586" y="20872"/>
                  </a:lnTo>
                  <a:lnTo>
                    <a:pt x="16586" y="13204"/>
                  </a:lnTo>
                  <a:cubicBezTo>
                    <a:pt x="16812" y="13347"/>
                    <a:pt x="17027" y="13502"/>
                    <a:pt x="17241" y="13668"/>
                  </a:cubicBezTo>
                  <a:cubicBezTo>
                    <a:pt x="17408" y="13799"/>
                    <a:pt x="17563" y="13942"/>
                    <a:pt x="17717" y="14097"/>
                  </a:cubicBezTo>
                  <a:cubicBezTo>
                    <a:pt x="17860" y="14240"/>
                    <a:pt x="17991" y="14395"/>
                    <a:pt x="18122" y="14549"/>
                  </a:cubicBezTo>
                  <a:cubicBezTo>
                    <a:pt x="18432" y="14930"/>
                    <a:pt x="18682" y="15347"/>
                    <a:pt x="18872" y="15776"/>
                  </a:cubicBezTo>
                  <a:cubicBezTo>
                    <a:pt x="19110" y="16300"/>
                    <a:pt x="19277" y="16847"/>
                    <a:pt x="19384" y="17419"/>
                  </a:cubicBezTo>
                  <a:cubicBezTo>
                    <a:pt x="19491" y="17967"/>
                    <a:pt x="19551" y="18538"/>
                    <a:pt x="19587" y="19098"/>
                  </a:cubicBezTo>
                  <a:cubicBezTo>
                    <a:pt x="19622" y="19693"/>
                    <a:pt x="19634" y="20288"/>
                    <a:pt x="19634" y="20872"/>
                  </a:cubicBezTo>
                  <a:lnTo>
                    <a:pt x="19634" y="21217"/>
                  </a:lnTo>
                  <a:cubicBezTo>
                    <a:pt x="18706" y="21479"/>
                    <a:pt x="18027" y="22324"/>
                    <a:pt x="18027" y="23336"/>
                  </a:cubicBezTo>
                  <a:lnTo>
                    <a:pt x="18027" y="24848"/>
                  </a:lnTo>
                  <a:lnTo>
                    <a:pt x="19194" y="24848"/>
                  </a:lnTo>
                  <a:lnTo>
                    <a:pt x="19194" y="23324"/>
                  </a:lnTo>
                  <a:cubicBezTo>
                    <a:pt x="19194" y="22765"/>
                    <a:pt x="19658" y="22300"/>
                    <a:pt x="20218" y="22300"/>
                  </a:cubicBezTo>
                  <a:cubicBezTo>
                    <a:pt x="20789" y="22300"/>
                    <a:pt x="21242" y="22765"/>
                    <a:pt x="21242" y="23324"/>
                  </a:cubicBezTo>
                  <a:lnTo>
                    <a:pt x="21242" y="24836"/>
                  </a:lnTo>
                  <a:lnTo>
                    <a:pt x="22420" y="24836"/>
                  </a:lnTo>
                  <a:lnTo>
                    <a:pt x="22420" y="23324"/>
                  </a:lnTo>
                  <a:cubicBezTo>
                    <a:pt x="22408" y="22324"/>
                    <a:pt x="21730" y="21467"/>
                    <a:pt x="20801" y="21217"/>
                  </a:cubicBezTo>
                  <a:cubicBezTo>
                    <a:pt x="20801" y="21098"/>
                    <a:pt x="20801" y="20979"/>
                    <a:pt x="20801" y="20860"/>
                  </a:cubicBezTo>
                  <a:cubicBezTo>
                    <a:pt x="20801" y="20229"/>
                    <a:pt x="20777" y="19598"/>
                    <a:pt x="20730" y="18979"/>
                  </a:cubicBezTo>
                  <a:cubicBezTo>
                    <a:pt x="20682" y="18324"/>
                    <a:pt x="20611" y="17681"/>
                    <a:pt x="20468" y="17050"/>
                  </a:cubicBezTo>
                  <a:cubicBezTo>
                    <a:pt x="20349" y="16478"/>
                    <a:pt x="20170" y="15907"/>
                    <a:pt x="19932" y="15359"/>
                  </a:cubicBezTo>
                  <a:cubicBezTo>
                    <a:pt x="19706" y="14835"/>
                    <a:pt x="19408" y="14335"/>
                    <a:pt x="19039" y="13847"/>
                  </a:cubicBezTo>
                  <a:cubicBezTo>
                    <a:pt x="18884" y="13657"/>
                    <a:pt x="18717" y="13454"/>
                    <a:pt x="18539" y="13264"/>
                  </a:cubicBezTo>
                  <a:cubicBezTo>
                    <a:pt x="18336" y="13049"/>
                    <a:pt x="18122" y="12859"/>
                    <a:pt x="17896" y="12668"/>
                  </a:cubicBezTo>
                  <a:cubicBezTo>
                    <a:pt x="17574" y="12418"/>
                    <a:pt x="17241" y="12204"/>
                    <a:pt x="16896" y="12013"/>
                  </a:cubicBezTo>
                  <a:lnTo>
                    <a:pt x="18027" y="12013"/>
                  </a:lnTo>
                  <a:lnTo>
                    <a:pt x="18027" y="11966"/>
                  </a:lnTo>
                  <a:lnTo>
                    <a:pt x="18027" y="11216"/>
                  </a:lnTo>
                  <a:lnTo>
                    <a:pt x="18027" y="10323"/>
                  </a:lnTo>
                  <a:lnTo>
                    <a:pt x="13169" y="10323"/>
                  </a:lnTo>
                  <a:lnTo>
                    <a:pt x="13169" y="9477"/>
                  </a:lnTo>
                  <a:lnTo>
                    <a:pt x="15741" y="9477"/>
                  </a:lnTo>
                  <a:cubicBezTo>
                    <a:pt x="16336" y="9477"/>
                    <a:pt x="16824" y="8989"/>
                    <a:pt x="16824" y="8394"/>
                  </a:cubicBezTo>
                  <a:lnTo>
                    <a:pt x="16824" y="6191"/>
                  </a:lnTo>
                  <a:cubicBezTo>
                    <a:pt x="17086" y="6191"/>
                    <a:pt x="17289" y="5989"/>
                    <a:pt x="17289" y="5727"/>
                  </a:cubicBezTo>
                  <a:lnTo>
                    <a:pt x="17289" y="5227"/>
                  </a:lnTo>
                  <a:lnTo>
                    <a:pt x="17765" y="5227"/>
                  </a:lnTo>
                  <a:lnTo>
                    <a:pt x="17765" y="4894"/>
                  </a:lnTo>
                  <a:lnTo>
                    <a:pt x="19229" y="4894"/>
                  </a:lnTo>
                  <a:cubicBezTo>
                    <a:pt x="19360" y="5358"/>
                    <a:pt x="19789" y="5691"/>
                    <a:pt x="20289" y="5691"/>
                  </a:cubicBezTo>
                  <a:cubicBezTo>
                    <a:pt x="20908" y="5691"/>
                    <a:pt x="21408" y="5191"/>
                    <a:pt x="21408" y="4572"/>
                  </a:cubicBezTo>
                  <a:cubicBezTo>
                    <a:pt x="21408" y="3965"/>
                    <a:pt x="20908" y="3465"/>
                    <a:pt x="20289" y="3465"/>
                  </a:cubicBezTo>
                  <a:cubicBezTo>
                    <a:pt x="19801" y="3465"/>
                    <a:pt x="19372" y="3786"/>
                    <a:pt x="19229" y="4239"/>
                  </a:cubicBezTo>
                  <a:lnTo>
                    <a:pt x="17765" y="4239"/>
                  </a:lnTo>
                  <a:lnTo>
                    <a:pt x="17765" y="3893"/>
                  </a:lnTo>
                  <a:lnTo>
                    <a:pt x="17289" y="3893"/>
                  </a:lnTo>
                  <a:lnTo>
                    <a:pt x="17289" y="3465"/>
                  </a:lnTo>
                  <a:cubicBezTo>
                    <a:pt x="17289" y="3203"/>
                    <a:pt x="17086" y="3000"/>
                    <a:pt x="16824" y="3000"/>
                  </a:cubicBezTo>
                  <a:lnTo>
                    <a:pt x="16824" y="1084"/>
                  </a:lnTo>
                  <a:cubicBezTo>
                    <a:pt x="16824" y="488"/>
                    <a:pt x="16336" y="0"/>
                    <a:pt x="15741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50" name="Google Shape;2450;p44"/>
            <p:cNvGrpSpPr/>
            <p:nvPr/>
          </p:nvGrpSpPr>
          <p:grpSpPr>
            <a:xfrm>
              <a:off x="4700075" y="3262363"/>
              <a:ext cx="560225" cy="709950"/>
              <a:chOff x="556300" y="1021375"/>
              <a:chExt cx="560225" cy="709950"/>
            </a:xfrm>
          </p:grpSpPr>
          <p:sp>
            <p:nvSpPr>
              <p:cNvPr id="2451" name="Google Shape;2451;p44"/>
              <p:cNvSpPr/>
              <p:nvPr/>
            </p:nvSpPr>
            <p:spPr>
              <a:xfrm>
                <a:off x="837000" y="1292525"/>
                <a:ext cx="166700" cy="70600"/>
              </a:xfrm>
              <a:custGeom>
                <a:avLst/>
                <a:gdLst/>
                <a:ahLst/>
                <a:cxnLst/>
                <a:rect l="l" t="t" r="r" b="b"/>
                <a:pathLst>
                  <a:path w="6668" h="2824" extrusionOk="0">
                    <a:moveTo>
                      <a:pt x="207" y="0"/>
                    </a:moveTo>
                    <a:cubicBezTo>
                      <a:pt x="138" y="0"/>
                      <a:pt x="69" y="1"/>
                      <a:pt x="0" y="2"/>
                    </a:cubicBezTo>
                    <a:lnTo>
                      <a:pt x="412" y="2"/>
                    </a:lnTo>
                    <a:cubicBezTo>
                      <a:pt x="343" y="1"/>
                      <a:pt x="275" y="0"/>
                      <a:pt x="207" y="0"/>
                    </a:cubicBezTo>
                    <a:close/>
                    <a:moveTo>
                      <a:pt x="412" y="2"/>
                    </a:moveTo>
                    <a:cubicBezTo>
                      <a:pt x="425" y="2"/>
                      <a:pt x="439" y="2"/>
                      <a:pt x="452" y="2"/>
                    </a:cubicBezTo>
                    <a:lnTo>
                      <a:pt x="452" y="2"/>
                    </a:lnTo>
                    <a:cubicBezTo>
                      <a:pt x="449" y="2"/>
                      <a:pt x="445" y="2"/>
                      <a:pt x="441" y="2"/>
                    </a:cubicBezTo>
                    <a:close/>
                    <a:moveTo>
                      <a:pt x="452" y="2"/>
                    </a:moveTo>
                    <a:cubicBezTo>
                      <a:pt x="1156" y="37"/>
                      <a:pt x="1188" y="1085"/>
                      <a:pt x="548" y="1168"/>
                    </a:cubicBezTo>
                    <a:cubicBezTo>
                      <a:pt x="2513" y="1204"/>
                      <a:pt x="4477" y="1573"/>
                      <a:pt x="6013" y="2823"/>
                    </a:cubicBezTo>
                    <a:lnTo>
                      <a:pt x="6668" y="1823"/>
                    </a:lnTo>
                    <a:cubicBezTo>
                      <a:pt x="4941" y="442"/>
                      <a:pt x="2651" y="30"/>
                      <a:pt x="452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" name="Google Shape;2452;p44"/>
              <p:cNvSpPr/>
              <p:nvPr/>
            </p:nvSpPr>
            <p:spPr>
              <a:xfrm>
                <a:off x="987325" y="1338100"/>
                <a:ext cx="449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798" h="1870" extrusionOk="0">
                    <a:moveTo>
                      <a:pt x="655" y="0"/>
                    </a:moveTo>
                    <a:lnTo>
                      <a:pt x="0" y="988"/>
                    </a:lnTo>
                    <a:cubicBezTo>
                      <a:pt x="167" y="1119"/>
                      <a:pt x="322" y="1262"/>
                      <a:pt x="476" y="1417"/>
                    </a:cubicBezTo>
                    <a:cubicBezTo>
                      <a:pt x="619" y="1560"/>
                      <a:pt x="750" y="1715"/>
                      <a:pt x="881" y="1869"/>
                    </a:cubicBezTo>
                    <a:lnTo>
                      <a:pt x="1798" y="1179"/>
                    </a:lnTo>
                    <a:cubicBezTo>
                      <a:pt x="1643" y="988"/>
                      <a:pt x="1476" y="786"/>
                      <a:pt x="1298" y="595"/>
                    </a:cubicBezTo>
                    <a:cubicBezTo>
                      <a:pt x="1095" y="381"/>
                      <a:pt x="881" y="179"/>
                      <a:pt x="6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" name="Google Shape;2453;p44"/>
              <p:cNvSpPr/>
              <p:nvPr/>
            </p:nvSpPr>
            <p:spPr>
              <a:xfrm>
                <a:off x="1009350" y="1367550"/>
                <a:ext cx="45250" cy="47950"/>
              </a:xfrm>
              <a:custGeom>
                <a:avLst/>
                <a:gdLst/>
                <a:ahLst/>
                <a:cxnLst/>
                <a:rect l="l" t="t" r="r" b="b"/>
                <a:pathLst>
                  <a:path w="1810" h="1918" extrusionOk="0">
                    <a:moveTo>
                      <a:pt x="917" y="1"/>
                    </a:moveTo>
                    <a:lnTo>
                      <a:pt x="0" y="691"/>
                    </a:lnTo>
                    <a:cubicBezTo>
                      <a:pt x="310" y="1084"/>
                      <a:pt x="548" y="1489"/>
                      <a:pt x="750" y="1918"/>
                    </a:cubicBezTo>
                    <a:lnTo>
                      <a:pt x="1810" y="1513"/>
                    </a:lnTo>
                    <a:cubicBezTo>
                      <a:pt x="1584" y="989"/>
                      <a:pt x="1286" y="489"/>
                      <a:pt x="91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" name="Google Shape;2454;p44"/>
              <p:cNvSpPr/>
              <p:nvPr/>
            </p:nvSpPr>
            <p:spPr>
              <a:xfrm>
                <a:off x="823600" y="1321725"/>
                <a:ext cx="137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49" h="13" extrusionOk="0">
                    <a:moveTo>
                      <a:pt x="1" y="0"/>
                    </a:moveTo>
                    <a:cubicBezTo>
                      <a:pt x="36" y="0"/>
                      <a:pt x="72" y="12"/>
                      <a:pt x="108" y="12"/>
                    </a:cubicBezTo>
                    <a:cubicBezTo>
                      <a:pt x="251" y="0"/>
                      <a:pt x="405" y="0"/>
                      <a:pt x="548" y="0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" name="Google Shape;2455;p44"/>
              <p:cNvSpPr/>
              <p:nvPr/>
            </p:nvSpPr>
            <p:spPr>
              <a:xfrm>
                <a:off x="1028100" y="1405350"/>
                <a:ext cx="399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1596" h="2061" extrusionOk="0">
                    <a:moveTo>
                      <a:pt x="1060" y="1"/>
                    </a:moveTo>
                    <a:lnTo>
                      <a:pt x="0" y="406"/>
                    </a:lnTo>
                    <a:cubicBezTo>
                      <a:pt x="238" y="942"/>
                      <a:pt x="405" y="1489"/>
                      <a:pt x="512" y="2061"/>
                    </a:cubicBezTo>
                    <a:lnTo>
                      <a:pt x="1596" y="1692"/>
                    </a:lnTo>
                    <a:cubicBezTo>
                      <a:pt x="1477" y="1108"/>
                      <a:pt x="1298" y="549"/>
                      <a:pt x="106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" name="Google Shape;2456;p44"/>
              <p:cNvSpPr/>
              <p:nvPr/>
            </p:nvSpPr>
            <p:spPr>
              <a:xfrm>
                <a:off x="1047150" y="1542875"/>
                <a:ext cx="29175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167" h="1275" extrusionOk="0">
                    <a:moveTo>
                      <a:pt x="0" y="1"/>
                    </a:moveTo>
                    <a:lnTo>
                      <a:pt x="0" y="703"/>
                    </a:lnTo>
                    <a:cubicBezTo>
                      <a:pt x="0" y="1084"/>
                      <a:pt x="292" y="1275"/>
                      <a:pt x="584" y="1275"/>
                    </a:cubicBezTo>
                    <a:cubicBezTo>
                      <a:pt x="875" y="1275"/>
                      <a:pt x="1167" y="1084"/>
                      <a:pt x="1167" y="703"/>
                    </a:cubicBezTo>
                    <a:cubicBezTo>
                      <a:pt x="1167" y="477"/>
                      <a:pt x="1167" y="239"/>
                      <a:pt x="116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" name="Google Shape;2457;p44"/>
              <p:cNvSpPr/>
              <p:nvPr/>
            </p:nvSpPr>
            <p:spPr>
              <a:xfrm>
                <a:off x="1045950" y="1495850"/>
                <a:ext cx="303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1882" extrusionOk="0">
                    <a:moveTo>
                      <a:pt x="1155" y="0"/>
                    </a:moveTo>
                    <a:lnTo>
                      <a:pt x="1" y="120"/>
                    </a:lnTo>
                    <a:cubicBezTo>
                      <a:pt x="36" y="703"/>
                      <a:pt x="48" y="1298"/>
                      <a:pt x="48" y="1882"/>
                    </a:cubicBezTo>
                    <a:lnTo>
                      <a:pt x="1215" y="1882"/>
                    </a:lnTo>
                    <a:cubicBezTo>
                      <a:pt x="1215" y="1251"/>
                      <a:pt x="1191" y="620"/>
                      <a:pt x="11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" name="Google Shape;2458;p44"/>
              <p:cNvSpPr/>
              <p:nvPr/>
            </p:nvSpPr>
            <p:spPr>
              <a:xfrm>
                <a:off x="1040900" y="1447625"/>
                <a:ext cx="3365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2049" extrusionOk="0">
                    <a:moveTo>
                      <a:pt x="1084" y="1"/>
                    </a:moveTo>
                    <a:lnTo>
                      <a:pt x="0" y="370"/>
                    </a:lnTo>
                    <a:cubicBezTo>
                      <a:pt x="107" y="917"/>
                      <a:pt x="167" y="1477"/>
                      <a:pt x="203" y="2049"/>
                    </a:cubicBezTo>
                    <a:lnTo>
                      <a:pt x="1346" y="1929"/>
                    </a:lnTo>
                    <a:cubicBezTo>
                      <a:pt x="1310" y="1275"/>
                      <a:pt x="1227" y="632"/>
                      <a:pt x="10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" name="Google Shape;2459;p44"/>
              <p:cNvSpPr/>
              <p:nvPr/>
            </p:nvSpPr>
            <p:spPr>
              <a:xfrm>
                <a:off x="599475" y="1447625"/>
                <a:ext cx="3425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1370" h="2049" extrusionOk="0">
                    <a:moveTo>
                      <a:pt x="250" y="1"/>
                    </a:moveTo>
                    <a:cubicBezTo>
                      <a:pt x="119" y="632"/>
                      <a:pt x="48" y="1275"/>
                      <a:pt x="0" y="1929"/>
                    </a:cubicBezTo>
                    <a:lnTo>
                      <a:pt x="1155" y="2049"/>
                    </a:lnTo>
                    <a:cubicBezTo>
                      <a:pt x="1191" y="1477"/>
                      <a:pt x="1262" y="917"/>
                      <a:pt x="1369" y="370"/>
                    </a:cubicBezTo>
                    <a:lnTo>
                      <a:pt x="2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" name="Google Shape;2460;p44"/>
              <p:cNvSpPr/>
              <p:nvPr/>
            </p:nvSpPr>
            <p:spPr>
              <a:xfrm>
                <a:off x="597975" y="1495850"/>
                <a:ext cx="30400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1882" extrusionOk="0">
                    <a:moveTo>
                      <a:pt x="60" y="0"/>
                    </a:moveTo>
                    <a:cubicBezTo>
                      <a:pt x="13" y="632"/>
                      <a:pt x="1" y="1263"/>
                      <a:pt x="1" y="1882"/>
                    </a:cubicBezTo>
                    <a:lnTo>
                      <a:pt x="1167" y="1882"/>
                    </a:lnTo>
                    <a:cubicBezTo>
                      <a:pt x="1167" y="1298"/>
                      <a:pt x="1179" y="703"/>
                      <a:pt x="1215" y="120"/>
                    </a:cubicBez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" name="Google Shape;2461;p44"/>
              <p:cNvSpPr/>
              <p:nvPr/>
            </p:nvSpPr>
            <p:spPr>
              <a:xfrm>
                <a:off x="605725" y="1405350"/>
                <a:ext cx="411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2061" extrusionOk="0">
                    <a:moveTo>
                      <a:pt x="536" y="1"/>
                    </a:moveTo>
                    <a:cubicBezTo>
                      <a:pt x="298" y="537"/>
                      <a:pt x="131" y="1108"/>
                      <a:pt x="0" y="1692"/>
                    </a:cubicBezTo>
                    <a:lnTo>
                      <a:pt x="1119" y="2061"/>
                    </a:lnTo>
                    <a:cubicBezTo>
                      <a:pt x="1238" y="1501"/>
                      <a:pt x="1405" y="942"/>
                      <a:pt x="1643" y="418"/>
                    </a:cubicBezTo>
                    <a:lnTo>
                      <a:pt x="5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" name="Google Shape;2462;p44"/>
              <p:cNvSpPr/>
              <p:nvPr/>
            </p:nvSpPr>
            <p:spPr>
              <a:xfrm>
                <a:off x="597975" y="1542875"/>
                <a:ext cx="29200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168" h="1275" extrusionOk="0">
                    <a:moveTo>
                      <a:pt x="1" y="1"/>
                    </a:moveTo>
                    <a:cubicBezTo>
                      <a:pt x="1" y="239"/>
                      <a:pt x="1" y="477"/>
                      <a:pt x="1" y="703"/>
                    </a:cubicBezTo>
                    <a:cubicBezTo>
                      <a:pt x="1" y="1084"/>
                      <a:pt x="292" y="1275"/>
                      <a:pt x="584" y="1275"/>
                    </a:cubicBezTo>
                    <a:cubicBezTo>
                      <a:pt x="876" y="1275"/>
                      <a:pt x="1167" y="1084"/>
                      <a:pt x="1167" y="703"/>
                    </a:cubicBezTo>
                    <a:lnTo>
                      <a:pt x="116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" name="Google Shape;2463;p44"/>
              <p:cNvSpPr/>
              <p:nvPr/>
            </p:nvSpPr>
            <p:spPr>
              <a:xfrm>
                <a:off x="641725" y="1338400"/>
                <a:ext cx="452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1870" extrusionOk="0">
                    <a:moveTo>
                      <a:pt x="1168" y="0"/>
                    </a:moveTo>
                    <a:cubicBezTo>
                      <a:pt x="941" y="179"/>
                      <a:pt x="715" y="369"/>
                      <a:pt x="513" y="583"/>
                    </a:cubicBezTo>
                    <a:cubicBezTo>
                      <a:pt x="322" y="774"/>
                      <a:pt x="156" y="964"/>
                      <a:pt x="1" y="1167"/>
                    </a:cubicBezTo>
                    <a:lnTo>
                      <a:pt x="941" y="1869"/>
                    </a:lnTo>
                    <a:cubicBezTo>
                      <a:pt x="1061" y="1715"/>
                      <a:pt x="1192" y="1560"/>
                      <a:pt x="1334" y="1405"/>
                    </a:cubicBezTo>
                    <a:cubicBezTo>
                      <a:pt x="1489" y="1250"/>
                      <a:pt x="1644" y="1107"/>
                      <a:pt x="1811" y="976"/>
                    </a:cubicBez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" name="Google Shape;2464;p44"/>
              <p:cNvSpPr/>
              <p:nvPr/>
            </p:nvSpPr>
            <p:spPr>
              <a:xfrm>
                <a:off x="837300" y="1321725"/>
                <a:ext cx="134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37" h="13" extrusionOk="0">
                    <a:moveTo>
                      <a:pt x="0" y="0"/>
                    </a:moveTo>
                    <a:cubicBezTo>
                      <a:pt x="143" y="0"/>
                      <a:pt x="286" y="0"/>
                      <a:pt x="429" y="12"/>
                    </a:cubicBezTo>
                    <a:cubicBezTo>
                      <a:pt x="465" y="12"/>
                      <a:pt x="500" y="0"/>
                      <a:pt x="536" y="0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" name="Google Shape;2465;p44"/>
              <p:cNvSpPr/>
              <p:nvPr/>
            </p:nvSpPr>
            <p:spPr>
              <a:xfrm>
                <a:off x="619125" y="1367550"/>
                <a:ext cx="46150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930" extrusionOk="0">
                    <a:moveTo>
                      <a:pt x="905" y="1"/>
                    </a:moveTo>
                    <a:cubicBezTo>
                      <a:pt x="524" y="465"/>
                      <a:pt x="226" y="977"/>
                      <a:pt x="0" y="1513"/>
                    </a:cubicBezTo>
                    <a:lnTo>
                      <a:pt x="1107" y="1930"/>
                    </a:lnTo>
                    <a:cubicBezTo>
                      <a:pt x="1298" y="1501"/>
                      <a:pt x="1548" y="1096"/>
                      <a:pt x="1845" y="703"/>
                    </a:cubicBezTo>
                    <a:lnTo>
                      <a:pt x="90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" name="Google Shape;2466;p44"/>
              <p:cNvSpPr/>
              <p:nvPr/>
            </p:nvSpPr>
            <p:spPr>
              <a:xfrm>
                <a:off x="670900" y="1292525"/>
                <a:ext cx="166125" cy="70300"/>
              </a:xfrm>
              <a:custGeom>
                <a:avLst/>
                <a:gdLst/>
                <a:ahLst/>
                <a:cxnLst/>
                <a:rect l="l" t="t" r="r" b="b"/>
                <a:pathLst>
                  <a:path w="6645" h="2812" extrusionOk="0">
                    <a:moveTo>
                      <a:pt x="6446" y="1"/>
                    </a:moveTo>
                    <a:cubicBezTo>
                      <a:pt x="6380" y="1"/>
                      <a:pt x="6315" y="1"/>
                      <a:pt x="6249" y="2"/>
                    </a:cubicBezTo>
                    <a:lnTo>
                      <a:pt x="6644" y="2"/>
                    </a:lnTo>
                    <a:cubicBezTo>
                      <a:pt x="6578" y="1"/>
                      <a:pt x="6512" y="1"/>
                      <a:pt x="6446" y="1"/>
                    </a:cubicBezTo>
                    <a:close/>
                    <a:moveTo>
                      <a:pt x="6216" y="2"/>
                    </a:moveTo>
                    <a:cubicBezTo>
                      <a:pt x="6211" y="2"/>
                      <a:pt x="6207" y="2"/>
                      <a:pt x="6203" y="2"/>
                    </a:cubicBezTo>
                    <a:lnTo>
                      <a:pt x="6203" y="2"/>
                    </a:lnTo>
                    <a:cubicBezTo>
                      <a:pt x="6218" y="2"/>
                      <a:pt x="6234" y="2"/>
                      <a:pt x="6249" y="2"/>
                    </a:cubicBezTo>
                    <a:close/>
                    <a:moveTo>
                      <a:pt x="6203" y="2"/>
                    </a:moveTo>
                    <a:lnTo>
                      <a:pt x="6203" y="2"/>
                    </a:lnTo>
                    <a:cubicBezTo>
                      <a:pt x="3979" y="31"/>
                      <a:pt x="1754" y="462"/>
                      <a:pt x="1" y="1835"/>
                    </a:cubicBezTo>
                    <a:lnTo>
                      <a:pt x="644" y="2811"/>
                    </a:lnTo>
                    <a:cubicBezTo>
                      <a:pt x="2144" y="1549"/>
                      <a:pt x="4156" y="1204"/>
                      <a:pt x="6109" y="1168"/>
                    </a:cubicBezTo>
                    <a:cubicBezTo>
                      <a:pt x="5470" y="1074"/>
                      <a:pt x="5501" y="38"/>
                      <a:pt x="6203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" name="Google Shape;2467;p44"/>
              <p:cNvSpPr/>
              <p:nvPr/>
            </p:nvSpPr>
            <p:spPr>
              <a:xfrm>
                <a:off x="807525" y="1292550"/>
                <a:ext cx="59250" cy="29200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1168" extrusionOk="0">
                    <a:moveTo>
                      <a:pt x="751" y="1"/>
                    </a:moveTo>
                    <a:cubicBezTo>
                      <a:pt x="36" y="24"/>
                      <a:pt x="1" y="1072"/>
                      <a:pt x="644" y="1167"/>
                    </a:cubicBezTo>
                    <a:lnTo>
                      <a:pt x="1191" y="1167"/>
                    </a:lnTo>
                    <a:cubicBezTo>
                      <a:pt x="1281" y="1161"/>
                      <a:pt x="1370" y="1158"/>
                      <a:pt x="1459" y="1158"/>
                    </a:cubicBezTo>
                    <a:cubicBezTo>
                      <a:pt x="1548" y="1158"/>
                      <a:pt x="1638" y="1161"/>
                      <a:pt x="1727" y="1167"/>
                    </a:cubicBezTo>
                    <a:cubicBezTo>
                      <a:pt x="2370" y="1084"/>
                      <a:pt x="2334" y="24"/>
                      <a:pt x="1620" y="1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" name="Google Shape;2468;p44"/>
              <p:cNvSpPr/>
              <p:nvPr/>
            </p:nvSpPr>
            <p:spPr>
              <a:xfrm>
                <a:off x="917950" y="1635750"/>
                <a:ext cx="32775" cy="40500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1620" extrusionOk="0">
                    <a:moveTo>
                      <a:pt x="84" y="0"/>
                    </a:moveTo>
                    <a:cubicBezTo>
                      <a:pt x="96" y="453"/>
                      <a:pt x="60" y="893"/>
                      <a:pt x="1" y="1334"/>
                    </a:cubicBezTo>
                    <a:lnTo>
                      <a:pt x="1215" y="1620"/>
                    </a:lnTo>
                    <a:cubicBezTo>
                      <a:pt x="1287" y="1108"/>
                      <a:pt x="1311" y="560"/>
                      <a:pt x="12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" name="Google Shape;2469;p44"/>
              <p:cNvSpPr/>
              <p:nvPr/>
            </p:nvSpPr>
            <p:spPr>
              <a:xfrm>
                <a:off x="723600" y="1635750"/>
                <a:ext cx="32450" cy="40200"/>
              </a:xfrm>
              <a:custGeom>
                <a:avLst/>
                <a:gdLst/>
                <a:ahLst/>
                <a:cxnLst/>
                <a:rect l="l" t="t" r="r" b="b"/>
                <a:pathLst>
                  <a:path w="1298" h="1608" extrusionOk="0">
                    <a:moveTo>
                      <a:pt x="12" y="0"/>
                    </a:moveTo>
                    <a:cubicBezTo>
                      <a:pt x="0" y="560"/>
                      <a:pt x="36" y="1108"/>
                      <a:pt x="83" y="1608"/>
                    </a:cubicBezTo>
                    <a:lnTo>
                      <a:pt x="1298" y="1322"/>
                    </a:lnTo>
                    <a:cubicBezTo>
                      <a:pt x="1262" y="881"/>
                      <a:pt x="1250" y="441"/>
                      <a:pt x="126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" name="Google Shape;2470;p44"/>
              <p:cNvSpPr/>
              <p:nvPr/>
            </p:nvSpPr>
            <p:spPr>
              <a:xfrm>
                <a:off x="904275" y="1554775"/>
                <a:ext cx="42575" cy="4320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728" extrusionOk="0">
                    <a:moveTo>
                      <a:pt x="1215" y="1"/>
                    </a:moveTo>
                    <a:lnTo>
                      <a:pt x="0" y="263"/>
                    </a:lnTo>
                    <a:cubicBezTo>
                      <a:pt x="60" y="382"/>
                      <a:pt x="119" y="501"/>
                      <a:pt x="167" y="620"/>
                    </a:cubicBezTo>
                    <a:cubicBezTo>
                      <a:pt x="298" y="953"/>
                      <a:pt x="393" y="1299"/>
                      <a:pt x="465" y="1656"/>
                    </a:cubicBezTo>
                    <a:lnTo>
                      <a:pt x="1703" y="1727"/>
                    </a:lnTo>
                    <a:cubicBezTo>
                      <a:pt x="1596" y="1120"/>
                      <a:pt x="1441" y="537"/>
                      <a:pt x="12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" name="Google Shape;2471;p44"/>
              <p:cNvSpPr/>
              <p:nvPr/>
            </p:nvSpPr>
            <p:spPr>
              <a:xfrm>
                <a:off x="726575" y="1554500"/>
                <a:ext cx="417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727" extrusionOk="0">
                    <a:moveTo>
                      <a:pt x="405" y="0"/>
                    </a:moveTo>
                    <a:cubicBezTo>
                      <a:pt x="214" y="548"/>
                      <a:pt x="84" y="1131"/>
                      <a:pt x="0" y="1726"/>
                    </a:cubicBezTo>
                    <a:lnTo>
                      <a:pt x="1298" y="1667"/>
                    </a:lnTo>
                    <a:cubicBezTo>
                      <a:pt x="1310" y="1584"/>
                      <a:pt x="1322" y="1488"/>
                      <a:pt x="1346" y="1405"/>
                    </a:cubicBezTo>
                    <a:cubicBezTo>
                      <a:pt x="1417" y="1036"/>
                      <a:pt x="1524" y="655"/>
                      <a:pt x="1667" y="274"/>
                    </a:cubicBezTo>
                    <a:lnTo>
                      <a:pt x="40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" name="Google Shape;2472;p44"/>
              <p:cNvSpPr/>
              <p:nvPr/>
            </p:nvSpPr>
            <p:spPr>
              <a:xfrm>
                <a:off x="725675" y="1668775"/>
                <a:ext cx="34075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1363" h="1484" extrusionOk="0">
                    <a:moveTo>
                      <a:pt x="1215" y="1"/>
                    </a:moveTo>
                    <a:lnTo>
                      <a:pt x="0" y="287"/>
                    </a:lnTo>
                    <a:cubicBezTo>
                      <a:pt x="24" y="561"/>
                      <a:pt x="48" y="823"/>
                      <a:pt x="84" y="1061"/>
                    </a:cubicBezTo>
                    <a:cubicBezTo>
                      <a:pt x="127" y="1355"/>
                      <a:pt x="346" y="1483"/>
                      <a:pt x="587" y="1483"/>
                    </a:cubicBezTo>
                    <a:cubicBezTo>
                      <a:pt x="950" y="1483"/>
                      <a:pt x="1363" y="1194"/>
                      <a:pt x="1298" y="751"/>
                    </a:cubicBezTo>
                    <a:cubicBezTo>
                      <a:pt x="1263" y="501"/>
                      <a:pt x="1239" y="251"/>
                      <a:pt x="1215" y="1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" name="Google Shape;2473;p44"/>
              <p:cNvSpPr/>
              <p:nvPr/>
            </p:nvSpPr>
            <p:spPr>
              <a:xfrm>
                <a:off x="912350" y="1669075"/>
                <a:ext cx="36000" cy="36800"/>
              </a:xfrm>
              <a:custGeom>
                <a:avLst/>
                <a:gdLst/>
                <a:ahLst/>
                <a:cxnLst/>
                <a:rect l="l" t="t" r="r" b="b"/>
                <a:pathLst>
                  <a:path w="1440" h="1472" extrusionOk="0">
                    <a:moveTo>
                      <a:pt x="225" y="1"/>
                    </a:moveTo>
                    <a:cubicBezTo>
                      <a:pt x="189" y="251"/>
                      <a:pt x="142" y="501"/>
                      <a:pt x="94" y="739"/>
                    </a:cubicBezTo>
                    <a:cubicBezTo>
                      <a:pt x="1" y="1182"/>
                      <a:pt x="398" y="1471"/>
                      <a:pt x="765" y="1471"/>
                    </a:cubicBezTo>
                    <a:cubicBezTo>
                      <a:pt x="1010" y="1471"/>
                      <a:pt x="1242" y="1343"/>
                      <a:pt x="1308" y="1049"/>
                    </a:cubicBezTo>
                    <a:cubicBezTo>
                      <a:pt x="1356" y="811"/>
                      <a:pt x="1404" y="549"/>
                      <a:pt x="1439" y="287"/>
                    </a:cubicBezTo>
                    <a:lnTo>
                      <a:pt x="225" y="1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4" name="Google Shape;2474;p44"/>
              <p:cNvSpPr/>
              <p:nvPr/>
            </p:nvSpPr>
            <p:spPr>
              <a:xfrm>
                <a:off x="915875" y="1596150"/>
                <a:ext cx="34550" cy="39625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158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8" y="525"/>
                      <a:pt x="167" y="1061"/>
                      <a:pt x="167" y="1584"/>
                    </a:cubicBezTo>
                    <a:lnTo>
                      <a:pt x="1382" y="1584"/>
                    </a:lnTo>
                    <a:cubicBezTo>
                      <a:pt x="1370" y="1084"/>
                      <a:pt x="1322" y="572"/>
                      <a:pt x="1239" y="7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" name="Google Shape;2475;p44"/>
              <p:cNvSpPr/>
              <p:nvPr/>
            </p:nvSpPr>
            <p:spPr>
              <a:xfrm>
                <a:off x="723900" y="1596150"/>
                <a:ext cx="35125" cy="39625"/>
              </a:xfrm>
              <a:custGeom>
                <a:avLst/>
                <a:gdLst/>
                <a:ahLst/>
                <a:cxnLst/>
                <a:rect l="l" t="t" r="r" b="b"/>
                <a:pathLst>
                  <a:path w="1405" h="1585" extrusionOk="0">
                    <a:moveTo>
                      <a:pt x="1405" y="1"/>
                    </a:moveTo>
                    <a:lnTo>
                      <a:pt x="107" y="72"/>
                    </a:lnTo>
                    <a:cubicBezTo>
                      <a:pt x="36" y="572"/>
                      <a:pt x="0" y="1084"/>
                      <a:pt x="0" y="1584"/>
                    </a:cubicBezTo>
                    <a:lnTo>
                      <a:pt x="1250" y="1584"/>
                    </a:lnTo>
                    <a:cubicBezTo>
                      <a:pt x="1262" y="1049"/>
                      <a:pt x="1322" y="525"/>
                      <a:pt x="140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" name="Google Shape;2476;p44"/>
              <p:cNvSpPr/>
              <p:nvPr/>
            </p:nvSpPr>
            <p:spPr>
              <a:xfrm>
                <a:off x="736675" y="1484225"/>
                <a:ext cx="197975" cy="77425"/>
              </a:xfrm>
              <a:custGeom>
                <a:avLst/>
                <a:gdLst/>
                <a:ahLst/>
                <a:cxnLst/>
                <a:rect l="l" t="t" r="r" b="b"/>
                <a:pathLst>
                  <a:path w="7919" h="3097" extrusionOk="0">
                    <a:moveTo>
                      <a:pt x="3934" y="0"/>
                    </a:moveTo>
                    <a:cubicBezTo>
                      <a:pt x="3730" y="0"/>
                      <a:pt x="3519" y="12"/>
                      <a:pt x="3299" y="37"/>
                    </a:cubicBezTo>
                    <a:cubicBezTo>
                      <a:pt x="1525" y="227"/>
                      <a:pt x="525" y="1370"/>
                      <a:pt x="1" y="2811"/>
                    </a:cubicBezTo>
                    <a:lnTo>
                      <a:pt x="1263" y="3097"/>
                    </a:lnTo>
                    <a:cubicBezTo>
                      <a:pt x="1608" y="2228"/>
                      <a:pt x="2180" y="1466"/>
                      <a:pt x="3204" y="1227"/>
                    </a:cubicBezTo>
                    <a:cubicBezTo>
                      <a:pt x="3434" y="1174"/>
                      <a:pt x="3658" y="1149"/>
                      <a:pt x="3875" y="1149"/>
                    </a:cubicBezTo>
                    <a:cubicBezTo>
                      <a:pt x="5157" y="1149"/>
                      <a:pt x="6175" y="2026"/>
                      <a:pt x="6704" y="3085"/>
                    </a:cubicBezTo>
                    <a:lnTo>
                      <a:pt x="7919" y="2823"/>
                    </a:lnTo>
                    <a:cubicBezTo>
                      <a:pt x="7247" y="1219"/>
                      <a:pt x="5993" y="0"/>
                      <a:pt x="39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" name="Google Shape;2477;p44"/>
              <p:cNvSpPr/>
              <p:nvPr/>
            </p:nvSpPr>
            <p:spPr>
              <a:xfrm>
                <a:off x="703350" y="1279450"/>
                <a:ext cx="267625" cy="263450"/>
              </a:xfrm>
              <a:custGeom>
                <a:avLst/>
                <a:gdLst/>
                <a:ahLst/>
                <a:cxnLst/>
                <a:rect l="l" t="t" r="r" b="b"/>
                <a:pathLst>
                  <a:path w="10705" h="10538" extrusionOk="0">
                    <a:moveTo>
                      <a:pt x="0" y="1"/>
                    </a:moveTo>
                    <a:lnTo>
                      <a:pt x="0" y="10538"/>
                    </a:lnTo>
                    <a:lnTo>
                      <a:pt x="10704" y="10538"/>
                    </a:lnTo>
                    <a:lnTo>
                      <a:pt x="1070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" name="Google Shape;2478;p44"/>
              <p:cNvSpPr/>
              <p:nvPr/>
            </p:nvSpPr>
            <p:spPr>
              <a:xfrm>
                <a:off x="788775" y="1237775"/>
                <a:ext cx="96775" cy="64025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2561" extrusionOk="0">
                    <a:moveTo>
                      <a:pt x="1" y="1"/>
                    </a:moveTo>
                    <a:lnTo>
                      <a:pt x="1" y="2561"/>
                    </a:lnTo>
                    <a:lnTo>
                      <a:pt x="3870" y="2561"/>
                    </a:lnTo>
                    <a:lnTo>
                      <a:pt x="38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" name="Google Shape;2479;p44"/>
              <p:cNvSpPr/>
              <p:nvPr/>
            </p:nvSpPr>
            <p:spPr>
              <a:xfrm>
                <a:off x="988500" y="1127350"/>
                <a:ext cx="75325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644" extrusionOk="0">
                    <a:moveTo>
                      <a:pt x="1" y="1"/>
                    </a:moveTo>
                    <a:lnTo>
                      <a:pt x="1" y="644"/>
                    </a:lnTo>
                    <a:lnTo>
                      <a:pt x="3013" y="644"/>
                    </a:lnTo>
                    <a:lnTo>
                      <a:pt x="30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" name="Google Shape;2480;p44"/>
              <p:cNvSpPr/>
              <p:nvPr/>
            </p:nvSpPr>
            <p:spPr>
              <a:xfrm>
                <a:off x="976900" y="1118725"/>
                <a:ext cx="23825" cy="33350"/>
              </a:xfrm>
              <a:custGeom>
                <a:avLst/>
                <a:gdLst/>
                <a:ahLst/>
                <a:cxnLst/>
                <a:rect l="l" t="t" r="r" b="b"/>
                <a:pathLst>
                  <a:path w="953" h="1334" extrusionOk="0">
                    <a:moveTo>
                      <a:pt x="0" y="0"/>
                    </a:moveTo>
                    <a:lnTo>
                      <a:pt x="0" y="1334"/>
                    </a:lnTo>
                    <a:lnTo>
                      <a:pt x="953" y="1334"/>
                    </a:lnTo>
                    <a:lnTo>
                      <a:pt x="95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" name="Google Shape;2481;p44"/>
              <p:cNvSpPr/>
              <p:nvPr/>
            </p:nvSpPr>
            <p:spPr>
              <a:xfrm>
                <a:off x="965275" y="1096400"/>
                <a:ext cx="23250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3192" extrusionOk="0">
                    <a:moveTo>
                      <a:pt x="465" y="0"/>
                    </a:moveTo>
                    <a:cubicBezTo>
                      <a:pt x="215" y="0"/>
                      <a:pt x="1" y="203"/>
                      <a:pt x="1" y="465"/>
                    </a:cubicBezTo>
                    <a:lnTo>
                      <a:pt x="1" y="2727"/>
                    </a:lnTo>
                    <a:cubicBezTo>
                      <a:pt x="1" y="2977"/>
                      <a:pt x="215" y="3191"/>
                      <a:pt x="465" y="3191"/>
                    </a:cubicBezTo>
                    <a:cubicBezTo>
                      <a:pt x="727" y="3191"/>
                      <a:pt x="930" y="2977"/>
                      <a:pt x="930" y="2727"/>
                    </a:cubicBezTo>
                    <a:lnTo>
                      <a:pt x="930" y="465"/>
                    </a:lnTo>
                    <a:cubicBezTo>
                      <a:pt x="930" y="203"/>
                      <a:pt x="727" y="0"/>
                      <a:pt x="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4"/>
              <p:cNvSpPr/>
              <p:nvPr/>
            </p:nvSpPr>
            <p:spPr>
              <a:xfrm>
                <a:off x="1035825" y="1108000"/>
                <a:ext cx="55700" cy="55700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2228" extrusionOk="0">
                    <a:moveTo>
                      <a:pt x="1120" y="1"/>
                    </a:moveTo>
                    <a:cubicBezTo>
                      <a:pt x="501" y="1"/>
                      <a:pt x="1" y="501"/>
                      <a:pt x="1" y="1108"/>
                    </a:cubicBezTo>
                    <a:cubicBezTo>
                      <a:pt x="1" y="1727"/>
                      <a:pt x="501" y="2227"/>
                      <a:pt x="1120" y="2227"/>
                    </a:cubicBezTo>
                    <a:cubicBezTo>
                      <a:pt x="1727" y="2227"/>
                      <a:pt x="2227" y="1727"/>
                      <a:pt x="2227" y="1108"/>
                    </a:cubicBezTo>
                    <a:cubicBezTo>
                      <a:pt x="2227" y="501"/>
                      <a:pt x="1727" y="1"/>
                      <a:pt x="11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3" name="Google Shape;2483;p44"/>
              <p:cNvSpPr/>
              <p:nvPr/>
            </p:nvSpPr>
            <p:spPr>
              <a:xfrm>
                <a:off x="1063800" y="1108000"/>
                <a:ext cx="27725" cy="55700"/>
              </a:xfrm>
              <a:custGeom>
                <a:avLst/>
                <a:gdLst/>
                <a:ahLst/>
                <a:cxnLst/>
                <a:rect l="l" t="t" r="r" b="b"/>
                <a:pathLst>
                  <a:path w="1109" h="2228" extrusionOk="0">
                    <a:moveTo>
                      <a:pt x="1" y="1"/>
                    </a:moveTo>
                    <a:lnTo>
                      <a:pt x="1" y="2227"/>
                    </a:lnTo>
                    <a:cubicBezTo>
                      <a:pt x="608" y="2227"/>
                      <a:pt x="1108" y="1727"/>
                      <a:pt x="1108" y="1108"/>
                    </a:cubicBezTo>
                    <a:cubicBezTo>
                      <a:pt x="1108" y="489"/>
                      <a:pt x="608" y="1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4" name="Google Shape;2484;p44"/>
              <p:cNvSpPr/>
              <p:nvPr/>
            </p:nvSpPr>
            <p:spPr>
              <a:xfrm>
                <a:off x="611075" y="1128850"/>
                <a:ext cx="75325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655" extrusionOk="0">
                    <a:moveTo>
                      <a:pt x="1" y="0"/>
                    </a:moveTo>
                    <a:lnTo>
                      <a:pt x="1" y="655"/>
                    </a:lnTo>
                    <a:lnTo>
                      <a:pt x="3013" y="655"/>
                    </a:lnTo>
                    <a:lnTo>
                      <a:pt x="301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" name="Google Shape;2485;p44"/>
              <p:cNvSpPr/>
              <p:nvPr/>
            </p:nvSpPr>
            <p:spPr>
              <a:xfrm>
                <a:off x="674175" y="1120200"/>
                <a:ext cx="23850" cy="33675"/>
              </a:xfrm>
              <a:custGeom>
                <a:avLst/>
                <a:gdLst/>
                <a:ahLst/>
                <a:cxnLst/>
                <a:rect l="l" t="t" r="r" b="b"/>
                <a:pathLst>
                  <a:path w="954" h="1347" extrusionOk="0">
                    <a:moveTo>
                      <a:pt x="1" y="1"/>
                    </a:moveTo>
                    <a:lnTo>
                      <a:pt x="1" y="1346"/>
                    </a:lnTo>
                    <a:lnTo>
                      <a:pt x="953" y="1346"/>
                    </a:lnTo>
                    <a:lnTo>
                      <a:pt x="95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6" name="Google Shape;2486;p44"/>
              <p:cNvSpPr/>
              <p:nvPr/>
            </p:nvSpPr>
            <p:spPr>
              <a:xfrm>
                <a:off x="686375" y="1096400"/>
                <a:ext cx="23250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3192" extrusionOk="0">
                    <a:moveTo>
                      <a:pt x="465" y="0"/>
                    </a:moveTo>
                    <a:cubicBezTo>
                      <a:pt x="203" y="0"/>
                      <a:pt x="1" y="203"/>
                      <a:pt x="1" y="465"/>
                    </a:cubicBezTo>
                    <a:lnTo>
                      <a:pt x="1" y="2727"/>
                    </a:lnTo>
                    <a:cubicBezTo>
                      <a:pt x="1" y="2977"/>
                      <a:pt x="203" y="3191"/>
                      <a:pt x="465" y="3191"/>
                    </a:cubicBezTo>
                    <a:cubicBezTo>
                      <a:pt x="715" y="3191"/>
                      <a:pt x="930" y="2977"/>
                      <a:pt x="930" y="2727"/>
                    </a:cubicBezTo>
                    <a:lnTo>
                      <a:pt x="930" y="465"/>
                    </a:lnTo>
                    <a:cubicBezTo>
                      <a:pt x="930" y="203"/>
                      <a:pt x="715" y="0"/>
                      <a:pt x="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" name="Google Shape;2487;p44"/>
              <p:cNvSpPr/>
              <p:nvPr/>
            </p:nvSpPr>
            <p:spPr>
              <a:xfrm>
                <a:off x="583400" y="1108900"/>
                <a:ext cx="55675" cy="55675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2227" extrusionOk="0">
                    <a:moveTo>
                      <a:pt x="1119" y="0"/>
                    </a:moveTo>
                    <a:cubicBezTo>
                      <a:pt x="500" y="0"/>
                      <a:pt x="0" y="500"/>
                      <a:pt x="0" y="1108"/>
                    </a:cubicBezTo>
                    <a:cubicBezTo>
                      <a:pt x="0" y="1727"/>
                      <a:pt x="500" y="2227"/>
                      <a:pt x="1119" y="2227"/>
                    </a:cubicBezTo>
                    <a:cubicBezTo>
                      <a:pt x="1727" y="2227"/>
                      <a:pt x="2227" y="1727"/>
                      <a:pt x="2227" y="1108"/>
                    </a:cubicBezTo>
                    <a:cubicBezTo>
                      <a:pt x="2227" y="500"/>
                      <a:pt x="1727" y="0"/>
                      <a:pt x="111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" name="Google Shape;2488;p44"/>
              <p:cNvSpPr/>
              <p:nvPr/>
            </p:nvSpPr>
            <p:spPr>
              <a:xfrm>
                <a:off x="583400" y="1108900"/>
                <a:ext cx="28000" cy="5567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227" extrusionOk="0">
                    <a:moveTo>
                      <a:pt x="1119" y="0"/>
                    </a:moveTo>
                    <a:cubicBezTo>
                      <a:pt x="500" y="0"/>
                      <a:pt x="0" y="500"/>
                      <a:pt x="0" y="1108"/>
                    </a:cubicBezTo>
                    <a:cubicBezTo>
                      <a:pt x="0" y="1727"/>
                      <a:pt x="500" y="2227"/>
                      <a:pt x="1119" y="2227"/>
                    </a:cubicBez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" name="Google Shape;2489;p44"/>
              <p:cNvSpPr/>
              <p:nvPr/>
            </p:nvSpPr>
            <p:spPr>
              <a:xfrm>
                <a:off x="697400" y="1021375"/>
                <a:ext cx="279525" cy="236975"/>
              </a:xfrm>
              <a:custGeom>
                <a:avLst/>
                <a:gdLst/>
                <a:ahLst/>
                <a:cxnLst/>
                <a:rect l="l" t="t" r="r" b="b"/>
                <a:pathLst>
                  <a:path w="11181" h="9479" extrusionOk="0">
                    <a:moveTo>
                      <a:pt x="1084" y="1"/>
                    </a:moveTo>
                    <a:cubicBezTo>
                      <a:pt x="489" y="1"/>
                      <a:pt x="0" y="477"/>
                      <a:pt x="0" y="1084"/>
                    </a:cubicBezTo>
                    <a:lnTo>
                      <a:pt x="0" y="8395"/>
                    </a:lnTo>
                    <a:cubicBezTo>
                      <a:pt x="0" y="8990"/>
                      <a:pt x="489" y="9478"/>
                      <a:pt x="1084" y="9478"/>
                    </a:cubicBezTo>
                    <a:lnTo>
                      <a:pt x="10097" y="9478"/>
                    </a:lnTo>
                    <a:cubicBezTo>
                      <a:pt x="10692" y="9478"/>
                      <a:pt x="11180" y="8990"/>
                      <a:pt x="11180" y="8395"/>
                    </a:cubicBezTo>
                    <a:lnTo>
                      <a:pt x="11180" y="1084"/>
                    </a:lnTo>
                    <a:cubicBezTo>
                      <a:pt x="11180" y="477"/>
                      <a:pt x="10692" y="1"/>
                      <a:pt x="100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0" name="Google Shape;2490;p44"/>
              <p:cNvSpPr/>
              <p:nvPr/>
            </p:nvSpPr>
            <p:spPr>
              <a:xfrm>
                <a:off x="723000" y="1160975"/>
                <a:ext cx="228325" cy="72075"/>
              </a:xfrm>
              <a:custGeom>
                <a:avLst/>
                <a:gdLst/>
                <a:ahLst/>
                <a:cxnLst/>
                <a:rect l="l" t="t" r="r" b="b"/>
                <a:pathLst>
                  <a:path w="9133" h="2883" extrusionOk="0">
                    <a:moveTo>
                      <a:pt x="1381" y="1"/>
                    </a:moveTo>
                    <a:cubicBezTo>
                      <a:pt x="619" y="1"/>
                      <a:pt x="0" y="644"/>
                      <a:pt x="0" y="1442"/>
                    </a:cubicBezTo>
                    <a:cubicBezTo>
                      <a:pt x="0" y="2227"/>
                      <a:pt x="619" y="2882"/>
                      <a:pt x="1381" y="2882"/>
                    </a:cubicBezTo>
                    <a:lnTo>
                      <a:pt x="7739" y="2882"/>
                    </a:lnTo>
                    <a:cubicBezTo>
                      <a:pt x="8513" y="2882"/>
                      <a:pt x="9132" y="2227"/>
                      <a:pt x="9132" y="1442"/>
                    </a:cubicBezTo>
                    <a:cubicBezTo>
                      <a:pt x="9132" y="644"/>
                      <a:pt x="8513" y="1"/>
                      <a:pt x="77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1" name="Google Shape;2491;p44"/>
              <p:cNvSpPr/>
              <p:nvPr/>
            </p:nvSpPr>
            <p:spPr>
              <a:xfrm>
                <a:off x="750650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489" y="1"/>
                    </a:moveTo>
                    <a:cubicBezTo>
                      <a:pt x="230" y="1"/>
                      <a:pt x="1" y="339"/>
                      <a:pt x="240" y="577"/>
                    </a:cubicBezTo>
                    <a:cubicBezTo>
                      <a:pt x="787" y="1125"/>
                      <a:pt x="1335" y="1697"/>
                      <a:pt x="1895" y="2232"/>
                    </a:cubicBezTo>
                    <a:cubicBezTo>
                      <a:pt x="1966" y="2299"/>
                      <a:pt x="2046" y="2327"/>
                      <a:pt x="2122" y="2327"/>
                    </a:cubicBezTo>
                    <a:cubicBezTo>
                      <a:pt x="2389" y="2327"/>
                      <a:pt x="2621" y="1987"/>
                      <a:pt x="2371" y="1756"/>
                    </a:cubicBezTo>
                    <a:cubicBezTo>
                      <a:pt x="1811" y="1220"/>
                      <a:pt x="1264" y="649"/>
                      <a:pt x="716" y="101"/>
                    </a:cubicBezTo>
                    <a:cubicBezTo>
                      <a:pt x="645" y="30"/>
                      <a:pt x="566" y="1"/>
                      <a:pt x="4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2" name="Google Shape;2492;p44"/>
              <p:cNvSpPr/>
              <p:nvPr/>
            </p:nvSpPr>
            <p:spPr>
              <a:xfrm>
                <a:off x="750375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2133" y="1"/>
                    </a:moveTo>
                    <a:cubicBezTo>
                      <a:pt x="2056" y="1"/>
                      <a:pt x="1976" y="30"/>
                      <a:pt x="1906" y="101"/>
                    </a:cubicBezTo>
                    <a:cubicBezTo>
                      <a:pt x="1358" y="649"/>
                      <a:pt x="810" y="1220"/>
                      <a:pt x="251" y="1756"/>
                    </a:cubicBezTo>
                    <a:cubicBezTo>
                      <a:pt x="1" y="1987"/>
                      <a:pt x="240" y="2327"/>
                      <a:pt x="504" y="2327"/>
                    </a:cubicBezTo>
                    <a:cubicBezTo>
                      <a:pt x="580" y="2327"/>
                      <a:pt x="658" y="2299"/>
                      <a:pt x="727" y="2232"/>
                    </a:cubicBezTo>
                    <a:cubicBezTo>
                      <a:pt x="1287" y="1697"/>
                      <a:pt x="1834" y="1125"/>
                      <a:pt x="2382" y="577"/>
                    </a:cubicBezTo>
                    <a:cubicBezTo>
                      <a:pt x="2621" y="339"/>
                      <a:pt x="2392" y="1"/>
                      <a:pt x="21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3" name="Google Shape;2493;p44"/>
              <p:cNvSpPr/>
              <p:nvPr/>
            </p:nvSpPr>
            <p:spPr>
              <a:xfrm>
                <a:off x="854550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488" y="1"/>
                    </a:moveTo>
                    <a:cubicBezTo>
                      <a:pt x="229" y="1"/>
                      <a:pt x="0" y="339"/>
                      <a:pt x="239" y="577"/>
                    </a:cubicBezTo>
                    <a:cubicBezTo>
                      <a:pt x="787" y="1125"/>
                      <a:pt x="1334" y="1697"/>
                      <a:pt x="1894" y="2232"/>
                    </a:cubicBezTo>
                    <a:cubicBezTo>
                      <a:pt x="1963" y="2299"/>
                      <a:pt x="2041" y="2327"/>
                      <a:pt x="2117" y="2327"/>
                    </a:cubicBezTo>
                    <a:cubicBezTo>
                      <a:pt x="2381" y="2327"/>
                      <a:pt x="2620" y="1987"/>
                      <a:pt x="2370" y="1756"/>
                    </a:cubicBezTo>
                    <a:cubicBezTo>
                      <a:pt x="1811" y="1220"/>
                      <a:pt x="1263" y="649"/>
                      <a:pt x="715" y="101"/>
                    </a:cubicBezTo>
                    <a:cubicBezTo>
                      <a:pt x="644" y="30"/>
                      <a:pt x="565" y="1"/>
                      <a:pt x="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4" name="Google Shape;2494;p44"/>
              <p:cNvSpPr/>
              <p:nvPr/>
            </p:nvSpPr>
            <p:spPr>
              <a:xfrm>
                <a:off x="854275" y="1078700"/>
                <a:ext cx="65500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0" h="2327" extrusionOk="0">
                    <a:moveTo>
                      <a:pt x="2132" y="1"/>
                    </a:moveTo>
                    <a:cubicBezTo>
                      <a:pt x="2055" y="1"/>
                      <a:pt x="1976" y="30"/>
                      <a:pt x="1905" y="101"/>
                    </a:cubicBezTo>
                    <a:cubicBezTo>
                      <a:pt x="1357" y="649"/>
                      <a:pt x="810" y="1220"/>
                      <a:pt x="250" y="1756"/>
                    </a:cubicBezTo>
                    <a:cubicBezTo>
                      <a:pt x="0" y="1987"/>
                      <a:pt x="239" y="2327"/>
                      <a:pt x="504" y="2327"/>
                    </a:cubicBezTo>
                    <a:cubicBezTo>
                      <a:pt x="579" y="2327"/>
                      <a:pt x="657" y="2299"/>
                      <a:pt x="726" y="2232"/>
                    </a:cubicBezTo>
                    <a:cubicBezTo>
                      <a:pt x="1286" y="1697"/>
                      <a:pt x="1834" y="1125"/>
                      <a:pt x="2381" y="577"/>
                    </a:cubicBezTo>
                    <a:cubicBezTo>
                      <a:pt x="2620" y="339"/>
                      <a:pt x="2391" y="1"/>
                      <a:pt x="21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5" name="Google Shape;2495;p44"/>
              <p:cNvSpPr/>
              <p:nvPr/>
            </p:nvSpPr>
            <p:spPr>
              <a:xfrm>
                <a:off x="734900" y="1170500"/>
                <a:ext cx="28000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121" extrusionOk="0">
                    <a:moveTo>
                      <a:pt x="1060" y="1"/>
                    </a:moveTo>
                    <a:cubicBezTo>
                      <a:pt x="477" y="1"/>
                      <a:pt x="1" y="477"/>
                      <a:pt x="1" y="1061"/>
                    </a:cubicBezTo>
                    <a:cubicBezTo>
                      <a:pt x="1" y="1644"/>
                      <a:pt x="477" y="2120"/>
                      <a:pt x="1060" y="2120"/>
                    </a:cubicBezTo>
                    <a:lnTo>
                      <a:pt x="1120" y="2120"/>
                    </a:lnTo>
                    <a:lnTo>
                      <a:pt x="112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6" name="Google Shape;2496;p44"/>
              <p:cNvSpPr/>
              <p:nvPr/>
            </p:nvSpPr>
            <p:spPr>
              <a:xfrm>
                <a:off x="762875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1489" y="2120"/>
                    </a:lnTo>
                    <a:lnTo>
                      <a:pt x="14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7" name="Google Shape;2497;p44"/>
              <p:cNvSpPr/>
              <p:nvPr/>
            </p:nvSpPr>
            <p:spPr>
              <a:xfrm>
                <a:off x="800100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0" y="1"/>
                    </a:moveTo>
                    <a:lnTo>
                      <a:pt x="0" y="2120"/>
                    </a:lnTo>
                    <a:lnTo>
                      <a:pt x="1488" y="2120"/>
                    </a:lnTo>
                    <a:lnTo>
                      <a:pt x="14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8" name="Google Shape;2498;p44"/>
              <p:cNvSpPr/>
              <p:nvPr/>
            </p:nvSpPr>
            <p:spPr>
              <a:xfrm>
                <a:off x="874200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1489" y="2120"/>
                    </a:lnTo>
                    <a:lnTo>
                      <a:pt x="148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" name="Google Shape;2499;p44"/>
              <p:cNvSpPr/>
              <p:nvPr/>
            </p:nvSpPr>
            <p:spPr>
              <a:xfrm>
                <a:off x="911400" y="1170500"/>
                <a:ext cx="280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60" y="2120"/>
                    </a:lnTo>
                    <a:cubicBezTo>
                      <a:pt x="644" y="2120"/>
                      <a:pt x="1120" y="1644"/>
                      <a:pt x="1120" y="1061"/>
                    </a:cubicBezTo>
                    <a:cubicBezTo>
                      <a:pt x="1120" y="465"/>
                      <a:pt x="644" y="1"/>
                      <a:pt x="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" name="Google Shape;2500;p44"/>
              <p:cNvSpPr/>
              <p:nvPr/>
            </p:nvSpPr>
            <p:spPr>
              <a:xfrm>
                <a:off x="837300" y="1170500"/>
                <a:ext cx="369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77" h="2121" extrusionOk="0">
                    <a:moveTo>
                      <a:pt x="0" y="1"/>
                    </a:moveTo>
                    <a:lnTo>
                      <a:pt x="0" y="2120"/>
                    </a:lnTo>
                    <a:lnTo>
                      <a:pt x="1477" y="2120"/>
                    </a:lnTo>
                    <a:lnTo>
                      <a:pt x="14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" name="Google Shape;2501;p44"/>
              <p:cNvSpPr/>
              <p:nvPr/>
            </p:nvSpPr>
            <p:spPr>
              <a:xfrm>
                <a:off x="667025" y="1279450"/>
                <a:ext cx="339950" cy="42300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1692" extrusionOk="0">
                    <a:moveTo>
                      <a:pt x="1" y="1"/>
                    </a:moveTo>
                    <a:lnTo>
                      <a:pt x="1" y="1691"/>
                    </a:lnTo>
                    <a:lnTo>
                      <a:pt x="13598" y="1691"/>
                    </a:lnTo>
                    <a:lnTo>
                      <a:pt x="135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2" name="Google Shape;2502;p44"/>
              <p:cNvSpPr/>
              <p:nvPr/>
            </p:nvSpPr>
            <p:spPr>
              <a:xfrm>
                <a:off x="667025" y="1301775"/>
                <a:ext cx="339950" cy="18775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751" extrusionOk="0">
                    <a:moveTo>
                      <a:pt x="1" y="1"/>
                    </a:moveTo>
                    <a:lnTo>
                      <a:pt x="1" y="751"/>
                    </a:lnTo>
                    <a:lnTo>
                      <a:pt x="13598" y="751"/>
                    </a:lnTo>
                    <a:lnTo>
                      <a:pt x="135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" name="Google Shape;2503;p44"/>
              <p:cNvSpPr/>
              <p:nvPr/>
            </p:nvSpPr>
            <p:spPr>
              <a:xfrm>
                <a:off x="738175" y="1405350"/>
                <a:ext cx="197975" cy="112850"/>
              </a:xfrm>
              <a:custGeom>
                <a:avLst/>
                <a:gdLst/>
                <a:ahLst/>
                <a:cxnLst/>
                <a:rect l="l" t="t" r="r" b="b"/>
                <a:pathLst>
                  <a:path w="7919" h="4514" extrusionOk="0">
                    <a:moveTo>
                      <a:pt x="1477" y="1"/>
                    </a:moveTo>
                    <a:cubicBezTo>
                      <a:pt x="667" y="1"/>
                      <a:pt x="1" y="668"/>
                      <a:pt x="1" y="1477"/>
                    </a:cubicBezTo>
                    <a:lnTo>
                      <a:pt x="1" y="3037"/>
                    </a:lnTo>
                    <a:cubicBezTo>
                      <a:pt x="1" y="3847"/>
                      <a:pt x="667" y="4513"/>
                      <a:pt x="1477" y="4513"/>
                    </a:cubicBezTo>
                    <a:lnTo>
                      <a:pt x="6442" y="4513"/>
                    </a:lnTo>
                    <a:cubicBezTo>
                      <a:pt x="7251" y="4513"/>
                      <a:pt x="7918" y="3847"/>
                      <a:pt x="7918" y="3037"/>
                    </a:cubicBezTo>
                    <a:lnTo>
                      <a:pt x="7918" y="1477"/>
                    </a:lnTo>
                    <a:cubicBezTo>
                      <a:pt x="7918" y="668"/>
                      <a:pt x="7251" y="1"/>
                      <a:pt x="64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44"/>
              <p:cNvSpPr/>
              <p:nvPr/>
            </p:nvSpPr>
            <p:spPr>
              <a:xfrm>
                <a:off x="738175" y="1348200"/>
                <a:ext cx="37225" cy="36950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1478" extrusionOk="0">
                    <a:moveTo>
                      <a:pt x="739" y="1"/>
                    </a:moveTo>
                    <a:cubicBezTo>
                      <a:pt x="334" y="1"/>
                      <a:pt x="1" y="334"/>
                      <a:pt x="1" y="739"/>
                    </a:cubicBezTo>
                    <a:cubicBezTo>
                      <a:pt x="1" y="1144"/>
                      <a:pt x="334" y="1477"/>
                      <a:pt x="739" y="1477"/>
                    </a:cubicBezTo>
                    <a:cubicBezTo>
                      <a:pt x="1155" y="1477"/>
                      <a:pt x="1489" y="1144"/>
                      <a:pt x="1489" y="739"/>
                    </a:cubicBezTo>
                    <a:cubicBezTo>
                      <a:pt x="1489" y="334"/>
                      <a:pt x="1155" y="1"/>
                      <a:pt x="7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44"/>
              <p:cNvSpPr/>
              <p:nvPr/>
            </p:nvSpPr>
            <p:spPr>
              <a:xfrm>
                <a:off x="808425" y="1348200"/>
                <a:ext cx="127725" cy="36950"/>
              </a:xfrm>
              <a:custGeom>
                <a:avLst/>
                <a:gdLst/>
                <a:ahLst/>
                <a:cxnLst/>
                <a:rect l="l" t="t" r="r" b="b"/>
                <a:pathLst>
                  <a:path w="5109" h="1478" extrusionOk="0">
                    <a:moveTo>
                      <a:pt x="0" y="1"/>
                    </a:moveTo>
                    <a:lnTo>
                      <a:pt x="0" y="1477"/>
                    </a:lnTo>
                    <a:lnTo>
                      <a:pt x="5108" y="1477"/>
                    </a:lnTo>
                    <a:lnTo>
                      <a:pt x="510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44"/>
              <p:cNvSpPr/>
              <p:nvPr/>
            </p:nvSpPr>
            <p:spPr>
              <a:xfrm>
                <a:off x="907250" y="1665800"/>
                <a:ext cx="4825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2204" extrusionOk="0">
                    <a:moveTo>
                      <a:pt x="965" y="1"/>
                    </a:moveTo>
                    <a:cubicBezTo>
                      <a:pt x="429" y="1"/>
                      <a:pt x="0" y="441"/>
                      <a:pt x="0" y="977"/>
                    </a:cubicBezTo>
                    <a:lnTo>
                      <a:pt x="0" y="1239"/>
                    </a:lnTo>
                    <a:cubicBezTo>
                      <a:pt x="0" y="1775"/>
                      <a:pt x="429" y="2204"/>
                      <a:pt x="965" y="2204"/>
                    </a:cubicBezTo>
                    <a:cubicBezTo>
                      <a:pt x="1500" y="2204"/>
                      <a:pt x="1929" y="1775"/>
                      <a:pt x="1929" y="1239"/>
                    </a:cubicBezTo>
                    <a:lnTo>
                      <a:pt x="1929" y="977"/>
                    </a:lnTo>
                    <a:cubicBezTo>
                      <a:pt x="1929" y="441"/>
                      <a:pt x="1500" y="1"/>
                      <a:pt x="9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44"/>
              <p:cNvSpPr/>
              <p:nvPr/>
            </p:nvSpPr>
            <p:spPr>
              <a:xfrm>
                <a:off x="717625" y="1665800"/>
                <a:ext cx="4855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1942" h="2204" extrusionOk="0">
                    <a:moveTo>
                      <a:pt x="977" y="1"/>
                    </a:moveTo>
                    <a:cubicBezTo>
                      <a:pt x="442" y="1"/>
                      <a:pt x="1" y="441"/>
                      <a:pt x="1" y="977"/>
                    </a:cubicBezTo>
                    <a:lnTo>
                      <a:pt x="1" y="1239"/>
                    </a:lnTo>
                    <a:cubicBezTo>
                      <a:pt x="1" y="1775"/>
                      <a:pt x="442" y="2204"/>
                      <a:pt x="977" y="2204"/>
                    </a:cubicBezTo>
                    <a:cubicBezTo>
                      <a:pt x="1513" y="2204"/>
                      <a:pt x="1942" y="1775"/>
                      <a:pt x="1942" y="1239"/>
                    </a:cubicBezTo>
                    <a:lnTo>
                      <a:pt x="1942" y="977"/>
                    </a:lnTo>
                    <a:cubicBezTo>
                      <a:pt x="1942" y="441"/>
                      <a:pt x="1513" y="1"/>
                      <a:pt x="9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44"/>
              <p:cNvSpPr/>
              <p:nvPr/>
            </p:nvSpPr>
            <p:spPr>
              <a:xfrm>
                <a:off x="659600" y="1695575"/>
                <a:ext cx="116100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4644" h="1430" extrusionOk="0">
                    <a:moveTo>
                      <a:pt x="0" y="1"/>
                    </a:moveTo>
                    <a:lnTo>
                      <a:pt x="0" y="1429"/>
                    </a:lnTo>
                    <a:lnTo>
                      <a:pt x="4644" y="1429"/>
                    </a:lnTo>
                    <a:lnTo>
                      <a:pt x="464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44"/>
              <p:cNvSpPr/>
              <p:nvPr/>
            </p:nvSpPr>
            <p:spPr>
              <a:xfrm>
                <a:off x="898600" y="1695575"/>
                <a:ext cx="116125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1430" extrusionOk="0">
                    <a:moveTo>
                      <a:pt x="1" y="1"/>
                    </a:moveTo>
                    <a:lnTo>
                      <a:pt x="1" y="1429"/>
                    </a:lnTo>
                    <a:lnTo>
                      <a:pt x="4644" y="1429"/>
                    </a:lnTo>
                    <a:lnTo>
                      <a:pt x="464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44"/>
              <p:cNvSpPr/>
              <p:nvPr/>
            </p:nvSpPr>
            <p:spPr>
              <a:xfrm>
                <a:off x="556300" y="1549725"/>
                <a:ext cx="109875" cy="92900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3716" extrusionOk="0">
                    <a:moveTo>
                      <a:pt x="2192" y="1"/>
                    </a:moveTo>
                    <a:cubicBezTo>
                      <a:pt x="989" y="1"/>
                      <a:pt x="1" y="989"/>
                      <a:pt x="1" y="2191"/>
                    </a:cubicBezTo>
                    <a:lnTo>
                      <a:pt x="1" y="3703"/>
                    </a:lnTo>
                    <a:lnTo>
                      <a:pt x="1168" y="3703"/>
                    </a:lnTo>
                    <a:lnTo>
                      <a:pt x="1168" y="2191"/>
                    </a:lnTo>
                    <a:cubicBezTo>
                      <a:pt x="1168" y="1632"/>
                      <a:pt x="1632" y="1167"/>
                      <a:pt x="2192" y="1167"/>
                    </a:cubicBezTo>
                    <a:cubicBezTo>
                      <a:pt x="2763" y="1167"/>
                      <a:pt x="3227" y="1632"/>
                      <a:pt x="3227" y="2191"/>
                    </a:cubicBezTo>
                    <a:lnTo>
                      <a:pt x="3227" y="3715"/>
                    </a:lnTo>
                    <a:lnTo>
                      <a:pt x="4394" y="3715"/>
                    </a:lnTo>
                    <a:lnTo>
                      <a:pt x="4394" y="2191"/>
                    </a:lnTo>
                    <a:cubicBezTo>
                      <a:pt x="4394" y="989"/>
                      <a:pt x="3406" y="1"/>
                      <a:pt x="21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44"/>
              <p:cNvSpPr/>
              <p:nvPr/>
            </p:nvSpPr>
            <p:spPr>
              <a:xfrm>
                <a:off x="1006950" y="1549725"/>
                <a:ext cx="109575" cy="92900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3716" extrusionOk="0">
                    <a:moveTo>
                      <a:pt x="2192" y="1"/>
                    </a:moveTo>
                    <a:cubicBezTo>
                      <a:pt x="977" y="1"/>
                      <a:pt x="1" y="989"/>
                      <a:pt x="1" y="2191"/>
                    </a:cubicBezTo>
                    <a:lnTo>
                      <a:pt x="1" y="3703"/>
                    </a:lnTo>
                    <a:lnTo>
                      <a:pt x="1168" y="3703"/>
                    </a:lnTo>
                    <a:lnTo>
                      <a:pt x="1168" y="2191"/>
                    </a:lnTo>
                    <a:cubicBezTo>
                      <a:pt x="1168" y="1632"/>
                      <a:pt x="1632" y="1167"/>
                      <a:pt x="2192" y="1167"/>
                    </a:cubicBezTo>
                    <a:cubicBezTo>
                      <a:pt x="2763" y="1167"/>
                      <a:pt x="3216" y="1632"/>
                      <a:pt x="3216" y="2191"/>
                    </a:cubicBezTo>
                    <a:lnTo>
                      <a:pt x="3216" y="3715"/>
                    </a:lnTo>
                    <a:lnTo>
                      <a:pt x="4382" y="3715"/>
                    </a:lnTo>
                    <a:lnTo>
                      <a:pt x="4382" y="2191"/>
                    </a:lnTo>
                    <a:cubicBezTo>
                      <a:pt x="4382" y="989"/>
                      <a:pt x="3406" y="1"/>
                      <a:pt x="21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12" name="Google Shape;2512;p44"/>
          <p:cNvGrpSpPr/>
          <p:nvPr/>
        </p:nvGrpSpPr>
        <p:grpSpPr>
          <a:xfrm>
            <a:off x="6692516" y="505713"/>
            <a:ext cx="234762" cy="218290"/>
            <a:chOff x="8652775" y="883650"/>
            <a:chExt cx="38125" cy="35450"/>
          </a:xfrm>
        </p:grpSpPr>
        <p:sp>
          <p:nvSpPr>
            <p:cNvPr id="2513" name="Google Shape;2513;p44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44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44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44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56BDB38-5BE6-942C-78E8-6C547D05C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945" y="1573165"/>
            <a:ext cx="5470093" cy="297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4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7"/>
          <p:cNvSpPr txBox="1">
            <a:spLocks noGrp="1"/>
          </p:cNvSpPr>
          <p:nvPr>
            <p:ph type="title"/>
          </p:nvPr>
        </p:nvSpPr>
        <p:spPr>
          <a:xfrm>
            <a:off x="800450" y="1803375"/>
            <a:ext cx="4093200" cy="16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vi-VN" sz="3600" b="1" i="0" dirty="0" err="1">
                <a:solidFill>
                  <a:srgbClr val="FFFFFF"/>
                </a:solidFill>
                <a:effectLst/>
                <a:latin typeface="-apple-system"/>
              </a:rPr>
              <a:t>Gradient</a:t>
            </a:r>
            <a:r>
              <a:rPr lang="vi-VN" sz="36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vi-VN" sz="3600" b="1" i="0" dirty="0" err="1">
                <a:solidFill>
                  <a:srgbClr val="FFFFFF"/>
                </a:solidFill>
                <a:effectLst/>
                <a:latin typeface="-apple-system"/>
              </a:rPr>
              <a:t>Boosting</a:t>
            </a:r>
            <a:r>
              <a:rPr lang="vi-VN" sz="36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vi-VN" sz="3600" b="1" i="0" dirty="0" err="1">
                <a:solidFill>
                  <a:srgbClr val="FFFFFF"/>
                </a:solidFill>
                <a:effectLst/>
                <a:latin typeface="-apple-system"/>
              </a:rPr>
              <a:t>Regression</a:t>
            </a:r>
            <a:endParaRPr lang="vi-VN" sz="3600" b="1" i="0" dirty="0">
              <a:solidFill>
                <a:srgbClr val="FFFFFF"/>
              </a:solidFill>
              <a:effectLst/>
              <a:latin typeface="-apple-system"/>
            </a:endParaRPr>
          </a:p>
        </p:txBody>
      </p:sp>
      <p:sp>
        <p:nvSpPr>
          <p:cNvPr id="1339" name="Google Shape;1339;p37"/>
          <p:cNvSpPr txBox="1">
            <a:spLocks noGrp="1"/>
          </p:cNvSpPr>
          <p:nvPr>
            <p:ph type="title" idx="2"/>
          </p:nvPr>
        </p:nvSpPr>
        <p:spPr>
          <a:xfrm>
            <a:off x="3714375" y="652250"/>
            <a:ext cx="1248300" cy="6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340" name="Google Shape;1340;p37"/>
          <p:cNvSpPr txBox="1">
            <a:spLocks noGrp="1"/>
          </p:cNvSpPr>
          <p:nvPr>
            <p:ph type="subTitle" idx="1"/>
          </p:nvPr>
        </p:nvSpPr>
        <p:spPr>
          <a:xfrm>
            <a:off x="800449" y="3465688"/>
            <a:ext cx="30471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341" name="Google Shape;1341;p37"/>
          <p:cNvGrpSpPr/>
          <p:nvPr/>
        </p:nvGrpSpPr>
        <p:grpSpPr>
          <a:xfrm>
            <a:off x="3103241" y="864500"/>
            <a:ext cx="744312" cy="221985"/>
            <a:chOff x="8652775" y="883650"/>
            <a:chExt cx="120875" cy="36050"/>
          </a:xfrm>
        </p:grpSpPr>
        <p:sp>
          <p:nvSpPr>
            <p:cNvPr id="1342" name="Google Shape;1342;p37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7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7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7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7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7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37"/>
          <p:cNvGrpSpPr/>
          <p:nvPr/>
        </p:nvGrpSpPr>
        <p:grpSpPr>
          <a:xfrm>
            <a:off x="2235791" y="1381400"/>
            <a:ext cx="234762" cy="218290"/>
            <a:chOff x="8652775" y="883650"/>
            <a:chExt cx="38125" cy="35450"/>
          </a:xfrm>
        </p:grpSpPr>
        <p:sp>
          <p:nvSpPr>
            <p:cNvPr id="1349" name="Google Shape;1349;p37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7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7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2" name="Google Shape;1352;p37"/>
          <p:cNvGrpSpPr/>
          <p:nvPr/>
        </p:nvGrpSpPr>
        <p:grpSpPr>
          <a:xfrm>
            <a:off x="4658891" y="4179088"/>
            <a:ext cx="234762" cy="218290"/>
            <a:chOff x="8652775" y="883650"/>
            <a:chExt cx="38125" cy="35450"/>
          </a:xfrm>
        </p:grpSpPr>
        <p:sp>
          <p:nvSpPr>
            <p:cNvPr id="1353" name="Google Shape;1353;p37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37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37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37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7" name="Google Shape;1357;p37"/>
          <p:cNvGrpSpPr/>
          <p:nvPr/>
        </p:nvGrpSpPr>
        <p:grpSpPr>
          <a:xfrm rot="940696">
            <a:off x="4525208" y="1751943"/>
            <a:ext cx="1599617" cy="1935136"/>
            <a:chOff x="3922200" y="2432125"/>
            <a:chExt cx="534925" cy="647125"/>
          </a:xfrm>
        </p:grpSpPr>
        <p:sp>
          <p:nvSpPr>
            <p:cNvPr id="1358" name="Google Shape;1358;p37"/>
            <p:cNvSpPr/>
            <p:nvPr/>
          </p:nvSpPr>
          <p:spPr>
            <a:xfrm>
              <a:off x="3922200" y="2432125"/>
              <a:ext cx="534625" cy="647125"/>
            </a:xfrm>
            <a:custGeom>
              <a:avLst/>
              <a:gdLst/>
              <a:ahLst/>
              <a:cxnLst/>
              <a:rect l="l" t="t" r="r" b="b"/>
              <a:pathLst>
                <a:path w="21385" h="25885" extrusionOk="0">
                  <a:moveTo>
                    <a:pt x="5430" y="1"/>
                  </a:moveTo>
                  <a:cubicBezTo>
                    <a:pt x="5061" y="1"/>
                    <a:pt x="4775" y="298"/>
                    <a:pt x="4775" y="656"/>
                  </a:cubicBezTo>
                  <a:cubicBezTo>
                    <a:pt x="4775" y="941"/>
                    <a:pt x="4954" y="1179"/>
                    <a:pt x="5204" y="1275"/>
                  </a:cubicBezTo>
                  <a:lnTo>
                    <a:pt x="5204" y="4573"/>
                  </a:lnTo>
                  <a:cubicBezTo>
                    <a:pt x="5013" y="4751"/>
                    <a:pt x="4894" y="5001"/>
                    <a:pt x="4894" y="5275"/>
                  </a:cubicBezTo>
                  <a:cubicBezTo>
                    <a:pt x="4894" y="5811"/>
                    <a:pt x="5323" y="6251"/>
                    <a:pt x="5859" y="6251"/>
                  </a:cubicBezTo>
                  <a:cubicBezTo>
                    <a:pt x="5870" y="6251"/>
                    <a:pt x="5894" y="6251"/>
                    <a:pt x="5906" y="6240"/>
                  </a:cubicBezTo>
                  <a:cubicBezTo>
                    <a:pt x="6275" y="8133"/>
                    <a:pt x="7752" y="9621"/>
                    <a:pt x="9621" y="10050"/>
                  </a:cubicBezTo>
                  <a:lnTo>
                    <a:pt x="9621" y="11050"/>
                  </a:lnTo>
                  <a:lnTo>
                    <a:pt x="8633" y="11050"/>
                  </a:lnTo>
                  <a:cubicBezTo>
                    <a:pt x="8299" y="11050"/>
                    <a:pt x="8037" y="11300"/>
                    <a:pt x="7990" y="11621"/>
                  </a:cubicBezTo>
                  <a:lnTo>
                    <a:pt x="7597" y="11621"/>
                  </a:lnTo>
                  <a:cubicBezTo>
                    <a:pt x="7383" y="11621"/>
                    <a:pt x="7204" y="11776"/>
                    <a:pt x="7168" y="11990"/>
                  </a:cubicBezTo>
                  <a:lnTo>
                    <a:pt x="7049" y="12740"/>
                  </a:lnTo>
                  <a:lnTo>
                    <a:pt x="6954" y="12740"/>
                  </a:lnTo>
                  <a:cubicBezTo>
                    <a:pt x="6513" y="12740"/>
                    <a:pt x="6132" y="12955"/>
                    <a:pt x="5906" y="13300"/>
                  </a:cubicBezTo>
                  <a:lnTo>
                    <a:pt x="3465" y="13300"/>
                  </a:lnTo>
                  <a:cubicBezTo>
                    <a:pt x="3072" y="13300"/>
                    <a:pt x="2763" y="12978"/>
                    <a:pt x="2763" y="12586"/>
                  </a:cubicBezTo>
                  <a:lnTo>
                    <a:pt x="2763" y="10133"/>
                  </a:lnTo>
                  <a:cubicBezTo>
                    <a:pt x="3037" y="10133"/>
                    <a:pt x="3263" y="9907"/>
                    <a:pt x="3263" y="9633"/>
                  </a:cubicBezTo>
                  <a:cubicBezTo>
                    <a:pt x="3263" y="9359"/>
                    <a:pt x="3049" y="9145"/>
                    <a:pt x="2787" y="9133"/>
                  </a:cubicBezTo>
                  <a:lnTo>
                    <a:pt x="2787" y="8573"/>
                  </a:lnTo>
                  <a:cubicBezTo>
                    <a:pt x="3549" y="8287"/>
                    <a:pt x="4096" y="7537"/>
                    <a:pt x="4096" y="6668"/>
                  </a:cubicBezTo>
                  <a:lnTo>
                    <a:pt x="2953" y="6668"/>
                  </a:lnTo>
                  <a:cubicBezTo>
                    <a:pt x="2953" y="7180"/>
                    <a:pt x="2549" y="7585"/>
                    <a:pt x="2049" y="7585"/>
                  </a:cubicBezTo>
                  <a:cubicBezTo>
                    <a:pt x="1548" y="7585"/>
                    <a:pt x="1132" y="7180"/>
                    <a:pt x="1132" y="6668"/>
                  </a:cubicBezTo>
                  <a:lnTo>
                    <a:pt x="1" y="6668"/>
                  </a:lnTo>
                  <a:cubicBezTo>
                    <a:pt x="1" y="7537"/>
                    <a:pt x="548" y="8287"/>
                    <a:pt x="1310" y="8573"/>
                  </a:cubicBezTo>
                  <a:lnTo>
                    <a:pt x="1310" y="9133"/>
                  </a:lnTo>
                  <a:cubicBezTo>
                    <a:pt x="1048" y="9145"/>
                    <a:pt x="834" y="9359"/>
                    <a:pt x="834" y="9633"/>
                  </a:cubicBezTo>
                  <a:cubicBezTo>
                    <a:pt x="834" y="9907"/>
                    <a:pt x="1060" y="10133"/>
                    <a:pt x="1334" y="10133"/>
                  </a:cubicBezTo>
                  <a:lnTo>
                    <a:pt x="1334" y="12586"/>
                  </a:lnTo>
                  <a:cubicBezTo>
                    <a:pt x="1334" y="13764"/>
                    <a:pt x="2299" y="14705"/>
                    <a:pt x="3465" y="14705"/>
                  </a:cubicBezTo>
                  <a:lnTo>
                    <a:pt x="5906" y="14705"/>
                  </a:lnTo>
                  <a:cubicBezTo>
                    <a:pt x="6073" y="14979"/>
                    <a:pt x="6347" y="15169"/>
                    <a:pt x="6668" y="15241"/>
                  </a:cubicBezTo>
                  <a:lnTo>
                    <a:pt x="6335" y="17467"/>
                  </a:lnTo>
                  <a:lnTo>
                    <a:pt x="6299" y="17658"/>
                  </a:lnTo>
                  <a:lnTo>
                    <a:pt x="5859" y="20539"/>
                  </a:lnTo>
                  <a:lnTo>
                    <a:pt x="5632" y="22027"/>
                  </a:lnTo>
                  <a:lnTo>
                    <a:pt x="4835" y="22027"/>
                  </a:lnTo>
                  <a:lnTo>
                    <a:pt x="4835" y="21753"/>
                  </a:lnTo>
                  <a:lnTo>
                    <a:pt x="4835" y="21420"/>
                  </a:lnTo>
                  <a:lnTo>
                    <a:pt x="4835" y="21146"/>
                  </a:lnTo>
                  <a:lnTo>
                    <a:pt x="5287" y="21146"/>
                  </a:lnTo>
                  <a:lnTo>
                    <a:pt x="5287" y="19789"/>
                  </a:lnTo>
                  <a:lnTo>
                    <a:pt x="5287" y="17324"/>
                  </a:lnTo>
                  <a:cubicBezTo>
                    <a:pt x="5287" y="16550"/>
                    <a:pt x="4656" y="15907"/>
                    <a:pt x="3870" y="15907"/>
                  </a:cubicBezTo>
                  <a:lnTo>
                    <a:pt x="2013" y="15907"/>
                  </a:lnTo>
                  <a:cubicBezTo>
                    <a:pt x="1239" y="15907"/>
                    <a:pt x="596" y="16550"/>
                    <a:pt x="596" y="17324"/>
                  </a:cubicBezTo>
                  <a:lnTo>
                    <a:pt x="596" y="19789"/>
                  </a:lnTo>
                  <a:lnTo>
                    <a:pt x="596" y="21146"/>
                  </a:lnTo>
                  <a:lnTo>
                    <a:pt x="1060" y="21146"/>
                  </a:lnTo>
                  <a:lnTo>
                    <a:pt x="1060" y="21420"/>
                  </a:lnTo>
                  <a:lnTo>
                    <a:pt x="1060" y="21753"/>
                  </a:lnTo>
                  <a:lnTo>
                    <a:pt x="1060" y="22277"/>
                  </a:lnTo>
                  <a:lnTo>
                    <a:pt x="1060" y="22599"/>
                  </a:lnTo>
                  <a:lnTo>
                    <a:pt x="1060" y="23123"/>
                  </a:lnTo>
                  <a:lnTo>
                    <a:pt x="1060" y="23456"/>
                  </a:lnTo>
                  <a:lnTo>
                    <a:pt x="1060" y="23980"/>
                  </a:lnTo>
                  <a:lnTo>
                    <a:pt x="1060" y="24301"/>
                  </a:lnTo>
                  <a:lnTo>
                    <a:pt x="1060" y="24789"/>
                  </a:lnTo>
                  <a:cubicBezTo>
                    <a:pt x="1060" y="25397"/>
                    <a:pt x="1548" y="25885"/>
                    <a:pt x="2156" y="25885"/>
                  </a:cubicBezTo>
                  <a:lnTo>
                    <a:pt x="3739" y="25885"/>
                  </a:lnTo>
                  <a:cubicBezTo>
                    <a:pt x="4215" y="25885"/>
                    <a:pt x="4620" y="25575"/>
                    <a:pt x="4763" y="25159"/>
                  </a:cubicBezTo>
                  <a:cubicBezTo>
                    <a:pt x="4811" y="25039"/>
                    <a:pt x="4835" y="24920"/>
                    <a:pt x="4835" y="24789"/>
                  </a:cubicBezTo>
                  <a:lnTo>
                    <a:pt x="4835" y="24301"/>
                  </a:lnTo>
                  <a:lnTo>
                    <a:pt x="4835" y="23980"/>
                  </a:lnTo>
                  <a:lnTo>
                    <a:pt x="4835" y="23456"/>
                  </a:lnTo>
                  <a:lnTo>
                    <a:pt x="4835" y="23123"/>
                  </a:lnTo>
                  <a:lnTo>
                    <a:pt x="4835" y="22849"/>
                  </a:lnTo>
                  <a:lnTo>
                    <a:pt x="5513" y="22849"/>
                  </a:lnTo>
                  <a:cubicBezTo>
                    <a:pt x="5489" y="22980"/>
                    <a:pt x="5525" y="23099"/>
                    <a:pt x="5609" y="23206"/>
                  </a:cubicBezTo>
                  <a:cubicBezTo>
                    <a:pt x="5692" y="23301"/>
                    <a:pt x="5811" y="23349"/>
                    <a:pt x="5942" y="23349"/>
                  </a:cubicBezTo>
                  <a:lnTo>
                    <a:pt x="15443" y="23349"/>
                  </a:lnTo>
                  <a:cubicBezTo>
                    <a:pt x="15574" y="23349"/>
                    <a:pt x="15693" y="23301"/>
                    <a:pt x="15776" y="23206"/>
                  </a:cubicBezTo>
                  <a:cubicBezTo>
                    <a:pt x="15860" y="23099"/>
                    <a:pt x="15896" y="22980"/>
                    <a:pt x="15872" y="22849"/>
                  </a:cubicBezTo>
                  <a:lnTo>
                    <a:pt x="16550" y="22849"/>
                  </a:lnTo>
                  <a:lnTo>
                    <a:pt x="16550" y="23123"/>
                  </a:lnTo>
                  <a:lnTo>
                    <a:pt x="16550" y="23456"/>
                  </a:lnTo>
                  <a:lnTo>
                    <a:pt x="16550" y="23980"/>
                  </a:lnTo>
                  <a:lnTo>
                    <a:pt x="16550" y="24301"/>
                  </a:lnTo>
                  <a:lnTo>
                    <a:pt x="16550" y="24789"/>
                  </a:lnTo>
                  <a:cubicBezTo>
                    <a:pt x="16550" y="25397"/>
                    <a:pt x="17050" y="25885"/>
                    <a:pt x="17646" y="25885"/>
                  </a:cubicBezTo>
                  <a:lnTo>
                    <a:pt x="19229" y="25885"/>
                  </a:lnTo>
                  <a:cubicBezTo>
                    <a:pt x="19836" y="25885"/>
                    <a:pt x="20325" y="25397"/>
                    <a:pt x="20325" y="24789"/>
                  </a:cubicBezTo>
                  <a:lnTo>
                    <a:pt x="20325" y="24301"/>
                  </a:lnTo>
                  <a:lnTo>
                    <a:pt x="20325" y="23980"/>
                  </a:lnTo>
                  <a:lnTo>
                    <a:pt x="20325" y="23456"/>
                  </a:lnTo>
                  <a:lnTo>
                    <a:pt x="20325" y="23123"/>
                  </a:lnTo>
                  <a:lnTo>
                    <a:pt x="20325" y="22599"/>
                  </a:lnTo>
                  <a:lnTo>
                    <a:pt x="20325" y="22277"/>
                  </a:lnTo>
                  <a:lnTo>
                    <a:pt x="20325" y="21753"/>
                  </a:lnTo>
                  <a:lnTo>
                    <a:pt x="20325" y="21420"/>
                  </a:lnTo>
                  <a:lnTo>
                    <a:pt x="20325" y="21146"/>
                  </a:lnTo>
                  <a:lnTo>
                    <a:pt x="20789" y="21146"/>
                  </a:lnTo>
                  <a:lnTo>
                    <a:pt x="20789" y="19789"/>
                  </a:lnTo>
                  <a:lnTo>
                    <a:pt x="20789" y="17324"/>
                  </a:lnTo>
                  <a:cubicBezTo>
                    <a:pt x="20789" y="16550"/>
                    <a:pt x="20158" y="15907"/>
                    <a:pt x="19372" y="15907"/>
                  </a:cubicBezTo>
                  <a:lnTo>
                    <a:pt x="17515" y="15907"/>
                  </a:lnTo>
                  <a:cubicBezTo>
                    <a:pt x="16729" y="15907"/>
                    <a:pt x="16098" y="16550"/>
                    <a:pt x="16098" y="17324"/>
                  </a:cubicBezTo>
                  <a:lnTo>
                    <a:pt x="16098" y="19777"/>
                  </a:lnTo>
                  <a:lnTo>
                    <a:pt x="16098" y="21134"/>
                  </a:lnTo>
                  <a:lnTo>
                    <a:pt x="16562" y="21134"/>
                  </a:lnTo>
                  <a:lnTo>
                    <a:pt x="16562" y="21420"/>
                  </a:lnTo>
                  <a:lnTo>
                    <a:pt x="16562" y="21753"/>
                  </a:lnTo>
                  <a:lnTo>
                    <a:pt x="16562" y="22027"/>
                  </a:lnTo>
                  <a:lnTo>
                    <a:pt x="15753" y="22027"/>
                  </a:lnTo>
                  <a:lnTo>
                    <a:pt x="15526" y="20539"/>
                  </a:lnTo>
                  <a:lnTo>
                    <a:pt x="15086" y="17658"/>
                  </a:lnTo>
                  <a:lnTo>
                    <a:pt x="15014" y="17169"/>
                  </a:lnTo>
                  <a:lnTo>
                    <a:pt x="14717" y="15241"/>
                  </a:lnTo>
                  <a:cubicBezTo>
                    <a:pt x="15038" y="15169"/>
                    <a:pt x="15312" y="14979"/>
                    <a:pt x="15491" y="14705"/>
                  </a:cubicBezTo>
                  <a:lnTo>
                    <a:pt x="17931" y="14705"/>
                  </a:lnTo>
                  <a:cubicBezTo>
                    <a:pt x="19098" y="14705"/>
                    <a:pt x="20051" y="13752"/>
                    <a:pt x="20051" y="12586"/>
                  </a:cubicBezTo>
                  <a:lnTo>
                    <a:pt x="20051" y="10133"/>
                  </a:lnTo>
                  <a:lnTo>
                    <a:pt x="20063" y="10133"/>
                  </a:lnTo>
                  <a:cubicBezTo>
                    <a:pt x="20337" y="10133"/>
                    <a:pt x="20563" y="9907"/>
                    <a:pt x="20563" y="9633"/>
                  </a:cubicBezTo>
                  <a:cubicBezTo>
                    <a:pt x="20563" y="9359"/>
                    <a:pt x="20348" y="9145"/>
                    <a:pt x="20087" y="9133"/>
                  </a:cubicBezTo>
                  <a:lnTo>
                    <a:pt x="20087" y="8573"/>
                  </a:lnTo>
                  <a:cubicBezTo>
                    <a:pt x="20849" y="8287"/>
                    <a:pt x="21384" y="7537"/>
                    <a:pt x="21384" y="6668"/>
                  </a:cubicBezTo>
                  <a:lnTo>
                    <a:pt x="20253" y="6668"/>
                  </a:lnTo>
                  <a:cubicBezTo>
                    <a:pt x="20253" y="7180"/>
                    <a:pt x="19848" y="7585"/>
                    <a:pt x="19348" y="7585"/>
                  </a:cubicBezTo>
                  <a:cubicBezTo>
                    <a:pt x="18836" y="7585"/>
                    <a:pt x="18432" y="7180"/>
                    <a:pt x="18432" y="6668"/>
                  </a:cubicBezTo>
                  <a:lnTo>
                    <a:pt x="17300" y="6668"/>
                  </a:lnTo>
                  <a:cubicBezTo>
                    <a:pt x="17300" y="7537"/>
                    <a:pt x="17848" y="8287"/>
                    <a:pt x="18610" y="8573"/>
                  </a:cubicBezTo>
                  <a:lnTo>
                    <a:pt x="18610" y="9133"/>
                  </a:lnTo>
                  <a:cubicBezTo>
                    <a:pt x="18348" y="9145"/>
                    <a:pt x="18134" y="9359"/>
                    <a:pt x="18134" y="9633"/>
                  </a:cubicBezTo>
                  <a:cubicBezTo>
                    <a:pt x="18134" y="9907"/>
                    <a:pt x="18360" y="10133"/>
                    <a:pt x="18634" y="10133"/>
                  </a:cubicBezTo>
                  <a:lnTo>
                    <a:pt x="18634" y="12586"/>
                  </a:lnTo>
                  <a:cubicBezTo>
                    <a:pt x="18634" y="12978"/>
                    <a:pt x="18312" y="13300"/>
                    <a:pt x="17931" y="13300"/>
                  </a:cubicBezTo>
                  <a:lnTo>
                    <a:pt x="15491" y="13300"/>
                  </a:lnTo>
                  <a:cubicBezTo>
                    <a:pt x="15264" y="12955"/>
                    <a:pt x="14872" y="12740"/>
                    <a:pt x="14443" y="12740"/>
                  </a:cubicBezTo>
                  <a:lnTo>
                    <a:pt x="14336" y="12740"/>
                  </a:lnTo>
                  <a:lnTo>
                    <a:pt x="14229" y="11990"/>
                  </a:lnTo>
                  <a:cubicBezTo>
                    <a:pt x="14193" y="11776"/>
                    <a:pt x="14002" y="11621"/>
                    <a:pt x="13788" y="11621"/>
                  </a:cubicBezTo>
                  <a:lnTo>
                    <a:pt x="13407" y="11621"/>
                  </a:lnTo>
                  <a:cubicBezTo>
                    <a:pt x="13359" y="11300"/>
                    <a:pt x="13086" y="11050"/>
                    <a:pt x="12764" y="11050"/>
                  </a:cubicBezTo>
                  <a:lnTo>
                    <a:pt x="11776" y="11050"/>
                  </a:lnTo>
                  <a:lnTo>
                    <a:pt x="11776" y="10050"/>
                  </a:lnTo>
                  <a:cubicBezTo>
                    <a:pt x="13645" y="9633"/>
                    <a:pt x="15110" y="8133"/>
                    <a:pt x="15491" y="6240"/>
                  </a:cubicBezTo>
                  <a:cubicBezTo>
                    <a:pt x="15503" y="6240"/>
                    <a:pt x="15526" y="6251"/>
                    <a:pt x="15538" y="6251"/>
                  </a:cubicBezTo>
                  <a:cubicBezTo>
                    <a:pt x="16074" y="6251"/>
                    <a:pt x="16503" y="5811"/>
                    <a:pt x="16503" y="5275"/>
                  </a:cubicBezTo>
                  <a:cubicBezTo>
                    <a:pt x="16503" y="5001"/>
                    <a:pt x="16384" y="4751"/>
                    <a:pt x="16193" y="4573"/>
                  </a:cubicBezTo>
                  <a:lnTo>
                    <a:pt x="16193" y="1275"/>
                  </a:lnTo>
                  <a:cubicBezTo>
                    <a:pt x="16443" y="1179"/>
                    <a:pt x="16622" y="941"/>
                    <a:pt x="16622" y="656"/>
                  </a:cubicBezTo>
                  <a:cubicBezTo>
                    <a:pt x="16622" y="298"/>
                    <a:pt x="16336" y="1"/>
                    <a:pt x="15967" y="1"/>
                  </a:cubicBezTo>
                  <a:cubicBezTo>
                    <a:pt x="15610" y="1"/>
                    <a:pt x="15312" y="298"/>
                    <a:pt x="15312" y="656"/>
                  </a:cubicBezTo>
                  <a:cubicBezTo>
                    <a:pt x="15312" y="941"/>
                    <a:pt x="15491" y="1179"/>
                    <a:pt x="15741" y="1275"/>
                  </a:cubicBezTo>
                  <a:lnTo>
                    <a:pt x="15741" y="4335"/>
                  </a:lnTo>
                  <a:cubicBezTo>
                    <a:pt x="15681" y="4323"/>
                    <a:pt x="15610" y="4311"/>
                    <a:pt x="15538" y="4311"/>
                  </a:cubicBezTo>
                  <a:lnTo>
                    <a:pt x="15491" y="4311"/>
                  </a:lnTo>
                  <a:cubicBezTo>
                    <a:pt x="15038" y="2072"/>
                    <a:pt x="13062" y="394"/>
                    <a:pt x="10692" y="394"/>
                  </a:cubicBezTo>
                  <a:cubicBezTo>
                    <a:pt x="8323" y="394"/>
                    <a:pt x="6347" y="2072"/>
                    <a:pt x="5906" y="4311"/>
                  </a:cubicBezTo>
                  <a:lnTo>
                    <a:pt x="5859" y="4311"/>
                  </a:lnTo>
                  <a:cubicBezTo>
                    <a:pt x="5787" y="4311"/>
                    <a:pt x="5716" y="4323"/>
                    <a:pt x="5644" y="4335"/>
                  </a:cubicBezTo>
                  <a:lnTo>
                    <a:pt x="5644" y="1275"/>
                  </a:lnTo>
                  <a:cubicBezTo>
                    <a:pt x="5906" y="1179"/>
                    <a:pt x="6085" y="941"/>
                    <a:pt x="6085" y="656"/>
                  </a:cubicBezTo>
                  <a:cubicBezTo>
                    <a:pt x="6085" y="298"/>
                    <a:pt x="5787" y="1"/>
                    <a:pt x="5430" y="1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9" name="Google Shape;1359;p37"/>
            <p:cNvGrpSpPr/>
            <p:nvPr/>
          </p:nvGrpSpPr>
          <p:grpSpPr>
            <a:xfrm>
              <a:off x="3922500" y="2432125"/>
              <a:ext cx="534625" cy="647125"/>
              <a:chOff x="3922500" y="1079725"/>
              <a:chExt cx="534625" cy="647125"/>
            </a:xfrm>
          </p:grpSpPr>
          <p:sp>
            <p:nvSpPr>
              <p:cNvPr id="1360" name="Google Shape;1360;p37"/>
              <p:cNvSpPr/>
              <p:nvPr/>
            </p:nvSpPr>
            <p:spPr>
              <a:xfrm>
                <a:off x="3955250" y="1274400"/>
                <a:ext cx="36625" cy="54775"/>
              </a:xfrm>
              <a:custGeom>
                <a:avLst/>
                <a:gdLst/>
                <a:ahLst/>
                <a:cxnLst/>
                <a:rect l="l" t="t" r="r" b="b"/>
                <a:pathLst>
                  <a:path w="1465" h="2191" extrusionOk="0">
                    <a:moveTo>
                      <a:pt x="727" y="0"/>
                    </a:moveTo>
                    <a:cubicBezTo>
                      <a:pt x="322" y="0"/>
                      <a:pt x="0" y="322"/>
                      <a:pt x="0" y="727"/>
                    </a:cubicBezTo>
                    <a:lnTo>
                      <a:pt x="0" y="1465"/>
                    </a:lnTo>
                    <a:cubicBezTo>
                      <a:pt x="0" y="1870"/>
                      <a:pt x="322" y="2191"/>
                      <a:pt x="727" y="2191"/>
                    </a:cubicBezTo>
                    <a:cubicBezTo>
                      <a:pt x="1143" y="2191"/>
                      <a:pt x="1465" y="1870"/>
                      <a:pt x="1465" y="1465"/>
                    </a:cubicBezTo>
                    <a:lnTo>
                      <a:pt x="1465" y="727"/>
                    </a:lnTo>
                    <a:cubicBezTo>
                      <a:pt x="1465" y="322"/>
                      <a:pt x="1143" y="0"/>
                      <a:pt x="7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7"/>
              <p:cNvSpPr/>
              <p:nvPr/>
            </p:nvSpPr>
            <p:spPr>
              <a:xfrm>
                <a:off x="3955850" y="1308025"/>
                <a:ext cx="161050" cy="139325"/>
              </a:xfrm>
              <a:custGeom>
                <a:avLst/>
                <a:gdLst/>
                <a:ahLst/>
                <a:cxnLst/>
                <a:rect l="l" t="t" r="r" b="b"/>
                <a:pathLst>
                  <a:path w="6442" h="5573" extrusionOk="0">
                    <a:moveTo>
                      <a:pt x="0" y="1"/>
                    </a:moveTo>
                    <a:lnTo>
                      <a:pt x="0" y="3453"/>
                    </a:lnTo>
                    <a:cubicBezTo>
                      <a:pt x="0" y="4620"/>
                      <a:pt x="953" y="5573"/>
                      <a:pt x="2119" y="5573"/>
                    </a:cubicBezTo>
                    <a:lnTo>
                      <a:pt x="6441" y="5573"/>
                    </a:lnTo>
                    <a:lnTo>
                      <a:pt x="6441" y="4156"/>
                    </a:lnTo>
                    <a:lnTo>
                      <a:pt x="2119" y="4156"/>
                    </a:lnTo>
                    <a:cubicBezTo>
                      <a:pt x="1738" y="4156"/>
                      <a:pt x="1417" y="3846"/>
                      <a:pt x="1417" y="3453"/>
                    </a:cubicBezTo>
                    <a:lnTo>
                      <a:pt x="14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7"/>
              <p:cNvSpPr/>
              <p:nvPr/>
            </p:nvSpPr>
            <p:spPr>
              <a:xfrm>
                <a:off x="4064475" y="1397925"/>
                <a:ext cx="634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2537" h="2537" extrusionOk="0">
                    <a:moveTo>
                      <a:pt x="1263" y="0"/>
                    </a:moveTo>
                    <a:cubicBezTo>
                      <a:pt x="572" y="0"/>
                      <a:pt x="1" y="572"/>
                      <a:pt x="1" y="1274"/>
                    </a:cubicBezTo>
                    <a:cubicBezTo>
                      <a:pt x="1" y="1977"/>
                      <a:pt x="572" y="2536"/>
                      <a:pt x="1263" y="2536"/>
                    </a:cubicBezTo>
                    <a:cubicBezTo>
                      <a:pt x="1965" y="2536"/>
                      <a:pt x="2537" y="1977"/>
                      <a:pt x="2537" y="1274"/>
                    </a:cubicBezTo>
                    <a:cubicBezTo>
                      <a:pt x="2537" y="572"/>
                      <a:pt x="1965" y="0"/>
                      <a:pt x="12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7"/>
              <p:cNvSpPr/>
              <p:nvPr/>
            </p:nvSpPr>
            <p:spPr>
              <a:xfrm>
                <a:off x="3943350" y="1308025"/>
                <a:ext cx="604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2417" h="989" extrusionOk="0">
                    <a:moveTo>
                      <a:pt x="488" y="1"/>
                    </a:moveTo>
                    <a:cubicBezTo>
                      <a:pt x="214" y="1"/>
                      <a:pt x="0" y="215"/>
                      <a:pt x="0" y="501"/>
                    </a:cubicBezTo>
                    <a:cubicBezTo>
                      <a:pt x="0" y="775"/>
                      <a:pt x="214" y="989"/>
                      <a:pt x="488" y="989"/>
                    </a:cubicBezTo>
                    <a:lnTo>
                      <a:pt x="1917" y="989"/>
                    </a:lnTo>
                    <a:cubicBezTo>
                      <a:pt x="2191" y="989"/>
                      <a:pt x="2417" y="775"/>
                      <a:pt x="2417" y="501"/>
                    </a:cubicBezTo>
                    <a:cubicBezTo>
                      <a:pt x="2417" y="215"/>
                      <a:pt x="2191" y="1"/>
                      <a:pt x="191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7"/>
              <p:cNvSpPr/>
              <p:nvPr/>
            </p:nvSpPr>
            <p:spPr>
              <a:xfrm>
                <a:off x="3922500" y="1246425"/>
                <a:ext cx="102125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4085" h="2048" extrusionOk="0">
                    <a:moveTo>
                      <a:pt x="1" y="0"/>
                    </a:moveTo>
                    <a:cubicBezTo>
                      <a:pt x="1" y="1131"/>
                      <a:pt x="917" y="2048"/>
                      <a:pt x="2037" y="2048"/>
                    </a:cubicBezTo>
                    <a:cubicBezTo>
                      <a:pt x="3168" y="2048"/>
                      <a:pt x="4084" y="1131"/>
                      <a:pt x="4084" y="0"/>
                    </a:cubicBezTo>
                    <a:lnTo>
                      <a:pt x="2953" y="0"/>
                    </a:lnTo>
                    <a:cubicBezTo>
                      <a:pt x="2953" y="512"/>
                      <a:pt x="2549" y="917"/>
                      <a:pt x="2037" y="917"/>
                    </a:cubicBezTo>
                    <a:cubicBezTo>
                      <a:pt x="1536" y="917"/>
                      <a:pt x="1132" y="500"/>
                      <a:pt x="11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7"/>
              <p:cNvSpPr/>
              <p:nvPr/>
            </p:nvSpPr>
            <p:spPr>
              <a:xfrm>
                <a:off x="4387450" y="1274400"/>
                <a:ext cx="36925" cy="54775"/>
              </a:xfrm>
              <a:custGeom>
                <a:avLst/>
                <a:gdLst/>
                <a:ahLst/>
                <a:cxnLst/>
                <a:rect l="l" t="t" r="r" b="b"/>
                <a:pathLst>
                  <a:path w="1477" h="2191" extrusionOk="0">
                    <a:moveTo>
                      <a:pt x="738" y="0"/>
                    </a:moveTo>
                    <a:cubicBezTo>
                      <a:pt x="334" y="0"/>
                      <a:pt x="0" y="322"/>
                      <a:pt x="0" y="727"/>
                    </a:cubicBezTo>
                    <a:lnTo>
                      <a:pt x="0" y="1465"/>
                    </a:lnTo>
                    <a:cubicBezTo>
                      <a:pt x="0" y="1870"/>
                      <a:pt x="334" y="2191"/>
                      <a:pt x="738" y="2191"/>
                    </a:cubicBezTo>
                    <a:cubicBezTo>
                      <a:pt x="1143" y="2191"/>
                      <a:pt x="1477" y="1870"/>
                      <a:pt x="1477" y="1465"/>
                    </a:cubicBezTo>
                    <a:lnTo>
                      <a:pt x="1477" y="727"/>
                    </a:lnTo>
                    <a:cubicBezTo>
                      <a:pt x="1477" y="322"/>
                      <a:pt x="1143" y="0"/>
                      <a:pt x="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7"/>
              <p:cNvSpPr/>
              <p:nvPr/>
            </p:nvSpPr>
            <p:spPr>
              <a:xfrm>
                <a:off x="4262425" y="1308025"/>
                <a:ext cx="161050" cy="139325"/>
              </a:xfrm>
              <a:custGeom>
                <a:avLst/>
                <a:gdLst/>
                <a:ahLst/>
                <a:cxnLst/>
                <a:rect l="l" t="t" r="r" b="b"/>
                <a:pathLst>
                  <a:path w="6442" h="5573" extrusionOk="0">
                    <a:moveTo>
                      <a:pt x="5025" y="1"/>
                    </a:moveTo>
                    <a:lnTo>
                      <a:pt x="5025" y="3453"/>
                    </a:lnTo>
                    <a:cubicBezTo>
                      <a:pt x="5025" y="3846"/>
                      <a:pt x="4715" y="4156"/>
                      <a:pt x="4322" y="4156"/>
                    </a:cubicBezTo>
                    <a:lnTo>
                      <a:pt x="1" y="4156"/>
                    </a:lnTo>
                    <a:lnTo>
                      <a:pt x="1" y="5573"/>
                    </a:lnTo>
                    <a:lnTo>
                      <a:pt x="4322" y="5573"/>
                    </a:lnTo>
                    <a:cubicBezTo>
                      <a:pt x="5489" y="5573"/>
                      <a:pt x="6442" y="4620"/>
                      <a:pt x="6442" y="3453"/>
                    </a:cubicBezTo>
                    <a:lnTo>
                      <a:pt x="6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37"/>
              <p:cNvSpPr/>
              <p:nvPr/>
            </p:nvSpPr>
            <p:spPr>
              <a:xfrm>
                <a:off x="4251400" y="1397925"/>
                <a:ext cx="634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2537" h="2537" extrusionOk="0">
                    <a:moveTo>
                      <a:pt x="1275" y="0"/>
                    </a:moveTo>
                    <a:cubicBezTo>
                      <a:pt x="572" y="0"/>
                      <a:pt x="1" y="572"/>
                      <a:pt x="1" y="1274"/>
                    </a:cubicBezTo>
                    <a:cubicBezTo>
                      <a:pt x="1" y="1977"/>
                      <a:pt x="572" y="2536"/>
                      <a:pt x="1275" y="2536"/>
                    </a:cubicBezTo>
                    <a:cubicBezTo>
                      <a:pt x="1977" y="2536"/>
                      <a:pt x="2537" y="1977"/>
                      <a:pt x="2537" y="1274"/>
                    </a:cubicBezTo>
                    <a:cubicBezTo>
                      <a:pt x="2537" y="572"/>
                      <a:pt x="1977" y="0"/>
                      <a:pt x="127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37"/>
              <p:cNvSpPr/>
              <p:nvPr/>
            </p:nvSpPr>
            <p:spPr>
              <a:xfrm>
                <a:off x="4375525" y="1308025"/>
                <a:ext cx="60750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2430" h="989" extrusionOk="0">
                    <a:moveTo>
                      <a:pt x="501" y="1"/>
                    </a:moveTo>
                    <a:cubicBezTo>
                      <a:pt x="227" y="1"/>
                      <a:pt x="1" y="215"/>
                      <a:pt x="1" y="501"/>
                    </a:cubicBezTo>
                    <a:cubicBezTo>
                      <a:pt x="1" y="775"/>
                      <a:pt x="227" y="989"/>
                      <a:pt x="501" y="989"/>
                    </a:cubicBezTo>
                    <a:lnTo>
                      <a:pt x="1930" y="989"/>
                    </a:lnTo>
                    <a:cubicBezTo>
                      <a:pt x="2204" y="989"/>
                      <a:pt x="2430" y="775"/>
                      <a:pt x="2430" y="501"/>
                    </a:cubicBezTo>
                    <a:cubicBezTo>
                      <a:pt x="2430" y="215"/>
                      <a:pt x="2204" y="1"/>
                      <a:pt x="193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7"/>
              <p:cNvSpPr/>
              <p:nvPr/>
            </p:nvSpPr>
            <p:spPr>
              <a:xfrm>
                <a:off x="4354700" y="1246425"/>
                <a:ext cx="102425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4097" h="2048" extrusionOk="0">
                    <a:moveTo>
                      <a:pt x="0" y="0"/>
                    </a:moveTo>
                    <a:cubicBezTo>
                      <a:pt x="0" y="1131"/>
                      <a:pt x="917" y="2048"/>
                      <a:pt x="2048" y="2048"/>
                    </a:cubicBezTo>
                    <a:cubicBezTo>
                      <a:pt x="3179" y="2048"/>
                      <a:pt x="4096" y="1131"/>
                      <a:pt x="4096" y="0"/>
                    </a:cubicBezTo>
                    <a:lnTo>
                      <a:pt x="2953" y="0"/>
                    </a:lnTo>
                    <a:cubicBezTo>
                      <a:pt x="2953" y="500"/>
                      <a:pt x="2548" y="917"/>
                      <a:pt x="2048" y="917"/>
                    </a:cubicBezTo>
                    <a:cubicBezTo>
                      <a:pt x="1548" y="917"/>
                      <a:pt x="1132" y="512"/>
                      <a:pt x="11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7"/>
              <p:cNvSpPr/>
              <p:nvPr/>
            </p:nvSpPr>
            <p:spPr>
              <a:xfrm>
                <a:off x="4162700" y="1246125"/>
                <a:ext cx="539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2156" h="6621" extrusionOk="0">
                    <a:moveTo>
                      <a:pt x="1084" y="0"/>
                    </a:moveTo>
                    <a:cubicBezTo>
                      <a:pt x="489" y="0"/>
                      <a:pt x="1" y="476"/>
                      <a:pt x="1" y="1072"/>
                    </a:cubicBezTo>
                    <a:lnTo>
                      <a:pt x="1" y="5548"/>
                    </a:lnTo>
                    <a:cubicBezTo>
                      <a:pt x="1" y="6144"/>
                      <a:pt x="489" y="6620"/>
                      <a:pt x="1084" y="6620"/>
                    </a:cubicBezTo>
                    <a:cubicBezTo>
                      <a:pt x="1680" y="6620"/>
                      <a:pt x="2156" y="6144"/>
                      <a:pt x="2156" y="5548"/>
                    </a:cubicBezTo>
                    <a:lnTo>
                      <a:pt x="2156" y="1072"/>
                    </a:lnTo>
                    <a:cubicBezTo>
                      <a:pt x="2156" y="476"/>
                      <a:pt x="1680" y="0"/>
                      <a:pt x="108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7"/>
              <p:cNvSpPr/>
              <p:nvPr/>
            </p:nvSpPr>
            <p:spPr>
              <a:xfrm>
                <a:off x="4121625" y="1355950"/>
                <a:ext cx="136050" cy="33075"/>
              </a:xfrm>
              <a:custGeom>
                <a:avLst/>
                <a:gdLst/>
                <a:ahLst/>
                <a:cxnLst/>
                <a:rect l="l" t="t" r="r" b="b"/>
                <a:pathLst>
                  <a:path w="5442" h="1323" extrusionOk="0">
                    <a:moveTo>
                      <a:pt x="656" y="1"/>
                    </a:moveTo>
                    <a:cubicBezTo>
                      <a:pt x="299" y="1"/>
                      <a:pt x="1" y="298"/>
                      <a:pt x="1" y="667"/>
                    </a:cubicBezTo>
                    <a:cubicBezTo>
                      <a:pt x="1" y="1024"/>
                      <a:pt x="299" y="1322"/>
                      <a:pt x="656" y="1322"/>
                    </a:cubicBezTo>
                    <a:lnTo>
                      <a:pt x="4787" y="1322"/>
                    </a:lnTo>
                    <a:cubicBezTo>
                      <a:pt x="5144" y="1322"/>
                      <a:pt x="5442" y="1024"/>
                      <a:pt x="5442" y="667"/>
                    </a:cubicBezTo>
                    <a:cubicBezTo>
                      <a:pt x="5442" y="298"/>
                      <a:pt x="5144" y="1"/>
                      <a:pt x="47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7"/>
              <p:cNvSpPr/>
              <p:nvPr/>
            </p:nvSpPr>
            <p:spPr>
              <a:xfrm>
                <a:off x="4005250" y="1630400"/>
                <a:ext cx="12920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5168" h="822" extrusionOk="0">
                    <a:moveTo>
                      <a:pt x="1" y="0"/>
                    </a:moveTo>
                    <a:lnTo>
                      <a:pt x="1" y="822"/>
                    </a:lnTo>
                    <a:lnTo>
                      <a:pt x="5168" y="822"/>
                    </a:lnTo>
                    <a:lnTo>
                      <a:pt x="51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7"/>
              <p:cNvSpPr/>
              <p:nvPr/>
            </p:nvSpPr>
            <p:spPr>
              <a:xfrm>
                <a:off x="3949000" y="1490800"/>
                <a:ext cx="94075" cy="236050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9442" extrusionOk="0">
                    <a:moveTo>
                      <a:pt x="1096" y="0"/>
                    </a:moveTo>
                    <a:cubicBezTo>
                      <a:pt x="488" y="0"/>
                      <a:pt x="0" y="488"/>
                      <a:pt x="0" y="1095"/>
                    </a:cubicBezTo>
                    <a:lnTo>
                      <a:pt x="0" y="8346"/>
                    </a:lnTo>
                    <a:cubicBezTo>
                      <a:pt x="0" y="8942"/>
                      <a:pt x="488" y="9442"/>
                      <a:pt x="1096" y="9442"/>
                    </a:cubicBezTo>
                    <a:lnTo>
                      <a:pt x="2667" y="9442"/>
                    </a:lnTo>
                    <a:cubicBezTo>
                      <a:pt x="3274" y="9442"/>
                      <a:pt x="3763" y="8942"/>
                      <a:pt x="3763" y="8346"/>
                    </a:cubicBezTo>
                    <a:lnTo>
                      <a:pt x="3763" y="1095"/>
                    </a:lnTo>
                    <a:cubicBezTo>
                      <a:pt x="3763" y="488"/>
                      <a:pt x="3274" y="0"/>
                      <a:pt x="26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37"/>
              <p:cNvSpPr/>
              <p:nvPr/>
            </p:nvSpPr>
            <p:spPr>
              <a:xfrm>
                <a:off x="3949000" y="1551500"/>
                <a:ext cx="94075" cy="8075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323" extrusionOk="0">
                    <a:moveTo>
                      <a:pt x="0" y="1"/>
                    </a:moveTo>
                    <a:lnTo>
                      <a:pt x="0" y="322"/>
                    </a:lnTo>
                    <a:lnTo>
                      <a:pt x="3763" y="322"/>
                    </a:lnTo>
                    <a:lnTo>
                      <a:pt x="3763" y="1"/>
                    </a:lnTo>
                    <a:close/>
                  </a:path>
                </a:pathLst>
              </a:custGeom>
              <a:solidFill>
                <a:srgbClr val="0E8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37"/>
              <p:cNvSpPr/>
              <p:nvPr/>
            </p:nvSpPr>
            <p:spPr>
              <a:xfrm>
                <a:off x="3949000" y="1572650"/>
                <a:ext cx="94075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334" extrusionOk="0">
                    <a:moveTo>
                      <a:pt x="0" y="0"/>
                    </a:moveTo>
                    <a:lnTo>
                      <a:pt x="0" y="334"/>
                    </a:lnTo>
                    <a:lnTo>
                      <a:pt x="3763" y="334"/>
                    </a:lnTo>
                    <a:lnTo>
                      <a:pt x="3763" y="0"/>
                    </a:lnTo>
                    <a:close/>
                  </a:path>
                </a:pathLst>
              </a:custGeom>
              <a:solidFill>
                <a:srgbClr val="0E8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37"/>
              <p:cNvSpPr/>
              <p:nvPr/>
            </p:nvSpPr>
            <p:spPr>
              <a:xfrm>
                <a:off x="3949000" y="1678900"/>
                <a:ext cx="9407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335" extrusionOk="0">
                    <a:moveTo>
                      <a:pt x="0" y="1"/>
                    </a:moveTo>
                    <a:lnTo>
                      <a:pt x="0" y="334"/>
                    </a:lnTo>
                    <a:lnTo>
                      <a:pt x="3763" y="334"/>
                    </a:lnTo>
                    <a:lnTo>
                      <a:pt x="376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37"/>
              <p:cNvSpPr/>
              <p:nvPr/>
            </p:nvSpPr>
            <p:spPr>
              <a:xfrm>
                <a:off x="3949000" y="1530075"/>
                <a:ext cx="9407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335" extrusionOk="0">
                    <a:moveTo>
                      <a:pt x="0" y="1"/>
                    </a:moveTo>
                    <a:lnTo>
                      <a:pt x="0" y="334"/>
                    </a:lnTo>
                    <a:lnTo>
                      <a:pt x="3763" y="334"/>
                    </a:lnTo>
                    <a:lnTo>
                      <a:pt x="3763" y="1"/>
                    </a:lnTo>
                    <a:close/>
                  </a:path>
                </a:pathLst>
              </a:custGeom>
              <a:solidFill>
                <a:srgbClr val="0E8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37"/>
              <p:cNvSpPr/>
              <p:nvPr/>
            </p:nvSpPr>
            <p:spPr>
              <a:xfrm>
                <a:off x="3949000" y="1593775"/>
                <a:ext cx="94075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334" extrusionOk="0">
                    <a:moveTo>
                      <a:pt x="0" y="1"/>
                    </a:moveTo>
                    <a:lnTo>
                      <a:pt x="0" y="334"/>
                    </a:lnTo>
                    <a:lnTo>
                      <a:pt x="3763" y="334"/>
                    </a:lnTo>
                    <a:lnTo>
                      <a:pt x="3763" y="1"/>
                    </a:lnTo>
                    <a:close/>
                  </a:path>
                </a:pathLst>
              </a:custGeom>
              <a:solidFill>
                <a:srgbClr val="0E8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37"/>
              <p:cNvSpPr/>
              <p:nvPr/>
            </p:nvSpPr>
            <p:spPr>
              <a:xfrm>
                <a:off x="3949000" y="1700350"/>
                <a:ext cx="9407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322" extrusionOk="0">
                    <a:moveTo>
                      <a:pt x="0" y="0"/>
                    </a:moveTo>
                    <a:cubicBezTo>
                      <a:pt x="0" y="107"/>
                      <a:pt x="24" y="226"/>
                      <a:pt x="60" y="322"/>
                    </a:cubicBezTo>
                    <a:lnTo>
                      <a:pt x="3703" y="322"/>
                    </a:lnTo>
                    <a:cubicBezTo>
                      <a:pt x="3739" y="226"/>
                      <a:pt x="3763" y="107"/>
                      <a:pt x="37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37"/>
              <p:cNvSpPr/>
              <p:nvPr/>
            </p:nvSpPr>
            <p:spPr>
              <a:xfrm>
                <a:off x="3949000" y="1508950"/>
                <a:ext cx="9407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322" extrusionOk="0">
                    <a:moveTo>
                      <a:pt x="60" y="0"/>
                    </a:moveTo>
                    <a:cubicBezTo>
                      <a:pt x="24" y="108"/>
                      <a:pt x="0" y="215"/>
                      <a:pt x="0" y="322"/>
                    </a:cubicBezTo>
                    <a:lnTo>
                      <a:pt x="3763" y="322"/>
                    </a:lnTo>
                    <a:cubicBezTo>
                      <a:pt x="3763" y="215"/>
                      <a:pt x="3739" y="108"/>
                      <a:pt x="3703" y="0"/>
                    </a:cubicBezTo>
                    <a:close/>
                  </a:path>
                </a:pathLst>
              </a:custGeom>
              <a:solidFill>
                <a:srgbClr val="0E8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37"/>
              <p:cNvSpPr/>
              <p:nvPr/>
            </p:nvSpPr>
            <p:spPr>
              <a:xfrm>
                <a:off x="3949000" y="1657775"/>
                <a:ext cx="94075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334" extrusionOk="0">
                    <a:moveTo>
                      <a:pt x="0" y="0"/>
                    </a:moveTo>
                    <a:lnTo>
                      <a:pt x="0" y="334"/>
                    </a:lnTo>
                    <a:lnTo>
                      <a:pt x="3763" y="334"/>
                    </a:lnTo>
                    <a:lnTo>
                      <a:pt x="376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37"/>
              <p:cNvSpPr/>
              <p:nvPr/>
            </p:nvSpPr>
            <p:spPr>
              <a:xfrm>
                <a:off x="3949000" y="1636350"/>
                <a:ext cx="94075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334" extrusionOk="0">
                    <a:moveTo>
                      <a:pt x="0" y="0"/>
                    </a:moveTo>
                    <a:lnTo>
                      <a:pt x="0" y="334"/>
                    </a:lnTo>
                    <a:lnTo>
                      <a:pt x="3763" y="334"/>
                    </a:lnTo>
                    <a:lnTo>
                      <a:pt x="376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37"/>
              <p:cNvSpPr/>
              <p:nvPr/>
            </p:nvSpPr>
            <p:spPr>
              <a:xfrm>
                <a:off x="3949000" y="1615200"/>
                <a:ext cx="9407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335" extrusionOk="0">
                    <a:moveTo>
                      <a:pt x="0" y="1"/>
                    </a:moveTo>
                    <a:lnTo>
                      <a:pt x="0" y="334"/>
                    </a:lnTo>
                    <a:lnTo>
                      <a:pt x="3763" y="334"/>
                    </a:lnTo>
                    <a:lnTo>
                      <a:pt x="376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37"/>
              <p:cNvSpPr/>
              <p:nvPr/>
            </p:nvSpPr>
            <p:spPr>
              <a:xfrm>
                <a:off x="3937375" y="1477400"/>
                <a:ext cx="117300" cy="1307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5228" extrusionOk="0">
                    <a:moveTo>
                      <a:pt x="1418" y="0"/>
                    </a:moveTo>
                    <a:cubicBezTo>
                      <a:pt x="632" y="0"/>
                      <a:pt x="1" y="643"/>
                      <a:pt x="1" y="1417"/>
                    </a:cubicBezTo>
                    <a:lnTo>
                      <a:pt x="1" y="5227"/>
                    </a:lnTo>
                    <a:lnTo>
                      <a:pt x="4692" y="5227"/>
                    </a:lnTo>
                    <a:lnTo>
                      <a:pt x="4692" y="1417"/>
                    </a:lnTo>
                    <a:cubicBezTo>
                      <a:pt x="4692" y="643"/>
                      <a:pt x="4061" y="0"/>
                      <a:pt x="327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37"/>
              <p:cNvSpPr/>
              <p:nvPr/>
            </p:nvSpPr>
            <p:spPr>
              <a:xfrm>
                <a:off x="3937375" y="1574125"/>
                <a:ext cx="117300" cy="33975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1359" extrusionOk="0">
                    <a:moveTo>
                      <a:pt x="1" y="1"/>
                    </a:moveTo>
                    <a:lnTo>
                      <a:pt x="1" y="1358"/>
                    </a:lnTo>
                    <a:lnTo>
                      <a:pt x="4692" y="1358"/>
                    </a:lnTo>
                    <a:lnTo>
                      <a:pt x="4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37"/>
              <p:cNvSpPr/>
              <p:nvPr/>
            </p:nvSpPr>
            <p:spPr>
              <a:xfrm>
                <a:off x="4245150" y="1630400"/>
                <a:ext cx="1289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5157" h="822" extrusionOk="0">
                    <a:moveTo>
                      <a:pt x="1" y="0"/>
                    </a:moveTo>
                    <a:lnTo>
                      <a:pt x="1" y="822"/>
                    </a:lnTo>
                    <a:lnTo>
                      <a:pt x="5156" y="822"/>
                    </a:lnTo>
                    <a:lnTo>
                      <a:pt x="515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37"/>
              <p:cNvSpPr/>
              <p:nvPr/>
            </p:nvSpPr>
            <p:spPr>
              <a:xfrm>
                <a:off x="4336250" y="1490800"/>
                <a:ext cx="94375" cy="236050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9442" extrusionOk="0">
                    <a:moveTo>
                      <a:pt x="1096" y="0"/>
                    </a:moveTo>
                    <a:cubicBezTo>
                      <a:pt x="488" y="0"/>
                      <a:pt x="0" y="488"/>
                      <a:pt x="0" y="1095"/>
                    </a:cubicBezTo>
                    <a:lnTo>
                      <a:pt x="0" y="8346"/>
                    </a:lnTo>
                    <a:cubicBezTo>
                      <a:pt x="0" y="8942"/>
                      <a:pt x="488" y="9442"/>
                      <a:pt x="1096" y="9442"/>
                    </a:cubicBezTo>
                    <a:lnTo>
                      <a:pt x="2679" y="9442"/>
                    </a:lnTo>
                    <a:cubicBezTo>
                      <a:pt x="3274" y="9442"/>
                      <a:pt x="3775" y="8942"/>
                      <a:pt x="3775" y="8346"/>
                    </a:cubicBezTo>
                    <a:lnTo>
                      <a:pt x="3775" y="1095"/>
                    </a:lnTo>
                    <a:cubicBezTo>
                      <a:pt x="3775" y="488"/>
                      <a:pt x="3274" y="0"/>
                      <a:pt x="267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37"/>
              <p:cNvSpPr/>
              <p:nvPr/>
            </p:nvSpPr>
            <p:spPr>
              <a:xfrm>
                <a:off x="4336250" y="1551500"/>
                <a:ext cx="94375" cy="8075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323" extrusionOk="0">
                    <a:moveTo>
                      <a:pt x="0" y="1"/>
                    </a:moveTo>
                    <a:lnTo>
                      <a:pt x="0" y="322"/>
                    </a:lnTo>
                    <a:lnTo>
                      <a:pt x="3775" y="322"/>
                    </a:lnTo>
                    <a:lnTo>
                      <a:pt x="3775" y="1"/>
                    </a:lnTo>
                    <a:close/>
                  </a:path>
                </a:pathLst>
              </a:custGeom>
              <a:solidFill>
                <a:srgbClr val="0E8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37"/>
              <p:cNvSpPr/>
              <p:nvPr/>
            </p:nvSpPr>
            <p:spPr>
              <a:xfrm>
                <a:off x="4336250" y="1572650"/>
                <a:ext cx="94375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334" extrusionOk="0">
                    <a:moveTo>
                      <a:pt x="0" y="0"/>
                    </a:moveTo>
                    <a:lnTo>
                      <a:pt x="0" y="334"/>
                    </a:lnTo>
                    <a:lnTo>
                      <a:pt x="3775" y="334"/>
                    </a:lnTo>
                    <a:lnTo>
                      <a:pt x="3775" y="0"/>
                    </a:lnTo>
                    <a:close/>
                  </a:path>
                </a:pathLst>
              </a:custGeom>
              <a:solidFill>
                <a:srgbClr val="0E8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37"/>
              <p:cNvSpPr/>
              <p:nvPr/>
            </p:nvSpPr>
            <p:spPr>
              <a:xfrm>
                <a:off x="4336250" y="1678900"/>
                <a:ext cx="9437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335" extrusionOk="0">
                    <a:moveTo>
                      <a:pt x="0" y="1"/>
                    </a:moveTo>
                    <a:lnTo>
                      <a:pt x="0" y="334"/>
                    </a:lnTo>
                    <a:lnTo>
                      <a:pt x="3775" y="334"/>
                    </a:lnTo>
                    <a:lnTo>
                      <a:pt x="377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37"/>
              <p:cNvSpPr/>
              <p:nvPr/>
            </p:nvSpPr>
            <p:spPr>
              <a:xfrm>
                <a:off x="4336250" y="1530075"/>
                <a:ext cx="9437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335" extrusionOk="0">
                    <a:moveTo>
                      <a:pt x="0" y="1"/>
                    </a:moveTo>
                    <a:lnTo>
                      <a:pt x="0" y="334"/>
                    </a:lnTo>
                    <a:lnTo>
                      <a:pt x="3775" y="334"/>
                    </a:lnTo>
                    <a:lnTo>
                      <a:pt x="3775" y="1"/>
                    </a:lnTo>
                    <a:close/>
                  </a:path>
                </a:pathLst>
              </a:custGeom>
              <a:solidFill>
                <a:srgbClr val="0E8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37"/>
              <p:cNvSpPr/>
              <p:nvPr/>
            </p:nvSpPr>
            <p:spPr>
              <a:xfrm>
                <a:off x="4336250" y="1593775"/>
                <a:ext cx="94375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334" extrusionOk="0">
                    <a:moveTo>
                      <a:pt x="0" y="1"/>
                    </a:moveTo>
                    <a:lnTo>
                      <a:pt x="0" y="334"/>
                    </a:lnTo>
                    <a:lnTo>
                      <a:pt x="3775" y="334"/>
                    </a:lnTo>
                    <a:lnTo>
                      <a:pt x="3775" y="1"/>
                    </a:lnTo>
                    <a:close/>
                  </a:path>
                </a:pathLst>
              </a:custGeom>
              <a:solidFill>
                <a:srgbClr val="0E8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37"/>
              <p:cNvSpPr/>
              <p:nvPr/>
            </p:nvSpPr>
            <p:spPr>
              <a:xfrm>
                <a:off x="4336250" y="1700350"/>
                <a:ext cx="9407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322" extrusionOk="0">
                    <a:moveTo>
                      <a:pt x="0" y="0"/>
                    </a:moveTo>
                    <a:cubicBezTo>
                      <a:pt x="12" y="107"/>
                      <a:pt x="24" y="226"/>
                      <a:pt x="60" y="322"/>
                    </a:cubicBezTo>
                    <a:lnTo>
                      <a:pt x="3703" y="322"/>
                    </a:lnTo>
                    <a:cubicBezTo>
                      <a:pt x="3739" y="226"/>
                      <a:pt x="3763" y="107"/>
                      <a:pt x="37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37"/>
              <p:cNvSpPr/>
              <p:nvPr/>
            </p:nvSpPr>
            <p:spPr>
              <a:xfrm>
                <a:off x="4336250" y="1508950"/>
                <a:ext cx="9437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322" extrusionOk="0">
                    <a:moveTo>
                      <a:pt x="72" y="0"/>
                    </a:moveTo>
                    <a:cubicBezTo>
                      <a:pt x="24" y="108"/>
                      <a:pt x="12" y="215"/>
                      <a:pt x="0" y="322"/>
                    </a:cubicBezTo>
                    <a:lnTo>
                      <a:pt x="3775" y="322"/>
                    </a:lnTo>
                    <a:cubicBezTo>
                      <a:pt x="3763" y="215"/>
                      <a:pt x="3739" y="108"/>
                      <a:pt x="3703" y="0"/>
                    </a:cubicBezTo>
                    <a:close/>
                  </a:path>
                </a:pathLst>
              </a:custGeom>
              <a:solidFill>
                <a:srgbClr val="0E8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37"/>
              <p:cNvSpPr/>
              <p:nvPr/>
            </p:nvSpPr>
            <p:spPr>
              <a:xfrm>
                <a:off x="4336250" y="1657775"/>
                <a:ext cx="94375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334" extrusionOk="0">
                    <a:moveTo>
                      <a:pt x="0" y="0"/>
                    </a:moveTo>
                    <a:lnTo>
                      <a:pt x="0" y="334"/>
                    </a:lnTo>
                    <a:lnTo>
                      <a:pt x="3775" y="334"/>
                    </a:lnTo>
                    <a:lnTo>
                      <a:pt x="377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37"/>
              <p:cNvSpPr/>
              <p:nvPr/>
            </p:nvSpPr>
            <p:spPr>
              <a:xfrm>
                <a:off x="4336250" y="1636350"/>
                <a:ext cx="94375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334" extrusionOk="0">
                    <a:moveTo>
                      <a:pt x="0" y="0"/>
                    </a:moveTo>
                    <a:lnTo>
                      <a:pt x="0" y="334"/>
                    </a:lnTo>
                    <a:lnTo>
                      <a:pt x="3775" y="334"/>
                    </a:lnTo>
                    <a:lnTo>
                      <a:pt x="377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37"/>
              <p:cNvSpPr/>
              <p:nvPr/>
            </p:nvSpPr>
            <p:spPr>
              <a:xfrm>
                <a:off x="4336250" y="1615200"/>
                <a:ext cx="9437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335" extrusionOk="0">
                    <a:moveTo>
                      <a:pt x="0" y="1"/>
                    </a:moveTo>
                    <a:lnTo>
                      <a:pt x="0" y="334"/>
                    </a:lnTo>
                    <a:lnTo>
                      <a:pt x="3775" y="334"/>
                    </a:lnTo>
                    <a:lnTo>
                      <a:pt x="377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37"/>
              <p:cNvSpPr/>
              <p:nvPr/>
            </p:nvSpPr>
            <p:spPr>
              <a:xfrm>
                <a:off x="4324625" y="1477400"/>
                <a:ext cx="117300" cy="1307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5228" extrusionOk="0">
                    <a:moveTo>
                      <a:pt x="1418" y="0"/>
                    </a:moveTo>
                    <a:cubicBezTo>
                      <a:pt x="644" y="0"/>
                      <a:pt x="1" y="643"/>
                      <a:pt x="1" y="1417"/>
                    </a:cubicBezTo>
                    <a:lnTo>
                      <a:pt x="1" y="5227"/>
                    </a:lnTo>
                    <a:lnTo>
                      <a:pt x="4692" y="5227"/>
                    </a:lnTo>
                    <a:lnTo>
                      <a:pt x="4692" y="1417"/>
                    </a:lnTo>
                    <a:cubicBezTo>
                      <a:pt x="4692" y="643"/>
                      <a:pt x="4061" y="0"/>
                      <a:pt x="327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37"/>
              <p:cNvSpPr/>
              <p:nvPr/>
            </p:nvSpPr>
            <p:spPr>
              <a:xfrm>
                <a:off x="4324625" y="1574125"/>
                <a:ext cx="117300" cy="33975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1359" extrusionOk="0">
                    <a:moveTo>
                      <a:pt x="1" y="1"/>
                    </a:moveTo>
                    <a:lnTo>
                      <a:pt x="1" y="1358"/>
                    </a:lnTo>
                    <a:lnTo>
                      <a:pt x="4692" y="1358"/>
                    </a:lnTo>
                    <a:lnTo>
                      <a:pt x="4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37"/>
              <p:cNvSpPr/>
              <p:nvPr/>
            </p:nvSpPr>
            <p:spPr>
              <a:xfrm>
                <a:off x="4059425" y="1369950"/>
                <a:ext cx="260475" cy="293500"/>
              </a:xfrm>
              <a:custGeom>
                <a:avLst/>
                <a:gdLst/>
                <a:ahLst/>
                <a:cxnLst/>
                <a:rect l="l" t="t" r="r" b="b"/>
                <a:pathLst>
                  <a:path w="10419" h="11740" extrusionOk="0">
                    <a:moveTo>
                      <a:pt x="2120" y="0"/>
                    </a:moveTo>
                    <a:cubicBezTo>
                      <a:pt x="1905" y="0"/>
                      <a:pt x="1715" y="167"/>
                      <a:pt x="1679" y="381"/>
                    </a:cubicBezTo>
                    <a:lnTo>
                      <a:pt x="24" y="11240"/>
                    </a:lnTo>
                    <a:cubicBezTo>
                      <a:pt x="0" y="11359"/>
                      <a:pt x="48" y="11490"/>
                      <a:pt x="131" y="11585"/>
                    </a:cubicBezTo>
                    <a:cubicBezTo>
                      <a:pt x="215" y="11680"/>
                      <a:pt x="334" y="11740"/>
                      <a:pt x="453" y="11740"/>
                    </a:cubicBezTo>
                    <a:lnTo>
                      <a:pt x="9966" y="11740"/>
                    </a:lnTo>
                    <a:cubicBezTo>
                      <a:pt x="10085" y="11740"/>
                      <a:pt x="10204" y="11680"/>
                      <a:pt x="10287" y="11585"/>
                    </a:cubicBezTo>
                    <a:cubicBezTo>
                      <a:pt x="10383" y="11490"/>
                      <a:pt x="10418" y="11359"/>
                      <a:pt x="10395" y="11240"/>
                    </a:cubicBezTo>
                    <a:lnTo>
                      <a:pt x="8740" y="381"/>
                    </a:lnTo>
                    <a:cubicBezTo>
                      <a:pt x="8704" y="167"/>
                      <a:pt x="8525" y="0"/>
                      <a:pt x="82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37"/>
              <p:cNvSpPr/>
              <p:nvPr/>
            </p:nvSpPr>
            <p:spPr>
              <a:xfrm>
                <a:off x="4059725" y="1593175"/>
                <a:ext cx="260175" cy="70275"/>
              </a:xfrm>
              <a:custGeom>
                <a:avLst/>
                <a:gdLst/>
                <a:ahLst/>
                <a:cxnLst/>
                <a:rect l="l" t="t" r="r" b="b"/>
                <a:pathLst>
                  <a:path w="10407" h="2811" extrusionOk="0">
                    <a:moveTo>
                      <a:pt x="369" y="1"/>
                    </a:moveTo>
                    <a:lnTo>
                      <a:pt x="12" y="2311"/>
                    </a:lnTo>
                    <a:cubicBezTo>
                      <a:pt x="0" y="2430"/>
                      <a:pt x="36" y="2561"/>
                      <a:pt x="119" y="2656"/>
                    </a:cubicBezTo>
                    <a:cubicBezTo>
                      <a:pt x="203" y="2751"/>
                      <a:pt x="322" y="2811"/>
                      <a:pt x="453" y="2811"/>
                    </a:cubicBezTo>
                    <a:lnTo>
                      <a:pt x="9954" y="2811"/>
                    </a:lnTo>
                    <a:cubicBezTo>
                      <a:pt x="10073" y="2811"/>
                      <a:pt x="10204" y="2751"/>
                      <a:pt x="10287" y="2656"/>
                    </a:cubicBezTo>
                    <a:cubicBezTo>
                      <a:pt x="10371" y="2561"/>
                      <a:pt x="10406" y="2430"/>
                      <a:pt x="10383" y="2311"/>
                    </a:cubicBezTo>
                    <a:lnTo>
                      <a:pt x="10025" y="1"/>
                    </a:lnTo>
                    <a:cubicBezTo>
                      <a:pt x="10002" y="1"/>
                      <a:pt x="9978" y="13"/>
                      <a:pt x="9954" y="13"/>
                    </a:cubicBezTo>
                    <a:lnTo>
                      <a:pt x="453" y="13"/>
                    </a:lnTo>
                    <a:cubicBezTo>
                      <a:pt x="417" y="13"/>
                      <a:pt x="393" y="1"/>
                      <a:pt x="3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37"/>
              <p:cNvSpPr/>
              <p:nvPr/>
            </p:nvSpPr>
            <p:spPr>
              <a:xfrm>
                <a:off x="4052275" y="1090450"/>
                <a:ext cx="11050" cy="12622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049" extrusionOk="0">
                    <a:moveTo>
                      <a:pt x="227" y="0"/>
                    </a:moveTo>
                    <a:cubicBezTo>
                      <a:pt x="96" y="0"/>
                      <a:pt x="1" y="107"/>
                      <a:pt x="1" y="226"/>
                    </a:cubicBezTo>
                    <a:lnTo>
                      <a:pt x="1" y="4822"/>
                    </a:lnTo>
                    <a:cubicBezTo>
                      <a:pt x="1" y="4953"/>
                      <a:pt x="96" y="5048"/>
                      <a:pt x="227" y="5048"/>
                    </a:cubicBezTo>
                    <a:cubicBezTo>
                      <a:pt x="346" y="5048"/>
                      <a:pt x="441" y="4953"/>
                      <a:pt x="441" y="4822"/>
                    </a:cubicBezTo>
                    <a:lnTo>
                      <a:pt x="441" y="226"/>
                    </a:lnTo>
                    <a:cubicBezTo>
                      <a:pt x="441" y="107"/>
                      <a:pt x="346" y="0"/>
                      <a:pt x="2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37"/>
              <p:cNvSpPr/>
              <p:nvPr/>
            </p:nvSpPr>
            <p:spPr>
              <a:xfrm>
                <a:off x="4041575" y="1079725"/>
                <a:ext cx="32750" cy="32775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311" extrusionOk="0">
                    <a:moveTo>
                      <a:pt x="655" y="1"/>
                    </a:moveTo>
                    <a:cubicBezTo>
                      <a:pt x="286" y="1"/>
                      <a:pt x="0" y="298"/>
                      <a:pt x="0" y="655"/>
                    </a:cubicBezTo>
                    <a:cubicBezTo>
                      <a:pt x="0" y="1025"/>
                      <a:pt x="286" y="1310"/>
                      <a:pt x="655" y="1310"/>
                    </a:cubicBezTo>
                    <a:cubicBezTo>
                      <a:pt x="1012" y="1310"/>
                      <a:pt x="1310" y="1025"/>
                      <a:pt x="1310" y="655"/>
                    </a:cubicBezTo>
                    <a:cubicBezTo>
                      <a:pt x="1310" y="298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37"/>
              <p:cNvSpPr/>
              <p:nvPr/>
            </p:nvSpPr>
            <p:spPr>
              <a:xfrm>
                <a:off x="4316000" y="1090450"/>
                <a:ext cx="11050" cy="12622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049" extrusionOk="0">
                    <a:moveTo>
                      <a:pt x="215" y="0"/>
                    </a:moveTo>
                    <a:cubicBezTo>
                      <a:pt x="96" y="0"/>
                      <a:pt x="1" y="107"/>
                      <a:pt x="1" y="226"/>
                    </a:cubicBezTo>
                    <a:lnTo>
                      <a:pt x="1" y="4822"/>
                    </a:lnTo>
                    <a:cubicBezTo>
                      <a:pt x="1" y="4953"/>
                      <a:pt x="96" y="5048"/>
                      <a:pt x="215" y="5048"/>
                    </a:cubicBezTo>
                    <a:cubicBezTo>
                      <a:pt x="346" y="5048"/>
                      <a:pt x="441" y="4953"/>
                      <a:pt x="441" y="4822"/>
                    </a:cubicBezTo>
                    <a:lnTo>
                      <a:pt x="441" y="226"/>
                    </a:lnTo>
                    <a:cubicBezTo>
                      <a:pt x="441" y="107"/>
                      <a:pt x="346" y="0"/>
                      <a:pt x="2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37"/>
              <p:cNvSpPr/>
              <p:nvPr/>
            </p:nvSpPr>
            <p:spPr>
              <a:xfrm>
                <a:off x="4305000" y="1079725"/>
                <a:ext cx="33050" cy="32775"/>
              </a:xfrm>
              <a:custGeom>
                <a:avLst/>
                <a:gdLst/>
                <a:ahLst/>
                <a:cxnLst/>
                <a:rect l="l" t="t" r="r" b="b"/>
                <a:pathLst>
                  <a:path w="1322" h="1311" extrusionOk="0">
                    <a:moveTo>
                      <a:pt x="655" y="1"/>
                    </a:moveTo>
                    <a:cubicBezTo>
                      <a:pt x="298" y="1"/>
                      <a:pt x="0" y="298"/>
                      <a:pt x="0" y="655"/>
                    </a:cubicBezTo>
                    <a:cubicBezTo>
                      <a:pt x="0" y="1013"/>
                      <a:pt x="298" y="1310"/>
                      <a:pt x="655" y="1310"/>
                    </a:cubicBezTo>
                    <a:cubicBezTo>
                      <a:pt x="1024" y="1310"/>
                      <a:pt x="1322" y="1025"/>
                      <a:pt x="1322" y="655"/>
                    </a:cubicBezTo>
                    <a:cubicBezTo>
                      <a:pt x="1322" y="298"/>
                      <a:pt x="1024" y="1"/>
                      <a:pt x="65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37"/>
              <p:cNvSpPr/>
              <p:nvPr/>
            </p:nvSpPr>
            <p:spPr>
              <a:xfrm>
                <a:off x="4286525" y="1187475"/>
                <a:ext cx="48250" cy="48550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1942" extrusionOk="0">
                    <a:moveTo>
                      <a:pt x="965" y="1"/>
                    </a:moveTo>
                    <a:cubicBezTo>
                      <a:pt x="430" y="1"/>
                      <a:pt x="1" y="429"/>
                      <a:pt x="1" y="965"/>
                    </a:cubicBezTo>
                    <a:cubicBezTo>
                      <a:pt x="1" y="1501"/>
                      <a:pt x="430" y="1941"/>
                      <a:pt x="965" y="1941"/>
                    </a:cubicBezTo>
                    <a:cubicBezTo>
                      <a:pt x="1501" y="1941"/>
                      <a:pt x="1930" y="1501"/>
                      <a:pt x="1930" y="965"/>
                    </a:cubicBezTo>
                    <a:cubicBezTo>
                      <a:pt x="1930" y="429"/>
                      <a:pt x="1501" y="1"/>
                      <a:pt x="9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37"/>
              <p:cNvSpPr/>
              <p:nvPr/>
            </p:nvSpPr>
            <p:spPr>
              <a:xfrm>
                <a:off x="4044550" y="1187475"/>
                <a:ext cx="48525" cy="48550"/>
              </a:xfrm>
              <a:custGeom>
                <a:avLst/>
                <a:gdLst/>
                <a:ahLst/>
                <a:cxnLst/>
                <a:rect l="l" t="t" r="r" b="b"/>
                <a:pathLst>
                  <a:path w="1941" h="1942" extrusionOk="0">
                    <a:moveTo>
                      <a:pt x="965" y="1"/>
                    </a:moveTo>
                    <a:cubicBezTo>
                      <a:pt x="429" y="1"/>
                      <a:pt x="0" y="429"/>
                      <a:pt x="0" y="965"/>
                    </a:cubicBezTo>
                    <a:cubicBezTo>
                      <a:pt x="0" y="1501"/>
                      <a:pt x="429" y="1941"/>
                      <a:pt x="965" y="1941"/>
                    </a:cubicBezTo>
                    <a:cubicBezTo>
                      <a:pt x="1500" y="1941"/>
                      <a:pt x="1941" y="1501"/>
                      <a:pt x="1941" y="965"/>
                    </a:cubicBezTo>
                    <a:cubicBezTo>
                      <a:pt x="1941" y="429"/>
                      <a:pt x="1500" y="1"/>
                      <a:pt x="9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37"/>
              <p:cNvSpPr/>
              <p:nvPr/>
            </p:nvSpPr>
            <p:spPr>
              <a:xfrm>
                <a:off x="4067450" y="1089250"/>
                <a:ext cx="244400" cy="244700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9788" extrusionOk="0">
                    <a:moveTo>
                      <a:pt x="4894" y="1"/>
                    </a:moveTo>
                    <a:cubicBezTo>
                      <a:pt x="2192" y="1"/>
                      <a:pt x="1" y="2191"/>
                      <a:pt x="1" y="4894"/>
                    </a:cubicBezTo>
                    <a:cubicBezTo>
                      <a:pt x="1" y="7597"/>
                      <a:pt x="2192" y="9787"/>
                      <a:pt x="4894" y="9787"/>
                    </a:cubicBezTo>
                    <a:cubicBezTo>
                      <a:pt x="7585" y="9787"/>
                      <a:pt x="9776" y="7597"/>
                      <a:pt x="9776" y="4894"/>
                    </a:cubicBezTo>
                    <a:cubicBezTo>
                      <a:pt x="9776" y="2191"/>
                      <a:pt x="7585" y="1"/>
                      <a:pt x="489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37"/>
              <p:cNvSpPr/>
              <p:nvPr/>
            </p:nvSpPr>
            <p:spPr>
              <a:xfrm>
                <a:off x="4090375" y="1176175"/>
                <a:ext cx="198575" cy="69975"/>
              </a:xfrm>
              <a:custGeom>
                <a:avLst/>
                <a:gdLst/>
                <a:ahLst/>
                <a:cxnLst/>
                <a:rect l="l" t="t" r="r" b="b"/>
                <a:pathLst>
                  <a:path w="7943" h="2799" extrusionOk="0">
                    <a:moveTo>
                      <a:pt x="679" y="0"/>
                    </a:moveTo>
                    <a:cubicBezTo>
                      <a:pt x="298" y="0"/>
                      <a:pt x="1" y="298"/>
                      <a:pt x="1" y="679"/>
                    </a:cubicBezTo>
                    <a:lnTo>
                      <a:pt x="1" y="2120"/>
                    </a:lnTo>
                    <a:cubicBezTo>
                      <a:pt x="1" y="2489"/>
                      <a:pt x="298" y="2798"/>
                      <a:pt x="679" y="2798"/>
                    </a:cubicBezTo>
                    <a:lnTo>
                      <a:pt x="7275" y="2798"/>
                    </a:lnTo>
                    <a:cubicBezTo>
                      <a:pt x="7645" y="2798"/>
                      <a:pt x="7942" y="2489"/>
                      <a:pt x="7942" y="2120"/>
                    </a:cubicBezTo>
                    <a:lnTo>
                      <a:pt x="7942" y="679"/>
                    </a:lnTo>
                    <a:cubicBezTo>
                      <a:pt x="7942" y="298"/>
                      <a:pt x="7645" y="0"/>
                      <a:pt x="72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37"/>
              <p:cNvSpPr/>
              <p:nvPr/>
            </p:nvSpPr>
            <p:spPr>
              <a:xfrm>
                <a:off x="4119550" y="1199375"/>
                <a:ext cx="24725" cy="24750"/>
              </a:xfrm>
              <a:custGeom>
                <a:avLst/>
                <a:gdLst/>
                <a:ahLst/>
                <a:cxnLst/>
                <a:rect l="l" t="t" r="r" b="b"/>
                <a:pathLst>
                  <a:path w="989" h="990" extrusionOk="0">
                    <a:moveTo>
                      <a:pt x="489" y="1"/>
                    </a:moveTo>
                    <a:cubicBezTo>
                      <a:pt x="215" y="1"/>
                      <a:pt x="1" y="215"/>
                      <a:pt x="1" y="489"/>
                    </a:cubicBezTo>
                    <a:cubicBezTo>
                      <a:pt x="1" y="763"/>
                      <a:pt x="215" y="989"/>
                      <a:pt x="489" y="989"/>
                    </a:cubicBezTo>
                    <a:cubicBezTo>
                      <a:pt x="763" y="989"/>
                      <a:pt x="989" y="763"/>
                      <a:pt x="989" y="489"/>
                    </a:cubicBezTo>
                    <a:cubicBezTo>
                      <a:pt x="989" y="215"/>
                      <a:pt x="763" y="1"/>
                      <a:pt x="48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37"/>
              <p:cNvSpPr/>
              <p:nvPr/>
            </p:nvSpPr>
            <p:spPr>
              <a:xfrm>
                <a:off x="4235050" y="1199375"/>
                <a:ext cx="25025" cy="24750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990" extrusionOk="0">
                    <a:moveTo>
                      <a:pt x="500" y="1"/>
                    </a:moveTo>
                    <a:cubicBezTo>
                      <a:pt x="226" y="1"/>
                      <a:pt x="0" y="215"/>
                      <a:pt x="0" y="489"/>
                    </a:cubicBezTo>
                    <a:cubicBezTo>
                      <a:pt x="0" y="763"/>
                      <a:pt x="226" y="989"/>
                      <a:pt x="500" y="989"/>
                    </a:cubicBezTo>
                    <a:cubicBezTo>
                      <a:pt x="774" y="989"/>
                      <a:pt x="1000" y="763"/>
                      <a:pt x="1000" y="489"/>
                    </a:cubicBezTo>
                    <a:cubicBezTo>
                      <a:pt x="1000" y="215"/>
                      <a:pt x="774" y="1"/>
                      <a:pt x="50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37"/>
              <p:cNvSpPr/>
              <p:nvPr/>
            </p:nvSpPr>
            <p:spPr>
              <a:xfrm>
                <a:off x="4084125" y="1562525"/>
                <a:ext cx="20275" cy="20275"/>
              </a:xfrm>
              <a:custGeom>
                <a:avLst/>
                <a:gdLst/>
                <a:ahLst/>
                <a:cxnLst/>
                <a:rect l="l" t="t" r="r" b="b"/>
                <a:pathLst>
                  <a:path w="811" h="811" extrusionOk="0">
                    <a:moveTo>
                      <a:pt x="405" y="0"/>
                    </a:moveTo>
                    <a:cubicBezTo>
                      <a:pt x="179" y="0"/>
                      <a:pt x="1" y="191"/>
                      <a:pt x="1" y="405"/>
                    </a:cubicBezTo>
                    <a:cubicBezTo>
                      <a:pt x="1" y="632"/>
                      <a:pt x="179" y="810"/>
                      <a:pt x="405" y="810"/>
                    </a:cubicBezTo>
                    <a:cubicBezTo>
                      <a:pt x="620" y="810"/>
                      <a:pt x="810" y="632"/>
                      <a:pt x="810" y="405"/>
                    </a:cubicBezTo>
                    <a:cubicBezTo>
                      <a:pt x="810" y="179"/>
                      <a:pt x="620" y="0"/>
                      <a:pt x="4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37"/>
              <p:cNvSpPr/>
              <p:nvPr/>
            </p:nvSpPr>
            <p:spPr>
              <a:xfrm>
                <a:off x="4122225" y="1562525"/>
                <a:ext cx="20275" cy="20275"/>
              </a:xfrm>
              <a:custGeom>
                <a:avLst/>
                <a:gdLst/>
                <a:ahLst/>
                <a:cxnLst/>
                <a:rect l="l" t="t" r="r" b="b"/>
                <a:pathLst>
                  <a:path w="811" h="811" extrusionOk="0">
                    <a:moveTo>
                      <a:pt x="405" y="0"/>
                    </a:moveTo>
                    <a:cubicBezTo>
                      <a:pt x="179" y="0"/>
                      <a:pt x="1" y="191"/>
                      <a:pt x="1" y="405"/>
                    </a:cubicBezTo>
                    <a:cubicBezTo>
                      <a:pt x="1" y="632"/>
                      <a:pt x="179" y="810"/>
                      <a:pt x="405" y="810"/>
                    </a:cubicBezTo>
                    <a:cubicBezTo>
                      <a:pt x="632" y="810"/>
                      <a:pt x="810" y="632"/>
                      <a:pt x="810" y="405"/>
                    </a:cubicBezTo>
                    <a:cubicBezTo>
                      <a:pt x="810" y="179"/>
                      <a:pt x="632" y="0"/>
                      <a:pt x="4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37"/>
              <p:cNvSpPr/>
              <p:nvPr/>
            </p:nvSpPr>
            <p:spPr>
              <a:xfrm>
                <a:off x="4160625" y="1562525"/>
                <a:ext cx="19975" cy="20275"/>
              </a:xfrm>
              <a:custGeom>
                <a:avLst/>
                <a:gdLst/>
                <a:ahLst/>
                <a:cxnLst/>
                <a:rect l="l" t="t" r="r" b="b"/>
                <a:pathLst>
                  <a:path w="799" h="811" extrusionOk="0">
                    <a:moveTo>
                      <a:pt x="393" y="0"/>
                    </a:moveTo>
                    <a:cubicBezTo>
                      <a:pt x="179" y="0"/>
                      <a:pt x="1" y="191"/>
                      <a:pt x="1" y="405"/>
                    </a:cubicBezTo>
                    <a:cubicBezTo>
                      <a:pt x="1" y="632"/>
                      <a:pt x="179" y="810"/>
                      <a:pt x="393" y="810"/>
                    </a:cubicBezTo>
                    <a:cubicBezTo>
                      <a:pt x="620" y="810"/>
                      <a:pt x="798" y="632"/>
                      <a:pt x="798" y="405"/>
                    </a:cubicBezTo>
                    <a:cubicBezTo>
                      <a:pt x="798" y="179"/>
                      <a:pt x="620" y="0"/>
                      <a:pt x="39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37"/>
              <p:cNvSpPr/>
              <p:nvPr/>
            </p:nvSpPr>
            <p:spPr>
              <a:xfrm>
                <a:off x="4198725" y="1562525"/>
                <a:ext cx="20275" cy="20275"/>
              </a:xfrm>
              <a:custGeom>
                <a:avLst/>
                <a:gdLst/>
                <a:ahLst/>
                <a:cxnLst/>
                <a:rect l="l" t="t" r="r" b="b"/>
                <a:pathLst>
                  <a:path w="811" h="811" extrusionOk="0">
                    <a:moveTo>
                      <a:pt x="405" y="0"/>
                    </a:moveTo>
                    <a:cubicBezTo>
                      <a:pt x="179" y="0"/>
                      <a:pt x="1" y="191"/>
                      <a:pt x="1" y="405"/>
                    </a:cubicBezTo>
                    <a:cubicBezTo>
                      <a:pt x="1" y="632"/>
                      <a:pt x="179" y="810"/>
                      <a:pt x="405" y="810"/>
                    </a:cubicBezTo>
                    <a:cubicBezTo>
                      <a:pt x="620" y="810"/>
                      <a:pt x="810" y="632"/>
                      <a:pt x="810" y="405"/>
                    </a:cubicBezTo>
                    <a:cubicBezTo>
                      <a:pt x="810" y="179"/>
                      <a:pt x="620" y="0"/>
                      <a:pt x="4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37"/>
              <p:cNvSpPr/>
              <p:nvPr/>
            </p:nvSpPr>
            <p:spPr>
              <a:xfrm>
                <a:off x="4236825" y="1562525"/>
                <a:ext cx="20275" cy="20275"/>
              </a:xfrm>
              <a:custGeom>
                <a:avLst/>
                <a:gdLst/>
                <a:ahLst/>
                <a:cxnLst/>
                <a:rect l="l" t="t" r="r" b="b"/>
                <a:pathLst>
                  <a:path w="811" h="811" extrusionOk="0">
                    <a:moveTo>
                      <a:pt x="405" y="0"/>
                    </a:moveTo>
                    <a:cubicBezTo>
                      <a:pt x="179" y="0"/>
                      <a:pt x="1" y="191"/>
                      <a:pt x="1" y="405"/>
                    </a:cubicBezTo>
                    <a:cubicBezTo>
                      <a:pt x="1" y="632"/>
                      <a:pt x="179" y="810"/>
                      <a:pt x="405" y="810"/>
                    </a:cubicBezTo>
                    <a:cubicBezTo>
                      <a:pt x="632" y="810"/>
                      <a:pt x="810" y="632"/>
                      <a:pt x="810" y="405"/>
                    </a:cubicBezTo>
                    <a:cubicBezTo>
                      <a:pt x="810" y="179"/>
                      <a:pt x="632" y="0"/>
                      <a:pt x="4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37"/>
              <p:cNvSpPr/>
              <p:nvPr/>
            </p:nvSpPr>
            <p:spPr>
              <a:xfrm>
                <a:off x="4275225" y="1562525"/>
                <a:ext cx="19975" cy="20275"/>
              </a:xfrm>
              <a:custGeom>
                <a:avLst/>
                <a:gdLst/>
                <a:ahLst/>
                <a:cxnLst/>
                <a:rect l="l" t="t" r="r" b="b"/>
                <a:pathLst>
                  <a:path w="799" h="811" extrusionOk="0">
                    <a:moveTo>
                      <a:pt x="393" y="0"/>
                    </a:moveTo>
                    <a:cubicBezTo>
                      <a:pt x="179" y="0"/>
                      <a:pt x="0" y="191"/>
                      <a:pt x="0" y="405"/>
                    </a:cubicBezTo>
                    <a:cubicBezTo>
                      <a:pt x="0" y="632"/>
                      <a:pt x="179" y="810"/>
                      <a:pt x="393" y="810"/>
                    </a:cubicBezTo>
                    <a:cubicBezTo>
                      <a:pt x="620" y="810"/>
                      <a:pt x="798" y="632"/>
                      <a:pt x="798" y="405"/>
                    </a:cubicBezTo>
                    <a:cubicBezTo>
                      <a:pt x="798" y="179"/>
                      <a:pt x="620" y="0"/>
                      <a:pt x="39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37"/>
              <p:cNvSpPr/>
              <p:nvPr/>
            </p:nvSpPr>
            <p:spPr>
              <a:xfrm>
                <a:off x="4079950" y="1369950"/>
                <a:ext cx="219700" cy="150925"/>
              </a:xfrm>
              <a:custGeom>
                <a:avLst/>
                <a:gdLst/>
                <a:ahLst/>
                <a:cxnLst/>
                <a:rect l="l" t="t" r="r" b="b"/>
                <a:pathLst>
                  <a:path w="8788" h="6037" extrusionOk="0">
                    <a:moveTo>
                      <a:pt x="4144" y="0"/>
                    </a:moveTo>
                    <a:lnTo>
                      <a:pt x="4144" y="5560"/>
                    </a:lnTo>
                    <a:lnTo>
                      <a:pt x="72" y="5560"/>
                    </a:lnTo>
                    <a:lnTo>
                      <a:pt x="1" y="6037"/>
                    </a:lnTo>
                    <a:lnTo>
                      <a:pt x="8788" y="6037"/>
                    </a:lnTo>
                    <a:lnTo>
                      <a:pt x="8704" y="5560"/>
                    </a:lnTo>
                    <a:lnTo>
                      <a:pt x="4633" y="5560"/>
                    </a:lnTo>
                    <a:lnTo>
                      <a:pt x="463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19" name="Google Shape;1419;p37"/>
          <p:cNvGrpSpPr/>
          <p:nvPr/>
        </p:nvGrpSpPr>
        <p:grpSpPr>
          <a:xfrm rot="-648347">
            <a:off x="7441152" y="1011866"/>
            <a:ext cx="1761368" cy="2000683"/>
            <a:chOff x="532500" y="3321500"/>
            <a:chExt cx="573900" cy="651875"/>
          </a:xfrm>
        </p:grpSpPr>
        <p:sp>
          <p:nvSpPr>
            <p:cNvPr id="1420" name="Google Shape;1420;p37"/>
            <p:cNvSpPr/>
            <p:nvPr/>
          </p:nvSpPr>
          <p:spPr>
            <a:xfrm>
              <a:off x="532500" y="3321500"/>
              <a:ext cx="573900" cy="651875"/>
            </a:xfrm>
            <a:custGeom>
              <a:avLst/>
              <a:gdLst/>
              <a:ahLst/>
              <a:cxnLst/>
              <a:rect l="l" t="t" r="r" b="b"/>
              <a:pathLst>
                <a:path w="22956" h="26075" extrusionOk="0">
                  <a:moveTo>
                    <a:pt x="0" y="0"/>
                  </a:moveTo>
                  <a:cubicBezTo>
                    <a:pt x="0" y="750"/>
                    <a:pt x="536" y="1369"/>
                    <a:pt x="1250" y="1512"/>
                  </a:cubicBezTo>
                  <a:lnTo>
                    <a:pt x="1250" y="2036"/>
                  </a:lnTo>
                  <a:lnTo>
                    <a:pt x="1000" y="2036"/>
                  </a:lnTo>
                  <a:lnTo>
                    <a:pt x="1000" y="4536"/>
                  </a:lnTo>
                  <a:cubicBezTo>
                    <a:pt x="1000" y="6191"/>
                    <a:pt x="2334" y="7537"/>
                    <a:pt x="3989" y="7549"/>
                  </a:cubicBezTo>
                  <a:lnTo>
                    <a:pt x="4156" y="7549"/>
                  </a:lnTo>
                  <a:cubicBezTo>
                    <a:pt x="4322" y="8025"/>
                    <a:pt x="4763" y="8382"/>
                    <a:pt x="5287" y="8418"/>
                  </a:cubicBezTo>
                  <a:lnTo>
                    <a:pt x="5287" y="11359"/>
                  </a:lnTo>
                  <a:cubicBezTo>
                    <a:pt x="4763" y="11406"/>
                    <a:pt x="4322" y="11752"/>
                    <a:pt x="4156" y="12228"/>
                  </a:cubicBezTo>
                  <a:lnTo>
                    <a:pt x="3989" y="12228"/>
                  </a:lnTo>
                  <a:cubicBezTo>
                    <a:pt x="2334" y="12252"/>
                    <a:pt x="1000" y="13597"/>
                    <a:pt x="1000" y="15252"/>
                  </a:cubicBezTo>
                  <a:lnTo>
                    <a:pt x="1000" y="17740"/>
                  </a:lnTo>
                  <a:lnTo>
                    <a:pt x="1250" y="17740"/>
                  </a:lnTo>
                  <a:lnTo>
                    <a:pt x="1250" y="18276"/>
                  </a:lnTo>
                  <a:cubicBezTo>
                    <a:pt x="536" y="18407"/>
                    <a:pt x="0" y="19038"/>
                    <a:pt x="0" y="19776"/>
                  </a:cubicBezTo>
                  <a:lnTo>
                    <a:pt x="619" y="19776"/>
                  </a:lnTo>
                  <a:cubicBezTo>
                    <a:pt x="619" y="19276"/>
                    <a:pt x="1036" y="18860"/>
                    <a:pt x="1536" y="18860"/>
                  </a:cubicBezTo>
                  <a:cubicBezTo>
                    <a:pt x="2036" y="18860"/>
                    <a:pt x="2453" y="19276"/>
                    <a:pt x="2453" y="19776"/>
                  </a:cubicBezTo>
                  <a:lnTo>
                    <a:pt x="3072" y="19776"/>
                  </a:lnTo>
                  <a:cubicBezTo>
                    <a:pt x="3072" y="19038"/>
                    <a:pt x="2536" y="18407"/>
                    <a:pt x="1822" y="18276"/>
                  </a:cubicBezTo>
                  <a:lnTo>
                    <a:pt x="1822" y="17740"/>
                  </a:lnTo>
                  <a:lnTo>
                    <a:pt x="2001" y="17740"/>
                  </a:lnTo>
                  <a:lnTo>
                    <a:pt x="2001" y="15252"/>
                  </a:lnTo>
                  <a:cubicBezTo>
                    <a:pt x="2001" y="14133"/>
                    <a:pt x="2905" y="13240"/>
                    <a:pt x="4013" y="13240"/>
                  </a:cubicBezTo>
                  <a:lnTo>
                    <a:pt x="4191" y="13240"/>
                  </a:lnTo>
                  <a:cubicBezTo>
                    <a:pt x="4382" y="13669"/>
                    <a:pt x="4799" y="13966"/>
                    <a:pt x="5287" y="14014"/>
                  </a:cubicBezTo>
                  <a:lnTo>
                    <a:pt x="5287" y="16347"/>
                  </a:lnTo>
                  <a:lnTo>
                    <a:pt x="5287" y="18419"/>
                  </a:lnTo>
                  <a:lnTo>
                    <a:pt x="7656" y="18419"/>
                  </a:lnTo>
                  <a:cubicBezTo>
                    <a:pt x="8097" y="19241"/>
                    <a:pt x="8811" y="19907"/>
                    <a:pt x="9680" y="20300"/>
                  </a:cubicBezTo>
                  <a:cubicBezTo>
                    <a:pt x="9144" y="20610"/>
                    <a:pt x="8549" y="20955"/>
                    <a:pt x="7977" y="21300"/>
                  </a:cubicBezTo>
                  <a:cubicBezTo>
                    <a:pt x="7966" y="21300"/>
                    <a:pt x="7954" y="21312"/>
                    <a:pt x="7954" y="21312"/>
                  </a:cubicBezTo>
                  <a:cubicBezTo>
                    <a:pt x="7823" y="21396"/>
                    <a:pt x="7692" y="21467"/>
                    <a:pt x="7561" y="21550"/>
                  </a:cubicBezTo>
                  <a:lnTo>
                    <a:pt x="7549" y="21550"/>
                  </a:lnTo>
                  <a:cubicBezTo>
                    <a:pt x="7251" y="21729"/>
                    <a:pt x="6965" y="21908"/>
                    <a:pt x="6704" y="22074"/>
                  </a:cubicBezTo>
                  <a:lnTo>
                    <a:pt x="6692" y="22086"/>
                  </a:lnTo>
                  <a:cubicBezTo>
                    <a:pt x="6632" y="22122"/>
                    <a:pt x="6573" y="22158"/>
                    <a:pt x="6513" y="22193"/>
                  </a:cubicBezTo>
                  <a:cubicBezTo>
                    <a:pt x="6501" y="22205"/>
                    <a:pt x="6489" y="22205"/>
                    <a:pt x="6489" y="22217"/>
                  </a:cubicBezTo>
                  <a:cubicBezTo>
                    <a:pt x="6430" y="22253"/>
                    <a:pt x="6370" y="22289"/>
                    <a:pt x="6311" y="22324"/>
                  </a:cubicBezTo>
                  <a:lnTo>
                    <a:pt x="6275" y="22348"/>
                  </a:lnTo>
                  <a:cubicBezTo>
                    <a:pt x="6227" y="22384"/>
                    <a:pt x="6168" y="22420"/>
                    <a:pt x="6120" y="22443"/>
                  </a:cubicBezTo>
                  <a:cubicBezTo>
                    <a:pt x="6108" y="22455"/>
                    <a:pt x="6108" y="22455"/>
                    <a:pt x="6096" y="22467"/>
                  </a:cubicBezTo>
                  <a:cubicBezTo>
                    <a:pt x="6037" y="22503"/>
                    <a:pt x="5989" y="22539"/>
                    <a:pt x="5942" y="22574"/>
                  </a:cubicBezTo>
                  <a:cubicBezTo>
                    <a:pt x="5537" y="22836"/>
                    <a:pt x="5287" y="23039"/>
                    <a:pt x="5287" y="23110"/>
                  </a:cubicBezTo>
                  <a:lnTo>
                    <a:pt x="5287" y="23920"/>
                  </a:lnTo>
                  <a:cubicBezTo>
                    <a:pt x="5287" y="24265"/>
                    <a:pt x="5572" y="24551"/>
                    <a:pt x="5918" y="24551"/>
                  </a:cubicBezTo>
                  <a:lnTo>
                    <a:pt x="6263" y="24551"/>
                  </a:lnTo>
                  <a:lnTo>
                    <a:pt x="6263" y="25503"/>
                  </a:lnTo>
                  <a:cubicBezTo>
                    <a:pt x="6263" y="25813"/>
                    <a:pt x="6513" y="26075"/>
                    <a:pt x="6834" y="26075"/>
                  </a:cubicBezTo>
                  <a:cubicBezTo>
                    <a:pt x="7144" y="26075"/>
                    <a:pt x="7406" y="25813"/>
                    <a:pt x="7406" y="25503"/>
                  </a:cubicBezTo>
                  <a:lnTo>
                    <a:pt x="7406" y="24551"/>
                  </a:lnTo>
                  <a:lnTo>
                    <a:pt x="8585" y="24551"/>
                  </a:lnTo>
                  <a:lnTo>
                    <a:pt x="8585" y="25503"/>
                  </a:lnTo>
                  <a:cubicBezTo>
                    <a:pt x="8585" y="25813"/>
                    <a:pt x="8835" y="26075"/>
                    <a:pt x="9156" y="26075"/>
                  </a:cubicBezTo>
                  <a:cubicBezTo>
                    <a:pt x="9478" y="26075"/>
                    <a:pt x="9728" y="25813"/>
                    <a:pt x="9728" y="25503"/>
                  </a:cubicBezTo>
                  <a:lnTo>
                    <a:pt x="9728" y="24551"/>
                  </a:lnTo>
                  <a:lnTo>
                    <a:pt x="10906" y="24551"/>
                  </a:lnTo>
                  <a:lnTo>
                    <a:pt x="10906" y="25503"/>
                  </a:lnTo>
                  <a:cubicBezTo>
                    <a:pt x="10906" y="25813"/>
                    <a:pt x="11168" y="26075"/>
                    <a:pt x="11478" y="26075"/>
                  </a:cubicBezTo>
                  <a:cubicBezTo>
                    <a:pt x="11799" y="26075"/>
                    <a:pt x="12049" y="25813"/>
                    <a:pt x="12049" y="25503"/>
                  </a:cubicBezTo>
                  <a:lnTo>
                    <a:pt x="12049" y="24551"/>
                  </a:lnTo>
                  <a:lnTo>
                    <a:pt x="13228" y="24551"/>
                  </a:lnTo>
                  <a:lnTo>
                    <a:pt x="13228" y="25503"/>
                  </a:lnTo>
                  <a:cubicBezTo>
                    <a:pt x="13228" y="25813"/>
                    <a:pt x="13490" y="26075"/>
                    <a:pt x="13800" y="26075"/>
                  </a:cubicBezTo>
                  <a:cubicBezTo>
                    <a:pt x="14121" y="26075"/>
                    <a:pt x="14383" y="25813"/>
                    <a:pt x="14383" y="25503"/>
                  </a:cubicBezTo>
                  <a:lnTo>
                    <a:pt x="14383" y="24551"/>
                  </a:lnTo>
                  <a:lnTo>
                    <a:pt x="15562" y="24551"/>
                  </a:lnTo>
                  <a:lnTo>
                    <a:pt x="15562" y="25503"/>
                  </a:lnTo>
                  <a:cubicBezTo>
                    <a:pt x="15562" y="25813"/>
                    <a:pt x="15812" y="26075"/>
                    <a:pt x="16133" y="26075"/>
                  </a:cubicBezTo>
                  <a:cubicBezTo>
                    <a:pt x="16443" y="26075"/>
                    <a:pt x="16705" y="25813"/>
                    <a:pt x="16705" y="25503"/>
                  </a:cubicBezTo>
                  <a:lnTo>
                    <a:pt x="16705" y="24551"/>
                  </a:lnTo>
                  <a:lnTo>
                    <a:pt x="17050" y="24551"/>
                  </a:lnTo>
                  <a:cubicBezTo>
                    <a:pt x="17395" y="24551"/>
                    <a:pt x="17669" y="24265"/>
                    <a:pt x="17669" y="23920"/>
                  </a:cubicBezTo>
                  <a:lnTo>
                    <a:pt x="17669" y="23110"/>
                  </a:lnTo>
                  <a:cubicBezTo>
                    <a:pt x="17669" y="23039"/>
                    <a:pt x="17419" y="22836"/>
                    <a:pt x="17026" y="22574"/>
                  </a:cubicBezTo>
                  <a:cubicBezTo>
                    <a:pt x="16967" y="22539"/>
                    <a:pt x="16919" y="22503"/>
                    <a:pt x="16860" y="22467"/>
                  </a:cubicBezTo>
                  <a:cubicBezTo>
                    <a:pt x="16860" y="22455"/>
                    <a:pt x="16848" y="22455"/>
                    <a:pt x="16848" y="22455"/>
                  </a:cubicBezTo>
                  <a:cubicBezTo>
                    <a:pt x="16788" y="22420"/>
                    <a:pt x="16729" y="22384"/>
                    <a:pt x="16669" y="22336"/>
                  </a:cubicBezTo>
                  <a:cubicBezTo>
                    <a:pt x="16669" y="22336"/>
                    <a:pt x="16657" y="22336"/>
                    <a:pt x="16657" y="22324"/>
                  </a:cubicBezTo>
                  <a:cubicBezTo>
                    <a:pt x="16598" y="22289"/>
                    <a:pt x="16526" y="22253"/>
                    <a:pt x="16467" y="22205"/>
                  </a:cubicBezTo>
                  <a:cubicBezTo>
                    <a:pt x="16407" y="22170"/>
                    <a:pt x="16336" y="22122"/>
                    <a:pt x="16264" y="22086"/>
                  </a:cubicBezTo>
                  <a:cubicBezTo>
                    <a:pt x="16264" y="22086"/>
                    <a:pt x="16264" y="22074"/>
                    <a:pt x="16252" y="22074"/>
                  </a:cubicBezTo>
                  <a:cubicBezTo>
                    <a:pt x="15990" y="21908"/>
                    <a:pt x="15705" y="21741"/>
                    <a:pt x="15407" y="21562"/>
                  </a:cubicBezTo>
                  <a:cubicBezTo>
                    <a:pt x="15407" y="21550"/>
                    <a:pt x="15407" y="21550"/>
                    <a:pt x="15395" y="21550"/>
                  </a:cubicBezTo>
                  <a:cubicBezTo>
                    <a:pt x="15264" y="21479"/>
                    <a:pt x="15145" y="21396"/>
                    <a:pt x="15014" y="21324"/>
                  </a:cubicBezTo>
                  <a:cubicBezTo>
                    <a:pt x="15002" y="21312"/>
                    <a:pt x="14990" y="21300"/>
                    <a:pt x="14978" y="21300"/>
                  </a:cubicBezTo>
                  <a:cubicBezTo>
                    <a:pt x="14859" y="21229"/>
                    <a:pt x="14728" y="21158"/>
                    <a:pt x="14609" y="21086"/>
                  </a:cubicBezTo>
                  <a:lnTo>
                    <a:pt x="14585" y="21062"/>
                  </a:lnTo>
                  <a:cubicBezTo>
                    <a:pt x="14133" y="20800"/>
                    <a:pt x="13692" y="20538"/>
                    <a:pt x="13276" y="20300"/>
                  </a:cubicBezTo>
                  <a:cubicBezTo>
                    <a:pt x="14145" y="19907"/>
                    <a:pt x="14859" y="19241"/>
                    <a:pt x="15300" y="18419"/>
                  </a:cubicBezTo>
                  <a:lnTo>
                    <a:pt x="17669" y="18419"/>
                  </a:lnTo>
                  <a:lnTo>
                    <a:pt x="17669" y="16347"/>
                  </a:lnTo>
                  <a:lnTo>
                    <a:pt x="17669" y="14014"/>
                  </a:lnTo>
                  <a:cubicBezTo>
                    <a:pt x="18157" y="13978"/>
                    <a:pt x="18574" y="13669"/>
                    <a:pt x="18765" y="13240"/>
                  </a:cubicBezTo>
                  <a:lnTo>
                    <a:pt x="18943" y="13240"/>
                  </a:lnTo>
                  <a:cubicBezTo>
                    <a:pt x="20062" y="13240"/>
                    <a:pt x="20955" y="14145"/>
                    <a:pt x="20955" y="15252"/>
                  </a:cubicBezTo>
                  <a:lnTo>
                    <a:pt x="20955" y="17752"/>
                  </a:lnTo>
                  <a:lnTo>
                    <a:pt x="21134" y="17752"/>
                  </a:lnTo>
                  <a:lnTo>
                    <a:pt x="21134" y="18276"/>
                  </a:lnTo>
                  <a:cubicBezTo>
                    <a:pt x="20420" y="18419"/>
                    <a:pt x="19884" y="19038"/>
                    <a:pt x="19884" y="19776"/>
                  </a:cubicBezTo>
                  <a:lnTo>
                    <a:pt x="20503" y="19776"/>
                  </a:lnTo>
                  <a:cubicBezTo>
                    <a:pt x="20503" y="19276"/>
                    <a:pt x="20920" y="18872"/>
                    <a:pt x="21420" y="18872"/>
                  </a:cubicBezTo>
                  <a:cubicBezTo>
                    <a:pt x="21920" y="18872"/>
                    <a:pt x="22336" y="19276"/>
                    <a:pt x="22336" y="19776"/>
                  </a:cubicBezTo>
                  <a:lnTo>
                    <a:pt x="22956" y="19776"/>
                  </a:lnTo>
                  <a:cubicBezTo>
                    <a:pt x="22956" y="19038"/>
                    <a:pt x="22420" y="18407"/>
                    <a:pt x="21717" y="18276"/>
                  </a:cubicBezTo>
                  <a:lnTo>
                    <a:pt x="21717" y="17740"/>
                  </a:lnTo>
                  <a:lnTo>
                    <a:pt x="21967" y="17740"/>
                  </a:lnTo>
                  <a:lnTo>
                    <a:pt x="21967" y="15252"/>
                  </a:lnTo>
                  <a:cubicBezTo>
                    <a:pt x="21967" y="13597"/>
                    <a:pt x="20634" y="12252"/>
                    <a:pt x="18979" y="12228"/>
                  </a:cubicBezTo>
                  <a:lnTo>
                    <a:pt x="18812" y="12228"/>
                  </a:lnTo>
                  <a:cubicBezTo>
                    <a:pt x="18634" y="11752"/>
                    <a:pt x="18193" y="11406"/>
                    <a:pt x="17669" y="11359"/>
                  </a:cubicBezTo>
                  <a:lnTo>
                    <a:pt x="17669" y="8418"/>
                  </a:lnTo>
                  <a:cubicBezTo>
                    <a:pt x="18193" y="8382"/>
                    <a:pt x="18634" y="8025"/>
                    <a:pt x="18812" y="7549"/>
                  </a:cubicBezTo>
                  <a:lnTo>
                    <a:pt x="18979" y="7549"/>
                  </a:lnTo>
                  <a:cubicBezTo>
                    <a:pt x="20622" y="7537"/>
                    <a:pt x="21967" y="6191"/>
                    <a:pt x="21967" y="4536"/>
                  </a:cubicBezTo>
                  <a:lnTo>
                    <a:pt x="21967" y="2036"/>
                  </a:lnTo>
                  <a:lnTo>
                    <a:pt x="21717" y="2036"/>
                  </a:lnTo>
                  <a:lnTo>
                    <a:pt x="21717" y="1512"/>
                  </a:lnTo>
                  <a:cubicBezTo>
                    <a:pt x="22420" y="1369"/>
                    <a:pt x="22956" y="750"/>
                    <a:pt x="22956" y="0"/>
                  </a:cubicBezTo>
                  <a:lnTo>
                    <a:pt x="22336" y="0"/>
                  </a:lnTo>
                  <a:cubicBezTo>
                    <a:pt x="22336" y="512"/>
                    <a:pt x="21932" y="917"/>
                    <a:pt x="21420" y="917"/>
                  </a:cubicBezTo>
                  <a:cubicBezTo>
                    <a:pt x="20920" y="917"/>
                    <a:pt x="20515" y="512"/>
                    <a:pt x="20515" y="0"/>
                  </a:cubicBezTo>
                  <a:lnTo>
                    <a:pt x="19896" y="0"/>
                  </a:lnTo>
                  <a:cubicBezTo>
                    <a:pt x="19896" y="750"/>
                    <a:pt x="20431" y="1369"/>
                    <a:pt x="21134" y="1512"/>
                  </a:cubicBezTo>
                  <a:lnTo>
                    <a:pt x="21134" y="2036"/>
                  </a:lnTo>
                  <a:lnTo>
                    <a:pt x="20967" y="2036"/>
                  </a:lnTo>
                  <a:lnTo>
                    <a:pt x="20967" y="4536"/>
                  </a:lnTo>
                  <a:cubicBezTo>
                    <a:pt x="20967" y="5644"/>
                    <a:pt x="20062" y="6549"/>
                    <a:pt x="18955" y="6549"/>
                  </a:cubicBezTo>
                  <a:lnTo>
                    <a:pt x="18776" y="6549"/>
                  </a:lnTo>
                  <a:cubicBezTo>
                    <a:pt x="18574" y="6120"/>
                    <a:pt x="18157" y="5810"/>
                    <a:pt x="17669" y="5775"/>
                  </a:cubicBezTo>
                  <a:lnTo>
                    <a:pt x="17669" y="4024"/>
                  </a:lnTo>
                  <a:cubicBezTo>
                    <a:pt x="17669" y="2643"/>
                    <a:pt x="16550" y="1512"/>
                    <a:pt x="15169" y="1512"/>
                  </a:cubicBezTo>
                  <a:lnTo>
                    <a:pt x="7787" y="1512"/>
                  </a:lnTo>
                  <a:cubicBezTo>
                    <a:pt x="6406" y="1512"/>
                    <a:pt x="5287" y="2643"/>
                    <a:pt x="5287" y="4024"/>
                  </a:cubicBezTo>
                  <a:lnTo>
                    <a:pt x="5287" y="5775"/>
                  </a:lnTo>
                  <a:cubicBezTo>
                    <a:pt x="4799" y="5810"/>
                    <a:pt x="4382" y="6120"/>
                    <a:pt x="4191" y="6549"/>
                  </a:cubicBezTo>
                  <a:lnTo>
                    <a:pt x="4013" y="6549"/>
                  </a:lnTo>
                  <a:cubicBezTo>
                    <a:pt x="2894" y="6549"/>
                    <a:pt x="1989" y="5644"/>
                    <a:pt x="1989" y="4536"/>
                  </a:cubicBezTo>
                  <a:lnTo>
                    <a:pt x="1989" y="2036"/>
                  </a:lnTo>
                  <a:lnTo>
                    <a:pt x="1822" y="2036"/>
                  </a:lnTo>
                  <a:lnTo>
                    <a:pt x="1822" y="1512"/>
                  </a:lnTo>
                  <a:cubicBezTo>
                    <a:pt x="2536" y="1369"/>
                    <a:pt x="3072" y="750"/>
                    <a:pt x="3072" y="0"/>
                  </a:cubicBezTo>
                  <a:lnTo>
                    <a:pt x="2453" y="0"/>
                  </a:lnTo>
                  <a:cubicBezTo>
                    <a:pt x="2453" y="512"/>
                    <a:pt x="2036" y="917"/>
                    <a:pt x="1536" y="917"/>
                  </a:cubicBezTo>
                  <a:cubicBezTo>
                    <a:pt x="1036" y="917"/>
                    <a:pt x="619" y="512"/>
                    <a:pt x="619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21" name="Google Shape;1421;p37"/>
            <p:cNvGrpSpPr/>
            <p:nvPr/>
          </p:nvGrpSpPr>
          <p:grpSpPr>
            <a:xfrm>
              <a:off x="532500" y="3321500"/>
              <a:ext cx="573900" cy="651875"/>
              <a:chOff x="532500" y="2817450"/>
              <a:chExt cx="573900" cy="651875"/>
            </a:xfrm>
          </p:grpSpPr>
          <p:sp>
            <p:nvSpPr>
              <p:cNvPr id="1422" name="Google Shape;1422;p37"/>
              <p:cNvSpPr/>
              <p:nvPr/>
            </p:nvSpPr>
            <p:spPr>
              <a:xfrm>
                <a:off x="1060825" y="2849000"/>
                <a:ext cx="14625" cy="28600"/>
              </a:xfrm>
              <a:custGeom>
                <a:avLst/>
                <a:gdLst/>
                <a:ahLst/>
                <a:cxnLst/>
                <a:rect l="l" t="t" r="r" b="b"/>
                <a:pathLst>
                  <a:path w="585" h="1144" extrusionOk="0">
                    <a:moveTo>
                      <a:pt x="1" y="0"/>
                    </a:moveTo>
                    <a:lnTo>
                      <a:pt x="1" y="1143"/>
                    </a:lnTo>
                    <a:lnTo>
                      <a:pt x="584" y="1143"/>
                    </a:lnTo>
                    <a:lnTo>
                      <a:pt x="58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37"/>
              <p:cNvSpPr/>
              <p:nvPr/>
            </p:nvSpPr>
            <p:spPr>
              <a:xfrm>
                <a:off x="1029875" y="2817450"/>
                <a:ext cx="76525" cy="38425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1537" extrusionOk="0">
                    <a:moveTo>
                      <a:pt x="1" y="0"/>
                    </a:moveTo>
                    <a:cubicBezTo>
                      <a:pt x="1" y="845"/>
                      <a:pt x="691" y="1536"/>
                      <a:pt x="1525" y="1536"/>
                    </a:cubicBezTo>
                    <a:cubicBezTo>
                      <a:pt x="2370" y="1536"/>
                      <a:pt x="3061" y="845"/>
                      <a:pt x="3061" y="0"/>
                    </a:cubicBezTo>
                    <a:lnTo>
                      <a:pt x="2441" y="0"/>
                    </a:lnTo>
                    <a:cubicBezTo>
                      <a:pt x="2441" y="512"/>
                      <a:pt x="2037" y="917"/>
                      <a:pt x="1525" y="917"/>
                    </a:cubicBezTo>
                    <a:cubicBezTo>
                      <a:pt x="1025" y="917"/>
                      <a:pt x="620" y="512"/>
                      <a:pt x="62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37"/>
              <p:cNvSpPr/>
              <p:nvPr/>
            </p:nvSpPr>
            <p:spPr>
              <a:xfrm>
                <a:off x="962900" y="2868350"/>
                <a:ext cx="118800" cy="137825"/>
              </a:xfrm>
              <a:custGeom>
                <a:avLst/>
                <a:gdLst/>
                <a:ahLst/>
                <a:cxnLst/>
                <a:rect l="l" t="t" r="r" b="b"/>
                <a:pathLst>
                  <a:path w="4752" h="5513" extrusionOk="0">
                    <a:moveTo>
                      <a:pt x="3751" y="0"/>
                    </a:moveTo>
                    <a:lnTo>
                      <a:pt x="3751" y="2500"/>
                    </a:lnTo>
                    <a:cubicBezTo>
                      <a:pt x="3751" y="3608"/>
                      <a:pt x="2846" y="4513"/>
                      <a:pt x="1739" y="4513"/>
                    </a:cubicBezTo>
                    <a:lnTo>
                      <a:pt x="1" y="4513"/>
                    </a:lnTo>
                    <a:lnTo>
                      <a:pt x="1" y="5513"/>
                    </a:lnTo>
                    <a:lnTo>
                      <a:pt x="1763" y="5513"/>
                    </a:lnTo>
                    <a:cubicBezTo>
                      <a:pt x="3418" y="5501"/>
                      <a:pt x="4751" y="4155"/>
                      <a:pt x="4751" y="2500"/>
                    </a:cubicBezTo>
                    <a:lnTo>
                      <a:pt x="475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37"/>
              <p:cNvSpPr/>
              <p:nvPr/>
            </p:nvSpPr>
            <p:spPr>
              <a:xfrm>
                <a:off x="938200" y="2961500"/>
                <a:ext cx="66700" cy="66700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2668" extrusionOk="0">
                    <a:moveTo>
                      <a:pt x="1334" y="1"/>
                    </a:moveTo>
                    <a:cubicBezTo>
                      <a:pt x="596" y="1"/>
                      <a:pt x="1" y="596"/>
                      <a:pt x="1" y="1334"/>
                    </a:cubicBezTo>
                    <a:cubicBezTo>
                      <a:pt x="1" y="2072"/>
                      <a:pt x="596" y="2668"/>
                      <a:pt x="1334" y="2668"/>
                    </a:cubicBezTo>
                    <a:cubicBezTo>
                      <a:pt x="2072" y="2668"/>
                      <a:pt x="2668" y="2072"/>
                      <a:pt x="2668" y="1334"/>
                    </a:cubicBezTo>
                    <a:cubicBezTo>
                      <a:pt x="2668" y="596"/>
                      <a:pt x="2072" y="1"/>
                      <a:pt x="1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37"/>
              <p:cNvSpPr/>
              <p:nvPr/>
            </p:nvSpPr>
            <p:spPr>
              <a:xfrm>
                <a:off x="1060825" y="3252025"/>
                <a:ext cx="14625" cy="28300"/>
              </a:xfrm>
              <a:custGeom>
                <a:avLst/>
                <a:gdLst/>
                <a:ahLst/>
                <a:cxnLst/>
                <a:rect l="l" t="t" r="r" b="b"/>
                <a:pathLst>
                  <a:path w="585" h="1132" extrusionOk="0">
                    <a:moveTo>
                      <a:pt x="1" y="0"/>
                    </a:moveTo>
                    <a:lnTo>
                      <a:pt x="1" y="1131"/>
                    </a:lnTo>
                    <a:lnTo>
                      <a:pt x="584" y="1131"/>
                    </a:lnTo>
                    <a:lnTo>
                      <a:pt x="58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37"/>
              <p:cNvSpPr/>
              <p:nvPr/>
            </p:nvSpPr>
            <p:spPr>
              <a:xfrm>
                <a:off x="1029875" y="3273750"/>
                <a:ext cx="76525" cy="38125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1525" extrusionOk="0">
                    <a:moveTo>
                      <a:pt x="1546" y="0"/>
                    </a:moveTo>
                    <a:cubicBezTo>
                      <a:pt x="1539" y="0"/>
                      <a:pt x="1532" y="0"/>
                      <a:pt x="1525" y="0"/>
                    </a:cubicBezTo>
                    <a:cubicBezTo>
                      <a:pt x="691" y="0"/>
                      <a:pt x="1" y="679"/>
                      <a:pt x="1" y="1524"/>
                    </a:cubicBezTo>
                    <a:lnTo>
                      <a:pt x="620" y="1524"/>
                    </a:lnTo>
                    <a:cubicBezTo>
                      <a:pt x="620" y="1024"/>
                      <a:pt x="1025" y="608"/>
                      <a:pt x="1525" y="608"/>
                    </a:cubicBezTo>
                    <a:cubicBezTo>
                      <a:pt x="2037" y="608"/>
                      <a:pt x="2441" y="1024"/>
                      <a:pt x="2441" y="1524"/>
                    </a:cubicBezTo>
                    <a:lnTo>
                      <a:pt x="3061" y="1524"/>
                    </a:lnTo>
                    <a:cubicBezTo>
                      <a:pt x="3061" y="686"/>
                      <a:pt x="2382" y="0"/>
                      <a:pt x="15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37"/>
              <p:cNvSpPr/>
              <p:nvPr/>
            </p:nvSpPr>
            <p:spPr>
              <a:xfrm>
                <a:off x="962900" y="3123125"/>
                <a:ext cx="118800" cy="137850"/>
              </a:xfrm>
              <a:custGeom>
                <a:avLst/>
                <a:gdLst/>
                <a:ahLst/>
                <a:cxnLst/>
                <a:rect l="l" t="t" r="r" b="b"/>
                <a:pathLst>
                  <a:path w="4752" h="5514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739" y="1001"/>
                    </a:lnTo>
                    <a:cubicBezTo>
                      <a:pt x="2846" y="1001"/>
                      <a:pt x="3751" y="1906"/>
                      <a:pt x="3751" y="3025"/>
                    </a:cubicBezTo>
                    <a:lnTo>
                      <a:pt x="3751" y="5513"/>
                    </a:lnTo>
                    <a:lnTo>
                      <a:pt x="4751" y="5513"/>
                    </a:lnTo>
                    <a:lnTo>
                      <a:pt x="4751" y="3025"/>
                    </a:lnTo>
                    <a:cubicBezTo>
                      <a:pt x="4751" y="1370"/>
                      <a:pt x="3418" y="25"/>
                      <a:pt x="17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37"/>
              <p:cNvSpPr/>
              <p:nvPr/>
            </p:nvSpPr>
            <p:spPr>
              <a:xfrm>
                <a:off x="938200" y="3101400"/>
                <a:ext cx="66700" cy="66400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2656" extrusionOk="0">
                    <a:moveTo>
                      <a:pt x="1334" y="1"/>
                    </a:moveTo>
                    <a:cubicBezTo>
                      <a:pt x="596" y="1"/>
                      <a:pt x="1" y="596"/>
                      <a:pt x="1" y="1322"/>
                    </a:cubicBezTo>
                    <a:cubicBezTo>
                      <a:pt x="1" y="2060"/>
                      <a:pt x="596" y="2656"/>
                      <a:pt x="1334" y="2656"/>
                    </a:cubicBezTo>
                    <a:cubicBezTo>
                      <a:pt x="2072" y="2656"/>
                      <a:pt x="2668" y="2060"/>
                      <a:pt x="2668" y="1322"/>
                    </a:cubicBezTo>
                    <a:cubicBezTo>
                      <a:pt x="2668" y="596"/>
                      <a:pt x="2072" y="1"/>
                      <a:pt x="1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37"/>
              <p:cNvSpPr/>
              <p:nvPr/>
            </p:nvSpPr>
            <p:spPr>
              <a:xfrm>
                <a:off x="563750" y="2849000"/>
                <a:ext cx="14300" cy="286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1144" extrusionOk="0">
                    <a:moveTo>
                      <a:pt x="0" y="0"/>
                    </a:moveTo>
                    <a:lnTo>
                      <a:pt x="0" y="1143"/>
                    </a:lnTo>
                    <a:lnTo>
                      <a:pt x="572" y="1143"/>
                    </a:lnTo>
                    <a:lnTo>
                      <a:pt x="57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37"/>
              <p:cNvSpPr/>
              <p:nvPr/>
            </p:nvSpPr>
            <p:spPr>
              <a:xfrm>
                <a:off x="532500" y="2817450"/>
                <a:ext cx="76825" cy="38425"/>
              </a:xfrm>
              <a:custGeom>
                <a:avLst/>
                <a:gdLst/>
                <a:ahLst/>
                <a:cxnLst/>
                <a:rect l="l" t="t" r="r" b="b"/>
                <a:pathLst>
                  <a:path w="3073" h="1537" extrusionOk="0">
                    <a:moveTo>
                      <a:pt x="0" y="0"/>
                    </a:moveTo>
                    <a:cubicBezTo>
                      <a:pt x="0" y="845"/>
                      <a:pt x="691" y="1536"/>
                      <a:pt x="1536" y="1536"/>
                    </a:cubicBezTo>
                    <a:cubicBezTo>
                      <a:pt x="2382" y="1536"/>
                      <a:pt x="3072" y="845"/>
                      <a:pt x="3072" y="0"/>
                    </a:cubicBezTo>
                    <a:lnTo>
                      <a:pt x="2453" y="0"/>
                    </a:lnTo>
                    <a:cubicBezTo>
                      <a:pt x="2453" y="512"/>
                      <a:pt x="2036" y="917"/>
                      <a:pt x="1536" y="917"/>
                    </a:cubicBezTo>
                    <a:cubicBezTo>
                      <a:pt x="1036" y="917"/>
                      <a:pt x="619" y="512"/>
                      <a:pt x="61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37"/>
              <p:cNvSpPr/>
              <p:nvPr/>
            </p:nvSpPr>
            <p:spPr>
              <a:xfrm>
                <a:off x="557500" y="2868350"/>
                <a:ext cx="118500" cy="137825"/>
              </a:xfrm>
              <a:custGeom>
                <a:avLst/>
                <a:gdLst/>
                <a:ahLst/>
                <a:cxnLst/>
                <a:rect l="l" t="t" r="r" b="b"/>
                <a:pathLst>
                  <a:path w="4740" h="5513" extrusionOk="0">
                    <a:moveTo>
                      <a:pt x="0" y="0"/>
                    </a:moveTo>
                    <a:lnTo>
                      <a:pt x="0" y="2500"/>
                    </a:lnTo>
                    <a:cubicBezTo>
                      <a:pt x="0" y="4155"/>
                      <a:pt x="1334" y="5501"/>
                      <a:pt x="2989" y="5513"/>
                    </a:cubicBezTo>
                    <a:lnTo>
                      <a:pt x="4739" y="5513"/>
                    </a:lnTo>
                    <a:lnTo>
                      <a:pt x="4739" y="4513"/>
                    </a:lnTo>
                    <a:lnTo>
                      <a:pt x="3013" y="4513"/>
                    </a:lnTo>
                    <a:cubicBezTo>
                      <a:pt x="1905" y="4513"/>
                      <a:pt x="1001" y="3608"/>
                      <a:pt x="1001" y="2500"/>
                    </a:cubicBez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37"/>
              <p:cNvSpPr/>
              <p:nvPr/>
            </p:nvSpPr>
            <p:spPr>
              <a:xfrm>
                <a:off x="634300" y="2961500"/>
                <a:ext cx="66400" cy="66700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2668" extrusionOk="0">
                    <a:moveTo>
                      <a:pt x="1334" y="1"/>
                    </a:moveTo>
                    <a:cubicBezTo>
                      <a:pt x="596" y="1"/>
                      <a:pt x="0" y="596"/>
                      <a:pt x="0" y="1334"/>
                    </a:cubicBezTo>
                    <a:cubicBezTo>
                      <a:pt x="0" y="2072"/>
                      <a:pt x="596" y="2668"/>
                      <a:pt x="1334" y="2668"/>
                    </a:cubicBezTo>
                    <a:cubicBezTo>
                      <a:pt x="2060" y="2668"/>
                      <a:pt x="2655" y="2072"/>
                      <a:pt x="2655" y="1334"/>
                    </a:cubicBezTo>
                    <a:cubicBezTo>
                      <a:pt x="2655" y="596"/>
                      <a:pt x="2060" y="1"/>
                      <a:pt x="1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37"/>
              <p:cNvSpPr/>
              <p:nvPr/>
            </p:nvSpPr>
            <p:spPr>
              <a:xfrm>
                <a:off x="563750" y="3252025"/>
                <a:ext cx="14300" cy="28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1132" extrusionOk="0">
                    <a:moveTo>
                      <a:pt x="0" y="0"/>
                    </a:moveTo>
                    <a:lnTo>
                      <a:pt x="0" y="1131"/>
                    </a:lnTo>
                    <a:lnTo>
                      <a:pt x="572" y="1131"/>
                    </a:lnTo>
                    <a:lnTo>
                      <a:pt x="57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37"/>
              <p:cNvSpPr/>
              <p:nvPr/>
            </p:nvSpPr>
            <p:spPr>
              <a:xfrm>
                <a:off x="532500" y="3273750"/>
                <a:ext cx="76825" cy="38125"/>
              </a:xfrm>
              <a:custGeom>
                <a:avLst/>
                <a:gdLst/>
                <a:ahLst/>
                <a:cxnLst/>
                <a:rect l="l" t="t" r="r" b="b"/>
                <a:pathLst>
                  <a:path w="3073" h="1525" extrusionOk="0">
                    <a:moveTo>
                      <a:pt x="1515" y="0"/>
                    </a:moveTo>
                    <a:cubicBezTo>
                      <a:pt x="679" y="0"/>
                      <a:pt x="0" y="686"/>
                      <a:pt x="0" y="1524"/>
                    </a:cubicBezTo>
                    <a:lnTo>
                      <a:pt x="619" y="1524"/>
                    </a:lnTo>
                    <a:cubicBezTo>
                      <a:pt x="619" y="1024"/>
                      <a:pt x="1036" y="608"/>
                      <a:pt x="1536" y="608"/>
                    </a:cubicBezTo>
                    <a:cubicBezTo>
                      <a:pt x="2036" y="608"/>
                      <a:pt x="2453" y="1024"/>
                      <a:pt x="2453" y="1524"/>
                    </a:cubicBezTo>
                    <a:lnTo>
                      <a:pt x="3072" y="1524"/>
                    </a:lnTo>
                    <a:cubicBezTo>
                      <a:pt x="3072" y="679"/>
                      <a:pt x="2382" y="0"/>
                      <a:pt x="1536" y="0"/>
                    </a:cubicBezTo>
                    <a:cubicBezTo>
                      <a:pt x="1529" y="0"/>
                      <a:pt x="1522" y="0"/>
                      <a:pt x="151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37"/>
              <p:cNvSpPr/>
              <p:nvPr/>
            </p:nvSpPr>
            <p:spPr>
              <a:xfrm>
                <a:off x="557500" y="3123125"/>
                <a:ext cx="118500" cy="137850"/>
              </a:xfrm>
              <a:custGeom>
                <a:avLst/>
                <a:gdLst/>
                <a:ahLst/>
                <a:cxnLst/>
                <a:rect l="l" t="t" r="r" b="b"/>
                <a:pathLst>
                  <a:path w="4740" h="5514" extrusionOk="0">
                    <a:moveTo>
                      <a:pt x="2989" y="1"/>
                    </a:moveTo>
                    <a:cubicBezTo>
                      <a:pt x="1334" y="25"/>
                      <a:pt x="0" y="1370"/>
                      <a:pt x="0" y="3025"/>
                    </a:cubicBezTo>
                    <a:lnTo>
                      <a:pt x="0" y="5513"/>
                    </a:lnTo>
                    <a:lnTo>
                      <a:pt x="989" y="5513"/>
                    </a:lnTo>
                    <a:lnTo>
                      <a:pt x="989" y="3025"/>
                    </a:lnTo>
                    <a:cubicBezTo>
                      <a:pt x="989" y="1906"/>
                      <a:pt x="1894" y="1001"/>
                      <a:pt x="3013" y="1001"/>
                    </a:cubicBezTo>
                    <a:lnTo>
                      <a:pt x="4739" y="1001"/>
                    </a:lnTo>
                    <a:lnTo>
                      <a:pt x="473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7"/>
              <p:cNvSpPr/>
              <p:nvPr/>
            </p:nvSpPr>
            <p:spPr>
              <a:xfrm>
                <a:off x="634300" y="3101400"/>
                <a:ext cx="66400" cy="66400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2656" extrusionOk="0">
                    <a:moveTo>
                      <a:pt x="1334" y="1"/>
                    </a:moveTo>
                    <a:cubicBezTo>
                      <a:pt x="596" y="1"/>
                      <a:pt x="0" y="596"/>
                      <a:pt x="0" y="1322"/>
                    </a:cubicBezTo>
                    <a:cubicBezTo>
                      <a:pt x="0" y="2060"/>
                      <a:pt x="596" y="2656"/>
                      <a:pt x="1334" y="2656"/>
                    </a:cubicBezTo>
                    <a:cubicBezTo>
                      <a:pt x="2060" y="2656"/>
                      <a:pt x="2655" y="2060"/>
                      <a:pt x="2655" y="1322"/>
                    </a:cubicBezTo>
                    <a:cubicBezTo>
                      <a:pt x="2655" y="596"/>
                      <a:pt x="2060" y="1"/>
                      <a:pt x="1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37"/>
              <p:cNvSpPr/>
              <p:nvPr/>
            </p:nvSpPr>
            <p:spPr>
              <a:xfrm>
                <a:off x="664650" y="3299050"/>
                <a:ext cx="309600" cy="132175"/>
              </a:xfrm>
              <a:custGeom>
                <a:avLst/>
                <a:gdLst/>
                <a:ahLst/>
                <a:cxnLst/>
                <a:rect l="l" t="t" r="r" b="b"/>
                <a:pathLst>
                  <a:path w="12384" h="5287" extrusionOk="0">
                    <a:moveTo>
                      <a:pt x="6192" y="0"/>
                    </a:moveTo>
                    <a:cubicBezTo>
                      <a:pt x="6192" y="0"/>
                      <a:pt x="1" y="3489"/>
                      <a:pt x="1" y="3846"/>
                    </a:cubicBezTo>
                    <a:lnTo>
                      <a:pt x="1" y="4656"/>
                    </a:lnTo>
                    <a:cubicBezTo>
                      <a:pt x="1" y="5001"/>
                      <a:pt x="286" y="5287"/>
                      <a:pt x="632" y="5287"/>
                    </a:cubicBezTo>
                    <a:lnTo>
                      <a:pt x="11764" y="5287"/>
                    </a:lnTo>
                    <a:cubicBezTo>
                      <a:pt x="12109" y="5287"/>
                      <a:pt x="12383" y="5001"/>
                      <a:pt x="12383" y="4656"/>
                    </a:cubicBezTo>
                    <a:lnTo>
                      <a:pt x="12383" y="3846"/>
                    </a:lnTo>
                    <a:cubicBezTo>
                      <a:pt x="12383" y="3501"/>
                      <a:pt x="6192" y="0"/>
                      <a:pt x="61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37"/>
              <p:cNvSpPr/>
              <p:nvPr/>
            </p:nvSpPr>
            <p:spPr>
              <a:xfrm>
                <a:off x="710800" y="3225825"/>
                <a:ext cx="217600" cy="108975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4359" extrusionOk="0">
                    <a:moveTo>
                      <a:pt x="0" y="0"/>
                    </a:moveTo>
                    <a:cubicBezTo>
                      <a:pt x="0" y="2406"/>
                      <a:pt x="1941" y="4358"/>
                      <a:pt x="4346" y="4358"/>
                    </a:cubicBezTo>
                    <a:cubicBezTo>
                      <a:pt x="6751" y="4358"/>
                      <a:pt x="8704" y="2406"/>
                      <a:pt x="87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37"/>
              <p:cNvSpPr/>
              <p:nvPr/>
            </p:nvSpPr>
            <p:spPr>
              <a:xfrm>
                <a:off x="664650" y="2855250"/>
                <a:ext cx="309600" cy="422700"/>
              </a:xfrm>
              <a:custGeom>
                <a:avLst/>
                <a:gdLst/>
                <a:ahLst/>
                <a:cxnLst/>
                <a:rect l="l" t="t" r="r" b="b"/>
                <a:pathLst>
                  <a:path w="12384" h="16908" extrusionOk="0">
                    <a:moveTo>
                      <a:pt x="2501" y="0"/>
                    </a:moveTo>
                    <a:cubicBezTo>
                      <a:pt x="1120" y="0"/>
                      <a:pt x="1" y="1131"/>
                      <a:pt x="1" y="2512"/>
                    </a:cubicBezTo>
                    <a:lnTo>
                      <a:pt x="1" y="4572"/>
                    </a:lnTo>
                    <a:lnTo>
                      <a:pt x="1" y="14835"/>
                    </a:lnTo>
                    <a:lnTo>
                      <a:pt x="1" y="16907"/>
                    </a:lnTo>
                    <a:lnTo>
                      <a:pt x="12383" y="16907"/>
                    </a:lnTo>
                    <a:lnTo>
                      <a:pt x="12383" y="14835"/>
                    </a:lnTo>
                    <a:lnTo>
                      <a:pt x="12383" y="4572"/>
                    </a:lnTo>
                    <a:lnTo>
                      <a:pt x="12383" y="2512"/>
                    </a:lnTo>
                    <a:cubicBezTo>
                      <a:pt x="12383" y="1131"/>
                      <a:pt x="11264" y="0"/>
                      <a:pt x="988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37"/>
              <p:cNvSpPr/>
              <p:nvPr/>
            </p:nvSpPr>
            <p:spPr>
              <a:xfrm>
                <a:off x="915575" y="3399950"/>
                <a:ext cx="40200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1251" extrusionOk="0">
                    <a:moveTo>
                      <a:pt x="572" y="1"/>
                    </a:moveTo>
                    <a:cubicBezTo>
                      <a:pt x="251" y="1"/>
                      <a:pt x="1" y="251"/>
                      <a:pt x="1" y="560"/>
                    </a:cubicBezTo>
                    <a:lnTo>
                      <a:pt x="1" y="1251"/>
                    </a:lnTo>
                    <a:lnTo>
                      <a:pt x="1608" y="1251"/>
                    </a:lnTo>
                    <a:lnTo>
                      <a:pt x="1608" y="560"/>
                    </a:lnTo>
                    <a:cubicBezTo>
                      <a:pt x="1608" y="251"/>
                      <a:pt x="1358" y="1"/>
                      <a:pt x="10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37"/>
              <p:cNvSpPr/>
              <p:nvPr/>
            </p:nvSpPr>
            <p:spPr>
              <a:xfrm>
                <a:off x="857525" y="3399950"/>
                <a:ext cx="40225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1609" h="1251" extrusionOk="0">
                    <a:moveTo>
                      <a:pt x="561" y="1"/>
                    </a:moveTo>
                    <a:cubicBezTo>
                      <a:pt x="251" y="1"/>
                      <a:pt x="1" y="251"/>
                      <a:pt x="1" y="560"/>
                    </a:cubicBezTo>
                    <a:lnTo>
                      <a:pt x="1" y="1251"/>
                    </a:lnTo>
                    <a:lnTo>
                      <a:pt x="1608" y="1251"/>
                    </a:lnTo>
                    <a:lnTo>
                      <a:pt x="1608" y="560"/>
                    </a:lnTo>
                    <a:cubicBezTo>
                      <a:pt x="1608" y="251"/>
                      <a:pt x="1358" y="1"/>
                      <a:pt x="10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37"/>
              <p:cNvSpPr/>
              <p:nvPr/>
            </p:nvSpPr>
            <p:spPr>
              <a:xfrm>
                <a:off x="683100" y="3399950"/>
                <a:ext cx="40225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1609" h="1251" extrusionOk="0">
                    <a:moveTo>
                      <a:pt x="572" y="1"/>
                    </a:moveTo>
                    <a:cubicBezTo>
                      <a:pt x="251" y="1"/>
                      <a:pt x="1" y="251"/>
                      <a:pt x="1" y="560"/>
                    </a:cubicBezTo>
                    <a:lnTo>
                      <a:pt x="1" y="1251"/>
                    </a:lnTo>
                    <a:lnTo>
                      <a:pt x="1608" y="1251"/>
                    </a:lnTo>
                    <a:lnTo>
                      <a:pt x="1608" y="560"/>
                    </a:lnTo>
                    <a:cubicBezTo>
                      <a:pt x="1608" y="251"/>
                      <a:pt x="1358" y="1"/>
                      <a:pt x="10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37"/>
              <p:cNvSpPr/>
              <p:nvPr/>
            </p:nvSpPr>
            <p:spPr>
              <a:xfrm>
                <a:off x="741450" y="3399950"/>
                <a:ext cx="40200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1251" extrusionOk="0">
                    <a:moveTo>
                      <a:pt x="560" y="1"/>
                    </a:moveTo>
                    <a:cubicBezTo>
                      <a:pt x="251" y="1"/>
                      <a:pt x="0" y="251"/>
                      <a:pt x="0" y="560"/>
                    </a:cubicBezTo>
                    <a:lnTo>
                      <a:pt x="0" y="1251"/>
                    </a:lnTo>
                    <a:lnTo>
                      <a:pt x="1608" y="1251"/>
                    </a:lnTo>
                    <a:lnTo>
                      <a:pt x="1608" y="560"/>
                    </a:lnTo>
                    <a:cubicBezTo>
                      <a:pt x="1608" y="251"/>
                      <a:pt x="1346" y="1"/>
                      <a:pt x="10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37"/>
              <p:cNvSpPr/>
              <p:nvPr/>
            </p:nvSpPr>
            <p:spPr>
              <a:xfrm>
                <a:off x="799500" y="3399950"/>
                <a:ext cx="40200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1251" extrusionOk="0">
                    <a:moveTo>
                      <a:pt x="560" y="1"/>
                    </a:moveTo>
                    <a:cubicBezTo>
                      <a:pt x="250" y="1"/>
                      <a:pt x="0" y="251"/>
                      <a:pt x="0" y="560"/>
                    </a:cubicBezTo>
                    <a:lnTo>
                      <a:pt x="0" y="1251"/>
                    </a:lnTo>
                    <a:lnTo>
                      <a:pt x="1608" y="1251"/>
                    </a:lnTo>
                    <a:lnTo>
                      <a:pt x="1608" y="560"/>
                    </a:lnTo>
                    <a:cubicBezTo>
                      <a:pt x="1608" y="251"/>
                      <a:pt x="1358" y="1"/>
                      <a:pt x="10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37"/>
              <p:cNvSpPr/>
              <p:nvPr/>
            </p:nvSpPr>
            <p:spPr>
              <a:xfrm>
                <a:off x="689050" y="3411275"/>
                <a:ext cx="28600" cy="58050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2322" extrusionOk="0">
                    <a:moveTo>
                      <a:pt x="572" y="0"/>
                    </a:moveTo>
                    <a:cubicBezTo>
                      <a:pt x="251" y="0"/>
                      <a:pt x="1" y="262"/>
                      <a:pt x="1" y="583"/>
                    </a:cubicBezTo>
                    <a:lnTo>
                      <a:pt x="1" y="1750"/>
                    </a:lnTo>
                    <a:cubicBezTo>
                      <a:pt x="1" y="2060"/>
                      <a:pt x="251" y="2322"/>
                      <a:pt x="572" y="2322"/>
                    </a:cubicBezTo>
                    <a:cubicBezTo>
                      <a:pt x="882" y="2322"/>
                      <a:pt x="1144" y="2060"/>
                      <a:pt x="1144" y="1750"/>
                    </a:cubicBezTo>
                    <a:lnTo>
                      <a:pt x="1144" y="583"/>
                    </a:lnTo>
                    <a:cubicBezTo>
                      <a:pt x="1144" y="262"/>
                      <a:pt x="882" y="0"/>
                      <a:pt x="5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37"/>
              <p:cNvSpPr/>
              <p:nvPr/>
            </p:nvSpPr>
            <p:spPr>
              <a:xfrm>
                <a:off x="747100" y="3411275"/>
                <a:ext cx="28600" cy="58050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2322" extrusionOk="0">
                    <a:moveTo>
                      <a:pt x="572" y="0"/>
                    </a:moveTo>
                    <a:cubicBezTo>
                      <a:pt x="251" y="0"/>
                      <a:pt x="1" y="262"/>
                      <a:pt x="1" y="583"/>
                    </a:cubicBezTo>
                    <a:lnTo>
                      <a:pt x="1" y="1750"/>
                    </a:lnTo>
                    <a:cubicBezTo>
                      <a:pt x="1" y="2060"/>
                      <a:pt x="251" y="2322"/>
                      <a:pt x="572" y="2322"/>
                    </a:cubicBezTo>
                    <a:cubicBezTo>
                      <a:pt x="894" y="2322"/>
                      <a:pt x="1144" y="2060"/>
                      <a:pt x="1144" y="1750"/>
                    </a:cubicBezTo>
                    <a:lnTo>
                      <a:pt x="1144" y="583"/>
                    </a:lnTo>
                    <a:cubicBezTo>
                      <a:pt x="1144" y="262"/>
                      <a:pt x="894" y="0"/>
                      <a:pt x="5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37"/>
              <p:cNvSpPr/>
              <p:nvPr/>
            </p:nvSpPr>
            <p:spPr>
              <a:xfrm>
                <a:off x="805150" y="3411275"/>
                <a:ext cx="28600" cy="58050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2322" extrusionOk="0">
                    <a:moveTo>
                      <a:pt x="572" y="0"/>
                    </a:moveTo>
                    <a:cubicBezTo>
                      <a:pt x="262" y="0"/>
                      <a:pt x="0" y="262"/>
                      <a:pt x="0" y="583"/>
                    </a:cubicBezTo>
                    <a:lnTo>
                      <a:pt x="0" y="1750"/>
                    </a:lnTo>
                    <a:cubicBezTo>
                      <a:pt x="0" y="2060"/>
                      <a:pt x="262" y="2322"/>
                      <a:pt x="572" y="2322"/>
                    </a:cubicBezTo>
                    <a:cubicBezTo>
                      <a:pt x="893" y="2322"/>
                      <a:pt x="1143" y="2060"/>
                      <a:pt x="1143" y="1750"/>
                    </a:cubicBezTo>
                    <a:lnTo>
                      <a:pt x="1143" y="583"/>
                    </a:lnTo>
                    <a:cubicBezTo>
                      <a:pt x="1143" y="262"/>
                      <a:pt x="893" y="0"/>
                      <a:pt x="5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7"/>
              <p:cNvSpPr/>
              <p:nvPr/>
            </p:nvSpPr>
            <p:spPr>
              <a:xfrm>
                <a:off x="863200" y="3411275"/>
                <a:ext cx="28900" cy="5805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2322" extrusionOk="0">
                    <a:moveTo>
                      <a:pt x="584" y="0"/>
                    </a:moveTo>
                    <a:cubicBezTo>
                      <a:pt x="262" y="0"/>
                      <a:pt x="0" y="262"/>
                      <a:pt x="0" y="583"/>
                    </a:cubicBezTo>
                    <a:lnTo>
                      <a:pt x="0" y="1750"/>
                    </a:lnTo>
                    <a:cubicBezTo>
                      <a:pt x="0" y="2060"/>
                      <a:pt x="262" y="2322"/>
                      <a:pt x="584" y="2322"/>
                    </a:cubicBezTo>
                    <a:cubicBezTo>
                      <a:pt x="893" y="2322"/>
                      <a:pt x="1155" y="2060"/>
                      <a:pt x="1155" y="1750"/>
                    </a:cubicBezTo>
                    <a:lnTo>
                      <a:pt x="1155" y="583"/>
                    </a:lnTo>
                    <a:cubicBezTo>
                      <a:pt x="1155" y="262"/>
                      <a:pt x="893" y="0"/>
                      <a:pt x="58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37"/>
              <p:cNvSpPr/>
              <p:nvPr/>
            </p:nvSpPr>
            <p:spPr>
              <a:xfrm>
                <a:off x="921525" y="3411275"/>
                <a:ext cx="28600" cy="58050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2322" extrusionOk="0">
                    <a:moveTo>
                      <a:pt x="572" y="0"/>
                    </a:moveTo>
                    <a:cubicBezTo>
                      <a:pt x="251" y="0"/>
                      <a:pt x="1" y="262"/>
                      <a:pt x="1" y="583"/>
                    </a:cubicBezTo>
                    <a:lnTo>
                      <a:pt x="1" y="1750"/>
                    </a:lnTo>
                    <a:cubicBezTo>
                      <a:pt x="1" y="2060"/>
                      <a:pt x="251" y="2322"/>
                      <a:pt x="572" y="2322"/>
                    </a:cubicBezTo>
                    <a:cubicBezTo>
                      <a:pt x="882" y="2322"/>
                      <a:pt x="1144" y="2060"/>
                      <a:pt x="1144" y="1750"/>
                    </a:cubicBezTo>
                    <a:lnTo>
                      <a:pt x="1144" y="583"/>
                    </a:lnTo>
                    <a:cubicBezTo>
                      <a:pt x="1144" y="262"/>
                      <a:pt x="882" y="0"/>
                      <a:pt x="5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37"/>
              <p:cNvSpPr/>
              <p:nvPr/>
            </p:nvSpPr>
            <p:spPr>
              <a:xfrm>
                <a:off x="681025" y="3369300"/>
                <a:ext cx="277150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11086" h="501" extrusionOk="0">
                    <a:moveTo>
                      <a:pt x="763" y="0"/>
                    </a:moveTo>
                    <a:cubicBezTo>
                      <a:pt x="477" y="179"/>
                      <a:pt x="215" y="346"/>
                      <a:pt x="1" y="500"/>
                    </a:cubicBezTo>
                    <a:lnTo>
                      <a:pt x="11085" y="500"/>
                    </a:lnTo>
                    <a:cubicBezTo>
                      <a:pt x="10859" y="346"/>
                      <a:pt x="10609" y="179"/>
                      <a:pt x="103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7"/>
              <p:cNvSpPr/>
              <p:nvPr/>
            </p:nvSpPr>
            <p:spPr>
              <a:xfrm>
                <a:off x="721200" y="3344000"/>
                <a:ext cx="196775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7871" h="489" extrusionOk="0">
                    <a:moveTo>
                      <a:pt x="834" y="0"/>
                    </a:moveTo>
                    <a:cubicBezTo>
                      <a:pt x="549" y="167"/>
                      <a:pt x="275" y="334"/>
                      <a:pt x="1" y="488"/>
                    </a:cubicBezTo>
                    <a:lnTo>
                      <a:pt x="7871" y="488"/>
                    </a:lnTo>
                    <a:cubicBezTo>
                      <a:pt x="7597" y="334"/>
                      <a:pt x="7311" y="167"/>
                      <a:pt x="70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37"/>
              <p:cNvSpPr/>
              <p:nvPr/>
            </p:nvSpPr>
            <p:spPr>
              <a:xfrm>
                <a:off x="738475" y="2930550"/>
                <a:ext cx="161950" cy="161950"/>
              </a:xfrm>
              <a:custGeom>
                <a:avLst/>
                <a:gdLst/>
                <a:ahLst/>
                <a:cxnLst/>
                <a:rect l="l" t="t" r="r" b="b"/>
                <a:pathLst>
                  <a:path w="6478" h="6478" extrusionOk="0">
                    <a:moveTo>
                      <a:pt x="3239" y="0"/>
                    </a:moveTo>
                    <a:cubicBezTo>
                      <a:pt x="1453" y="0"/>
                      <a:pt x="0" y="1441"/>
                      <a:pt x="0" y="3239"/>
                    </a:cubicBezTo>
                    <a:cubicBezTo>
                      <a:pt x="0" y="5025"/>
                      <a:pt x="1453" y="6477"/>
                      <a:pt x="3239" y="6477"/>
                    </a:cubicBezTo>
                    <a:cubicBezTo>
                      <a:pt x="5037" y="6477"/>
                      <a:pt x="6477" y="5025"/>
                      <a:pt x="6477" y="3239"/>
                    </a:cubicBezTo>
                    <a:cubicBezTo>
                      <a:pt x="6477" y="1441"/>
                      <a:pt x="5037" y="0"/>
                      <a:pt x="32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37"/>
              <p:cNvSpPr/>
              <p:nvPr/>
            </p:nvSpPr>
            <p:spPr>
              <a:xfrm>
                <a:off x="839075" y="2964175"/>
                <a:ext cx="23550" cy="23850"/>
              </a:xfrm>
              <a:custGeom>
                <a:avLst/>
                <a:gdLst/>
                <a:ahLst/>
                <a:cxnLst/>
                <a:rect l="l" t="t" r="r" b="b"/>
                <a:pathLst>
                  <a:path w="942" h="954" extrusionOk="0">
                    <a:moveTo>
                      <a:pt x="477" y="1"/>
                    </a:moveTo>
                    <a:cubicBezTo>
                      <a:pt x="203" y="1"/>
                      <a:pt x="1" y="215"/>
                      <a:pt x="1" y="477"/>
                    </a:cubicBezTo>
                    <a:cubicBezTo>
                      <a:pt x="1" y="739"/>
                      <a:pt x="215" y="953"/>
                      <a:pt x="477" y="953"/>
                    </a:cubicBezTo>
                    <a:cubicBezTo>
                      <a:pt x="739" y="953"/>
                      <a:pt x="941" y="739"/>
                      <a:pt x="941" y="477"/>
                    </a:cubicBezTo>
                    <a:cubicBezTo>
                      <a:pt x="941" y="215"/>
                      <a:pt x="739" y="1"/>
                      <a:pt x="4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37"/>
              <p:cNvSpPr/>
              <p:nvPr/>
            </p:nvSpPr>
            <p:spPr>
              <a:xfrm>
                <a:off x="720325" y="2876975"/>
                <a:ext cx="33350" cy="33350"/>
              </a:xfrm>
              <a:custGeom>
                <a:avLst/>
                <a:gdLst/>
                <a:ahLst/>
                <a:cxnLst/>
                <a:rect l="l" t="t" r="r" b="b"/>
                <a:pathLst>
                  <a:path w="1334" h="1334" extrusionOk="0">
                    <a:moveTo>
                      <a:pt x="667" y="0"/>
                    </a:moveTo>
                    <a:cubicBezTo>
                      <a:pt x="298" y="0"/>
                      <a:pt x="0" y="298"/>
                      <a:pt x="0" y="667"/>
                    </a:cubicBezTo>
                    <a:cubicBezTo>
                      <a:pt x="0" y="1036"/>
                      <a:pt x="298" y="1334"/>
                      <a:pt x="667" y="1334"/>
                    </a:cubicBezTo>
                    <a:cubicBezTo>
                      <a:pt x="1036" y="1334"/>
                      <a:pt x="1334" y="1036"/>
                      <a:pt x="1334" y="667"/>
                    </a:cubicBezTo>
                    <a:cubicBezTo>
                      <a:pt x="1334" y="298"/>
                      <a:pt x="1036" y="0"/>
                      <a:pt x="6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37"/>
              <p:cNvSpPr/>
              <p:nvPr/>
            </p:nvSpPr>
            <p:spPr>
              <a:xfrm>
                <a:off x="775375" y="2876975"/>
                <a:ext cx="33375" cy="33350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1334" extrusionOk="0">
                    <a:moveTo>
                      <a:pt x="668" y="0"/>
                    </a:moveTo>
                    <a:cubicBezTo>
                      <a:pt x="298" y="0"/>
                      <a:pt x="1" y="298"/>
                      <a:pt x="1" y="667"/>
                    </a:cubicBezTo>
                    <a:cubicBezTo>
                      <a:pt x="1" y="1036"/>
                      <a:pt x="298" y="1334"/>
                      <a:pt x="668" y="1334"/>
                    </a:cubicBezTo>
                    <a:cubicBezTo>
                      <a:pt x="1037" y="1334"/>
                      <a:pt x="1334" y="1036"/>
                      <a:pt x="1334" y="667"/>
                    </a:cubicBezTo>
                    <a:cubicBezTo>
                      <a:pt x="1334" y="298"/>
                      <a:pt x="1037" y="0"/>
                      <a:pt x="6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37"/>
              <p:cNvSpPr/>
              <p:nvPr/>
            </p:nvSpPr>
            <p:spPr>
              <a:xfrm>
                <a:off x="830450" y="2876975"/>
                <a:ext cx="33075" cy="33350"/>
              </a:xfrm>
              <a:custGeom>
                <a:avLst/>
                <a:gdLst/>
                <a:ahLst/>
                <a:cxnLst/>
                <a:rect l="l" t="t" r="r" b="b"/>
                <a:pathLst>
                  <a:path w="1323" h="1334" extrusionOk="0">
                    <a:moveTo>
                      <a:pt x="667" y="0"/>
                    </a:moveTo>
                    <a:cubicBezTo>
                      <a:pt x="298" y="0"/>
                      <a:pt x="0" y="298"/>
                      <a:pt x="0" y="667"/>
                    </a:cubicBezTo>
                    <a:cubicBezTo>
                      <a:pt x="0" y="1036"/>
                      <a:pt x="298" y="1334"/>
                      <a:pt x="667" y="1334"/>
                    </a:cubicBezTo>
                    <a:cubicBezTo>
                      <a:pt x="1024" y="1334"/>
                      <a:pt x="1322" y="1036"/>
                      <a:pt x="1322" y="667"/>
                    </a:cubicBezTo>
                    <a:cubicBezTo>
                      <a:pt x="1322" y="298"/>
                      <a:pt x="1024" y="0"/>
                      <a:pt x="6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37"/>
              <p:cNvSpPr/>
              <p:nvPr/>
            </p:nvSpPr>
            <p:spPr>
              <a:xfrm>
                <a:off x="885225" y="2876975"/>
                <a:ext cx="33350" cy="33350"/>
              </a:xfrm>
              <a:custGeom>
                <a:avLst/>
                <a:gdLst/>
                <a:ahLst/>
                <a:cxnLst/>
                <a:rect l="l" t="t" r="r" b="b"/>
                <a:pathLst>
                  <a:path w="1334" h="1334" extrusionOk="0">
                    <a:moveTo>
                      <a:pt x="667" y="0"/>
                    </a:moveTo>
                    <a:cubicBezTo>
                      <a:pt x="298" y="0"/>
                      <a:pt x="0" y="298"/>
                      <a:pt x="0" y="667"/>
                    </a:cubicBezTo>
                    <a:cubicBezTo>
                      <a:pt x="0" y="1036"/>
                      <a:pt x="298" y="1334"/>
                      <a:pt x="667" y="1334"/>
                    </a:cubicBezTo>
                    <a:cubicBezTo>
                      <a:pt x="1036" y="1334"/>
                      <a:pt x="1334" y="1036"/>
                      <a:pt x="1334" y="667"/>
                    </a:cubicBezTo>
                    <a:cubicBezTo>
                      <a:pt x="1334" y="298"/>
                      <a:pt x="1036" y="0"/>
                      <a:pt x="6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37"/>
              <p:cNvSpPr/>
              <p:nvPr/>
            </p:nvSpPr>
            <p:spPr>
              <a:xfrm>
                <a:off x="664650" y="2858525"/>
                <a:ext cx="309600" cy="264625"/>
              </a:xfrm>
              <a:custGeom>
                <a:avLst/>
                <a:gdLst/>
                <a:ahLst/>
                <a:cxnLst/>
                <a:rect l="l" t="t" r="r" b="b"/>
                <a:pathLst>
                  <a:path w="12384" h="10585" extrusionOk="0">
                    <a:moveTo>
                      <a:pt x="10681" y="0"/>
                    </a:moveTo>
                    <a:lnTo>
                      <a:pt x="10681" y="10240"/>
                    </a:lnTo>
                    <a:lnTo>
                      <a:pt x="1" y="10240"/>
                    </a:lnTo>
                    <a:lnTo>
                      <a:pt x="1" y="10585"/>
                    </a:lnTo>
                    <a:lnTo>
                      <a:pt x="12383" y="10585"/>
                    </a:lnTo>
                    <a:lnTo>
                      <a:pt x="12383" y="10251"/>
                    </a:lnTo>
                    <a:lnTo>
                      <a:pt x="11014" y="10251"/>
                    </a:lnTo>
                    <a:lnTo>
                      <a:pt x="11014" y="143"/>
                    </a:lnTo>
                    <a:cubicBezTo>
                      <a:pt x="10907" y="95"/>
                      <a:pt x="10788" y="48"/>
                      <a:pt x="106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37"/>
              <p:cNvSpPr/>
              <p:nvPr/>
            </p:nvSpPr>
            <p:spPr>
              <a:xfrm>
                <a:off x="947725" y="2893050"/>
                <a:ext cx="12225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89" extrusionOk="0">
                    <a:moveTo>
                      <a:pt x="239" y="0"/>
                    </a:moveTo>
                    <a:cubicBezTo>
                      <a:pt x="108" y="0"/>
                      <a:pt x="1" y="107"/>
                      <a:pt x="1" y="238"/>
                    </a:cubicBezTo>
                    <a:cubicBezTo>
                      <a:pt x="1" y="381"/>
                      <a:pt x="108" y="488"/>
                      <a:pt x="239" y="488"/>
                    </a:cubicBezTo>
                    <a:cubicBezTo>
                      <a:pt x="370" y="488"/>
                      <a:pt x="489" y="381"/>
                      <a:pt x="489" y="238"/>
                    </a:cubicBezTo>
                    <a:cubicBezTo>
                      <a:pt x="489" y="107"/>
                      <a:pt x="370" y="0"/>
                      <a:pt x="2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37"/>
              <p:cNvSpPr/>
              <p:nvPr/>
            </p:nvSpPr>
            <p:spPr>
              <a:xfrm>
                <a:off x="947725" y="2932050"/>
                <a:ext cx="12225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89" extrusionOk="0">
                    <a:moveTo>
                      <a:pt x="239" y="0"/>
                    </a:moveTo>
                    <a:cubicBezTo>
                      <a:pt x="108" y="0"/>
                      <a:pt x="1" y="107"/>
                      <a:pt x="1" y="250"/>
                    </a:cubicBezTo>
                    <a:cubicBezTo>
                      <a:pt x="1" y="381"/>
                      <a:pt x="108" y="488"/>
                      <a:pt x="239" y="488"/>
                    </a:cubicBezTo>
                    <a:cubicBezTo>
                      <a:pt x="370" y="488"/>
                      <a:pt x="489" y="381"/>
                      <a:pt x="489" y="250"/>
                    </a:cubicBezTo>
                    <a:cubicBezTo>
                      <a:pt x="489" y="107"/>
                      <a:pt x="370" y="0"/>
                      <a:pt x="2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37"/>
              <p:cNvSpPr/>
              <p:nvPr/>
            </p:nvSpPr>
            <p:spPr>
              <a:xfrm>
                <a:off x="947725" y="2971025"/>
                <a:ext cx="12225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89" extrusionOk="0">
                    <a:moveTo>
                      <a:pt x="239" y="1"/>
                    </a:moveTo>
                    <a:cubicBezTo>
                      <a:pt x="108" y="1"/>
                      <a:pt x="1" y="108"/>
                      <a:pt x="1" y="251"/>
                    </a:cubicBezTo>
                    <a:cubicBezTo>
                      <a:pt x="1" y="382"/>
                      <a:pt x="108" y="489"/>
                      <a:pt x="239" y="489"/>
                    </a:cubicBezTo>
                    <a:cubicBezTo>
                      <a:pt x="370" y="489"/>
                      <a:pt x="489" y="382"/>
                      <a:pt x="489" y="251"/>
                    </a:cubicBezTo>
                    <a:cubicBezTo>
                      <a:pt x="489" y="108"/>
                      <a:pt x="370" y="1"/>
                      <a:pt x="2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37"/>
              <p:cNvSpPr/>
              <p:nvPr/>
            </p:nvSpPr>
            <p:spPr>
              <a:xfrm>
                <a:off x="947725" y="3010300"/>
                <a:ext cx="12225" cy="12250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90" extrusionOk="0">
                    <a:moveTo>
                      <a:pt x="257" y="1"/>
                    </a:moveTo>
                    <a:cubicBezTo>
                      <a:pt x="251" y="1"/>
                      <a:pt x="245" y="1"/>
                      <a:pt x="239" y="1"/>
                    </a:cubicBezTo>
                    <a:cubicBezTo>
                      <a:pt x="108" y="1"/>
                      <a:pt x="1" y="109"/>
                      <a:pt x="1" y="239"/>
                    </a:cubicBezTo>
                    <a:cubicBezTo>
                      <a:pt x="1" y="370"/>
                      <a:pt x="108" y="490"/>
                      <a:pt x="239" y="490"/>
                    </a:cubicBezTo>
                    <a:cubicBezTo>
                      <a:pt x="370" y="490"/>
                      <a:pt x="489" y="370"/>
                      <a:pt x="489" y="239"/>
                    </a:cubicBezTo>
                    <a:cubicBezTo>
                      <a:pt x="489" y="115"/>
                      <a:pt x="380" y="1"/>
                      <a:pt x="25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37"/>
              <p:cNvSpPr/>
              <p:nvPr/>
            </p:nvSpPr>
            <p:spPr>
              <a:xfrm>
                <a:off x="947725" y="3049325"/>
                <a:ext cx="12225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89" extrusionOk="0">
                    <a:moveTo>
                      <a:pt x="239" y="0"/>
                    </a:moveTo>
                    <a:cubicBezTo>
                      <a:pt x="108" y="0"/>
                      <a:pt x="1" y="107"/>
                      <a:pt x="1" y="238"/>
                    </a:cubicBezTo>
                    <a:cubicBezTo>
                      <a:pt x="1" y="369"/>
                      <a:pt x="108" y="488"/>
                      <a:pt x="239" y="488"/>
                    </a:cubicBezTo>
                    <a:cubicBezTo>
                      <a:pt x="370" y="488"/>
                      <a:pt x="489" y="381"/>
                      <a:pt x="489" y="238"/>
                    </a:cubicBezTo>
                    <a:cubicBezTo>
                      <a:pt x="489" y="107"/>
                      <a:pt x="370" y="0"/>
                      <a:pt x="2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37"/>
              <p:cNvSpPr/>
              <p:nvPr/>
            </p:nvSpPr>
            <p:spPr>
              <a:xfrm>
                <a:off x="947725" y="3088300"/>
                <a:ext cx="12225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89" extrusionOk="0">
                    <a:moveTo>
                      <a:pt x="239" y="1"/>
                    </a:moveTo>
                    <a:cubicBezTo>
                      <a:pt x="108" y="1"/>
                      <a:pt x="1" y="108"/>
                      <a:pt x="1" y="239"/>
                    </a:cubicBezTo>
                    <a:cubicBezTo>
                      <a:pt x="1" y="382"/>
                      <a:pt x="108" y="489"/>
                      <a:pt x="239" y="489"/>
                    </a:cubicBezTo>
                    <a:cubicBezTo>
                      <a:pt x="370" y="489"/>
                      <a:pt x="489" y="382"/>
                      <a:pt x="489" y="239"/>
                    </a:cubicBezTo>
                    <a:cubicBezTo>
                      <a:pt x="489" y="108"/>
                      <a:pt x="370" y="1"/>
                      <a:pt x="2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37"/>
              <p:cNvSpPr/>
              <p:nvPr/>
            </p:nvSpPr>
            <p:spPr>
              <a:xfrm>
                <a:off x="746500" y="3140100"/>
                <a:ext cx="2057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822" extrusionOk="0">
                    <a:moveTo>
                      <a:pt x="1" y="0"/>
                    </a:moveTo>
                    <a:lnTo>
                      <a:pt x="1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37"/>
              <p:cNvSpPr/>
              <p:nvPr/>
            </p:nvSpPr>
            <p:spPr>
              <a:xfrm>
                <a:off x="777775" y="314010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37"/>
              <p:cNvSpPr/>
              <p:nvPr/>
            </p:nvSpPr>
            <p:spPr>
              <a:xfrm>
                <a:off x="809325" y="314010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37"/>
              <p:cNvSpPr/>
              <p:nvPr/>
            </p:nvSpPr>
            <p:spPr>
              <a:xfrm>
                <a:off x="840575" y="314010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37"/>
              <p:cNvSpPr/>
              <p:nvPr/>
            </p:nvSpPr>
            <p:spPr>
              <a:xfrm>
                <a:off x="871825" y="314010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37"/>
              <p:cNvSpPr/>
              <p:nvPr/>
            </p:nvSpPr>
            <p:spPr>
              <a:xfrm>
                <a:off x="746500" y="3173150"/>
                <a:ext cx="2057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822" extrusionOk="0">
                    <a:moveTo>
                      <a:pt x="1" y="0"/>
                    </a:moveTo>
                    <a:lnTo>
                      <a:pt x="1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37"/>
              <p:cNvSpPr/>
              <p:nvPr/>
            </p:nvSpPr>
            <p:spPr>
              <a:xfrm>
                <a:off x="777775" y="317315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37"/>
              <p:cNvSpPr/>
              <p:nvPr/>
            </p:nvSpPr>
            <p:spPr>
              <a:xfrm>
                <a:off x="809325" y="317315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37"/>
              <p:cNvSpPr/>
              <p:nvPr/>
            </p:nvSpPr>
            <p:spPr>
              <a:xfrm>
                <a:off x="840575" y="317315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37"/>
              <p:cNvSpPr/>
              <p:nvPr/>
            </p:nvSpPr>
            <p:spPr>
              <a:xfrm>
                <a:off x="871825" y="317315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37"/>
              <p:cNvSpPr/>
              <p:nvPr/>
            </p:nvSpPr>
            <p:spPr>
              <a:xfrm>
                <a:off x="746500" y="3206175"/>
                <a:ext cx="20575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823" h="823" extrusionOk="0">
                    <a:moveTo>
                      <a:pt x="1" y="1"/>
                    </a:moveTo>
                    <a:lnTo>
                      <a:pt x="1" y="822"/>
                    </a:lnTo>
                    <a:lnTo>
                      <a:pt x="822" y="822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37"/>
              <p:cNvSpPr/>
              <p:nvPr/>
            </p:nvSpPr>
            <p:spPr>
              <a:xfrm>
                <a:off x="777775" y="3206175"/>
                <a:ext cx="20550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3" extrusionOk="0">
                    <a:moveTo>
                      <a:pt x="0" y="1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37"/>
              <p:cNvSpPr/>
              <p:nvPr/>
            </p:nvSpPr>
            <p:spPr>
              <a:xfrm>
                <a:off x="809325" y="3206175"/>
                <a:ext cx="20550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3" extrusionOk="0">
                    <a:moveTo>
                      <a:pt x="0" y="1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37"/>
              <p:cNvSpPr/>
              <p:nvPr/>
            </p:nvSpPr>
            <p:spPr>
              <a:xfrm>
                <a:off x="840575" y="3206175"/>
                <a:ext cx="20550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3" extrusionOk="0">
                    <a:moveTo>
                      <a:pt x="0" y="1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37"/>
              <p:cNvSpPr/>
              <p:nvPr/>
            </p:nvSpPr>
            <p:spPr>
              <a:xfrm>
                <a:off x="871825" y="3206175"/>
                <a:ext cx="20550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3" extrusionOk="0">
                    <a:moveTo>
                      <a:pt x="0" y="1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37"/>
              <p:cNvSpPr/>
              <p:nvPr/>
            </p:nvSpPr>
            <p:spPr>
              <a:xfrm>
                <a:off x="746500" y="3239225"/>
                <a:ext cx="2057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822" extrusionOk="0">
                    <a:moveTo>
                      <a:pt x="1" y="0"/>
                    </a:moveTo>
                    <a:lnTo>
                      <a:pt x="1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37"/>
              <p:cNvSpPr/>
              <p:nvPr/>
            </p:nvSpPr>
            <p:spPr>
              <a:xfrm>
                <a:off x="777775" y="3239225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37"/>
              <p:cNvSpPr/>
              <p:nvPr/>
            </p:nvSpPr>
            <p:spPr>
              <a:xfrm>
                <a:off x="809325" y="3239225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37"/>
              <p:cNvSpPr/>
              <p:nvPr/>
            </p:nvSpPr>
            <p:spPr>
              <a:xfrm>
                <a:off x="840575" y="3239225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37"/>
              <p:cNvSpPr/>
              <p:nvPr/>
            </p:nvSpPr>
            <p:spPr>
              <a:xfrm>
                <a:off x="871825" y="3239225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86" name="Google Shape;1486;p37"/>
          <p:cNvGrpSpPr/>
          <p:nvPr/>
        </p:nvGrpSpPr>
        <p:grpSpPr>
          <a:xfrm rot="-1214228">
            <a:off x="6802556" y="3497715"/>
            <a:ext cx="1142081" cy="979326"/>
            <a:chOff x="4041575" y="1574875"/>
            <a:chExt cx="296475" cy="254225"/>
          </a:xfrm>
        </p:grpSpPr>
        <p:sp>
          <p:nvSpPr>
            <p:cNvPr id="1487" name="Google Shape;1487;p37"/>
            <p:cNvSpPr/>
            <p:nvPr/>
          </p:nvSpPr>
          <p:spPr>
            <a:xfrm>
              <a:off x="4041575" y="1574875"/>
              <a:ext cx="296475" cy="254225"/>
            </a:xfrm>
            <a:custGeom>
              <a:avLst/>
              <a:gdLst/>
              <a:ahLst/>
              <a:cxnLst/>
              <a:rect l="l" t="t" r="r" b="b"/>
              <a:pathLst>
                <a:path w="11859" h="10169" extrusionOk="0">
                  <a:moveTo>
                    <a:pt x="655" y="0"/>
                  </a:moveTo>
                  <a:cubicBezTo>
                    <a:pt x="286" y="0"/>
                    <a:pt x="0" y="298"/>
                    <a:pt x="0" y="655"/>
                  </a:cubicBezTo>
                  <a:cubicBezTo>
                    <a:pt x="0" y="941"/>
                    <a:pt x="179" y="1179"/>
                    <a:pt x="429" y="1274"/>
                  </a:cubicBezTo>
                  <a:lnTo>
                    <a:pt x="429" y="4561"/>
                  </a:lnTo>
                  <a:cubicBezTo>
                    <a:pt x="238" y="4739"/>
                    <a:pt x="119" y="5001"/>
                    <a:pt x="119" y="5275"/>
                  </a:cubicBezTo>
                  <a:cubicBezTo>
                    <a:pt x="119" y="5811"/>
                    <a:pt x="548" y="6251"/>
                    <a:pt x="1084" y="6251"/>
                  </a:cubicBezTo>
                  <a:cubicBezTo>
                    <a:pt x="1095" y="6251"/>
                    <a:pt x="1119" y="6239"/>
                    <a:pt x="1131" y="6239"/>
                  </a:cubicBezTo>
                  <a:cubicBezTo>
                    <a:pt x="1584" y="8478"/>
                    <a:pt x="3560" y="10168"/>
                    <a:pt x="5929" y="10168"/>
                  </a:cubicBezTo>
                  <a:cubicBezTo>
                    <a:pt x="8299" y="10168"/>
                    <a:pt x="10275" y="8478"/>
                    <a:pt x="10716" y="6239"/>
                  </a:cubicBezTo>
                  <a:cubicBezTo>
                    <a:pt x="10728" y="6239"/>
                    <a:pt x="10751" y="6251"/>
                    <a:pt x="10763" y="6251"/>
                  </a:cubicBezTo>
                  <a:cubicBezTo>
                    <a:pt x="11299" y="6251"/>
                    <a:pt x="11728" y="5811"/>
                    <a:pt x="11728" y="5275"/>
                  </a:cubicBezTo>
                  <a:cubicBezTo>
                    <a:pt x="11728" y="5001"/>
                    <a:pt x="11609" y="4739"/>
                    <a:pt x="11418" y="4561"/>
                  </a:cubicBezTo>
                  <a:lnTo>
                    <a:pt x="11418" y="1274"/>
                  </a:lnTo>
                  <a:cubicBezTo>
                    <a:pt x="11668" y="1179"/>
                    <a:pt x="11859" y="941"/>
                    <a:pt x="11859" y="655"/>
                  </a:cubicBezTo>
                  <a:cubicBezTo>
                    <a:pt x="11859" y="298"/>
                    <a:pt x="11561" y="0"/>
                    <a:pt x="11192" y="0"/>
                  </a:cubicBezTo>
                  <a:cubicBezTo>
                    <a:pt x="10835" y="0"/>
                    <a:pt x="10537" y="298"/>
                    <a:pt x="10537" y="655"/>
                  </a:cubicBezTo>
                  <a:cubicBezTo>
                    <a:pt x="10537" y="941"/>
                    <a:pt x="10728" y="1179"/>
                    <a:pt x="10978" y="1274"/>
                  </a:cubicBezTo>
                  <a:lnTo>
                    <a:pt x="10978" y="4334"/>
                  </a:lnTo>
                  <a:cubicBezTo>
                    <a:pt x="10906" y="4311"/>
                    <a:pt x="10835" y="4311"/>
                    <a:pt x="10763" y="4311"/>
                  </a:cubicBezTo>
                  <a:lnTo>
                    <a:pt x="10716" y="4311"/>
                  </a:lnTo>
                  <a:cubicBezTo>
                    <a:pt x="10275" y="2072"/>
                    <a:pt x="8299" y="381"/>
                    <a:pt x="5929" y="381"/>
                  </a:cubicBezTo>
                  <a:cubicBezTo>
                    <a:pt x="3560" y="381"/>
                    <a:pt x="1584" y="2072"/>
                    <a:pt x="1131" y="4311"/>
                  </a:cubicBezTo>
                  <a:lnTo>
                    <a:pt x="1084" y="4311"/>
                  </a:lnTo>
                  <a:cubicBezTo>
                    <a:pt x="1012" y="4311"/>
                    <a:pt x="941" y="4311"/>
                    <a:pt x="881" y="4334"/>
                  </a:cubicBezTo>
                  <a:lnTo>
                    <a:pt x="881" y="1274"/>
                  </a:lnTo>
                  <a:cubicBezTo>
                    <a:pt x="1131" y="1179"/>
                    <a:pt x="1310" y="941"/>
                    <a:pt x="1310" y="655"/>
                  </a:cubicBezTo>
                  <a:cubicBezTo>
                    <a:pt x="1310" y="298"/>
                    <a:pt x="1012" y="0"/>
                    <a:pt x="655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88" name="Google Shape;1488;p37"/>
            <p:cNvGrpSpPr/>
            <p:nvPr/>
          </p:nvGrpSpPr>
          <p:grpSpPr>
            <a:xfrm>
              <a:off x="4041575" y="1575025"/>
              <a:ext cx="296475" cy="253925"/>
              <a:chOff x="4041575" y="-114775"/>
              <a:chExt cx="296475" cy="253925"/>
            </a:xfrm>
          </p:grpSpPr>
          <p:sp>
            <p:nvSpPr>
              <p:cNvPr id="1489" name="Google Shape;1489;p37"/>
              <p:cNvSpPr/>
              <p:nvPr/>
            </p:nvSpPr>
            <p:spPr>
              <a:xfrm>
                <a:off x="4052275" y="-104050"/>
                <a:ext cx="11050" cy="12592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037" extrusionOk="0">
                    <a:moveTo>
                      <a:pt x="227" y="1"/>
                    </a:moveTo>
                    <a:cubicBezTo>
                      <a:pt x="96" y="1"/>
                      <a:pt x="1" y="96"/>
                      <a:pt x="1" y="227"/>
                    </a:cubicBezTo>
                    <a:lnTo>
                      <a:pt x="1" y="4823"/>
                    </a:lnTo>
                    <a:cubicBezTo>
                      <a:pt x="1" y="4942"/>
                      <a:pt x="96" y="5037"/>
                      <a:pt x="227" y="5037"/>
                    </a:cubicBezTo>
                    <a:cubicBezTo>
                      <a:pt x="346" y="5037"/>
                      <a:pt x="441" y="4942"/>
                      <a:pt x="441" y="4823"/>
                    </a:cubicBezTo>
                    <a:lnTo>
                      <a:pt x="441" y="227"/>
                    </a:lnTo>
                    <a:cubicBezTo>
                      <a:pt x="441" y="96"/>
                      <a:pt x="346" y="1"/>
                      <a:pt x="2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7"/>
              <p:cNvSpPr/>
              <p:nvPr/>
            </p:nvSpPr>
            <p:spPr>
              <a:xfrm>
                <a:off x="4041575" y="-114775"/>
                <a:ext cx="32750" cy="32775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311" extrusionOk="0">
                    <a:moveTo>
                      <a:pt x="655" y="1"/>
                    </a:moveTo>
                    <a:cubicBezTo>
                      <a:pt x="286" y="1"/>
                      <a:pt x="0" y="287"/>
                      <a:pt x="0" y="656"/>
                    </a:cubicBezTo>
                    <a:cubicBezTo>
                      <a:pt x="0" y="1013"/>
                      <a:pt x="286" y="1311"/>
                      <a:pt x="655" y="1311"/>
                    </a:cubicBezTo>
                    <a:cubicBezTo>
                      <a:pt x="1012" y="1311"/>
                      <a:pt x="1310" y="1013"/>
                      <a:pt x="1310" y="656"/>
                    </a:cubicBezTo>
                    <a:cubicBezTo>
                      <a:pt x="1310" y="287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7"/>
              <p:cNvSpPr/>
              <p:nvPr/>
            </p:nvSpPr>
            <p:spPr>
              <a:xfrm>
                <a:off x="4316000" y="-104050"/>
                <a:ext cx="11050" cy="12592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037" extrusionOk="0">
                    <a:moveTo>
                      <a:pt x="215" y="1"/>
                    </a:moveTo>
                    <a:cubicBezTo>
                      <a:pt x="96" y="1"/>
                      <a:pt x="1" y="96"/>
                      <a:pt x="1" y="227"/>
                    </a:cubicBezTo>
                    <a:lnTo>
                      <a:pt x="1" y="4823"/>
                    </a:lnTo>
                    <a:cubicBezTo>
                      <a:pt x="1" y="4942"/>
                      <a:pt x="96" y="5037"/>
                      <a:pt x="215" y="5037"/>
                    </a:cubicBezTo>
                    <a:cubicBezTo>
                      <a:pt x="346" y="5037"/>
                      <a:pt x="441" y="4942"/>
                      <a:pt x="441" y="4823"/>
                    </a:cubicBezTo>
                    <a:lnTo>
                      <a:pt x="441" y="227"/>
                    </a:lnTo>
                    <a:cubicBezTo>
                      <a:pt x="441" y="96"/>
                      <a:pt x="346" y="1"/>
                      <a:pt x="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37"/>
              <p:cNvSpPr/>
              <p:nvPr/>
            </p:nvSpPr>
            <p:spPr>
              <a:xfrm>
                <a:off x="4305000" y="-114775"/>
                <a:ext cx="33050" cy="32775"/>
              </a:xfrm>
              <a:custGeom>
                <a:avLst/>
                <a:gdLst/>
                <a:ahLst/>
                <a:cxnLst/>
                <a:rect l="l" t="t" r="r" b="b"/>
                <a:pathLst>
                  <a:path w="1322" h="1311" extrusionOk="0">
                    <a:moveTo>
                      <a:pt x="655" y="1"/>
                    </a:moveTo>
                    <a:cubicBezTo>
                      <a:pt x="298" y="1"/>
                      <a:pt x="0" y="287"/>
                      <a:pt x="0" y="656"/>
                    </a:cubicBezTo>
                    <a:cubicBezTo>
                      <a:pt x="0" y="1013"/>
                      <a:pt x="298" y="1311"/>
                      <a:pt x="655" y="1311"/>
                    </a:cubicBezTo>
                    <a:cubicBezTo>
                      <a:pt x="1024" y="1311"/>
                      <a:pt x="1322" y="1013"/>
                      <a:pt x="1322" y="656"/>
                    </a:cubicBezTo>
                    <a:cubicBezTo>
                      <a:pt x="1322" y="287"/>
                      <a:pt x="1024" y="1"/>
                      <a:pt x="65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7"/>
              <p:cNvSpPr/>
              <p:nvPr/>
            </p:nvSpPr>
            <p:spPr>
              <a:xfrm>
                <a:off x="4286525" y="-7300"/>
                <a:ext cx="48250" cy="48525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1941" extrusionOk="0">
                    <a:moveTo>
                      <a:pt x="965" y="0"/>
                    </a:moveTo>
                    <a:cubicBezTo>
                      <a:pt x="430" y="0"/>
                      <a:pt x="1" y="441"/>
                      <a:pt x="1" y="976"/>
                    </a:cubicBezTo>
                    <a:cubicBezTo>
                      <a:pt x="1" y="1512"/>
                      <a:pt x="430" y="1941"/>
                      <a:pt x="965" y="1941"/>
                    </a:cubicBezTo>
                    <a:cubicBezTo>
                      <a:pt x="1501" y="1941"/>
                      <a:pt x="1930" y="1512"/>
                      <a:pt x="1930" y="976"/>
                    </a:cubicBezTo>
                    <a:cubicBezTo>
                      <a:pt x="1930" y="441"/>
                      <a:pt x="1501" y="0"/>
                      <a:pt x="9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7"/>
              <p:cNvSpPr/>
              <p:nvPr/>
            </p:nvSpPr>
            <p:spPr>
              <a:xfrm>
                <a:off x="4044550" y="-7300"/>
                <a:ext cx="48525" cy="48525"/>
              </a:xfrm>
              <a:custGeom>
                <a:avLst/>
                <a:gdLst/>
                <a:ahLst/>
                <a:cxnLst/>
                <a:rect l="l" t="t" r="r" b="b"/>
                <a:pathLst>
                  <a:path w="1941" h="1941" extrusionOk="0">
                    <a:moveTo>
                      <a:pt x="965" y="0"/>
                    </a:moveTo>
                    <a:cubicBezTo>
                      <a:pt x="429" y="0"/>
                      <a:pt x="0" y="441"/>
                      <a:pt x="0" y="976"/>
                    </a:cubicBezTo>
                    <a:cubicBezTo>
                      <a:pt x="0" y="1512"/>
                      <a:pt x="429" y="1941"/>
                      <a:pt x="965" y="1941"/>
                    </a:cubicBezTo>
                    <a:cubicBezTo>
                      <a:pt x="1500" y="1941"/>
                      <a:pt x="1941" y="1512"/>
                      <a:pt x="1941" y="976"/>
                    </a:cubicBezTo>
                    <a:cubicBezTo>
                      <a:pt x="1941" y="441"/>
                      <a:pt x="1500" y="0"/>
                      <a:pt x="9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7"/>
              <p:cNvSpPr/>
              <p:nvPr/>
            </p:nvSpPr>
            <p:spPr>
              <a:xfrm>
                <a:off x="4067450" y="-105250"/>
                <a:ext cx="244400" cy="244400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9776" extrusionOk="0">
                    <a:moveTo>
                      <a:pt x="4894" y="1"/>
                    </a:moveTo>
                    <a:cubicBezTo>
                      <a:pt x="2192" y="1"/>
                      <a:pt x="1" y="2192"/>
                      <a:pt x="1" y="4894"/>
                    </a:cubicBezTo>
                    <a:cubicBezTo>
                      <a:pt x="1" y="7597"/>
                      <a:pt x="2192" y="9776"/>
                      <a:pt x="4894" y="9776"/>
                    </a:cubicBezTo>
                    <a:cubicBezTo>
                      <a:pt x="7585" y="9776"/>
                      <a:pt x="9776" y="7597"/>
                      <a:pt x="9776" y="4894"/>
                    </a:cubicBezTo>
                    <a:cubicBezTo>
                      <a:pt x="9776" y="2192"/>
                      <a:pt x="7585" y="1"/>
                      <a:pt x="48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37"/>
              <p:cNvSpPr/>
              <p:nvPr/>
            </p:nvSpPr>
            <p:spPr>
              <a:xfrm>
                <a:off x="4090375" y="-18625"/>
                <a:ext cx="198575" cy="69975"/>
              </a:xfrm>
              <a:custGeom>
                <a:avLst/>
                <a:gdLst/>
                <a:ahLst/>
                <a:cxnLst/>
                <a:rect l="l" t="t" r="r" b="b"/>
                <a:pathLst>
                  <a:path w="7943" h="2799" extrusionOk="0">
                    <a:moveTo>
                      <a:pt x="679" y="1"/>
                    </a:moveTo>
                    <a:cubicBezTo>
                      <a:pt x="298" y="1"/>
                      <a:pt x="1" y="310"/>
                      <a:pt x="1" y="679"/>
                    </a:cubicBezTo>
                    <a:lnTo>
                      <a:pt x="1" y="2120"/>
                    </a:lnTo>
                    <a:cubicBezTo>
                      <a:pt x="1" y="2501"/>
                      <a:pt x="298" y="2799"/>
                      <a:pt x="679" y="2799"/>
                    </a:cubicBezTo>
                    <a:lnTo>
                      <a:pt x="7275" y="2799"/>
                    </a:lnTo>
                    <a:cubicBezTo>
                      <a:pt x="7645" y="2799"/>
                      <a:pt x="7942" y="2501"/>
                      <a:pt x="7942" y="2120"/>
                    </a:cubicBezTo>
                    <a:lnTo>
                      <a:pt x="7942" y="679"/>
                    </a:lnTo>
                    <a:cubicBezTo>
                      <a:pt x="7942" y="310"/>
                      <a:pt x="7645" y="1"/>
                      <a:pt x="72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37"/>
              <p:cNvSpPr/>
              <p:nvPr/>
            </p:nvSpPr>
            <p:spPr>
              <a:xfrm>
                <a:off x="4119550" y="4600"/>
                <a:ext cx="247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989" h="989" extrusionOk="0">
                    <a:moveTo>
                      <a:pt x="489" y="0"/>
                    </a:moveTo>
                    <a:cubicBezTo>
                      <a:pt x="215" y="0"/>
                      <a:pt x="1" y="227"/>
                      <a:pt x="1" y="500"/>
                    </a:cubicBezTo>
                    <a:cubicBezTo>
                      <a:pt x="1" y="774"/>
                      <a:pt x="215" y="989"/>
                      <a:pt x="489" y="989"/>
                    </a:cubicBezTo>
                    <a:cubicBezTo>
                      <a:pt x="763" y="989"/>
                      <a:pt x="989" y="774"/>
                      <a:pt x="989" y="500"/>
                    </a:cubicBezTo>
                    <a:cubicBezTo>
                      <a:pt x="989" y="227"/>
                      <a:pt x="763" y="0"/>
                      <a:pt x="4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7"/>
              <p:cNvSpPr/>
              <p:nvPr/>
            </p:nvSpPr>
            <p:spPr>
              <a:xfrm>
                <a:off x="4235050" y="4600"/>
                <a:ext cx="250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989" extrusionOk="0">
                    <a:moveTo>
                      <a:pt x="500" y="0"/>
                    </a:moveTo>
                    <a:cubicBezTo>
                      <a:pt x="226" y="0"/>
                      <a:pt x="0" y="227"/>
                      <a:pt x="0" y="500"/>
                    </a:cubicBezTo>
                    <a:cubicBezTo>
                      <a:pt x="0" y="774"/>
                      <a:pt x="226" y="989"/>
                      <a:pt x="500" y="989"/>
                    </a:cubicBezTo>
                    <a:cubicBezTo>
                      <a:pt x="774" y="989"/>
                      <a:pt x="1000" y="774"/>
                      <a:pt x="1000" y="500"/>
                    </a:cubicBezTo>
                    <a:cubicBezTo>
                      <a:pt x="1000" y="227"/>
                      <a:pt x="774" y="0"/>
                      <a:pt x="5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99" name="Google Shape;1499;p37"/>
          <p:cNvGrpSpPr/>
          <p:nvPr/>
        </p:nvGrpSpPr>
        <p:grpSpPr>
          <a:xfrm rot="-603175">
            <a:off x="737506" y="715848"/>
            <a:ext cx="812360" cy="950133"/>
            <a:chOff x="1550475" y="1522188"/>
            <a:chExt cx="307200" cy="359300"/>
          </a:xfrm>
        </p:grpSpPr>
        <p:sp>
          <p:nvSpPr>
            <p:cNvPr id="1500" name="Google Shape;1500;p37"/>
            <p:cNvSpPr/>
            <p:nvPr/>
          </p:nvSpPr>
          <p:spPr>
            <a:xfrm>
              <a:off x="1550475" y="1522350"/>
              <a:ext cx="307200" cy="358975"/>
            </a:xfrm>
            <a:custGeom>
              <a:avLst/>
              <a:gdLst/>
              <a:ahLst/>
              <a:cxnLst/>
              <a:rect l="l" t="t" r="r" b="b"/>
              <a:pathLst>
                <a:path w="12288" h="14359" extrusionOk="0">
                  <a:moveTo>
                    <a:pt x="5561" y="0"/>
                  </a:moveTo>
                  <a:cubicBezTo>
                    <a:pt x="4775" y="0"/>
                    <a:pt x="4144" y="631"/>
                    <a:pt x="4144" y="1405"/>
                  </a:cubicBezTo>
                  <a:lnTo>
                    <a:pt x="4144" y="1417"/>
                  </a:lnTo>
                  <a:cubicBezTo>
                    <a:pt x="2108" y="2215"/>
                    <a:pt x="667" y="4191"/>
                    <a:pt x="667" y="6501"/>
                  </a:cubicBezTo>
                  <a:lnTo>
                    <a:pt x="667" y="9870"/>
                  </a:lnTo>
                  <a:cubicBezTo>
                    <a:pt x="275" y="10025"/>
                    <a:pt x="1" y="10406"/>
                    <a:pt x="1" y="10847"/>
                  </a:cubicBezTo>
                  <a:lnTo>
                    <a:pt x="1" y="12692"/>
                  </a:lnTo>
                  <a:cubicBezTo>
                    <a:pt x="1" y="12942"/>
                    <a:pt x="84" y="13168"/>
                    <a:pt x="239" y="13359"/>
                  </a:cubicBezTo>
                  <a:lnTo>
                    <a:pt x="239" y="14359"/>
                  </a:lnTo>
                  <a:lnTo>
                    <a:pt x="12109" y="14359"/>
                  </a:lnTo>
                  <a:lnTo>
                    <a:pt x="12109" y="13335"/>
                  </a:lnTo>
                  <a:lnTo>
                    <a:pt x="12062" y="13335"/>
                  </a:lnTo>
                  <a:cubicBezTo>
                    <a:pt x="12205" y="13156"/>
                    <a:pt x="12288" y="12930"/>
                    <a:pt x="12288" y="12692"/>
                  </a:cubicBezTo>
                  <a:lnTo>
                    <a:pt x="12288" y="10847"/>
                  </a:lnTo>
                  <a:cubicBezTo>
                    <a:pt x="12288" y="10394"/>
                    <a:pt x="12014" y="10025"/>
                    <a:pt x="11621" y="9870"/>
                  </a:cubicBezTo>
                  <a:lnTo>
                    <a:pt x="11621" y="6501"/>
                  </a:lnTo>
                  <a:cubicBezTo>
                    <a:pt x="11621" y="4131"/>
                    <a:pt x="10109" y="2119"/>
                    <a:pt x="8002" y="1357"/>
                  </a:cubicBezTo>
                  <a:cubicBezTo>
                    <a:pt x="7966" y="595"/>
                    <a:pt x="7347" y="0"/>
                    <a:pt x="6585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01" name="Google Shape;1501;p37"/>
            <p:cNvGrpSpPr/>
            <p:nvPr/>
          </p:nvGrpSpPr>
          <p:grpSpPr>
            <a:xfrm>
              <a:off x="1550475" y="1522188"/>
              <a:ext cx="307200" cy="359300"/>
              <a:chOff x="1550475" y="-167450"/>
              <a:chExt cx="307200" cy="359300"/>
            </a:xfrm>
          </p:grpSpPr>
          <p:sp>
            <p:nvSpPr>
              <p:cNvPr id="1502" name="Google Shape;1502;p37"/>
              <p:cNvSpPr/>
              <p:nvPr/>
            </p:nvSpPr>
            <p:spPr>
              <a:xfrm>
                <a:off x="1654075" y="-167450"/>
                <a:ext cx="96450" cy="70575"/>
              </a:xfrm>
              <a:custGeom>
                <a:avLst/>
                <a:gdLst/>
                <a:ahLst/>
                <a:cxnLst/>
                <a:rect l="l" t="t" r="r" b="b"/>
                <a:pathLst>
                  <a:path w="3858" h="2823" extrusionOk="0">
                    <a:moveTo>
                      <a:pt x="1417" y="0"/>
                    </a:moveTo>
                    <a:cubicBezTo>
                      <a:pt x="631" y="0"/>
                      <a:pt x="0" y="632"/>
                      <a:pt x="0" y="1417"/>
                    </a:cubicBezTo>
                    <a:cubicBezTo>
                      <a:pt x="0" y="2191"/>
                      <a:pt x="631" y="2822"/>
                      <a:pt x="1417" y="2822"/>
                    </a:cubicBezTo>
                    <a:lnTo>
                      <a:pt x="2441" y="2822"/>
                    </a:lnTo>
                    <a:cubicBezTo>
                      <a:pt x="3227" y="2822"/>
                      <a:pt x="3858" y="2191"/>
                      <a:pt x="3858" y="1417"/>
                    </a:cubicBezTo>
                    <a:cubicBezTo>
                      <a:pt x="3858" y="632"/>
                      <a:pt x="3227" y="0"/>
                      <a:pt x="24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7"/>
              <p:cNvSpPr/>
              <p:nvPr/>
            </p:nvSpPr>
            <p:spPr>
              <a:xfrm>
                <a:off x="1704675" y="67975"/>
                <a:ext cx="152700" cy="64625"/>
              </a:xfrm>
              <a:custGeom>
                <a:avLst/>
                <a:gdLst/>
                <a:ahLst/>
                <a:cxnLst/>
                <a:rect l="l" t="t" r="r" b="b"/>
                <a:pathLst>
                  <a:path w="6108" h="2585" extrusionOk="0">
                    <a:moveTo>
                      <a:pt x="201" y="0"/>
                    </a:moveTo>
                    <a:cubicBezTo>
                      <a:pt x="134" y="0"/>
                      <a:pt x="67" y="1"/>
                      <a:pt x="0" y="1"/>
                    </a:cubicBezTo>
                    <a:lnTo>
                      <a:pt x="393" y="1"/>
                    </a:lnTo>
                    <a:cubicBezTo>
                      <a:pt x="1048" y="25"/>
                      <a:pt x="1084" y="990"/>
                      <a:pt x="500" y="1073"/>
                    </a:cubicBezTo>
                    <a:cubicBezTo>
                      <a:pt x="2298" y="1097"/>
                      <a:pt x="4096" y="1442"/>
                      <a:pt x="5513" y="2585"/>
                    </a:cubicBezTo>
                    <a:lnTo>
                      <a:pt x="6108" y="1680"/>
                    </a:lnTo>
                    <a:cubicBezTo>
                      <a:pt x="4470" y="365"/>
                      <a:pt x="2274" y="0"/>
                      <a:pt x="201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7"/>
              <p:cNvSpPr/>
              <p:nvPr/>
            </p:nvSpPr>
            <p:spPr>
              <a:xfrm>
                <a:off x="1692175" y="94475"/>
                <a:ext cx="125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3" extrusionOk="0">
                    <a:moveTo>
                      <a:pt x="500" y="1"/>
                    </a:moveTo>
                    <a:cubicBezTo>
                      <a:pt x="333" y="1"/>
                      <a:pt x="167" y="1"/>
                      <a:pt x="0" y="13"/>
                    </a:cubicBezTo>
                    <a:lnTo>
                      <a:pt x="107" y="13"/>
                    </a:lnTo>
                    <a:cubicBezTo>
                      <a:pt x="238" y="13"/>
                      <a:pt x="369" y="13"/>
                      <a:pt x="500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7"/>
              <p:cNvSpPr/>
              <p:nvPr/>
            </p:nvSpPr>
            <p:spPr>
              <a:xfrm>
                <a:off x="1704675" y="94550"/>
                <a:ext cx="12525" cy="25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0" extrusionOk="0">
                    <a:moveTo>
                      <a:pt x="250" y="1"/>
                    </a:moveTo>
                    <a:cubicBezTo>
                      <a:pt x="167" y="1"/>
                      <a:pt x="83" y="4"/>
                      <a:pt x="0" y="10"/>
                    </a:cubicBezTo>
                    <a:lnTo>
                      <a:pt x="500" y="10"/>
                    </a:lnTo>
                    <a:cubicBezTo>
                      <a:pt x="417" y="4"/>
                      <a:pt x="333" y="1"/>
                      <a:pt x="250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7"/>
              <p:cNvSpPr/>
              <p:nvPr/>
            </p:nvSpPr>
            <p:spPr>
              <a:xfrm>
                <a:off x="1552275" y="67975"/>
                <a:ext cx="152425" cy="64350"/>
              </a:xfrm>
              <a:custGeom>
                <a:avLst/>
                <a:gdLst/>
                <a:ahLst/>
                <a:cxnLst/>
                <a:rect l="l" t="t" r="r" b="b"/>
                <a:pathLst>
                  <a:path w="6097" h="2574" extrusionOk="0">
                    <a:moveTo>
                      <a:pt x="5902" y="0"/>
                    </a:moveTo>
                    <a:cubicBezTo>
                      <a:pt x="5839" y="0"/>
                      <a:pt x="5775" y="1"/>
                      <a:pt x="5711" y="1"/>
                    </a:cubicBezTo>
                    <a:lnTo>
                      <a:pt x="6096" y="1"/>
                    </a:lnTo>
                    <a:cubicBezTo>
                      <a:pt x="6031" y="1"/>
                      <a:pt x="5967" y="0"/>
                      <a:pt x="5902" y="0"/>
                    </a:cubicBezTo>
                    <a:close/>
                    <a:moveTo>
                      <a:pt x="5703" y="1"/>
                    </a:moveTo>
                    <a:cubicBezTo>
                      <a:pt x="5702" y="1"/>
                      <a:pt x="5701" y="1"/>
                      <a:pt x="5700" y="1"/>
                    </a:cubicBezTo>
                    <a:lnTo>
                      <a:pt x="5700" y="1"/>
                    </a:lnTo>
                    <a:cubicBezTo>
                      <a:pt x="5704" y="1"/>
                      <a:pt x="5707" y="1"/>
                      <a:pt x="5711" y="1"/>
                    </a:cubicBezTo>
                    <a:close/>
                    <a:moveTo>
                      <a:pt x="5700" y="1"/>
                    </a:moveTo>
                    <a:lnTo>
                      <a:pt x="5700" y="1"/>
                    </a:lnTo>
                    <a:cubicBezTo>
                      <a:pt x="3652" y="26"/>
                      <a:pt x="1611" y="428"/>
                      <a:pt x="0" y="1692"/>
                    </a:cubicBezTo>
                    <a:lnTo>
                      <a:pt x="584" y="2573"/>
                    </a:lnTo>
                    <a:cubicBezTo>
                      <a:pt x="1965" y="1430"/>
                      <a:pt x="3810" y="1097"/>
                      <a:pt x="5596" y="1073"/>
                    </a:cubicBezTo>
                    <a:cubicBezTo>
                      <a:pt x="5014" y="978"/>
                      <a:pt x="5048" y="28"/>
                      <a:pt x="5700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7"/>
              <p:cNvSpPr/>
              <p:nvPr/>
            </p:nvSpPr>
            <p:spPr>
              <a:xfrm>
                <a:off x="1677575" y="68000"/>
                <a:ext cx="54200" cy="26800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1072" extrusionOk="0">
                    <a:moveTo>
                      <a:pt x="691" y="0"/>
                    </a:moveTo>
                    <a:cubicBezTo>
                      <a:pt x="36" y="24"/>
                      <a:pt x="1" y="989"/>
                      <a:pt x="584" y="1072"/>
                    </a:cubicBezTo>
                    <a:cubicBezTo>
                      <a:pt x="667" y="1066"/>
                      <a:pt x="751" y="1063"/>
                      <a:pt x="834" y="1063"/>
                    </a:cubicBezTo>
                    <a:cubicBezTo>
                      <a:pt x="917" y="1063"/>
                      <a:pt x="1001" y="1066"/>
                      <a:pt x="1084" y="1072"/>
                    </a:cubicBezTo>
                    <a:cubicBezTo>
                      <a:pt x="1167" y="1066"/>
                      <a:pt x="1251" y="1063"/>
                      <a:pt x="1334" y="1063"/>
                    </a:cubicBezTo>
                    <a:cubicBezTo>
                      <a:pt x="1417" y="1063"/>
                      <a:pt x="1501" y="1066"/>
                      <a:pt x="1584" y="1072"/>
                    </a:cubicBezTo>
                    <a:cubicBezTo>
                      <a:pt x="2168" y="989"/>
                      <a:pt x="2132" y="24"/>
                      <a:pt x="1477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37"/>
              <p:cNvSpPr/>
              <p:nvPr/>
            </p:nvSpPr>
            <p:spPr>
              <a:xfrm>
                <a:off x="1550475" y="77825"/>
                <a:ext cx="51825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3918" extrusionOk="0">
                    <a:moveTo>
                      <a:pt x="1037" y="0"/>
                    </a:moveTo>
                    <a:cubicBezTo>
                      <a:pt x="465" y="0"/>
                      <a:pt x="1" y="465"/>
                      <a:pt x="1" y="1036"/>
                    </a:cubicBezTo>
                    <a:lnTo>
                      <a:pt x="1" y="2882"/>
                    </a:lnTo>
                    <a:cubicBezTo>
                      <a:pt x="1" y="3453"/>
                      <a:pt x="465" y="3917"/>
                      <a:pt x="1037" y="3917"/>
                    </a:cubicBezTo>
                    <a:cubicBezTo>
                      <a:pt x="1608" y="3917"/>
                      <a:pt x="2072" y="3453"/>
                      <a:pt x="2072" y="2882"/>
                    </a:cubicBezTo>
                    <a:lnTo>
                      <a:pt x="2072" y="1036"/>
                    </a:lnTo>
                    <a:cubicBezTo>
                      <a:pt x="2072" y="465"/>
                      <a:pt x="1608" y="0"/>
                      <a:pt x="10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7"/>
              <p:cNvSpPr/>
              <p:nvPr/>
            </p:nvSpPr>
            <p:spPr>
              <a:xfrm>
                <a:off x="1805875" y="77825"/>
                <a:ext cx="51800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3918" extrusionOk="0">
                    <a:moveTo>
                      <a:pt x="1036" y="0"/>
                    </a:moveTo>
                    <a:cubicBezTo>
                      <a:pt x="465" y="0"/>
                      <a:pt x="0" y="465"/>
                      <a:pt x="0" y="1036"/>
                    </a:cubicBezTo>
                    <a:lnTo>
                      <a:pt x="0" y="2882"/>
                    </a:lnTo>
                    <a:cubicBezTo>
                      <a:pt x="0" y="3453"/>
                      <a:pt x="465" y="3917"/>
                      <a:pt x="1036" y="3917"/>
                    </a:cubicBezTo>
                    <a:cubicBezTo>
                      <a:pt x="1608" y="3917"/>
                      <a:pt x="2072" y="3453"/>
                      <a:pt x="2072" y="2882"/>
                    </a:cubicBezTo>
                    <a:lnTo>
                      <a:pt x="2072" y="1036"/>
                    </a:lnTo>
                    <a:cubicBezTo>
                      <a:pt x="2072" y="465"/>
                      <a:pt x="1608" y="0"/>
                      <a:pt x="10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7"/>
              <p:cNvSpPr/>
              <p:nvPr/>
            </p:nvSpPr>
            <p:spPr>
              <a:xfrm>
                <a:off x="1567450" y="-141550"/>
                <a:ext cx="273575" cy="307800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12312" extrusionOk="0">
                    <a:moveTo>
                      <a:pt x="5465" y="0"/>
                    </a:moveTo>
                    <a:cubicBezTo>
                      <a:pt x="2441" y="0"/>
                      <a:pt x="0" y="2453"/>
                      <a:pt x="0" y="5477"/>
                    </a:cubicBezTo>
                    <a:lnTo>
                      <a:pt x="0" y="12311"/>
                    </a:lnTo>
                    <a:lnTo>
                      <a:pt x="10942" y="12311"/>
                    </a:lnTo>
                    <a:lnTo>
                      <a:pt x="10942" y="5477"/>
                    </a:lnTo>
                    <a:cubicBezTo>
                      <a:pt x="10942" y="2453"/>
                      <a:pt x="8489" y="0"/>
                      <a:pt x="546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7"/>
              <p:cNvSpPr/>
              <p:nvPr/>
            </p:nvSpPr>
            <p:spPr>
              <a:xfrm>
                <a:off x="1556425" y="166225"/>
                <a:ext cx="10750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1025" extrusionOk="0">
                    <a:moveTo>
                      <a:pt x="1" y="0"/>
                    </a:moveTo>
                    <a:lnTo>
                      <a:pt x="1" y="1024"/>
                    </a:lnTo>
                    <a:lnTo>
                      <a:pt x="429" y="1024"/>
                    </a:lnTo>
                    <a:lnTo>
                      <a:pt x="42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7"/>
              <p:cNvSpPr/>
              <p:nvPr/>
            </p:nvSpPr>
            <p:spPr>
              <a:xfrm>
                <a:off x="1841000" y="166225"/>
                <a:ext cx="12225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1025" extrusionOk="0">
                    <a:moveTo>
                      <a:pt x="0" y="0"/>
                    </a:moveTo>
                    <a:lnTo>
                      <a:pt x="0" y="1024"/>
                    </a:lnTo>
                    <a:lnTo>
                      <a:pt x="488" y="1024"/>
                    </a:lnTo>
                    <a:lnTo>
                      <a:pt x="48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7"/>
              <p:cNvSpPr/>
              <p:nvPr/>
            </p:nvSpPr>
            <p:spPr>
              <a:xfrm>
                <a:off x="1567150" y="166225"/>
                <a:ext cx="273875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1025" extrusionOk="0">
                    <a:moveTo>
                      <a:pt x="0" y="0"/>
                    </a:moveTo>
                    <a:lnTo>
                      <a:pt x="0" y="1024"/>
                    </a:lnTo>
                    <a:lnTo>
                      <a:pt x="10954" y="1024"/>
                    </a:lnTo>
                    <a:lnTo>
                      <a:pt x="1095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7"/>
              <p:cNvSpPr/>
              <p:nvPr/>
            </p:nvSpPr>
            <p:spPr>
              <a:xfrm>
                <a:off x="1629950" y="80800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1" y="0"/>
                    </a:moveTo>
                    <a:lnTo>
                      <a:pt x="1001" y="0"/>
                    </a:lnTo>
                    <a:lnTo>
                      <a:pt x="1001" y="1000"/>
                    </a:lnTo>
                    <a:lnTo>
                      <a:pt x="1" y="100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7"/>
              <p:cNvSpPr/>
              <p:nvPr/>
            </p:nvSpPr>
            <p:spPr>
              <a:xfrm>
                <a:off x="1660600" y="80800"/>
                <a:ext cx="253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01" extrusionOk="0">
                    <a:moveTo>
                      <a:pt x="1" y="0"/>
                    </a:moveTo>
                    <a:lnTo>
                      <a:pt x="1" y="1000"/>
                    </a:lnTo>
                    <a:lnTo>
                      <a:pt x="1013" y="1000"/>
                    </a:lnTo>
                    <a:lnTo>
                      <a:pt x="101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37"/>
              <p:cNvSpPr/>
              <p:nvPr/>
            </p:nvSpPr>
            <p:spPr>
              <a:xfrm>
                <a:off x="1691575" y="80800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0"/>
                    </a:moveTo>
                    <a:lnTo>
                      <a:pt x="1000" y="0"/>
                    </a:lnTo>
                    <a:lnTo>
                      <a:pt x="1000" y="1000"/>
                    </a:lnTo>
                    <a:lnTo>
                      <a:pt x="0" y="100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7"/>
              <p:cNvSpPr/>
              <p:nvPr/>
            </p:nvSpPr>
            <p:spPr>
              <a:xfrm>
                <a:off x="1722225" y="80800"/>
                <a:ext cx="253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01" extrusionOk="0">
                    <a:moveTo>
                      <a:pt x="1" y="0"/>
                    </a:moveTo>
                    <a:lnTo>
                      <a:pt x="1" y="1000"/>
                    </a:lnTo>
                    <a:lnTo>
                      <a:pt x="1013" y="1000"/>
                    </a:lnTo>
                    <a:lnTo>
                      <a:pt x="101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7"/>
              <p:cNvSpPr/>
              <p:nvPr/>
            </p:nvSpPr>
            <p:spPr>
              <a:xfrm>
                <a:off x="1753175" y="80800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1" y="0"/>
                    </a:moveTo>
                    <a:lnTo>
                      <a:pt x="1001" y="0"/>
                    </a:lnTo>
                    <a:lnTo>
                      <a:pt x="1001" y="1000"/>
                    </a:lnTo>
                    <a:lnTo>
                      <a:pt x="1" y="100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7"/>
              <p:cNvSpPr/>
              <p:nvPr/>
            </p:nvSpPr>
            <p:spPr>
              <a:xfrm>
                <a:off x="1607025" y="-36475"/>
                <a:ext cx="82175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3287" h="3287" extrusionOk="0">
                    <a:moveTo>
                      <a:pt x="3287" y="1643"/>
                    </a:moveTo>
                    <a:cubicBezTo>
                      <a:pt x="3287" y="2548"/>
                      <a:pt x="2549" y="3286"/>
                      <a:pt x="1644" y="3286"/>
                    </a:cubicBezTo>
                    <a:cubicBezTo>
                      <a:pt x="739" y="3286"/>
                      <a:pt x="1" y="2548"/>
                      <a:pt x="1" y="1643"/>
                    </a:cubicBezTo>
                    <a:cubicBezTo>
                      <a:pt x="1" y="738"/>
                      <a:pt x="739" y="0"/>
                      <a:pt x="1644" y="0"/>
                    </a:cubicBezTo>
                    <a:cubicBezTo>
                      <a:pt x="2549" y="0"/>
                      <a:pt x="3287" y="738"/>
                      <a:pt x="3287" y="164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7"/>
              <p:cNvSpPr/>
              <p:nvPr/>
            </p:nvSpPr>
            <p:spPr>
              <a:xfrm>
                <a:off x="1638575" y="-4925"/>
                <a:ext cx="19075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775" extrusionOk="0">
                    <a:moveTo>
                      <a:pt x="382" y="0"/>
                    </a:moveTo>
                    <a:cubicBezTo>
                      <a:pt x="168" y="0"/>
                      <a:pt x="1" y="179"/>
                      <a:pt x="1" y="381"/>
                    </a:cubicBezTo>
                    <a:cubicBezTo>
                      <a:pt x="1" y="596"/>
                      <a:pt x="168" y="774"/>
                      <a:pt x="382" y="774"/>
                    </a:cubicBezTo>
                    <a:cubicBezTo>
                      <a:pt x="596" y="774"/>
                      <a:pt x="763" y="596"/>
                      <a:pt x="763" y="381"/>
                    </a:cubicBezTo>
                    <a:cubicBezTo>
                      <a:pt x="763" y="179"/>
                      <a:pt x="596" y="0"/>
                      <a:pt x="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7"/>
              <p:cNvSpPr/>
              <p:nvPr/>
            </p:nvSpPr>
            <p:spPr>
              <a:xfrm>
                <a:off x="1718950" y="-36475"/>
                <a:ext cx="82175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3287" h="3287" extrusionOk="0">
                    <a:moveTo>
                      <a:pt x="3287" y="1643"/>
                    </a:moveTo>
                    <a:cubicBezTo>
                      <a:pt x="3287" y="2548"/>
                      <a:pt x="2549" y="3286"/>
                      <a:pt x="1644" y="3286"/>
                    </a:cubicBezTo>
                    <a:cubicBezTo>
                      <a:pt x="739" y="3286"/>
                      <a:pt x="1" y="2548"/>
                      <a:pt x="1" y="1643"/>
                    </a:cubicBezTo>
                    <a:cubicBezTo>
                      <a:pt x="1" y="738"/>
                      <a:pt x="739" y="0"/>
                      <a:pt x="1644" y="0"/>
                    </a:cubicBezTo>
                    <a:cubicBezTo>
                      <a:pt x="2549" y="0"/>
                      <a:pt x="3287" y="738"/>
                      <a:pt x="3287" y="164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37"/>
              <p:cNvSpPr/>
              <p:nvPr/>
            </p:nvSpPr>
            <p:spPr>
              <a:xfrm>
                <a:off x="1750500" y="-4925"/>
                <a:ext cx="19075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775" extrusionOk="0">
                    <a:moveTo>
                      <a:pt x="382" y="0"/>
                    </a:moveTo>
                    <a:cubicBezTo>
                      <a:pt x="167" y="0"/>
                      <a:pt x="1" y="179"/>
                      <a:pt x="1" y="381"/>
                    </a:cubicBezTo>
                    <a:cubicBezTo>
                      <a:pt x="1" y="596"/>
                      <a:pt x="167" y="774"/>
                      <a:pt x="382" y="774"/>
                    </a:cubicBezTo>
                    <a:cubicBezTo>
                      <a:pt x="596" y="774"/>
                      <a:pt x="763" y="596"/>
                      <a:pt x="763" y="381"/>
                    </a:cubicBezTo>
                    <a:cubicBezTo>
                      <a:pt x="763" y="179"/>
                      <a:pt x="596" y="0"/>
                      <a:pt x="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23" name="Google Shape;1523;p37"/>
          <p:cNvGrpSpPr/>
          <p:nvPr/>
        </p:nvGrpSpPr>
        <p:grpSpPr>
          <a:xfrm>
            <a:off x="6845691" y="2335025"/>
            <a:ext cx="234762" cy="218290"/>
            <a:chOff x="8652775" y="883650"/>
            <a:chExt cx="38125" cy="35450"/>
          </a:xfrm>
        </p:grpSpPr>
        <p:sp>
          <p:nvSpPr>
            <p:cNvPr id="1524" name="Google Shape;1524;p37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7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7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7" name="Google Shape;1527;p37"/>
          <p:cNvGrpSpPr/>
          <p:nvPr/>
        </p:nvGrpSpPr>
        <p:grpSpPr>
          <a:xfrm>
            <a:off x="5925668" y="4280769"/>
            <a:ext cx="430885" cy="203666"/>
            <a:chOff x="8703675" y="886625"/>
            <a:chExt cx="69975" cy="33075"/>
          </a:xfrm>
        </p:grpSpPr>
        <p:sp>
          <p:nvSpPr>
            <p:cNvPr id="1528" name="Google Shape;1528;p37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7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0" name="Google Shape;1530;p37"/>
          <p:cNvGrpSpPr/>
          <p:nvPr/>
        </p:nvGrpSpPr>
        <p:grpSpPr>
          <a:xfrm rot="1192132">
            <a:off x="5993344" y="220180"/>
            <a:ext cx="752083" cy="1129251"/>
            <a:chOff x="6630575" y="1482600"/>
            <a:chExt cx="292025" cy="438475"/>
          </a:xfrm>
        </p:grpSpPr>
        <p:sp>
          <p:nvSpPr>
            <p:cNvPr id="1531" name="Google Shape;1531;p37"/>
            <p:cNvSpPr/>
            <p:nvPr/>
          </p:nvSpPr>
          <p:spPr>
            <a:xfrm>
              <a:off x="6630575" y="1482750"/>
              <a:ext cx="292025" cy="438175"/>
            </a:xfrm>
            <a:custGeom>
              <a:avLst/>
              <a:gdLst/>
              <a:ahLst/>
              <a:cxnLst/>
              <a:rect l="l" t="t" r="r" b="b"/>
              <a:pathLst>
                <a:path w="11681" h="17527" extrusionOk="0">
                  <a:moveTo>
                    <a:pt x="5847" y="0"/>
                  </a:moveTo>
                  <a:cubicBezTo>
                    <a:pt x="2620" y="0"/>
                    <a:pt x="1" y="2608"/>
                    <a:pt x="1" y="5835"/>
                  </a:cubicBezTo>
                  <a:lnTo>
                    <a:pt x="1" y="9633"/>
                  </a:lnTo>
                  <a:lnTo>
                    <a:pt x="1" y="14586"/>
                  </a:lnTo>
                  <a:lnTo>
                    <a:pt x="1" y="14990"/>
                  </a:lnTo>
                  <a:lnTo>
                    <a:pt x="1" y="15395"/>
                  </a:lnTo>
                  <a:lnTo>
                    <a:pt x="1" y="16538"/>
                  </a:lnTo>
                  <a:lnTo>
                    <a:pt x="1" y="16788"/>
                  </a:lnTo>
                  <a:cubicBezTo>
                    <a:pt x="1" y="16836"/>
                    <a:pt x="13" y="16872"/>
                    <a:pt x="13" y="16919"/>
                  </a:cubicBezTo>
                  <a:lnTo>
                    <a:pt x="24" y="16955"/>
                  </a:lnTo>
                  <a:cubicBezTo>
                    <a:pt x="36" y="16991"/>
                    <a:pt x="36" y="17026"/>
                    <a:pt x="48" y="17050"/>
                  </a:cubicBezTo>
                  <a:cubicBezTo>
                    <a:pt x="60" y="17062"/>
                    <a:pt x="60" y="17074"/>
                    <a:pt x="72" y="17086"/>
                  </a:cubicBezTo>
                  <a:cubicBezTo>
                    <a:pt x="84" y="17122"/>
                    <a:pt x="96" y="17145"/>
                    <a:pt x="120" y="17181"/>
                  </a:cubicBezTo>
                  <a:cubicBezTo>
                    <a:pt x="120" y="17193"/>
                    <a:pt x="132" y="17193"/>
                    <a:pt x="132" y="17205"/>
                  </a:cubicBezTo>
                  <a:cubicBezTo>
                    <a:pt x="155" y="17241"/>
                    <a:pt x="179" y="17265"/>
                    <a:pt x="215" y="17300"/>
                  </a:cubicBezTo>
                  <a:cubicBezTo>
                    <a:pt x="227" y="17312"/>
                    <a:pt x="239" y="17324"/>
                    <a:pt x="239" y="17324"/>
                  </a:cubicBezTo>
                  <a:cubicBezTo>
                    <a:pt x="263" y="17348"/>
                    <a:pt x="286" y="17372"/>
                    <a:pt x="310" y="17384"/>
                  </a:cubicBezTo>
                  <a:cubicBezTo>
                    <a:pt x="322" y="17395"/>
                    <a:pt x="334" y="17407"/>
                    <a:pt x="346" y="17407"/>
                  </a:cubicBezTo>
                  <a:cubicBezTo>
                    <a:pt x="370" y="17431"/>
                    <a:pt x="394" y="17443"/>
                    <a:pt x="429" y="17455"/>
                  </a:cubicBezTo>
                  <a:cubicBezTo>
                    <a:pt x="441" y="17455"/>
                    <a:pt x="453" y="17467"/>
                    <a:pt x="465" y="17467"/>
                  </a:cubicBezTo>
                  <a:cubicBezTo>
                    <a:pt x="465" y="17479"/>
                    <a:pt x="477" y="17479"/>
                    <a:pt x="477" y="17479"/>
                  </a:cubicBezTo>
                  <a:cubicBezTo>
                    <a:pt x="560" y="17503"/>
                    <a:pt x="655" y="17526"/>
                    <a:pt x="751" y="17526"/>
                  </a:cubicBezTo>
                  <a:lnTo>
                    <a:pt x="10931" y="17526"/>
                  </a:lnTo>
                  <a:cubicBezTo>
                    <a:pt x="11347" y="17526"/>
                    <a:pt x="11681" y="17193"/>
                    <a:pt x="11681" y="16788"/>
                  </a:cubicBezTo>
                  <a:lnTo>
                    <a:pt x="11681" y="16133"/>
                  </a:lnTo>
                  <a:lnTo>
                    <a:pt x="11681" y="15383"/>
                  </a:lnTo>
                  <a:lnTo>
                    <a:pt x="11681" y="14979"/>
                  </a:lnTo>
                  <a:lnTo>
                    <a:pt x="11681" y="14574"/>
                  </a:lnTo>
                  <a:lnTo>
                    <a:pt x="11681" y="9633"/>
                  </a:lnTo>
                  <a:lnTo>
                    <a:pt x="11681" y="5835"/>
                  </a:lnTo>
                  <a:cubicBezTo>
                    <a:pt x="11681" y="2608"/>
                    <a:pt x="9061" y="0"/>
                    <a:pt x="5847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2" name="Google Shape;1532;p37"/>
            <p:cNvGrpSpPr/>
            <p:nvPr/>
          </p:nvGrpSpPr>
          <p:grpSpPr>
            <a:xfrm>
              <a:off x="6630575" y="1482600"/>
              <a:ext cx="292025" cy="438475"/>
              <a:chOff x="6630575" y="-207050"/>
              <a:chExt cx="292025" cy="438475"/>
            </a:xfrm>
          </p:grpSpPr>
          <p:sp>
            <p:nvSpPr>
              <p:cNvPr id="1533" name="Google Shape;1533;p37"/>
              <p:cNvSpPr/>
              <p:nvPr/>
            </p:nvSpPr>
            <p:spPr>
              <a:xfrm>
                <a:off x="6630575" y="-207050"/>
                <a:ext cx="292025" cy="4384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7539" extrusionOk="0">
                    <a:moveTo>
                      <a:pt x="5847" y="1"/>
                    </a:moveTo>
                    <a:cubicBezTo>
                      <a:pt x="2620" y="1"/>
                      <a:pt x="1" y="2620"/>
                      <a:pt x="1" y="5847"/>
                    </a:cubicBezTo>
                    <a:lnTo>
                      <a:pt x="1" y="9645"/>
                    </a:lnTo>
                    <a:lnTo>
                      <a:pt x="1" y="16789"/>
                    </a:lnTo>
                    <a:cubicBezTo>
                      <a:pt x="1" y="17205"/>
                      <a:pt x="334" y="17539"/>
                      <a:pt x="751" y="17539"/>
                    </a:cubicBezTo>
                    <a:lnTo>
                      <a:pt x="10931" y="17539"/>
                    </a:lnTo>
                    <a:cubicBezTo>
                      <a:pt x="11347" y="17539"/>
                      <a:pt x="11681" y="17205"/>
                      <a:pt x="11681" y="16789"/>
                    </a:cubicBezTo>
                    <a:lnTo>
                      <a:pt x="11681" y="9645"/>
                    </a:lnTo>
                    <a:lnTo>
                      <a:pt x="11681" y="5847"/>
                    </a:lnTo>
                    <a:cubicBezTo>
                      <a:pt x="11681" y="2620"/>
                      <a:pt x="9061" y="1"/>
                      <a:pt x="58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37"/>
              <p:cNvSpPr/>
              <p:nvPr/>
            </p:nvSpPr>
            <p:spPr>
              <a:xfrm>
                <a:off x="6630575" y="167700"/>
                <a:ext cx="292025" cy="6372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2549" extrusionOk="0">
                    <a:moveTo>
                      <a:pt x="1" y="1"/>
                    </a:moveTo>
                    <a:lnTo>
                      <a:pt x="1" y="1799"/>
                    </a:lnTo>
                    <a:cubicBezTo>
                      <a:pt x="1" y="2215"/>
                      <a:pt x="334" y="2549"/>
                      <a:pt x="751" y="2549"/>
                    </a:cubicBezTo>
                    <a:lnTo>
                      <a:pt x="10931" y="2549"/>
                    </a:lnTo>
                    <a:cubicBezTo>
                      <a:pt x="11347" y="2549"/>
                      <a:pt x="11681" y="2215"/>
                      <a:pt x="11681" y="1799"/>
                    </a:cubicBezTo>
                    <a:lnTo>
                      <a:pt x="116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37"/>
              <p:cNvSpPr/>
              <p:nvPr/>
            </p:nvSpPr>
            <p:spPr>
              <a:xfrm>
                <a:off x="6669275" y="45675"/>
                <a:ext cx="214325" cy="67300"/>
              </a:xfrm>
              <a:custGeom>
                <a:avLst/>
                <a:gdLst/>
                <a:ahLst/>
                <a:cxnLst/>
                <a:rect l="l" t="t" r="r" b="b"/>
                <a:pathLst>
                  <a:path w="8573" h="2692" extrusionOk="0">
                    <a:moveTo>
                      <a:pt x="1346" y="0"/>
                    </a:moveTo>
                    <a:cubicBezTo>
                      <a:pt x="608" y="0"/>
                      <a:pt x="0" y="608"/>
                      <a:pt x="0" y="1346"/>
                    </a:cubicBezTo>
                    <a:cubicBezTo>
                      <a:pt x="0" y="2084"/>
                      <a:pt x="608" y="2691"/>
                      <a:pt x="1346" y="2691"/>
                    </a:cubicBezTo>
                    <a:lnTo>
                      <a:pt x="7228" y="2691"/>
                    </a:lnTo>
                    <a:cubicBezTo>
                      <a:pt x="7978" y="2691"/>
                      <a:pt x="8573" y="2084"/>
                      <a:pt x="8573" y="1346"/>
                    </a:cubicBezTo>
                    <a:cubicBezTo>
                      <a:pt x="8573" y="608"/>
                      <a:pt x="7978" y="0"/>
                      <a:pt x="722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7"/>
              <p:cNvSpPr/>
              <p:nvPr/>
            </p:nvSpPr>
            <p:spPr>
              <a:xfrm>
                <a:off x="6663025" y="39425"/>
                <a:ext cx="227125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085" h="3192" extrusionOk="0">
                    <a:moveTo>
                      <a:pt x="7489" y="500"/>
                    </a:moveTo>
                    <a:cubicBezTo>
                      <a:pt x="8085" y="500"/>
                      <a:pt x="8573" y="989"/>
                      <a:pt x="8573" y="1596"/>
                    </a:cubicBezTo>
                    <a:cubicBezTo>
                      <a:pt x="8573" y="2203"/>
                      <a:pt x="8085" y="2691"/>
                      <a:pt x="7489" y="2691"/>
                    </a:cubicBezTo>
                    <a:lnTo>
                      <a:pt x="1608" y="2691"/>
                    </a:lnTo>
                    <a:cubicBezTo>
                      <a:pt x="1001" y="2691"/>
                      <a:pt x="512" y="2203"/>
                      <a:pt x="512" y="1596"/>
                    </a:cubicBezTo>
                    <a:cubicBezTo>
                      <a:pt x="512" y="989"/>
                      <a:pt x="1001" y="500"/>
                      <a:pt x="1608" y="500"/>
                    </a:cubicBezTo>
                    <a:close/>
                    <a:moveTo>
                      <a:pt x="1608" y="0"/>
                    </a:moveTo>
                    <a:cubicBezTo>
                      <a:pt x="715" y="0"/>
                      <a:pt x="0" y="715"/>
                      <a:pt x="0" y="1596"/>
                    </a:cubicBezTo>
                    <a:cubicBezTo>
                      <a:pt x="0" y="2477"/>
                      <a:pt x="715" y="3191"/>
                      <a:pt x="1608" y="3191"/>
                    </a:cubicBezTo>
                    <a:lnTo>
                      <a:pt x="7489" y="3191"/>
                    </a:lnTo>
                    <a:cubicBezTo>
                      <a:pt x="8371" y="3191"/>
                      <a:pt x="9085" y="2477"/>
                      <a:pt x="9085" y="1596"/>
                    </a:cubicBezTo>
                    <a:cubicBezTo>
                      <a:pt x="9085" y="715"/>
                      <a:pt x="8371" y="0"/>
                      <a:pt x="74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7"/>
              <p:cNvSpPr/>
              <p:nvPr/>
            </p:nvSpPr>
            <p:spPr>
              <a:xfrm>
                <a:off x="6700225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37"/>
              <p:cNvSpPr/>
              <p:nvPr/>
            </p:nvSpPr>
            <p:spPr>
              <a:xfrm>
                <a:off x="6735350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37"/>
              <p:cNvSpPr/>
              <p:nvPr/>
            </p:nvSpPr>
            <p:spPr>
              <a:xfrm>
                <a:off x="6770175" y="44775"/>
                <a:ext cx="128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13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13" y="2727"/>
                    </a:lnTo>
                    <a:lnTo>
                      <a:pt x="5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7"/>
              <p:cNvSpPr/>
              <p:nvPr/>
            </p:nvSpPr>
            <p:spPr>
              <a:xfrm>
                <a:off x="6805300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7"/>
              <p:cNvSpPr/>
              <p:nvPr/>
            </p:nvSpPr>
            <p:spPr>
              <a:xfrm>
                <a:off x="6840425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37"/>
              <p:cNvSpPr/>
              <p:nvPr/>
            </p:nvSpPr>
            <p:spPr>
              <a:xfrm>
                <a:off x="6630575" y="157600"/>
                <a:ext cx="292025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810" extrusionOk="0">
                    <a:moveTo>
                      <a:pt x="1" y="0"/>
                    </a:moveTo>
                    <a:lnTo>
                      <a:pt x="1" y="810"/>
                    </a:lnTo>
                    <a:lnTo>
                      <a:pt x="11681" y="810"/>
                    </a:lnTo>
                    <a:lnTo>
                      <a:pt x="1168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37"/>
              <p:cNvSpPr/>
              <p:nvPr/>
            </p:nvSpPr>
            <p:spPr>
              <a:xfrm>
                <a:off x="6707675" y="-125775"/>
                <a:ext cx="137825" cy="137825"/>
              </a:xfrm>
              <a:custGeom>
                <a:avLst/>
                <a:gdLst/>
                <a:ahLst/>
                <a:cxnLst/>
                <a:rect l="l" t="t" r="r" b="b"/>
                <a:pathLst>
                  <a:path w="5513" h="5513" extrusionOk="0">
                    <a:moveTo>
                      <a:pt x="2751" y="0"/>
                    </a:moveTo>
                    <a:cubicBezTo>
                      <a:pt x="1227" y="0"/>
                      <a:pt x="0" y="1239"/>
                      <a:pt x="0" y="2763"/>
                    </a:cubicBezTo>
                    <a:cubicBezTo>
                      <a:pt x="0" y="4287"/>
                      <a:pt x="1227" y="5513"/>
                      <a:pt x="2751" y="5513"/>
                    </a:cubicBezTo>
                    <a:cubicBezTo>
                      <a:pt x="4287" y="5513"/>
                      <a:pt x="5513" y="4287"/>
                      <a:pt x="5513" y="2763"/>
                    </a:cubicBezTo>
                    <a:cubicBezTo>
                      <a:pt x="5513" y="1239"/>
                      <a:pt x="4287" y="0"/>
                      <a:pt x="27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7"/>
              <p:cNvSpPr/>
              <p:nvPr/>
            </p:nvSpPr>
            <p:spPr>
              <a:xfrm>
                <a:off x="6723450" y="-110000"/>
                <a:ext cx="106275" cy="106275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4251" extrusionOk="0">
                    <a:moveTo>
                      <a:pt x="2120" y="0"/>
                    </a:moveTo>
                    <a:cubicBezTo>
                      <a:pt x="953" y="0"/>
                      <a:pt x="0" y="953"/>
                      <a:pt x="0" y="2132"/>
                    </a:cubicBezTo>
                    <a:cubicBezTo>
                      <a:pt x="0" y="3298"/>
                      <a:pt x="953" y="4251"/>
                      <a:pt x="2120" y="4251"/>
                    </a:cubicBezTo>
                    <a:cubicBezTo>
                      <a:pt x="3298" y="4251"/>
                      <a:pt x="4251" y="3298"/>
                      <a:pt x="4251" y="2132"/>
                    </a:cubicBezTo>
                    <a:cubicBezTo>
                      <a:pt x="4251" y="953"/>
                      <a:pt x="3298" y="0"/>
                      <a:pt x="21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7"/>
              <p:cNvSpPr/>
              <p:nvPr/>
            </p:nvSpPr>
            <p:spPr>
              <a:xfrm>
                <a:off x="6723450" y="-71900"/>
                <a:ext cx="106275" cy="68175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2727" extrusionOk="0">
                    <a:moveTo>
                      <a:pt x="96" y="0"/>
                    </a:moveTo>
                    <a:cubicBezTo>
                      <a:pt x="36" y="191"/>
                      <a:pt x="0" y="393"/>
                      <a:pt x="0" y="608"/>
                    </a:cubicBezTo>
                    <a:cubicBezTo>
                      <a:pt x="0" y="1774"/>
                      <a:pt x="953" y="2727"/>
                      <a:pt x="2132" y="2727"/>
                    </a:cubicBezTo>
                    <a:cubicBezTo>
                      <a:pt x="3298" y="2727"/>
                      <a:pt x="4251" y="1774"/>
                      <a:pt x="4251" y="608"/>
                    </a:cubicBezTo>
                    <a:cubicBezTo>
                      <a:pt x="4251" y="393"/>
                      <a:pt x="4227" y="191"/>
                      <a:pt x="4168" y="0"/>
                    </a:cubicBezTo>
                    <a:cubicBezTo>
                      <a:pt x="3906" y="881"/>
                      <a:pt x="3084" y="1524"/>
                      <a:pt x="2132" y="1524"/>
                    </a:cubicBezTo>
                    <a:cubicBezTo>
                      <a:pt x="1167" y="1524"/>
                      <a:pt x="346" y="881"/>
                      <a:pt x="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37"/>
              <p:cNvSpPr/>
              <p:nvPr/>
            </p:nvSpPr>
            <p:spPr>
              <a:xfrm>
                <a:off x="6630575" y="167700"/>
                <a:ext cx="67600" cy="62250"/>
              </a:xfrm>
              <a:custGeom>
                <a:avLst/>
                <a:gdLst/>
                <a:ahLst/>
                <a:cxnLst/>
                <a:rect l="l" t="t" r="r" b="b"/>
                <a:pathLst>
                  <a:path w="2704" h="2490" extrusionOk="0">
                    <a:moveTo>
                      <a:pt x="1394" y="1"/>
                    </a:moveTo>
                    <a:lnTo>
                      <a:pt x="1" y="1561"/>
                    </a:lnTo>
                    <a:lnTo>
                      <a:pt x="1" y="1799"/>
                    </a:lnTo>
                    <a:cubicBezTo>
                      <a:pt x="1" y="2108"/>
                      <a:pt x="203" y="2382"/>
                      <a:pt x="477" y="2489"/>
                    </a:cubicBez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37"/>
              <p:cNvSpPr/>
              <p:nvPr/>
            </p:nvSpPr>
            <p:spPr>
              <a:xfrm>
                <a:off x="6658550" y="167700"/>
                <a:ext cx="896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2537" extrusionOk="0">
                    <a:moveTo>
                      <a:pt x="2275" y="1"/>
                    </a:moveTo>
                    <a:lnTo>
                      <a:pt x="1" y="2537"/>
                    </a:lnTo>
                    <a:lnTo>
                      <a:pt x="1311" y="2537"/>
                    </a:lnTo>
                    <a:lnTo>
                      <a:pt x="358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37"/>
              <p:cNvSpPr/>
              <p:nvPr/>
            </p:nvSpPr>
            <p:spPr>
              <a:xfrm>
                <a:off x="6708575" y="167700"/>
                <a:ext cx="89600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4" h="2537" extrusionOk="0">
                    <a:moveTo>
                      <a:pt x="2274" y="1"/>
                    </a:moveTo>
                    <a:lnTo>
                      <a:pt x="0" y="2537"/>
                    </a:lnTo>
                    <a:lnTo>
                      <a:pt x="1310" y="2537"/>
                    </a:lnTo>
                    <a:lnTo>
                      <a:pt x="358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37"/>
              <p:cNvSpPr/>
              <p:nvPr/>
            </p:nvSpPr>
            <p:spPr>
              <a:xfrm>
                <a:off x="6858275" y="167700"/>
                <a:ext cx="643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2537" extrusionOk="0">
                    <a:moveTo>
                      <a:pt x="2287" y="1"/>
                    </a:moveTo>
                    <a:lnTo>
                      <a:pt x="1" y="2537"/>
                    </a:lnTo>
                    <a:lnTo>
                      <a:pt x="1311" y="2537"/>
                    </a:lnTo>
                    <a:lnTo>
                      <a:pt x="2573" y="1144"/>
                    </a:lnTo>
                    <a:lnTo>
                      <a:pt x="257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37"/>
              <p:cNvSpPr/>
              <p:nvPr/>
            </p:nvSpPr>
            <p:spPr>
              <a:xfrm>
                <a:off x="6758575" y="167700"/>
                <a:ext cx="896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2537" extrusionOk="0">
                    <a:moveTo>
                      <a:pt x="2274" y="1"/>
                    </a:moveTo>
                    <a:lnTo>
                      <a:pt x="0" y="2537"/>
                    </a:lnTo>
                    <a:lnTo>
                      <a:pt x="1310" y="2537"/>
                    </a:lnTo>
                    <a:lnTo>
                      <a:pt x="358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37"/>
              <p:cNvSpPr/>
              <p:nvPr/>
            </p:nvSpPr>
            <p:spPr>
              <a:xfrm>
                <a:off x="6808275" y="167700"/>
                <a:ext cx="899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97" h="2537" extrusionOk="0">
                    <a:moveTo>
                      <a:pt x="2287" y="1"/>
                    </a:moveTo>
                    <a:lnTo>
                      <a:pt x="1" y="2537"/>
                    </a:lnTo>
                    <a:lnTo>
                      <a:pt x="1322" y="2537"/>
                    </a:lnTo>
                    <a:lnTo>
                      <a:pt x="359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0971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7" name="Google Shape;2307;p44"/>
          <p:cNvSpPr txBox="1">
            <a:spLocks noGrp="1"/>
          </p:cNvSpPr>
          <p:nvPr>
            <p:ph type="title"/>
          </p:nvPr>
        </p:nvSpPr>
        <p:spPr>
          <a:xfrm>
            <a:off x="1993571" y="371888"/>
            <a:ext cx="5082004" cy="7126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dirty="0" err="1">
                <a:solidFill>
                  <a:srgbClr val="FFFFFF"/>
                </a:solidFill>
                <a:effectLst/>
                <a:latin typeface="-apple-system"/>
              </a:rPr>
              <a:t>Áp</a:t>
            </a:r>
            <a:r>
              <a:rPr lang="en-US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sz="2400" b="1" i="0" dirty="0" err="1">
                <a:solidFill>
                  <a:srgbClr val="FFFFFF"/>
                </a:solidFill>
                <a:effectLst/>
                <a:latin typeface="-apple-system"/>
              </a:rPr>
              <a:t>dụng</a:t>
            </a:r>
            <a:r>
              <a:rPr lang="en-US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vi-VN" sz="2400" b="1" i="0" dirty="0" err="1">
                <a:solidFill>
                  <a:srgbClr val="FFFFFF"/>
                </a:solidFill>
                <a:effectLst/>
                <a:latin typeface="-apple-system"/>
              </a:rPr>
              <a:t>Gradient</a:t>
            </a:r>
            <a:r>
              <a:rPr lang="vi-VN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vi-VN" sz="2400" b="1" i="0" dirty="0" err="1">
                <a:solidFill>
                  <a:srgbClr val="FFFFFF"/>
                </a:solidFill>
                <a:effectLst/>
                <a:latin typeface="-apple-system"/>
              </a:rPr>
              <a:t>Boosting</a:t>
            </a:r>
            <a:r>
              <a:rPr lang="vi-VN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-apple-system"/>
              </a:rPr>
              <a:t>sử</a:t>
            </a:r>
            <a:r>
              <a:rPr lang="en-US" sz="2400" dirty="0">
                <a:solidFill>
                  <a:srgbClr val="FFFFFF"/>
                </a:solidFill>
                <a:latin typeface="-apple-system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-apple-system"/>
              </a:rPr>
              <a:t>dụng</a:t>
            </a:r>
            <a:r>
              <a:rPr lang="en-US" sz="2400" dirty="0">
                <a:solidFill>
                  <a:srgbClr val="FFFFFF"/>
                </a:solidFill>
                <a:latin typeface="-apple-system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-apple-system"/>
              </a:rPr>
              <a:t>trong</a:t>
            </a:r>
            <a:r>
              <a:rPr lang="en-US" sz="2400" dirty="0">
                <a:solidFill>
                  <a:srgbClr val="FFFFFF"/>
                </a:solidFill>
                <a:latin typeface="-apple-system"/>
              </a:rPr>
              <a:t> </a:t>
            </a:r>
            <a:r>
              <a:rPr lang="vi-VN" sz="2400" b="1" i="0" dirty="0" err="1">
                <a:solidFill>
                  <a:srgbClr val="FFFFFF"/>
                </a:solidFill>
                <a:effectLst/>
                <a:latin typeface="-apple-system"/>
              </a:rPr>
              <a:t>Regression</a:t>
            </a:r>
            <a:endParaRPr sz="2400" dirty="0"/>
          </a:p>
        </p:txBody>
      </p:sp>
      <p:sp>
        <p:nvSpPr>
          <p:cNvPr id="2308" name="Google Shape;2308;p44"/>
          <p:cNvSpPr txBox="1">
            <a:spLocks noGrp="1"/>
          </p:cNvSpPr>
          <p:nvPr>
            <p:ph type="body" idx="1"/>
          </p:nvPr>
        </p:nvSpPr>
        <p:spPr>
          <a:xfrm>
            <a:off x="2014466" y="1315568"/>
            <a:ext cx="5133709" cy="3865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chemeClr val="accent6"/>
                </a:solidFill>
              </a:rPr>
              <a:t>Ví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dụ</a:t>
            </a:r>
            <a:r>
              <a:rPr lang="en-US" dirty="0">
                <a:solidFill>
                  <a:schemeClr val="accent6"/>
                </a:solidFill>
              </a:rPr>
              <a:t>: Cho </a:t>
            </a:r>
            <a:r>
              <a:rPr lang="en-US" dirty="0" err="1">
                <a:solidFill>
                  <a:schemeClr val="accent6"/>
                </a:solidFill>
              </a:rPr>
              <a:t>một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bảng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có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tham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số</a:t>
            </a:r>
            <a:r>
              <a:rPr lang="en-US" dirty="0">
                <a:solidFill>
                  <a:schemeClr val="accent6"/>
                </a:solidFill>
              </a:rPr>
              <a:t> x1, x2, x3, x4 </a:t>
            </a:r>
            <a:r>
              <a:rPr lang="en-US" dirty="0" err="1">
                <a:solidFill>
                  <a:schemeClr val="accent6"/>
                </a:solidFill>
              </a:rPr>
              <a:t>và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thử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dự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đoán</a:t>
            </a:r>
            <a:r>
              <a:rPr lang="en-US" dirty="0">
                <a:solidFill>
                  <a:schemeClr val="accent6"/>
                </a:solidFill>
              </a:rPr>
              <a:t> 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2309" name="Google Shape;2309;p44"/>
          <p:cNvGrpSpPr/>
          <p:nvPr/>
        </p:nvGrpSpPr>
        <p:grpSpPr>
          <a:xfrm rot="866130">
            <a:off x="249590" y="-264931"/>
            <a:ext cx="1498719" cy="2192273"/>
            <a:chOff x="1463275" y="2373500"/>
            <a:chExt cx="484900" cy="711125"/>
          </a:xfrm>
        </p:grpSpPr>
        <p:sp>
          <p:nvSpPr>
            <p:cNvPr id="2310" name="Google Shape;2310;p44"/>
            <p:cNvSpPr/>
            <p:nvPr/>
          </p:nvSpPr>
          <p:spPr>
            <a:xfrm>
              <a:off x="1463275" y="2373650"/>
              <a:ext cx="484300" cy="710825"/>
            </a:xfrm>
            <a:custGeom>
              <a:avLst/>
              <a:gdLst/>
              <a:ahLst/>
              <a:cxnLst/>
              <a:rect l="l" t="t" r="r" b="b"/>
              <a:pathLst>
                <a:path w="19372" h="28433" extrusionOk="0">
                  <a:moveTo>
                    <a:pt x="9049" y="0"/>
                  </a:moveTo>
                  <a:cubicBezTo>
                    <a:pt x="8263" y="0"/>
                    <a:pt x="7632" y="631"/>
                    <a:pt x="7632" y="1405"/>
                  </a:cubicBezTo>
                  <a:lnTo>
                    <a:pt x="7632" y="1417"/>
                  </a:lnTo>
                  <a:cubicBezTo>
                    <a:pt x="5596" y="2215"/>
                    <a:pt x="4155" y="4191"/>
                    <a:pt x="4155" y="6501"/>
                  </a:cubicBezTo>
                  <a:lnTo>
                    <a:pt x="4155" y="9870"/>
                  </a:lnTo>
                  <a:cubicBezTo>
                    <a:pt x="3763" y="10025"/>
                    <a:pt x="3489" y="10406"/>
                    <a:pt x="3489" y="10847"/>
                  </a:cubicBezTo>
                  <a:lnTo>
                    <a:pt x="3489" y="11156"/>
                  </a:lnTo>
                  <a:cubicBezTo>
                    <a:pt x="3298" y="11299"/>
                    <a:pt x="3120" y="11454"/>
                    <a:pt x="2953" y="11621"/>
                  </a:cubicBezTo>
                  <a:cubicBezTo>
                    <a:pt x="2786" y="11799"/>
                    <a:pt x="2631" y="11978"/>
                    <a:pt x="2477" y="12156"/>
                  </a:cubicBezTo>
                  <a:cubicBezTo>
                    <a:pt x="2143" y="12597"/>
                    <a:pt x="1869" y="13061"/>
                    <a:pt x="1655" y="13549"/>
                  </a:cubicBezTo>
                  <a:cubicBezTo>
                    <a:pt x="1441" y="14038"/>
                    <a:pt x="1286" y="14561"/>
                    <a:pt x="1167" y="15097"/>
                  </a:cubicBezTo>
                  <a:cubicBezTo>
                    <a:pt x="1048" y="15681"/>
                    <a:pt x="976" y="16276"/>
                    <a:pt x="941" y="16871"/>
                  </a:cubicBezTo>
                  <a:cubicBezTo>
                    <a:pt x="905" y="17324"/>
                    <a:pt x="893" y="17764"/>
                    <a:pt x="881" y="18217"/>
                  </a:cubicBezTo>
                  <a:cubicBezTo>
                    <a:pt x="0" y="18669"/>
                    <a:pt x="0" y="20264"/>
                    <a:pt x="0" y="20943"/>
                  </a:cubicBezTo>
                  <a:lnTo>
                    <a:pt x="2834" y="20943"/>
                  </a:lnTo>
                  <a:cubicBezTo>
                    <a:pt x="2834" y="20264"/>
                    <a:pt x="2917" y="18645"/>
                    <a:pt x="1953" y="18205"/>
                  </a:cubicBezTo>
                  <a:cubicBezTo>
                    <a:pt x="1965" y="17800"/>
                    <a:pt x="1977" y="17383"/>
                    <a:pt x="2000" y="16978"/>
                  </a:cubicBezTo>
                  <a:cubicBezTo>
                    <a:pt x="2036" y="16454"/>
                    <a:pt x="2096" y="15943"/>
                    <a:pt x="2191" y="15442"/>
                  </a:cubicBezTo>
                  <a:cubicBezTo>
                    <a:pt x="2298" y="14919"/>
                    <a:pt x="2453" y="14419"/>
                    <a:pt x="2667" y="13930"/>
                  </a:cubicBezTo>
                  <a:cubicBezTo>
                    <a:pt x="2846" y="13537"/>
                    <a:pt x="3072" y="13156"/>
                    <a:pt x="3346" y="12799"/>
                  </a:cubicBezTo>
                  <a:cubicBezTo>
                    <a:pt x="3393" y="12752"/>
                    <a:pt x="3441" y="12692"/>
                    <a:pt x="3489" y="12644"/>
                  </a:cubicBezTo>
                  <a:lnTo>
                    <a:pt x="3489" y="12692"/>
                  </a:lnTo>
                  <a:cubicBezTo>
                    <a:pt x="3489" y="12942"/>
                    <a:pt x="3572" y="13168"/>
                    <a:pt x="3727" y="13347"/>
                  </a:cubicBezTo>
                  <a:lnTo>
                    <a:pt x="3727" y="14359"/>
                  </a:lnTo>
                  <a:lnTo>
                    <a:pt x="4155" y="14359"/>
                  </a:lnTo>
                  <a:lnTo>
                    <a:pt x="4155" y="19169"/>
                  </a:lnTo>
                  <a:lnTo>
                    <a:pt x="3727" y="19169"/>
                  </a:lnTo>
                  <a:lnTo>
                    <a:pt x="3727" y="20193"/>
                  </a:lnTo>
                  <a:lnTo>
                    <a:pt x="8954" y="20193"/>
                  </a:lnTo>
                  <a:lnTo>
                    <a:pt x="8954" y="20205"/>
                  </a:lnTo>
                  <a:lnTo>
                    <a:pt x="8954" y="20943"/>
                  </a:lnTo>
                  <a:lnTo>
                    <a:pt x="8954" y="21562"/>
                  </a:lnTo>
                  <a:lnTo>
                    <a:pt x="8954" y="22300"/>
                  </a:lnTo>
                  <a:lnTo>
                    <a:pt x="8954" y="22931"/>
                  </a:lnTo>
                  <a:lnTo>
                    <a:pt x="8954" y="23670"/>
                  </a:lnTo>
                  <a:lnTo>
                    <a:pt x="7823" y="23670"/>
                  </a:lnTo>
                  <a:cubicBezTo>
                    <a:pt x="7573" y="23670"/>
                    <a:pt x="7382" y="23908"/>
                    <a:pt x="7382" y="24194"/>
                  </a:cubicBezTo>
                  <a:cubicBezTo>
                    <a:pt x="7382" y="24491"/>
                    <a:pt x="7573" y="24717"/>
                    <a:pt x="7823" y="24717"/>
                  </a:cubicBezTo>
                  <a:lnTo>
                    <a:pt x="8418" y="24717"/>
                  </a:lnTo>
                  <a:lnTo>
                    <a:pt x="8418" y="28432"/>
                  </a:lnTo>
                  <a:lnTo>
                    <a:pt x="10894" y="28432"/>
                  </a:lnTo>
                  <a:lnTo>
                    <a:pt x="10894" y="24729"/>
                  </a:lnTo>
                  <a:lnTo>
                    <a:pt x="11490" y="24729"/>
                  </a:lnTo>
                  <a:cubicBezTo>
                    <a:pt x="11728" y="24729"/>
                    <a:pt x="11930" y="24491"/>
                    <a:pt x="11930" y="24194"/>
                  </a:cubicBezTo>
                  <a:cubicBezTo>
                    <a:pt x="11930" y="23908"/>
                    <a:pt x="11728" y="23670"/>
                    <a:pt x="11490" y="23670"/>
                  </a:cubicBezTo>
                  <a:lnTo>
                    <a:pt x="10370" y="23670"/>
                  </a:lnTo>
                  <a:lnTo>
                    <a:pt x="10370" y="22931"/>
                  </a:lnTo>
                  <a:lnTo>
                    <a:pt x="10370" y="22312"/>
                  </a:lnTo>
                  <a:lnTo>
                    <a:pt x="10370" y="21574"/>
                  </a:lnTo>
                  <a:lnTo>
                    <a:pt x="10370" y="20943"/>
                  </a:lnTo>
                  <a:lnTo>
                    <a:pt x="10370" y="20205"/>
                  </a:lnTo>
                  <a:lnTo>
                    <a:pt x="10370" y="20193"/>
                  </a:lnTo>
                  <a:lnTo>
                    <a:pt x="15597" y="20193"/>
                  </a:lnTo>
                  <a:lnTo>
                    <a:pt x="15597" y="19169"/>
                  </a:lnTo>
                  <a:lnTo>
                    <a:pt x="15097" y="19169"/>
                  </a:lnTo>
                  <a:lnTo>
                    <a:pt x="15097" y="14371"/>
                  </a:lnTo>
                  <a:lnTo>
                    <a:pt x="15597" y="14371"/>
                  </a:lnTo>
                  <a:lnTo>
                    <a:pt x="15597" y="13335"/>
                  </a:lnTo>
                  <a:lnTo>
                    <a:pt x="15550" y="13335"/>
                  </a:lnTo>
                  <a:cubicBezTo>
                    <a:pt x="15693" y="13168"/>
                    <a:pt x="15776" y="12942"/>
                    <a:pt x="15776" y="12692"/>
                  </a:cubicBezTo>
                  <a:lnTo>
                    <a:pt x="15776" y="12573"/>
                  </a:lnTo>
                  <a:cubicBezTo>
                    <a:pt x="15835" y="12644"/>
                    <a:pt x="15907" y="12728"/>
                    <a:pt x="15966" y="12799"/>
                  </a:cubicBezTo>
                  <a:cubicBezTo>
                    <a:pt x="16252" y="13156"/>
                    <a:pt x="16478" y="13526"/>
                    <a:pt x="16657" y="13930"/>
                  </a:cubicBezTo>
                  <a:cubicBezTo>
                    <a:pt x="16871" y="14407"/>
                    <a:pt x="17026" y="14919"/>
                    <a:pt x="17121" y="15442"/>
                  </a:cubicBezTo>
                  <a:cubicBezTo>
                    <a:pt x="17228" y="15943"/>
                    <a:pt x="17276" y="16454"/>
                    <a:pt x="17312" y="16978"/>
                  </a:cubicBezTo>
                  <a:cubicBezTo>
                    <a:pt x="17336" y="17383"/>
                    <a:pt x="17348" y="17800"/>
                    <a:pt x="17348" y="18217"/>
                  </a:cubicBezTo>
                  <a:cubicBezTo>
                    <a:pt x="16443" y="18657"/>
                    <a:pt x="16443" y="20264"/>
                    <a:pt x="16443" y="20943"/>
                  </a:cubicBezTo>
                  <a:lnTo>
                    <a:pt x="19288" y="20943"/>
                  </a:lnTo>
                  <a:cubicBezTo>
                    <a:pt x="19288" y="20264"/>
                    <a:pt x="19372" y="18657"/>
                    <a:pt x="18419" y="18217"/>
                  </a:cubicBezTo>
                  <a:cubicBezTo>
                    <a:pt x="18419" y="17764"/>
                    <a:pt x="18395" y="17312"/>
                    <a:pt x="18371" y="16871"/>
                  </a:cubicBezTo>
                  <a:cubicBezTo>
                    <a:pt x="18324" y="16264"/>
                    <a:pt x="18252" y="15681"/>
                    <a:pt x="18121" y="15097"/>
                  </a:cubicBezTo>
                  <a:cubicBezTo>
                    <a:pt x="18014" y="14573"/>
                    <a:pt x="17848" y="14049"/>
                    <a:pt x="17633" y="13549"/>
                  </a:cubicBezTo>
                  <a:cubicBezTo>
                    <a:pt x="17419" y="13073"/>
                    <a:pt x="17157" y="12609"/>
                    <a:pt x="16824" y="12168"/>
                  </a:cubicBezTo>
                  <a:cubicBezTo>
                    <a:pt x="16681" y="11978"/>
                    <a:pt x="16526" y="11799"/>
                    <a:pt x="16359" y="11621"/>
                  </a:cubicBezTo>
                  <a:cubicBezTo>
                    <a:pt x="16169" y="11430"/>
                    <a:pt x="15978" y="11251"/>
                    <a:pt x="15776" y="11097"/>
                  </a:cubicBezTo>
                  <a:lnTo>
                    <a:pt x="15776" y="10847"/>
                  </a:lnTo>
                  <a:cubicBezTo>
                    <a:pt x="15776" y="10394"/>
                    <a:pt x="15502" y="10025"/>
                    <a:pt x="15109" y="9870"/>
                  </a:cubicBezTo>
                  <a:lnTo>
                    <a:pt x="15109" y="6501"/>
                  </a:lnTo>
                  <a:cubicBezTo>
                    <a:pt x="15109" y="4132"/>
                    <a:pt x="13597" y="2119"/>
                    <a:pt x="11490" y="1357"/>
                  </a:cubicBezTo>
                  <a:cubicBezTo>
                    <a:pt x="11454" y="595"/>
                    <a:pt x="10835" y="0"/>
                    <a:pt x="10073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11" name="Google Shape;2311;p44"/>
            <p:cNvGrpSpPr/>
            <p:nvPr/>
          </p:nvGrpSpPr>
          <p:grpSpPr>
            <a:xfrm>
              <a:off x="1463275" y="2373500"/>
              <a:ext cx="484900" cy="711125"/>
              <a:chOff x="1463275" y="1021100"/>
              <a:chExt cx="484900" cy="711125"/>
            </a:xfrm>
          </p:grpSpPr>
          <p:sp>
            <p:nvSpPr>
              <p:cNvPr id="2312" name="Google Shape;2312;p44"/>
              <p:cNvSpPr/>
              <p:nvPr/>
            </p:nvSpPr>
            <p:spPr>
              <a:xfrm>
                <a:off x="1654075" y="1021100"/>
                <a:ext cx="96450" cy="70850"/>
              </a:xfrm>
              <a:custGeom>
                <a:avLst/>
                <a:gdLst/>
                <a:ahLst/>
                <a:cxnLst/>
                <a:rect l="l" t="t" r="r" b="b"/>
                <a:pathLst>
                  <a:path w="3858" h="2834" extrusionOk="0">
                    <a:moveTo>
                      <a:pt x="1417" y="0"/>
                    </a:moveTo>
                    <a:cubicBezTo>
                      <a:pt x="631" y="0"/>
                      <a:pt x="0" y="643"/>
                      <a:pt x="0" y="1417"/>
                    </a:cubicBezTo>
                    <a:cubicBezTo>
                      <a:pt x="0" y="2203"/>
                      <a:pt x="631" y="2834"/>
                      <a:pt x="1417" y="2834"/>
                    </a:cubicBezTo>
                    <a:lnTo>
                      <a:pt x="2441" y="2834"/>
                    </a:lnTo>
                    <a:cubicBezTo>
                      <a:pt x="3227" y="2834"/>
                      <a:pt x="3858" y="2203"/>
                      <a:pt x="3858" y="1417"/>
                    </a:cubicBezTo>
                    <a:cubicBezTo>
                      <a:pt x="3858" y="643"/>
                      <a:pt x="3227" y="12"/>
                      <a:pt x="24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44"/>
              <p:cNvSpPr/>
              <p:nvPr/>
            </p:nvSpPr>
            <p:spPr>
              <a:xfrm>
                <a:off x="1687100" y="1476800"/>
                <a:ext cx="35450" cy="1539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156" extrusionOk="0">
                    <a:moveTo>
                      <a:pt x="1" y="0"/>
                    </a:moveTo>
                    <a:lnTo>
                      <a:pt x="1" y="6156"/>
                    </a:lnTo>
                    <a:lnTo>
                      <a:pt x="1417" y="6156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44"/>
              <p:cNvSpPr/>
              <p:nvPr/>
            </p:nvSpPr>
            <p:spPr>
              <a:xfrm>
                <a:off x="1687100" y="1476800"/>
                <a:ext cx="354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32" extrusionOk="0">
                    <a:moveTo>
                      <a:pt x="1" y="0"/>
                    </a:moveTo>
                    <a:lnTo>
                      <a:pt x="1" y="632"/>
                    </a:lnTo>
                    <a:lnTo>
                      <a:pt x="1417" y="632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44"/>
              <p:cNvSpPr/>
              <p:nvPr/>
            </p:nvSpPr>
            <p:spPr>
              <a:xfrm>
                <a:off x="1687100" y="1511025"/>
                <a:ext cx="3545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20" extrusionOk="0">
                    <a:moveTo>
                      <a:pt x="1" y="1"/>
                    </a:moveTo>
                    <a:lnTo>
                      <a:pt x="1" y="620"/>
                    </a:lnTo>
                    <a:lnTo>
                      <a:pt x="1417" y="620"/>
                    </a:lnTo>
                    <a:lnTo>
                      <a:pt x="1417" y="1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44"/>
              <p:cNvSpPr/>
              <p:nvPr/>
            </p:nvSpPr>
            <p:spPr>
              <a:xfrm>
                <a:off x="1687100" y="1544975"/>
                <a:ext cx="354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32" extrusionOk="0">
                    <a:moveTo>
                      <a:pt x="1" y="0"/>
                    </a:moveTo>
                    <a:lnTo>
                      <a:pt x="1" y="631"/>
                    </a:lnTo>
                    <a:lnTo>
                      <a:pt x="1417" y="631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44"/>
              <p:cNvSpPr/>
              <p:nvPr/>
            </p:nvSpPr>
            <p:spPr>
              <a:xfrm>
                <a:off x="1687100" y="1578900"/>
                <a:ext cx="354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32" extrusionOk="0">
                    <a:moveTo>
                      <a:pt x="1" y="0"/>
                    </a:moveTo>
                    <a:lnTo>
                      <a:pt x="1" y="631"/>
                    </a:lnTo>
                    <a:lnTo>
                      <a:pt x="1417" y="631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44"/>
              <p:cNvSpPr/>
              <p:nvPr/>
            </p:nvSpPr>
            <p:spPr>
              <a:xfrm>
                <a:off x="1687100" y="1613125"/>
                <a:ext cx="3545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20" extrusionOk="0">
                    <a:moveTo>
                      <a:pt x="1" y="1"/>
                    </a:moveTo>
                    <a:lnTo>
                      <a:pt x="1" y="620"/>
                    </a:lnTo>
                    <a:lnTo>
                      <a:pt x="1417" y="620"/>
                    </a:lnTo>
                    <a:lnTo>
                      <a:pt x="1417" y="1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44"/>
              <p:cNvSpPr/>
              <p:nvPr/>
            </p:nvSpPr>
            <p:spPr>
              <a:xfrm>
                <a:off x="1673700" y="1619675"/>
                <a:ext cx="61950" cy="112550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4502" extrusionOk="0">
                    <a:moveTo>
                      <a:pt x="1" y="0"/>
                    </a:moveTo>
                    <a:lnTo>
                      <a:pt x="1" y="4501"/>
                    </a:lnTo>
                    <a:lnTo>
                      <a:pt x="2477" y="4501"/>
                    </a:lnTo>
                    <a:lnTo>
                      <a:pt x="24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44"/>
              <p:cNvSpPr/>
              <p:nvPr/>
            </p:nvSpPr>
            <p:spPr>
              <a:xfrm>
                <a:off x="1647825" y="1613125"/>
                <a:ext cx="113725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4549" h="1061" extrusionOk="0">
                    <a:moveTo>
                      <a:pt x="441" y="1"/>
                    </a:moveTo>
                    <a:cubicBezTo>
                      <a:pt x="202" y="1"/>
                      <a:pt x="0" y="239"/>
                      <a:pt x="0" y="524"/>
                    </a:cubicBezTo>
                    <a:cubicBezTo>
                      <a:pt x="0" y="822"/>
                      <a:pt x="202" y="1060"/>
                      <a:pt x="441" y="1060"/>
                    </a:cubicBezTo>
                    <a:lnTo>
                      <a:pt x="4108" y="1060"/>
                    </a:lnTo>
                    <a:cubicBezTo>
                      <a:pt x="4358" y="1060"/>
                      <a:pt x="4548" y="822"/>
                      <a:pt x="4548" y="524"/>
                    </a:cubicBezTo>
                    <a:cubicBezTo>
                      <a:pt x="4548" y="239"/>
                      <a:pt x="4358" y="1"/>
                      <a:pt x="410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44"/>
              <p:cNvSpPr/>
              <p:nvPr/>
            </p:nvSpPr>
            <p:spPr>
              <a:xfrm>
                <a:off x="1704675" y="1256500"/>
                <a:ext cx="152700" cy="64650"/>
              </a:xfrm>
              <a:custGeom>
                <a:avLst/>
                <a:gdLst/>
                <a:ahLst/>
                <a:cxnLst/>
                <a:rect l="l" t="t" r="r" b="b"/>
                <a:pathLst>
                  <a:path w="6108" h="2586" extrusionOk="0">
                    <a:moveTo>
                      <a:pt x="201" y="1"/>
                    </a:moveTo>
                    <a:cubicBezTo>
                      <a:pt x="134" y="1"/>
                      <a:pt x="67" y="1"/>
                      <a:pt x="0" y="2"/>
                    </a:cubicBezTo>
                    <a:cubicBezTo>
                      <a:pt x="131" y="2"/>
                      <a:pt x="262" y="2"/>
                      <a:pt x="393" y="14"/>
                    </a:cubicBezTo>
                    <a:cubicBezTo>
                      <a:pt x="1048" y="26"/>
                      <a:pt x="1084" y="990"/>
                      <a:pt x="500" y="1073"/>
                    </a:cubicBezTo>
                    <a:cubicBezTo>
                      <a:pt x="2298" y="1109"/>
                      <a:pt x="4096" y="1443"/>
                      <a:pt x="5513" y="2586"/>
                    </a:cubicBezTo>
                    <a:lnTo>
                      <a:pt x="6108" y="1681"/>
                    </a:lnTo>
                    <a:cubicBezTo>
                      <a:pt x="4470" y="366"/>
                      <a:pt x="2274" y="1"/>
                      <a:pt x="201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44"/>
              <p:cNvSpPr/>
              <p:nvPr/>
            </p:nvSpPr>
            <p:spPr>
              <a:xfrm>
                <a:off x="1842475" y="1298500"/>
                <a:ext cx="41100" cy="42900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1716" extrusionOk="0">
                    <a:moveTo>
                      <a:pt x="596" y="1"/>
                    </a:moveTo>
                    <a:lnTo>
                      <a:pt x="1" y="906"/>
                    </a:lnTo>
                    <a:cubicBezTo>
                      <a:pt x="144" y="1025"/>
                      <a:pt x="286" y="1156"/>
                      <a:pt x="429" y="1298"/>
                    </a:cubicBezTo>
                    <a:cubicBezTo>
                      <a:pt x="560" y="1429"/>
                      <a:pt x="691" y="1572"/>
                      <a:pt x="798" y="1715"/>
                    </a:cubicBezTo>
                    <a:lnTo>
                      <a:pt x="1644" y="1084"/>
                    </a:lnTo>
                    <a:cubicBezTo>
                      <a:pt x="1513" y="894"/>
                      <a:pt x="1358" y="715"/>
                      <a:pt x="1191" y="536"/>
                    </a:cubicBezTo>
                    <a:cubicBezTo>
                      <a:pt x="1001" y="346"/>
                      <a:pt x="798" y="167"/>
                      <a:pt x="5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44"/>
              <p:cNvSpPr/>
              <p:nvPr/>
            </p:nvSpPr>
            <p:spPr>
              <a:xfrm>
                <a:off x="1862425" y="1325600"/>
                <a:ext cx="41700" cy="43775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751" extrusionOk="0">
                    <a:moveTo>
                      <a:pt x="846" y="0"/>
                    </a:moveTo>
                    <a:lnTo>
                      <a:pt x="0" y="631"/>
                    </a:lnTo>
                    <a:cubicBezTo>
                      <a:pt x="286" y="988"/>
                      <a:pt x="512" y="1357"/>
                      <a:pt x="691" y="1750"/>
                    </a:cubicBezTo>
                    <a:lnTo>
                      <a:pt x="1667" y="1381"/>
                    </a:lnTo>
                    <a:cubicBezTo>
                      <a:pt x="1453" y="905"/>
                      <a:pt x="1191" y="441"/>
                      <a:pt x="8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44"/>
              <p:cNvSpPr/>
              <p:nvPr/>
            </p:nvSpPr>
            <p:spPr>
              <a:xfrm>
                <a:off x="1692175" y="1283325"/>
                <a:ext cx="125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3" extrusionOk="0">
                    <a:moveTo>
                      <a:pt x="0" y="0"/>
                    </a:moveTo>
                    <a:cubicBezTo>
                      <a:pt x="36" y="12"/>
                      <a:pt x="71" y="12"/>
                      <a:pt x="107" y="12"/>
                    </a:cubicBezTo>
                    <a:cubicBezTo>
                      <a:pt x="238" y="0"/>
                      <a:pt x="369" y="0"/>
                      <a:pt x="500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325;p44"/>
              <p:cNvSpPr/>
              <p:nvPr/>
            </p:nvSpPr>
            <p:spPr>
              <a:xfrm>
                <a:off x="1879675" y="1360125"/>
                <a:ext cx="36650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882" extrusionOk="0">
                    <a:moveTo>
                      <a:pt x="977" y="0"/>
                    </a:moveTo>
                    <a:lnTo>
                      <a:pt x="1" y="369"/>
                    </a:lnTo>
                    <a:cubicBezTo>
                      <a:pt x="227" y="857"/>
                      <a:pt x="370" y="1369"/>
                      <a:pt x="477" y="1881"/>
                    </a:cubicBezTo>
                    <a:lnTo>
                      <a:pt x="1465" y="1548"/>
                    </a:lnTo>
                    <a:cubicBezTo>
                      <a:pt x="1358" y="1024"/>
                      <a:pt x="1204" y="500"/>
                      <a:pt x="9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326;p44"/>
              <p:cNvSpPr/>
              <p:nvPr/>
            </p:nvSpPr>
            <p:spPr>
              <a:xfrm>
                <a:off x="1897250" y="1486325"/>
                <a:ext cx="26800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1162" extrusionOk="0">
                    <a:moveTo>
                      <a:pt x="0" y="0"/>
                    </a:moveTo>
                    <a:lnTo>
                      <a:pt x="0" y="643"/>
                    </a:lnTo>
                    <a:cubicBezTo>
                      <a:pt x="0" y="989"/>
                      <a:pt x="268" y="1161"/>
                      <a:pt x="536" y="1161"/>
                    </a:cubicBezTo>
                    <a:cubicBezTo>
                      <a:pt x="804" y="1161"/>
                      <a:pt x="1072" y="989"/>
                      <a:pt x="1072" y="643"/>
                    </a:cubicBezTo>
                    <a:cubicBezTo>
                      <a:pt x="1072" y="429"/>
                      <a:pt x="1072" y="215"/>
                      <a:pt x="1072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44"/>
              <p:cNvSpPr/>
              <p:nvPr/>
            </p:nvSpPr>
            <p:spPr>
              <a:xfrm>
                <a:off x="1896350" y="1443175"/>
                <a:ext cx="277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108" h="1727" extrusionOk="0">
                    <a:moveTo>
                      <a:pt x="1048" y="0"/>
                    </a:moveTo>
                    <a:lnTo>
                      <a:pt x="1" y="107"/>
                    </a:lnTo>
                    <a:cubicBezTo>
                      <a:pt x="25" y="643"/>
                      <a:pt x="36" y="1191"/>
                      <a:pt x="36" y="1726"/>
                    </a:cubicBezTo>
                    <a:lnTo>
                      <a:pt x="1108" y="1726"/>
                    </a:lnTo>
                    <a:cubicBezTo>
                      <a:pt x="1096" y="1143"/>
                      <a:pt x="1084" y="572"/>
                      <a:pt x="10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" name="Google Shape;2328;p44"/>
              <p:cNvSpPr/>
              <p:nvPr/>
            </p:nvSpPr>
            <p:spPr>
              <a:xfrm>
                <a:off x="1891600" y="1398825"/>
                <a:ext cx="309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39" h="1882" extrusionOk="0">
                    <a:moveTo>
                      <a:pt x="988" y="0"/>
                    </a:moveTo>
                    <a:lnTo>
                      <a:pt x="0" y="345"/>
                    </a:lnTo>
                    <a:cubicBezTo>
                      <a:pt x="95" y="845"/>
                      <a:pt x="155" y="1357"/>
                      <a:pt x="191" y="1881"/>
                    </a:cubicBezTo>
                    <a:lnTo>
                      <a:pt x="1238" y="1774"/>
                    </a:lnTo>
                    <a:cubicBezTo>
                      <a:pt x="1191" y="1167"/>
                      <a:pt x="1119" y="583"/>
                      <a:pt x="9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" name="Google Shape;2329;p44"/>
              <p:cNvSpPr/>
              <p:nvPr/>
            </p:nvSpPr>
            <p:spPr>
              <a:xfrm>
                <a:off x="1486775" y="1398825"/>
                <a:ext cx="312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1882" extrusionOk="0">
                    <a:moveTo>
                      <a:pt x="239" y="0"/>
                    </a:moveTo>
                    <a:cubicBezTo>
                      <a:pt x="108" y="583"/>
                      <a:pt x="36" y="1179"/>
                      <a:pt x="1" y="1774"/>
                    </a:cubicBezTo>
                    <a:lnTo>
                      <a:pt x="1060" y="1881"/>
                    </a:lnTo>
                    <a:cubicBezTo>
                      <a:pt x="1096" y="1357"/>
                      <a:pt x="1156" y="845"/>
                      <a:pt x="1251" y="345"/>
                    </a:cubicBezTo>
                    <a:lnTo>
                      <a:pt x="23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44"/>
              <p:cNvSpPr/>
              <p:nvPr/>
            </p:nvSpPr>
            <p:spPr>
              <a:xfrm>
                <a:off x="1485300" y="1443175"/>
                <a:ext cx="280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1727" extrusionOk="0">
                    <a:moveTo>
                      <a:pt x="60" y="0"/>
                    </a:moveTo>
                    <a:cubicBezTo>
                      <a:pt x="24" y="572"/>
                      <a:pt x="12" y="1155"/>
                      <a:pt x="0" y="1726"/>
                    </a:cubicBezTo>
                    <a:lnTo>
                      <a:pt x="1072" y="1726"/>
                    </a:lnTo>
                    <a:cubicBezTo>
                      <a:pt x="1072" y="1179"/>
                      <a:pt x="1084" y="643"/>
                      <a:pt x="1119" y="107"/>
                    </a:cubicBez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44"/>
              <p:cNvSpPr/>
              <p:nvPr/>
            </p:nvSpPr>
            <p:spPr>
              <a:xfrm>
                <a:off x="1492725" y="1360125"/>
                <a:ext cx="37250" cy="47350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1894" extrusionOk="0">
                    <a:moveTo>
                      <a:pt x="477" y="0"/>
                    </a:moveTo>
                    <a:cubicBezTo>
                      <a:pt x="263" y="488"/>
                      <a:pt x="108" y="1012"/>
                      <a:pt x="1" y="1548"/>
                    </a:cubicBezTo>
                    <a:lnTo>
                      <a:pt x="1013" y="1893"/>
                    </a:lnTo>
                    <a:cubicBezTo>
                      <a:pt x="1120" y="1369"/>
                      <a:pt x="1275" y="869"/>
                      <a:pt x="1489" y="381"/>
                    </a:cubicBezTo>
                    <a:lnTo>
                      <a:pt x="47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44"/>
              <p:cNvSpPr/>
              <p:nvPr/>
            </p:nvSpPr>
            <p:spPr>
              <a:xfrm>
                <a:off x="1485300" y="1486325"/>
                <a:ext cx="26800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1162" extrusionOk="0">
                    <a:moveTo>
                      <a:pt x="0" y="0"/>
                    </a:moveTo>
                    <a:lnTo>
                      <a:pt x="0" y="643"/>
                    </a:lnTo>
                    <a:cubicBezTo>
                      <a:pt x="0" y="989"/>
                      <a:pt x="268" y="1161"/>
                      <a:pt x="536" y="1161"/>
                    </a:cubicBezTo>
                    <a:cubicBezTo>
                      <a:pt x="804" y="1161"/>
                      <a:pt x="1072" y="989"/>
                      <a:pt x="1072" y="643"/>
                    </a:cubicBezTo>
                    <a:lnTo>
                      <a:pt x="1072" y="0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44"/>
              <p:cNvSpPr/>
              <p:nvPr/>
            </p:nvSpPr>
            <p:spPr>
              <a:xfrm>
                <a:off x="1525475" y="1298800"/>
                <a:ext cx="41400" cy="42900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1716" extrusionOk="0">
                    <a:moveTo>
                      <a:pt x="1072" y="1"/>
                    </a:moveTo>
                    <a:cubicBezTo>
                      <a:pt x="858" y="167"/>
                      <a:pt x="655" y="334"/>
                      <a:pt x="465" y="524"/>
                    </a:cubicBezTo>
                    <a:cubicBezTo>
                      <a:pt x="298" y="703"/>
                      <a:pt x="143" y="882"/>
                      <a:pt x="1" y="1060"/>
                    </a:cubicBezTo>
                    <a:lnTo>
                      <a:pt x="870" y="1715"/>
                    </a:lnTo>
                    <a:cubicBezTo>
                      <a:pt x="977" y="1572"/>
                      <a:pt x="1096" y="1429"/>
                      <a:pt x="1227" y="1286"/>
                    </a:cubicBezTo>
                    <a:cubicBezTo>
                      <a:pt x="1370" y="1144"/>
                      <a:pt x="1513" y="1013"/>
                      <a:pt x="1656" y="894"/>
                    </a:cubicBezTo>
                    <a:lnTo>
                      <a:pt x="107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44"/>
              <p:cNvSpPr/>
              <p:nvPr/>
            </p:nvSpPr>
            <p:spPr>
              <a:xfrm>
                <a:off x="1704675" y="1283325"/>
                <a:ext cx="125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3" extrusionOk="0">
                    <a:moveTo>
                      <a:pt x="0" y="0"/>
                    </a:moveTo>
                    <a:cubicBezTo>
                      <a:pt x="131" y="0"/>
                      <a:pt x="274" y="0"/>
                      <a:pt x="393" y="12"/>
                    </a:cubicBezTo>
                    <a:cubicBezTo>
                      <a:pt x="429" y="12"/>
                      <a:pt x="464" y="12"/>
                      <a:pt x="500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44"/>
              <p:cNvSpPr/>
              <p:nvPr/>
            </p:nvSpPr>
            <p:spPr>
              <a:xfrm>
                <a:off x="1504650" y="1325300"/>
                <a:ext cx="42575" cy="4437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775" extrusionOk="0">
                    <a:moveTo>
                      <a:pt x="834" y="0"/>
                    </a:moveTo>
                    <a:cubicBezTo>
                      <a:pt x="488" y="441"/>
                      <a:pt x="214" y="905"/>
                      <a:pt x="0" y="1393"/>
                    </a:cubicBezTo>
                    <a:lnTo>
                      <a:pt x="1012" y="1774"/>
                    </a:lnTo>
                    <a:cubicBezTo>
                      <a:pt x="1191" y="1381"/>
                      <a:pt x="1417" y="1012"/>
                      <a:pt x="1703" y="643"/>
                    </a:cubicBezTo>
                    <a:lnTo>
                      <a:pt x="83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44"/>
              <p:cNvSpPr/>
              <p:nvPr/>
            </p:nvSpPr>
            <p:spPr>
              <a:xfrm>
                <a:off x="1552275" y="1256500"/>
                <a:ext cx="152425" cy="64650"/>
              </a:xfrm>
              <a:custGeom>
                <a:avLst/>
                <a:gdLst/>
                <a:ahLst/>
                <a:cxnLst/>
                <a:rect l="l" t="t" r="r" b="b"/>
                <a:pathLst>
                  <a:path w="6097" h="2586" extrusionOk="0">
                    <a:moveTo>
                      <a:pt x="5902" y="1"/>
                    </a:moveTo>
                    <a:cubicBezTo>
                      <a:pt x="3787" y="1"/>
                      <a:pt x="1664" y="387"/>
                      <a:pt x="0" y="1693"/>
                    </a:cubicBezTo>
                    <a:lnTo>
                      <a:pt x="584" y="2586"/>
                    </a:lnTo>
                    <a:cubicBezTo>
                      <a:pt x="1965" y="1431"/>
                      <a:pt x="3810" y="1109"/>
                      <a:pt x="5596" y="1073"/>
                    </a:cubicBezTo>
                    <a:cubicBezTo>
                      <a:pt x="5013" y="990"/>
                      <a:pt x="5048" y="26"/>
                      <a:pt x="5703" y="14"/>
                    </a:cubicBezTo>
                    <a:cubicBezTo>
                      <a:pt x="5834" y="2"/>
                      <a:pt x="5965" y="2"/>
                      <a:pt x="6096" y="2"/>
                    </a:cubicBezTo>
                    <a:cubicBezTo>
                      <a:pt x="6031" y="1"/>
                      <a:pt x="5967" y="1"/>
                      <a:pt x="5902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44"/>
              <p:cNvSpPr/>
              <p:nvPr/>
            </p:nvSpPr>
            <p:spPr>
              <a:xfrm>
                <a:off x="1677575" y="1256525"/>
                <a:ext cx="54200" cy="26825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1073" extrusionOk="0">
                    <a:moveTo>
                      <a:pt x="1084" y="1"/>
                    </a:moveTo>
                    <a:cubicBezTo>
                      <a:pt x="953" y="1"/>
                      <a:pt x="822" y="13"/>
                      <a:pt x="691" y="13"/>
                    </a:cubicBezTo>
                    <a:cubicBezTo>
                      <a:pt x="36" y="37"/>
                      <a:pt x="1" y="989"/>
                      <a:pt x="584" y="1072"/>
                    </a:cubicBezTo>
                    <a:lnTo>
                      <a:pt x="1584" y="1072"/>
                    </a:lnTo>
                    <a:cubicBezTo>
                      <a:pt x="2168" y="1001"/>
                      <a:pt x="2132" y="25"/>
                      <a:pt x="1477" y="13"/>
                    </a:cubicBezTo>
                    <a:cubicBezTo>
                      <a:pt x="1346" y="1"/>
                      <a:pt x="1215" y="1"/>
                      <a:pt x="1084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44"/>
              <p:cNvSpPr/>
              <p:nvPr/>
            </p:nvSpPr>
            <p:spPr>
              <a:xfrm>
                <a:off x="1463275" y="1473825"/>
                <a:ext cx="73525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941" h="2847" extrusionOk="0">
                    <a:moveTo>
                      <a:pt x="1417" y="0"/>
                    </a:moveTo>
                    <a:cubicBezTo>
                      <a:pt x="0" y="0"/>
                      <a:pt x="0" y="2060"/>
                      <a:pt x="0" y="2846"/>
                    </a:cubicBezTo>
                    <a:lnTo>
                      <a:pt x="2834" y="2846"/>
                    </a:lnTo>
                    <a:cubicBezTo>
                      <a:pt x="2834" y="2060"/>
                      <a:pt x="2941" y="0"/>
                      <a:pt x="14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44"/>
              <p:cNvSpPr/>
              <p:nvPr/>
            </p:nvSpPr>
            <p:spPr>
              <a:xfrm>
                <a:off x="1874625" y="1473825"/>
                <a:ext cx="73550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942" h="2847" extrusionOk="0">
                    <a:moveTo>
                      <a:pt x="1417" y="0"/>
                    </a:moveTo>
                    <a:cubicBezTo>
                      <a:pt x="1" y="0"/>
                      <a:pt x="1" y="2060"/>
                      <a:pt x="1" y="2846"/>
                    </a:cubicBezTo>
                    <a:lnTo>
                      <a:pt x="2834" y="2846"/>
                    </a:lnTo>
                    <a:cubicBezTo>
                      <a:pt x="2834" y="2060"/>
                      <a:pt x="2941" y="0"/>
                      <a:pt x="14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44"/>
              <p:cNvSpPr/>
              <p:nvPr/>
            </p:nvSpPr>
            <p:spPr>
              <a:xfrm>
                <a:off x="1550475" y="1266650"/>
                <a:ext cx="51825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3918" extrusionOk="0">
                    <a:moveTo>
                      <a:pt x="1037" y="1"/>
                    </a:moveTo>
                    <a:cubicBezTo>
                      <a:pt x="465" y="1"/>
                      <a:pt x="1" y="465"/>
                      <a:pt x="1" y="1037"/>
                    </a:cubicBezTo>
                    <a:lnTo>
                      <a:pt x="1" y="2882"/>
                    </a:lnTo>
                    <a:cubicBezTo>
                      <a:pt x="1" y="3453"/>
                      <a:pt x="465" y="3918"/>
                      <a:pt x="1037" y="3918"/>
                    </a:cubicBezTo>
                    <a:cubicBezTo>
                      <a:pt x="1608" y="3918"/>
                      <a:pt x="2072" y="3453"/>
                      <a:pt x="2072" y="2882"/>
                    </a:cubicBezTo>
                    <a:lnTo>
                      <a:pt x="2072" y="1037"/>
                    </a:lnTo>
                    <a:cubicBezTo>
                      <a:pt x="2072" y="465"/>
                      <a:pt x="1608" y="1"/>
                      <a:pt x="10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44"/>
              <p:cNvSpPr/>
              <p:nvPr/>
            </p:nvSpPr>
            <p:spPr>
              <a:xfrm>
                <a:off x="1805875" y="1266650"/>
                <a:ext cx="51800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3918" extrusionOk="0">
                    <a:moveTo>
                      <a:pt x="1036" y="1"/>
                    </a:moveTo>
                    <a:cubicBezTo>
                      <a:pt x="465" y="1"/>
                      <a:pt x="0" y="465"/>
                      <a:pt x="0" y="1037"/>
                    </a:cubicBezTo>
                    <a:lnTo>
                      <a:pt x="0" y="2882"/>
                    </a:lnTo>
                    <a:cubicBezTo>
                      <a:pt x="0" y="3453"/>
                      <a:pt x="465" y="3918"/>
                      <a:pt x="1036" y="3918"/>
                    </a:cubicBezTo>
                    <a:cubicBezTo>
                      <a:pt x="1608" y="3918"/>
                      <a:pt x="2072" y="3453"/>
                      <a:pt x="2072" y="2882"/>
                    </a:cubicBezTo>
                    <a:lnTo>
                      <a:pt x="2072" y="1037"/>
                    </a:lnTo>
                    <a:cubicBezTo>
                      <a:pt x="2072" y="465"/>
                      <a:pt x="1608" y="1"/>
                      <a:pt x="103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44"/>
              <p:cNvSpPr/>
              <p:nvPr/>
            </p:nvSpPr>
            <p:spPr>
              <a:xfrm>
                <a:off x="1567450" y="1047275"/>
                <a:ext cx="273575" cy="307500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12300" extrusionOk="0">
                    <a:moveTo>
                      <a:pt x="5465" y="1"/>
                    </a:moveTo>
                    <a:cubicBezTo>
                      <a:pt x="2441" y="1"/>
                      <a:pt x="0" y="2442"/>
                      <a:pt x="0" y="5466"/>
                    </a:cubicBezTo>
                    <a:lnTo>
                      <a:pt x="0" y="12300"/>
                    </a:lnTo>
                    <a:lnTo>
                      <a:pt x="10942" y="12300"/>
                    </a:lnTo>
                    <a:lnTo>
                      <a:pt x="10942" y="5466"/>
                    </a:lnTo>
                    <a:cubicBezTo>
                      <a:pt x="10942" y="2442"/>
                      <a:pt x="8489" y="1"/>
                      <a:pt x="54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44"/>
              <p:cNvSpPr/>
              <p:nvPr/>
            </p:nvSpPr>
            <p:spPr>
              <a:xfrm>
                <a:off x="1567150" y="1380350"/>
                <a:ext cx="273875" cy="12027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4811" extrusionOk="0">
                    <a:moveTo>
                      <a:pt x="0" y="1"/>
                    </a:moveTo>
                    <a:lnTo>
                      <a:pt x="0" y="4811"/>
                    </a:lnTo>
                    <a:lnTo>
                      <a:pt x="10954" y="4811"/>
                    </a:lnTo>
                    <a:lnTo>
                      <a:pt x="109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44"/>
              <p:cNvSpPr/>
              <p:nvPr/>
            </p:nvSpPr>
            <p:spPr>
              <a:xfrm>
                <a:off x="1556425" y="1354750"/>
                <a:ext cx="10750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1037" extrusionOk="0">
                    <a:moveTo>
                      <a:pt x="1" y="1"/>
                    </a:moveTo>
                    <a:lnTo>
                      <a:pt x="1" y="1037"/>
                    </a:lnTo>
                    <a:lnTo>
                      <a:pt x="429" y="1037"/>
                    </a:lnTo>
                    <a:lnTo>
                      <a:pt x="4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44"/>
              <p:cNvSpPr/>
              <p:nvPr/>
            </p:nvSpPr>
            <p:spPr>
              <a:xfrm>
                <a:off x="1841000" y="1354750"/>
                <a:ext cx="1222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1037" extrusionOk="0">
                    <a:moveTo>
                      <a:pt x="0" y="1"/>
                    </a:moveTo>
                    <a:lnTo>
                      <a:pt x="0" y="1037"/>
                    </a:lnTo>
                    <a:lnTo>
                      <a:pt x="488" y="1037"/>
                    </a:lnTo>
                    <a:lnTo>
                      <a:pt x="48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44"/>
              <p:cNvSpPr/>
              <p:nvPr/>
            </p:nvSpPr>
            <p:spPr>
              <a:xfrm>
                <a:off x="1567150" y="1354750"/>
                <a:ext cx="2738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1037" extrusionOk="0">
                    <a:moveTo>
                      <a:pt x="0" y="1"/>
                    </a:moveTo>
                    <a:lnTo>
                      <a:pt x="0" y="1037"/>
                    </a:lnTo>
                    <a:lnTo>
                      <a:pt x="10954" y="1037"/>
                    </a:lnTo>
                    <a:lnTo>
                      <a:pt x="1095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44"/>
              <p:cNvSpPr/>
              <p:nvPr/>
            </p:nvSpPr>
            <p:spPr>
              <a:xfrm>
                <a:off x="1556425" y="1500600"/>
                <a:ext cx="296800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1872" h="1025" extrusionOk="0">
                    <a:moveTo>
                      <a:pt x="1" y="1"/>
                    </a:moveTo>
                    <a:lnTo>
                      <a:pt x="1" y="1025"/>
                    </a:lnTo>
                    <a:lnTo>
                      <a:pt x="441" y="1025"/>
                    </a:lnTo>
                    <a:lnTo>
                      <a:pt x="441" y="1"/>
                    </a:lnTo>
                    <a:close/>
                    <a:moveTo>
                      <a:pt x="11383" y="1"/>
                    </a:moveTo>
                    <a:lnTo>
                      <a:pt x="11383" y="1025"/>
                    </a:lnTo>
                    <a:lnTo>
                      <a:pt x="11871" y="1025"/>
                    </a:lnTo>
                    <a:lnTo>
                      <a:pt x="118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44"/>
              <p:cNvSpPr/>
              <p:nvPr/>
            </p:nvSpPr>
            <p:spPr>
              <a:xfrm>
                <a:off x="1567150" y="1500600"/>
                <a:ext cx="273875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1025" extrusionOk="0">
                    <a:moveTo>
                      <a:pt x="0" y="1"/>
                    </a:moveTo>
                    <a:lnTo>
                      <a:pt x="0" y="1025"/>
                    </a:lnTo>
                    <a:lnTo>
                      <a:pt x="10954" y="1025"/>
                    </a:lnTo>
                    <a:lnTo>
                      <a:pt x="1095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44"/>
              <p:cNvSpPr/>
              <p:nvPr/>
            </p:nvSpPr>
            <p:spPr>
              <a:xfrm>
                <a:off x="1629950" y="1269325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1" y="1"/>
                    </a:moveTo>
                    <a:lnTo>
                      <a:pt x="1001" y="1"/>
                    </a:lnTo>
                    <a:lnTo>
                      <a:pt x="1001" y="1001"/>
                    </a:lnTo>
                    <a:lnTo>
                      <a:pt x="1" y="100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44"/>
              <p:cNvSpPr/>
              <p:nvPr/>
            </p:nvSpPr>
            <p:spPr>
              <a:xfrm>
                <a:off x="1660600" y="1269325"/>
                <a:ext cx="253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01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13" y="1001"/>
                    </a:lnTo>
                    <a:lnTo>
                      <a:pt x="10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44"/>
              <p:cNvSpPr/>
              <p:nvPr/>
            </p:nvSpPr>
            <p:spPr>
              <a:xfrm>
                <a:off x="1691575" y="1269325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1"/>
                    </a:moveTo>
                    <a:lnTo>
                      <a:pt x="1000" y="1"/>
                    </a:lnTo>
                    <a:lnTo>
                      <a:pt x="1000" y="1001"/>
                    </a:lnTo>
                    <a:lnTo>
                      <a:pt x="0" y="100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44"/>
              <p:cNvSpPr/>
              <p:nvPr/>
            </p:nvSpPr>
            <p:spPr>
              <a:xfrm>
                <a:off x="1722225" y="1269325"/>
                <a:ext cx="253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01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13" y="1001"/>
                    </a:lnTo>
                    <a:lnTo>
                      <a:pt x="10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44"/>
              <p:cNvSpPr/>
              <p:nvPr/>
            </p:nvSpPr>
            <p:spPr>
              <a:xfrm>
                <a:off x="1753175" y="1269325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1" y="1"/>
                    </a:moveTo>
                    <a:lnTo>
                      <a:pt x="1001" y="1"/>
                    </a:lnTo>
                    <a:lnTo>
                      <a:pt x="1001" y="1001"/>
                    </a:lnTo>
                    <a:lnTo>
                      <a:pt x="1" y="100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44"/>
              <p:cNvSpPr/>
              <p:nvPr/>
            </p:nvSpPr>
            <p:spPr>
              <a:xfrm>
                <a:off x="1607025" y="1152350"/>
                <a:ext cx="82175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3287" h="3287" extrusionOk="0">
                    <a:moveTo>
                      <a:pt x="3287" y="1644"/>
                    </a:moveTo>
                    <a:cubicBezTo>
                      <a:pt x="3287" y="2549"/>
                      <a:pt x="2549" y="3287"/>
                      <a:pt x="1644" y="3287"/>
                    </a:cubicBezTo>
                    <a:cubicBezTo>
                      <a:pt x="739" y="3287"/>
                      <a:pt x="1" y="2549"/>
                      <a:pt x="1" y="1644"/>
                    </a:cubicBezTo>
                    <a:cubicBezTo>
                      <a:pt x="1" y="739"/>
                      <a:pt x="739" y="1"/>
                      <a:pt x="1644" y="1"/>
                    </a:cubicBezTo>
                    <a:cubicBezTo>
                      <a:pt x="2549" y="1"/>
                      <a:pt x="3287" y="739"/>
                      <a:pt x="3287" y="16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44"/>
              <p:cNvSpPr/>
              <p:nvPr/>
            </p:nvSpPr>
            <p:spPr>
              <a:xfrm>
                <a:off x="1638575" y="1183900"/>
                <a:ext cx="19075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763" extrusionOk="0">
                    <a:moveTo>
                      <a:pt x="382" y="1"/>
                    </a:moveTo>
                    <a:cubicBezTo>
                      <a:pt x="168" y="1"/>
                      <a:pt x="1" y="167"/>
                      <a:pt x="1" y="382"/>
                    </a:cubicBezTo>
                    <a:cubicBezTo>
                      <a:pt x="1" y="596"/>
                      <a:pt x="168" y="763"/>
                      <a:pt x="382" y="763"/>
                    </a:cubicBezTo>
                    <a:cubicBezTo>
                      <a:pt x="596" y="763"/>
                      <a:pt x="763" y="596"/>
                      <a:pt x="763" y="382"/>
                    </a:cubicBezTo>
                    <a:cubicBezTo>
                      <a:pt x="763" y="167"/>
                      <a:pt x="596" y="1"/>
                      <a:pt x="3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44"/>
              <p:cNvSpPr/>
              <p:nvPr/>
            </p:nvSpPr>
            <p:spPr>
              <a:xfrm>
                <a:off x="1718950" y="1152350"/>
                <a:ext cx="82175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3287" h="3287" extrusionOk="0">
                    <a:moveTo>
                      <a:pt x="3287" y="1644"/>
                    </a:moveTo>
                    <a:cubicBezTo>
                      <a:pt x="3287" y="2549"/>
                      <a:pt x="2549" y="3287"/>
                      <a:pt x="1644" y="3287"/>
                    </a:cubicBezTo>
                    <a:cubicBezTo>
                      <a:pt x="739" y="3287"/>
                      <a:pt x="1" y="2549"/>
                      <a:pt x="1" y="1644"/>
                    </a:cubicBezTo>
                    <a:cubicBezTo>
                      <a:pt x="1" y="739"/>
                      <a:pt x="739" y="1"/>
                      <a:pt x="1644" y="1"/>
                    </a:cubicBezTo>
                    <a:cubicBezTo>
                      <a:pt x="2549" y="1"/>
                      <a:pt x="3287" y="739"/>
                      <a:pt x="3287" y="16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44"/>
              <p:cNvSpPr/>
              <p:nvPr/>
            </p:nvSpPr>
            <p:spPr>
              <a:xfrm>
                <a:off x="1750500" y="1183900"/>
                <a:ext cx="19075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763" extrusionOk="0">
                    <a:moveTo>
                      <a:pt x="382" y="1"/>
                    </a:moveTo>
                    <a:cubicBezTo>
                      <a:pt x="167" y="1"/>
                      <a:pt x="1" y="167"/>
                      <a:pt x="1" y="382"/>
                    </a:cubicBezTo>
                    <a:cubicBezTo>
                      <a:pt x="1" y="596"/>
                      <a:pt x="167" y="763"/>
                      <a:pt x="382" y="763"/>
                    </a:cubicBezTo>
                    <a:cubicBezTo>
                      <a:pt x="596" y="763"/>
                      <a:pt x="763" y="596"/>
                      <a:pt x="763" y="382"/>
                    </a:cubicBezTo>
                    <a:cubicBezTo>
                      <a:pt x="763" y="167"/>
                      <a:pt x="596" y="1"/>
                      <a:pt x="3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44"/>
              <p:cNvSpPr/>
              <p:nvPr/>
            </p:nvSpPr>
            <p:spPr>
              <a:xfrm>
                <a:off x="1589175" y="1403575"/>
                <a:ext cx="20850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4" extrusionOk="0">
                    <a:moveTo>
                      <a:pt x="834" y="417"/>
                    </a:moveTo>
                    <a:cubicBezTo>
                      <a:pt x="834" y="655"/>
                      <a:pt x="643" y="834"/>
                      <a:pt x="417" y="834"/>
                    </a:cubicBezTo>
                    <a:cubicBezTo>
                      <a:pt x="179" y="834"/>
                      <a:pt x="0" y="655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43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44"/>
              <p:cNvSpPr/>
              <p:nvPr/>
            </p:nvSpPr>
            <p:spPr>
              <a:xfrm>
                <a:off x="1799625" y="1403575"/>
                <a:ext cx="20850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4" extrusionOk="0">
                    <a:moveTo>
                      <a:pt x="834" y="417"/>
                    </a:moveTo>
                    <a:cubicBezTo>
                      <a:pt x="834" y="655"/>
                      <a:pt x="655" y="834"/>
                      <a:pt x="417" y="834"/>
                    </a:cubicBezTo>
                    <a:cubicBezTo>
                      <a:pt x="191" y="834"/>
                      <a:pt x="0" y="655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55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44"/>
              <p:cNvSpPr/>
              <p:nvPr/>
            </p:nvSpPr>
            <p:spPr>
              <a:xfrm>
                <a:off x="1589175" y="1457150"/>
                <a:ext cx="2085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5" extrusionOk="0">
                    <a:moveTo>
                      <a:pt x="834" y="417"/>
                    </a:moveTo>
                    <a:cubicBezTo>
                      <a:pt x="834" y="656"/>
                      <a:pt x="643" y="834"/>
                      <a:pt x="417" y="834"/>
                    </a:cubicBezTo>
                    <a:cubicBezTo>
                      <a:pt x="179" y="834"/>
                      <a:pt x="0" y="656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43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44"/>
              <p:cNvSpPr/>
              <p:nvPr/>
            </p:nvSpPr>
            <p:spPr>
              <a:xfrm>
                <a:off x="1799625" y="1457150"/>
                <a:ext cx="2085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5" extrusionOk="0">
                    <a:moveTo>
                      <a:pt x="834" y="417"/>
                    </a:moveTo>
                    <a:cubicBezTo>
                      <a:pt x="834" y="656"/>
                      <a:pt x="655" y="834"/>
                      <a:pt x="417" y="834"/>
                    </a:cubicBezTo>
                    <a:cubicBezTo>
                      <a:pt x="191" y="834"/>
                      <a:pt x="0" y="656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55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44"/>
              <p:cNvSpPr/>
              <p:nvPr/>
            </p:nvSpPr>
            <p:spPr>
              <a:xfrm>
                <a:off x="1626975" y="1404475"/>
                <a:ext cx="155700" cy="72650"/>
              </a:xfrm>
              <a:custGeom>
                <a:avLst/>
                <a:gdLst/>
                <a:ahLst/>
                <a:cxnLst/>
                <a:rect l="l" t="t" r="r" b="b"/>
                <a:pathLst>
                  <a:path w="6228" h="2906" extrusionOk="0">
                    <a:moveTo>
                      <a:pt x="1" y="0"/>
                    </a:moveTo>
                    <a:lnTo>
                      <a:pt x="1" y="2905"/>
                    </a:lnTo>
                    <a:lnTo>
                      <a:pt x="6228" y="2905"/>
                    </a:lnTo>
                    <a:lnTo>
                      <a:pt x="622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63" name="Google Shape;2363;p44"/>
          <p:cNvGrpSpPr/>
          <p:nvPr/>
        </p:nvGrpSpPr>
        <p:grpSpPr>
          <a:xfrm rot="-463991">
            <a:off x="7279872" y="2477592"/>
            <a:ext cx="1747157" cy="2313435"/>
            <a:chOff x="3079550" y="2361275"/>
            <a:chExt cx="565275" cy="750425"/>
          </a:xfrm>
        </p:grpSpPr>
        <p:sp>
          <p:nvSpPr>
            <p:cNvPr id="2364" name="Google Shape;2364;p44"/>
            <p:cNvSpPr/>
            <p:nvPr/>
          </p:nvSpPr>
          <p:spPr>
            <a:xfrm>
              <a:off x="3079550" y="2361288"/>
              <a:ext cx="565275" cy="750400"/>
            </a:xfrm>
            <a:custGeom>
              <a:avLst/>
              <a:gdLst/>
              <a:ahLst/>
              <a:cxnLst/>
              <a:rect l="l" t="t" r="r" b="b"/>
              <a:pathLst>
                <a:path w="22611" h="30016" extrusionOk="0">
                  <a:moveTo>
                    <a:pt x="11061" y="0"/>
                  </a:moveTo>
                  <a:cubicBezTo>
                    <a:pt x="10692" y="0"/>
                    <a:pt x="10382" y="298"/>
                    <a:pt x="10382" y="679"/>
                  </a:cubicBezTo>
                  <a:cubicBezTo>
                    <a:pt x="10382" y="964"/>
                    <a:pt x="10573" y="1214"/>
                    <a:pt x="10835" y="1310"/>
                  </a:cubicBezTo>
                  <a:lnTo>
                    <a:pt x="10835" y="2917"/>
                  </a:lnTo>
                  <a:lnTo>
                    <a:pt x="9108" y="2917"/>
                  </a:lnTo>
                  <a:lnTo>
                    <a:pt x="9108" y="4596"/>
                  </a:lnTo>
                  <a:lnTo>
                    <a:pt x="7299" y="4596"/>
                  </a:lnTo>
                  <a:lnTo>
                    <a:pt x="7299" y="5417"/>
                  </a:lnTo>
                  <a:lnTo>
                    <a:pt x="6001" y="5417"/>
                  </a:lnTo>
                  <a:lnTo>
                    <a:pt x="6001" y="12823"/>
                  </a:lnTo>
                  <a:lnTo>
                    <a:pt x="4834" y="12823"/>
                  </a:lnTo>
                  <a:lnTo>
                    <a:pt x="4834" y="14859"/>
                  </a:lnTo>
                  <a:lnTo>
                    <a:pt x="4834" y="14907"/>
                  </a:lnTo>
                  <a:lnTo>
                    <a:pt x="4834" y="16883"/>
                  </a:lnTo>
                  <a:lnTo>
                    <a:pt x="4834" y="16943"/>
                  </a:lnTo>
                  <a:lnTo>
                    <a:pt x="4834" y="18919"/>
                  </a:lnTo>
                  <a:lnTo>
                    <a:pt x="4834" y="18979"/>
                  </a:lnTo>
                  <a:lnTo>
                    <a:pt x="4834" y="19705"/>
                  </a:lnTo>
                  <a:cubicBezTo>
                    <a:pt x="2798" y="21515"/>
                    <a:pt x="1512" y="24158"/>
                    <a:pt x="1512" y="27099"/>
                  </a:cubicBezTo>
                  <a:lnTo>
                    <a:pt x="1512" y="28087"/>
                  </a:lnTo>
                  <a:lnTo>
                    <a:pt x="0" y="28087"/>
                  </a:lnTo>
                  <a:lnTo>
                    <a:pt x="0" y="30016"/>
                  </a:lnTo>
                  <a:lnTo>
                    <a:pt x="4012" y="30016"/>
                  </a:lnTo>
                  <a:lnTo>
                    <a:pt x="4012" y="28087"/>
                  </a:lnTo>
                  <a:lnTo>
                    <a:pt x="2477" y="28087"/>
                  </a:lnTo>
                  <a:lnTo>
                    <a:pt x="2477" y="27099"/>
                  </a:lnTo>
                  <a:cubicBezTo>
                    <a:pt x="2477" y="24765"/>
                    <a:pt x="3370" y="22646"/>
                    <a:pt x="4834" y="21050"/>
                  </a:cubicBezTo>
                  <a:lnTo>
                    <a:pt x="4834" y="22991"/>
                  </a:lnTo>
                  <a:lnTo>
                    <a:pt x="4834" y="23039"/>
                  </a:lnTo>
                  <a:lnTo>
                    <a:pt x="4834" y="25075"/>
                  </a:lnTo>
                  <a:lnTo>
                    <a:pt x="6560" y="25075"/>
                  </a:lnTo>
                  <a:cubicBezTo>
                    <a:pt x="6549" y="25217"/>
                    <a:pt x="6549" y="25360"/>
                    <a:pt x="6549" y="25491"/>
                  </a:cubicBezTo>
                  <a:cubicBezTo>
                    <a:pt x="6549" y="27992"/>
                    <a:pt x="8573" y="30016"/>
                    <a:pt x="11061" y="30016"/>
                  </a:cubicBezTo>
                  <a:cubicBezTo>
                    <a:pt x="13561" y="30016"/>
                    <a:pt x="15585" y="27992"/>
                    <a:pt x="15585" y="25491"/>
                  </a:cubicBezTo>
                  <a:cubicBezTo>
                    <a:pt x="15585" y="25360"/>
                    <a:pt x="15573" y="25217"/>
                    <a:pt x="15562" y="25075"/>
                  </a:cubicBezTo>
                  <a:lnTo>
                    <a:pt x="17264" y="25075"/>
                  </a:lnTo>
                  <a:lnTo>
                    <a:pt x="17264" y="23039"/>
                  </a:lnTo>
                  <a:lnTo>
                    <a:pt x="17264" y="22991"/>
                  </a:lnTo>
                  <a:lnTo>
                    <a:pt x="17264" y="21015"/>
                  </a:lnTo>
                  <a:lnTo>
                    <a:pt x="17264" y="20955"/>
                  </a:lnTo>
                  <a:lnTo>
                    <a:pt x="17264" y="20562"/>
                  </a:lnTo>
                  <a:cubicBezTo>
                    <a:pt x="19014" y="22181"/>
                    <a:pt x="20122" y="24515"/>
                    <a:pt x="20122" y="27099"/>
                  </a:cubicBezTo>
                  <a:lnTo>
                    <a:pt x="20122" y="28087"/>
                  </a:lnTo>
                  <a:lnTo>
                    <a:pt x="18598" y="28087"/>
                  </a:lnTo>
                  <a:lnTo>
                    <a:pt x="18598" y="30016"/>
                  </a:lnTo>
                  <a:lnTo>
                    <a:pt x="22610" y="30016"/>
                  </a:lnTo>
                  <a:lnTo>
                    <a:pt x="22610" y="28087"/>
                  </a:lnTo>
                  <a:lnTo>
                    <a:pt x="21086" y="28087"/>
                  </a:lnTo>
                  <a:lnTo>
                    <a:pt x="21086" y="27099"/>
                  </a:lnTo>
                  <a:cubicBezTo>
                    <a:pt x="21086" y="23920"/>
                    <a:pt x="19586" y="21098"/>
                    <a:pt x="17264" y="19300"/>
                  </a:cubicBezTo>
                  <a:lnTo>
                    <a:pt x="17264" y="18979"/>
                  </a:lnTo>
                  <a:lnTo>
                    <a:pt x="17264" y="18919"/>
                  </a:lnTo>
                  <a:lnTo>
                    <a:pt x="17264" y="16943"/>
                  </a:lnTo>
                  <a:lnTo>
                    <a:pt x="17264" y="16883"/>
                  </a:lnTo>
                  <a:lnTo>
                    <a:pt x="17264" y="14907"/>
                  </a:lnTo>
                  <a:lnTo>
                    <a:pt x="17264" y="14859"/>
                  </a:lnTo>
                  <a:lnTo>
                    <a:pt x="17264" y="12823"/>
                  </a:lnTo>
                  <a:lnTo>
                    <a:pt x="16121" y="12823"/>
                  </a:lnTo>
                  <a:lnTo>
                    <a:pt x="16121" y="5417"/>
                  </a:lnTo>
                  <a:lnTo>
                    <a:pt x="14823" y="5417"/>
                  </a:lnTo>
                  <a:lnTo>
                    <a:pt x="14823" y="4596"/>
                  </a:lnTo>
                  <a:lnTo>
                    <a:pt x="13014" y="4596"/>
                  </a:lnTo>
                  <a:lnTo>
                    <a:pt x="13014" y="2917"/>
                  </a:lnTo>
                  <a:lnTo>
                    <a:pt x="11287" y="2917"/>
                  </a:lnTo>
                  <a:lnTo>
                    <a:pt x="11287" y="1310"/>
                  </a:lnTo>
                  <a:cubicBezTo>
                    <a:pt x="11549" y="1214"/>
                    <a:pt x="11740" y="964"/>
                    <a:pt x="11740" y="679"/>
                  </a:cubicBezTo>
                  <a:cubicBezTo>
                    <a:pt x="11740" y="310"/>
                    <a:pt x="11430" y="0"/>
                    <a:pt x="11061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65" name="Google Shape;2365;p44"/>
            <p:cNvGrpSpPr/>
            <p:nvPr/>
          </p:nvGrpSpPr>
          <p:grpSpPr>
            <a:xfrm>
              <a:off x="3079550" y="2361275"/>
              <a:ext cx="565275" cy="750425"/>
              <a:chOff x="3079550" y="1008875"/>
              <a:chExt cx="565275" cy="750425"/>
            </a:xfrm>
          </p:grpSpPr>
          <p:sp>
            <p:nvSpPr>
              <p:cNvPr id="2366" name="Google Shape;2366;p44"/>
              <p:cNvSpPr/>
              <p:nvPr/>
            </p:nvSpPr>
            <p:spPr>
              <a:xfrm>
                <a:off x="3350400" y="1025850"/>
                <a:ext cx="11350" cy="872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490" extrusionOk="0">
                    <a:moveTo>
                      <a:pt x="1" y="1"/>
                    </a:moveTo>
                    <a:lnTo>
                      <a:pt x="1" y="3489"/>
                    </a:lnTo>
                    <a:lnTo>
                      <a:pt x="453" y="3489"/>
                    </a:lnTo>
                    <a:lnTo>
                      <a:pt x="45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44"/>
              <p:cNvSpPr/>
              <p:nvPr/>
            </p:nvSpPr>
            <p:spPr>
              <a:xfrm>
                <a:off x="3339100" y="1008875"/>
                <a:ext cx="33950" cy="33975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1359" extrusionOk="0">
                    <a:moveTo>
                      <a:pt x="679" y="1"/>
                    </a:moveTo>
                    <a:cubicBezTo>
                      <a:pt x="298" y="1"/>
                      <a:pt x="0" y="310"/>
                      <a:pt x="0" y="680"/>
                    </a:cubicBezTo>
                    <a:cubicBezTo>
                      <a:pt x="0" y="1061"/>
                      <a:pt x="310" y="1358"/>
                      <a:pt x="679" y="1358"/>
                    </a:cubicBezTo>
                    <a:cubicBezTo>
                      <a:pt x="1048" y="1358"/>
                      <a:pt x="1358" y="1049"/>
                      <a:pt x="1358" y="680"/>
                    </a:cubicBezTo>
                    <a:cubicBezTo>
                      <a:pt x="1358" y="310"/>
                      <a:pt x="1048" y="1"/>
                      <a:pt x="67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44"/>
              <p:cNvSpPr/>
              <p:nvPr/>
            </p:nvSpPr>
            <p:spPr>
              <a:xfrm>
                <a:off x="3229550" y="1144325"/>
                <a:ext cx="253050" cy="347375"/>
              </a:xfrm>
              <a:custGeom>
                <a:avLst/>
                <a:gdLst/>
                <a:ahLst/>
                <a:cxnLst/>
                <a:rect l="l" t="t" r="r" b="b"/>
                <a:pathLst>
                  <a:path w="10122" h="13895" extrusionOk="0">
                    <a:moveTo>
                      <a:pt x="1" y="0"/>
                    </a:moveTo>
                    <a:lnTo>
                      <a:pt x="1" y="8835"/>
                    </a:lnTo>
                    <a:cubicBezTo>
                      <a:pt x="1" y="11633"/>
                      <a:pt x="2263" y="13895"/>
                      <a:pt x="5061" y="13895"/>
                    </a:cubicBezTo>
                    <a:cubicBezTo>
                      <a:pt x="7859" y="13895"/>
                      <a:pt x="10121" y="11633"/>
                      <a:pt x="10121" y="8835"/>
                    </a:cubicBezTo>
                    <a:lnTo>
                      <a:pt x="1012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44"/>
              <p:cNvSpPr/>
              <p:nvPr/>
            </p:nvSpPr>
            <p:spPr>
              <a:xfrm>
                <a:off x="3242950" y="1533350"/>
                <a:ext cx="226250" cy="225950"/>
              </a:xfrm>
              <a:custGeom>
                <a:avLst/>
                <a:gdLst/>
                <a:ahLst/>
                <a:cxnLst/>
                <a:rect l="l" t="t" r="r" b="b"/>
                <a:pathLst>
                  <a:path w="9050" h="9038" extrusionOk="0">
                    <a:moveTo>
                      <a:pt x="4525" y="1"/>
                    </a:moveTo>
                    <a:cubicBezTo>
                      <a:pt x="2025" y="1"/>
                      <a:pt x="1" y="2025"/>
                      <a:pt x="1" y="4513"/>
                    </a:cubicBezTo>
                    <a:cubicBezTo>
                      <a:pt x="1" y="7013"/>
                      <a:pt x="2037" y="9037"/>
                      <a:pt x="4525" y="9037"/>
                    </a:cubicBezTo>
                    <a:cubicBezTo>
                      <a:pt x="7025" y="9037"/>
                      <a:pt x="9049" y="7013"/>
                      <a:pt x="9049" y="4513"/>
                    </a:cubicBezTo>
                    <a:cubicBezTo>
                      <a:pt x="9049" y="2025"/>
                      <a:pt x="7025" y="1"/>
                      <a:pt x="45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44"/>
              <p:cNvSpPr/>
              <p:nvPr/>
            </p:nvSpPr>
            <p:spPr>
              <a:xfrm>
                <a:off x="3312300" y="1602700"/>
                <a:ext cx="87550" cy="87250"/>
              </a:xfrm>
              <a:custGeom>
                <a:avLst/>
                <a:gdLst/>
                <a:ahLst/>
                <a:cxnLst/>
                <a:rect l="l" t="t" r="r" b="b"/>
                <a:pathLst>
                  <a:path w="3502" h="3490" extrusionOk="0">
                    <a:moveTo>
                      <a:pt x="1751" y="1"/>
                    </a:moveTo>
                    <a:cubicBezTo>
                      <a:pt x="787" y="1"/>
                      <a:pt x="1" y="775"/>
                      <a:pt x="1" y="1739"/>
                    </a:cubicBezTo>
                    <a:cubicBezTo>
                      <a:pt x="1" y="2715"/>
                      <a:pt x="787" y="3489"/>
                      <a:pt x="1751" y="3489"/>
                    </a:cubicBezTo>
                    <a:cubicBezTo>
                      <a:pt x="2715" y="3489"/>
                      <a:pt x="3501" y="2715"/>
                      <a:pt x="3501" y="1739"/>
                    </a:cubicBezTo>
                    <a:cubicBezTo>
                      <a:pt x="3501" y="775"/>
                      <a:pt x="2715" y="1"/>
                      <a:pt x="17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44"/>
              <p:cNvSpPr/>
              <p:nvPr/>
            </p:nvSpPr>
            <p:spPr>
              <a:xfrm>
                <a:off x="3272125" y="1262200"/>
                <a:ext cx="1679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6716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6716" y="4143"/>
                    </a:lnTo>
                    <a:lnTo>
                      <a:pt x="67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44"/>
              <p:cNvSpPr/>
              <p:nvPr/>
            </p:nvSpPr>
            <p:spPr>
              <a:xfrm>
                <a:off x="3117350" y="1440200"/>
                <a:ext cx="489375" cy="286050"/>
              </a:xfrm>
              <a:custGeom>
                <a:avLst/>
                <a:gdLst/>
                <a:ahLst/>
                <a:cxnLst/>
                <a:rect l="l" t="t" r="r" b="b"/>
                <a:pathLst>
                  <a:path w="19575" h="11442" extrusionOk="0">
                    <a:moveTo>
                      <a:pt x="9775" y="0"/>
                    </a:moveTo>
                    <a:cubicBezTo>
                      <a:pt x="4382" y="0"/>
                      <a:pt x="0" y="4417"/>
                      <a:pt x="0" y="9846"/>
                    </a:cubicBezTo>
                    <a:lnTo>
                      <a:pt x="0" y="11442"/>
                    </a:lnTo>
                    <a:lnTo>
                      <a:pt x="965" y="11442"/>
                    </a:lnTo>
                    <a:lnTo>
                      <a:pt x="965" y="9846"/>
                    </a:lnTo>
                    <a:cubicBezTo>
                      <a:pt x="965" y="4941"/>
                      <a:pt x="4917" y="964"/>
                      <a:pt x="9775" y="964"/>
                    </a:cubicBezTo>
                    <a:lnTo>
                      <a:pt x="9799" y="964"/>
                    </a:lnTo>
                    <a:cubicBezTo>
                      <a:pt x="14657" y="964"/>
                      <a:pt x="18610" y="4941"/>
                      <a:pt x="18610" y="9846"/>
                    </a:cubicBezTo>
                    <a:lnTo>
                      <a:pt x="18610" y="11442"/>
                    </a:lnTo>
                    <a:lnTo>
                      <a:pt x="19574" y="11442"/>
                    </a:lnTo>
                    <a:lnTo>
                      <a:pt x="19574" y="9846"/>
                    </a:lnTo>
                    <a:cubicBezTo>
                      <a:pt x="19574" y="4417"/>
                      <a:pt x="15181" y="0"/>
                      <a:pt x="97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44"/>
              <p:cNvSpPr/>
              <p:nvPr/>
            </p:nvSpPr>
            <p:spPr>
              <a:xfrm>
                <a:off x="3200400" y="15836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44"/>
              <p:cNvSpPr/>
              <p:nvPr/>
            </p:nvSpPr>
            <p:spPr>
              <a:xfrm>
                <a:off x="3252175" y="15836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44"/>
              <p:cNvSpPr/>
              <p:nvPr/>
            </p:nvSpPr>
            <p:spPr>
              <a:xfrm>
                <a:off x="3303975" y="15836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44"/>
              <p:cNvSpPr/>
              <p:nvPr/>
            </p:nvSpPr>
            <p:spPr>
              <a:xfrm>
                <a:off x="3355475" y="15836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44"/>
              <p:cNvSpPr/>
              <p:nvPr/>
            </p:nvSpPr>
            <p:spPr>
              <a:xfrm>
                <a:off x="3407250" y="15836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44"/>
              <p:cNvSpPr/>
              <p:nvPr/>
            </p:nvSpPr>
            <p:spPr>
              <a:xfrm>
                <a:off x="3459050" y="15836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44"/>
              <p:cNvSpPr/>
              <p:nvPr/>
            </p:nvSpPr>
            <p:spPr>
              <a:xfrm>
                <a:off x="3200400" y="15327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44"/>
              <p:cNvSpPr/>
              <p:nvPr/>
            </p:nvSpPr>
            <p:spPr>
              <a:xfrm>
                <a:off x="3252175" y="15327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44"/>
              <p:cNvSpPr/>
              <p:nvPr/>
            </p:nvSpPr>
            <p:spPr>
              <a:xfrm>
                <a:off x="3303975" y="15327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44"/>
              <p:cNvSpPr/>
              <p:nvPr/>
            </p:nvSpPr>
            <p:spPr>
              <a:xfrm>
                <a:off x="3355475" y="15327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44"/>
              <p:cNvSpPr/>
              <p:nvPr/>
            </p:nvSpPr>
            <p:spPr>
              <a:xfrm>
                <a:off x="3407250" y="15327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44"/>
              <p:cNvSpPr/>
              <p:nvPr/>
            </p:nvSpPr>
            <p:spPr>
              <a:xfrm>
                <a:off x="3459050" y="15327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44"/>
              <p:cNvSpPr/>
              <p:nvPr/>
            </p:nvSpPr>
            <p:spPr>
              <a:xfrm>
                <a:off x="3200400" y="1481850"/>
                <a:ext cx="52100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97" extrusionOk="0">
                    <a:moveTo>
                      <a:pt x="0" y="1"/>
                    </a:moveTo>
                    <a:lnTo>
                      <a:pt x="0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44"/>
              <p:cNvSpPr/>
              <p:nvPr/>
            </p:nvSpPr>
            <p:spPr>
              <a:xfrm>
                <a:off x="3252175" y="1481850"/>
                <a:ext cx="5212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97" extrusionOk="0">
                    <a:moveTo>
                      <a:pt x="1" y="1"/>
                    </a:moveTo>
                    <a:lnTo>
                      <a:pt x="1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44"/>
              <p:cNvSpPr/>
              <p:nvPr/>
            </p:nvSpPr>
            <p:spPr>
              <a:xfrm>
                <a:off x="3303975" y="1481850"/>
                <a:ext cx="52100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97" extrusionOk="0">
                    <a:moveTo>
                      <a:pt x="0" y="1"/>
                    </a:moveTo>
                    <a:lnTo>
                      <a:pt x="0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44"/>
              <p:cNvSpPr/>
              <p:nvPr/>
            </p:nvSpPr>
            <p:spPr>
              <a:xfrm>
                <a:off x="3355475" y="1481850"/>
                <a:ext cx="52100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97" extrusionOk="0">
                    <a:moveTo>
                      <a:pt x="0" y="1"/>
                    </a:moveTo>
                    <a:lnTo>
                      <a:pt x="0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44"/>
              <p:cNvSpPr/>
              <p:nvPr/>
            </p:nvSpPr>
            <p:spPr>
              <a:xfrm>
                <a:off x="3407250" y="1481850"/>
                <a:ext cx="5212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97" extrusionOk="0">
                    <a:moveTo>
                      <a:pt x="1" y="1"/>
                    </a:moveTo>
                    <a:lnTo>
                      <a:pt x="1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44"/>
              <p:cNvSpPr/>
              <p:nvPr/>
            </p:nvSpPr>
            <p:spPr>
              <a:xfrm>
                <a:off x="3459050" y="1481850"/>
                <a:ext cx="5212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97" extrusionOk="0">
                    <a:moveTo>
                      <a:pt x="1" y="1"/>
                    </a:moveTo>
                    <a:lnTo>
                      <a:pt x="1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44"/>
              <p:cNvSpPr/>
              <p:nvPr/>
            </p:nvSpPr>
            <p:spPr>
              <a:xfrm>
                <a:off x="3200400" y="14312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44"/>
              <p:cNvSpPr/>
              <p:nvPr/>
            </p:nvSpPr>
            <p:spPr>
              <a:xfrm>
                <a:off x="3252175" y="14312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" name="Google Shape;2393;p44"/>
              <p:cNvSpPr/>
              <p:nvPr/>
            </p:nvSpPr>
            <p:spPr>
              <a:xfrm>
                <a:off x="3303975" y="14312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44"/>
              <p:cNvSpPr/>
              <p:nvPr/>
            </p:nvSpPr>
            <p:spPr>
              <a:xfrm>
                <a:off x="3355475" y="14312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44"/>
              <p:cNvSpPr/>
              <p:nvPr/>
            </p:nvSpPr>
            <p:spPr>
              <a:xfrm>
                <a:off x="3407250" y="14312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44"/>
              <p:cNvSpPr/>
              <p:nvPr/>
            </p:nvSpPr>
            <p:spPr>
              <a:xfrm>
                <a:off x="3459050" y="14312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44"/>
              <p:cNvSpPr/>
              <p:nvPr/>
            </p:nvSpPr>
            <p:spPr>
              <a:xfrm>
                <a:off x="3200400" y="13803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44"/>
              <p:cNvSpPr/>
              <p:nvPr/>
            </p:nvSpPr>
            <p:spPr>
              <a:xfrm>
                <a:off x="3252175" y="13803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44"/>
              <p:cNvSpPr/>
              <p:nvPr/>
            </p:nvSpPr>
            <p:spPr>
              <a:xfrm>
                <a:off x="3303975" y="13803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44"/>
              <p:cNvSpPr/>
              <p:nvPr/>
            </p:nvSpPr>
            <p:spPr>
              <a:xfrm>
                <a:off x="3355475" y="13803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44"/>
              <p:cNvSpPr/>
              <p:nvPr/>
            </p:nvSpPr>
            <p:spPr>
              <a:xfrm>
                <a:off x="3407250" y="13803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44"/>
              <p:cNvSpPr/>
              <p:nvPr/>
            </p:nvSpPr>
            <p:spPr>
              <a:xfrm>
                <a:off x="3459050" y="13803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44"/>
              <p:cNvSpPr/>
              <p:nvPr/>
            </p:nvSpPr>
            <p:spPr>
              <a:xfrm>
                <a:off x="3200400" y="13294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44"/>
              <p:cNvSpPr/>
              <p:nvPr/>
            </p:nvSpPr>
            <p:spPr>
              <a:xfrm>
                <a:off x="3252175" y="13294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44"/>
              <p:cNvSpPr/>
              <p:nvPr/>
            </p:nvSpPr>
            <p:spPr>
              <a:xfrm>
                <a:off x="3303975" y="13294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44"/>
              <p:cNvSpPr/>
              <p:nvPr/>
            </p:nvSpPr>
            <p:spPr>
              <a:xfrm>
                <a:off x="3355475" y="13294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44"/>
              <p:cNvSpPr/>
              <p:nvPr/>
            </p:nvSpPr>
            <p:spPr>
              <a:xfrm>
                <a:off x="3407250" y="13294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44"/>
              <p:cNvSpPr/>
              <p:nvPr/>
            </p:nvSpPr>
            <p:spPr>
              <a:xfrm>
                <a:off x="3459050" y="13294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44"/>
              <p:cNvSpPr/>
              <p:nvPr/>
            </p:nvSpPr>
            <p:spPr>
              <a:xfrm>
                <a:off x="3079550" y="1711050"/>
                <a:ext cx="100325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4013" h="1930" extrusionOk="0">
                    <a:moveTo>
                      <a:pt x="0" y="1"/>
                    </a:moveTo>
                    <a:lnTo>
                      <a:pt x="0" y="1929"/>
                    </a:lnTo>
                    <a:lnTo>
                      <a:pt x="4012" y="1929"/>
                    </a:lnTo>
                    <a:lnTo>
                      <a:pt x="401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44"/>
              <p:cNvSpPr/>
              <p:nvPr/>
            </p:nvSpPr>
            <p:spPr>
              <a:xfrm>
                <a:off x="3544475" y="1711050"/>
                <a:ext cx="100350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4014" h="1930" extrusionOk="0">
                    <a:moveTo>
                      <a:pt x="1" y="1"/>
                    </a:moveTo>
                    <a:lnTo>
                      <a:pt x="1" y="1929"/>
                    </a:lnTo>
                    <a:lnTo>
                      <a:pt x="4013" y="1929"/>
                    </a:lnTo>
                    <a:lnTo>
                      <a:pt x="401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44"/>
              <p:cNvSpPr/>
              <p:nvPr/>
            </p:nvSpPr>
            <p:spPr>
              <a:xfrm>
                <a:off x="3272125" y="12008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0" y="0"/>
                    </a:moveTo>
                    <a:lnTo>
                      <a:pt x="0" y="1465"/>
                    </a:lnTo>
                    <a:lnTo>
                      <a:pt x="929" y="1465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" name="Google Shape;2412;p44"/>
              <p:cNvSpPr/>
              <p:nvPr/>
            </p:nvSpPr>
            <p:spPr>
              <a:xfrm>
                <a:off x="3344450" y="12008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1" y="0"/>
                    </a:moveTo>
                    <a:lnTo>
                      <a:pt x="1" y="1465"/>
                    </a:lnTo>
                    <a:lnTo>
                      <a:pt x="929" y="1465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" name="Google Shape;2413;p44"/>
              <p:cNvSpPr/>
              <p:nvPr/>
            </p:nvSpPr>
            <p:spPr>
              <a:xfrm>
                <a:off x="3344450" y="12008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1" y="0"/>
                    </a:moveTo>
                    <a:lnTo>
                      <a:pt x="1" y="1465"/>
                    </a:lnTo>
                    <a:lnTo>
                      <a:pt x="929" y="1465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" name="Google Shape;2414;p44"/>
              <p:cNvSpPr/>
              <p:nvPr/>
            </p:nvSpPr>
            <p:spPr>
              <a:xfrm>
                <a:off x="3417075" y="1200875"/>
                <a:ext cx="229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465" extrusionOk="0">
                    <a:moveTo>
                      <a:pt x="1" y="0"/>
                    </a:moveTo>
                    <a:lnTo>
                      <a:pt x="1" y="1465"/>
                    </a:lnTo>
                    <a:lnTo>
                      <a:pt x="918" y="1465"/>
                    </a:lnTo>
                    <a:lnTo>
                      <a:pt x="9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" name="Google Shape;2415;p44"/>
              <p:cNvSpPr/>
              <p:nvPr/>
            </p:nvSpPr>
            <p:spPr>
              <a:xfrm>
                <a:off x="3262000" y="1123775"/>
                <a:ext cx="188150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7526" h="823" extrusionOk="0">
                    <a:moveTo>
                      <a:pt x="1" y="1"/>
                    </a:moveTo>
                    <a:lnTo>
                      <a:pt x="1" y="822"/>
                    </a:lnTo>
                    <a:lnTo>
                      <a:pt x="7525" y="822"/>
                    </a:lnTo>
                    <a:lnTo>
                      <a:pt x="752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44"/>
              <p:cNvSpPr/>
              <p:nvPr/>
            </p:nvSpPr>
            <p:spPr>
              <a:xfrm>
                <a:off x="3307250" y="1081800"/>
                <a:ext cx="97350" cy="42000"/>
              </a:xfrm>
              <a:custGeom>
                <a:avLst/>
                <a:gdLst/>
                <a:ahLst/>
                <a:cxnLst/>
                <a:rect l="l" t="t" r="r" b="b"/>
                <a:pathLst>
                  <a:path w="3894" h="1680" extrusionOk="0">
                    <a:moveTo>
                      <a:pt x="0" y="1"/>
                    </a:moveTo>
                    <a:lnTo>
                      <a:pt x="0" y="1680"/>
                    </a:lnTo>
                    <a:lnTo>
                      <a:pt x="3894" y="1680"/>
                    </a:lnTo>
                    <a:lnTo>
                      <a:pt x="389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17" name="Google Shape;2417;p44"/>
          <p:cNvGrpSpPr/>
          <p:nvPr/>
        </p:nvGrpSpPr>
        <p:grpSpPr>
          <a:xfrm rot="914391">
            <a:off x="7949111" y="379269"/>
            <a:ext cx="836213" cy="1254211"/>
            <a:chOff x="6630575" y="1482600"/>
            <a:chExt cx="292025" cy="438475"/>
          </a:xfrm>
        </p:grpSpPr>
        <p:sp>
          <p:nvSpPr>
            <p:cNvPr id="2418" name="Google Shape;2418;p44"/>
            <p:cNvSpPr/>
            <p:nvPr/>
          </p:nvSpPr>
          <p:spPr>
            <a:xfrm>
              <a:off x="6630575" y="1482750"/>
              <a:ext cx="292025" cy="438175"/>
            </a:xfrm>
            <a:custGeom>
              <a:avLst/>
              <a:gdLst/>
              <a:ahLst/>
              <a:cxnLst/>
              <a:rect l="l" t="t" r="r" b="b"/>
              <a:pathLst>
                <a:path w="11681" h="17527" extrusionOk="0">
                  <a:moveTo>
                    <a:pt x="5847" y="0"/>
                  </a:moveTo>
                  <a:cubicBezTo>
                    <a:pt x="2620" y="0"/>
                    <a:pt x="1" y="2608"/>
                    <a:pt x="1" y="5835"/>
                  </a:cubicBezTo>
                  <a:lnTo>
                    <a:pt x="1" y="9633"/>
                  </a:lnTo>
                  <a:lnTo>
                    <a:pt x="1" y="14586"/>
                  </a:lnTo>
                  <a:lnTo>
                    <a:pt x="1" y="14990"/>
                  </a:lnTo>
                  <a:lnTo>
                    <a:pt x="1" y="15395"/>
                  </a:lnTo>
                  <a:lnTo>
                    <a:pt x="1" y="16538"/>
                  </a:lnTo>
                  <a:lnTo>
                    <a:pt x="1" y="16788"/>
                  </a:lnTo>
                  <a:cubicBezTo>
                    <a:pt x="1" y="16836"/>
                    <a:pt x="13" y="16872"/>
                    <a:pt x="13" y="16919"/>
                  </a:cubicBezTo>
                  <a:lnTo>
                    <a:pt x="24" y="16955"/>
                  </a:lnTo>
                  <a:cubicBezTo>
                    <a:pt x="36" y="16991"/>
                    <a:pt x="36" y="17026"/>
                    <a:pt x="48" y="17050"/>
                  </a:cubicBezTo>
                  <a:cubicBezTo>
                    <a:pt x="60" y="17062"/>
                    <a:pt x="60" y="17074"/>
                    <a:pt x="72" y="17086"/>
                  </a:cubicBezTo>
                  <a:cubicBezTo>
                    <a:pt x="84" y="17122"/>
                    <a:pt x="96" y="17145"/>
                    <a:pt x="120" y="17181"/>
                  </a:cubicBezTo>
                  <a:cubicBezTo>
                    <a:pt x="120" y="17193"/>
                    <a:pt x="132" y="17193"/>
                    <a:pt x="132" y="17205"/>
                  </a:cubicBezTo>
                  <a:cubicBezTo>
                    <a:pt x="155" y="17241"/>
                    <a:pt x="179" y="17265"/>
                    <a:pt x="215" y="17300"/>
                  </a:cubicBezTo>
                  <a:cubicBezTo>
                    <a:pt x="227" y="17312"/>
                    <a:pt x="239" y="17324"/>
                    <a:pt x="239" y="17324"/>
                  </a:cubicBezTo>
                  <a:cubicBezTo>
                    <a:pt x="263" y="17348"/>
                    <a:pt x="286" y="17372"/>
                    <a:pt x="310" y="17384"/>
                  </a:cubicBezTo>
                  <a:cubicBezTo>
                    <a:pt x="322" y="17395"/>
                    <a:pt x="334" y="17407"/>
                    <a:pt x="346" y="17407"/>
                  </a:cubicBezTo>
                  <a:cubicBezTo>
                    <a:pt x="370" y="17431"/>
                    <a:pt x="394" y="17443"/>
                    <a:pt x="429" y="17455"/>
                  </a:cubicBezTo>
                  <a:cubicBezTo>
                    <a:pt x="441" y="17455"/>
                    <a:pt x="453" y="17467"/>
                    <a:pt x="465" y="17467"/>
                  </a:cubicBezTo>
                  <a:cubicBezTo>
                    <a:pt x="465" y="17479"/>
                    <a:pt x="477" y="17479"/>
                    <a:pt x="477" y="17479"/>
                  </a:cubicBezTo>
                  <a:cubicBezTo>
                    <a:pt x="560" y="17503"/>
                    <a:pt x="655" y="17526"/>
                    <a:pt x="751" y="17526"/>
                  </a:cubicBezTo>
                  <a:lnTo>
                    <a:pt x="10931" y="17526"/>
                  </a:lnTo>
                  <a:cubicBezTo>
                    <a:pt x="11347" y="17526"/>
                    <a:pt x="11681" y="17193"/>
                    <a:pt x="11681" y="16788"/>
                  </a:cubicBezTo>
                  <a:lnTo>
                    <a:pt x="11681" y="16133"/>
                  </a:lnTo>
                  <a:lnTo>
                    <a:pt x="11681" y="15383"/>
                  </a:lnTo>
                  <a:lnTo>
                    <a:pt x="11681" y="14979"/>
                  </a:lnTo>
                  <a:lnTo>
                    <a:pt x="11681" y="14574"/>
                  </a:lnTo>
                  <a:lnTo>
                    <a:pt x="11681" y="9633"/>
                  </a:lnTo>
                  <a:lnTo>
                    <a:pt x="11681" y="5835"/>
                  </a:lnTo>
                  <a:cubicBezTo>
                    <a:pt x="11681" y="2608"/>
                    <a:pt x="9061" y="0"/>
                    <a:pt x="5847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19" name="Google Shape;2419;p44"/>
            <p:cNvGrpSpPr/>
            <p:nvPr/>
          </p:nvGrpSpPr>
          <p:grpSpPr>
            <a:xfrm>
              <a:off x="6630575" y="1482600"/>
              <a:ext cx="292025" cy="438475"/>
              <a:chOff x="6630575" y="-207050"/>
              <a:chExt cx="292025" cy="438475"/>
            </a:xfrm>
          </p:grpSpPr>
          <p:sp>
            <p:nvSpPr>
              <p:cNvPr id="2420" name="Google Shape;2420;p44"/>
              <p:cNvSpPr/>
              <p:nvPr/>
            </p:nvSpPr>
            <p:spPr>
              <a:xfrm>
                <a:off x="6630575" y="-207050"/>
                <a:ext cx="292025" cy="4384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7539" extrusionOk="0">
                    <a:moveTo>
                      <a:pt x="5847" y="1"/>
                    </a:moveTo>
                    <a:cubicBezTo>
                      <a:pt x="2620" y="1"/>
                      <a:pt x="1" y="2620"/>
                      <a:pt x="1" y="5847"/>
                    </a:cubicBezTo>
                    <a:lnTo>
                      <a:pt x="1" y="9645"/>
                    </a:lnTo>
                    <a:lnTo>
                      <a:pt x="1" y="16789"/>
                    </a:lnTo>
                    <a:cubicBezTo>
                      <a:pt x="1" y="17205"/>
                      <a:pt x="334" y="17539"/>
                      <a:pt x="751" y="17539"/>
                    </a:cubicBezTo>
                    <a:lnTo>
                      <a:pt x="10931" y="17539"/>
                    </a:lnTo>
                    <a:cubicBezTo>
                      <a:pt x="11347" y="17539"/>
                      <a:pt x="11681" y="17205"/>
                      <a:pt x="11681" y="16789"/>
                    </a:cubicBezTo>
                    <a:lnTo>
                      <a:pt x="11681" y="9645"/>
                    </a:lnTo>
                    <a:lnTo>
                      <a:pt x="11681" y="5847"/>
                    </a:lnTo>
                    <a:cubicBezTo>
                      <a:pt x="11681" y="2620"/>
                      <a:pt x="9061" y="1"/>
                      <a:pt x="58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44"/>
              <p:cNvSpPr/>
              <p:nvPr/>
            </p:nvSpPr>
            <p:spPr>
              <a:xfrm>
                <a:off x="6630575" y="167700"/>
                <a:ext cx="292025" cy="6372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2549" extrusionOk="0">
                    <a:moveTo>
                      <a:pt x="1" y="1"/>
                    </a:moveTo>
                    <a:lnTo>
                      <a:pt x="1" y="1799"/>
                    </a:lnTo>
                    <a:cubicBezTo>
                      <a:pt x="1" y="2215"/>
                      <a:pt x="334" y="2549"/>
                      <a:pt x="751" y="2549"/>
                    </a:cubicBezTo>
                    <a:lnTo>
                      <a:pt x="10931" y="2549"/>
                    </a:lnTo>
                    <a:cubicBezTo>
                      <a:pt x="11347" y="2549"/>
                      <a:pt x="11681" y="2215"/>
                      <a:pt x="11681" y="1799"/>
                    </a:cubicBezTo>
                    <a:lnTo>
                      <a:pt x="1168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44"/>
              <p:cNvSpPr/>
              <p:nvPr/>
            </p:nvSpPr>
            <p:spPr>
              <a:xfrm>
                <a:off x="6669275" y="45675"/>
                <a:ext cx="214325" cy="67300"/>
              </a:xfrm>
              <a:custGeom>
                <a:avLst/>
                <a:gdLst/>
                <a:ahLst/>
                <a:cxnLst/>
                <a:rect l="l" t="t" r="r" b="b"/>
                <a:pathLst>
                  <a:path w="8573" h="2692" extrusionOk="0">
                    <a:moveTo>
                      <a:pt x="1346" y="0"/>
                    </a:moveTo>
                    <a:cubicBezTo>
                      <a:pt x="608" y="0"/>
                      <a:pt x="0" y="608"/>
                      <a:pt x="0" y="1346"/>
                    </a:cubicBezTo>
                    <a:cubicBezTo>
                      <a:pt x="0" y="2084"/>
                      <a:pt x="608" y="2691"/>
                      <a:pt x="1346" y="2691"/>
                    </a:cubicBezTo>
                    <a:lnTo>
                      <a:pt x="7228" y="2691"/>
                    </a:lnTo>
                    <a:cubicBezTo>
                      <a:pt x="7978" y="2691"/>
                      <a:pt x="8573" y="2084"/>
                      <a:pt x="8573" y="1346"/>
                    </a:cubicBezTo>
                    <a:cubicBezTo>
                      <a:pt x="8573" y="608"/>
                      <a:pt x="7978" y="0"/>
                      <a:pt x="722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44"/>
              <p:cNvSpPr/>
              <p:nvPr/>
            </p:nvSpPr>
            <p:spPr>
              <a:xfrm>
                <a:off x="6663025" y="39425"/>
                <a:ext cx="227125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085" h="3192" extrusionOk="0">
                    <a:moveTo>
                      <a:pt x="7489" y="500"/>
                    </a:moveTo>
                    <a:cubicBezTo>
                      <a:pt x="8085" y="500"/>
                      <a:pt x="8573" y="989"/>
                      <a:pt x="8573" y="1596"/>
                    </a:cubicBezTo>
                    <a:cubicBezTo>
                      <a:pt x="8573" y="2203"/>
                      <a:pt x="8085" y="2691"/>
                      <a:pt x="7489" y="2691"/>
                    </a:cubicBezTo>
                    <a:lnTo>
                      <a:pt x="1608" y="2691"/>
                    </a:lnTo>
                    <a:cubicBezTo>
                      <a:pt x="1001" y="2691"/>
                      <a:pt x="512" y="2203"/>
                      <a:pt x="512" y="1596"/>
                    </a:cubicBezTo>
                    <a:cubicBezTo>
                      <a:pt x="512" y="989"/>
                      <a:pt x="1001" y="500"/>
                      <a:pt x="1608" y="500"/>
                    </a:cubicBezTo>
                    <a:close/>
                    <a:moveTo>
                      <a:pt x="1608" y="0"/>
                    </a:moveTo>
                    <a:cubicBezTo>
                      <a:pt x="715" y="0"/>
                      <a:pt x="0" y="715"/>
                      <a:pt x="0" y="1596"/>
                    </a:cubicBezTo>
                    <a:cubicBezTo>
                      <a:pt x="0" y="2477"/>
                      <a:pt x="715" y="3191"/>
                      <a:pt x="1608" y="3191"/>
                    </a:cubicBezTo>
                    <a:lnTo>
                      <a:pt x="7489" y="3191"/>
                    </a:lnTo>
                    <a:cubicBezTo>
                      <a:pt x="8371" y="3191"/>
                      <a:pt x="9085" y="2477"/>
                      <a:pt x="9085" y="1596"/>
                    </a:cubicBezTo>
                    <a:cubicBezTo>
                      <a:pt x="9085" y="715"/>
                      <a:pt x="8371" y="0"/>
                      <a:pt x="74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44"/>
              <p:cNvSpPr/>
              <p:nvPr/>
            </p:nvSpPr>
            <p:spPr>
              <a:xfrm>
                <a:off x="6700225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44"/>
              <p:cNvSpPr/>
              <p:nvPr/>
            </p:nvSpPr>
            <p:spPr>
              <a:xfrm>
                <a:off x="6735350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44"/>
              <p:cNvSpPr/>
              <p:nvPr/>
            </p:nvSpPr>
            <p:spPr>
              <a:xfrm>
                <a:off x="6770175" y="44775"/>
                <a:ext cx="128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13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13" y="2727"/>
                    </a:lnTo>
                    <a:lnTo>
                      <a:pt x="5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44"/>
              <p:cNvSpPr/>
              <p:nvPr/>
            </p:nvSpPr>
            <p:spPr>
              <a:xfrm>
                <a:off x="6805300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44"/>
              <p:cNvSpPr/>
              <p:nvPr/>
            </p:nvSpPr>
            <p:spPr>
              <a:xfrm>
                <a:off x="6840425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44"/>
              <p:cNvSpPr/>
              <p:nvPr/>
            </p:nvSpPr>
            <p:spPr>
              <a:xfrm>
                <a:off x="6630575" y="157600"/>
                <a:ext cx="292025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810" extrusionOk="0">
                    <a:moveTo>
                      <a:pt x="1" y="0"/>
                    </a:moveTo>
                    <a:lnTo>
                      <a:pt x="1" y="810"/>
                    </a:lnTo>
                    <a:lnTo>
                      <a:pt x="11681" y="810"/>
                    </a:lnTo>
                    <a:lnTo>
                      <a:pt x="116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44"/>
              <p:cNvSpPr/>
              <p:nvPr/>
            </p:nvSpPr>
            <p:spPr>
              <a:xfrm>
                <a:off x="6707675" y="-125775"/>
                <a:ext cx="137825" cy="137825"/>
              </a:xfrm>
              <a:custGeom>
                <a:avLst/>
                <a:gdLst/>
                <a:ahLst/>
                <a:cxnLst/>
                <a:rect l="l" t="t" r="r" b="b"/>
                <a:pathLst>
                  <a:path w="5513" h="5513" extrusionOk="0">
                    <a:moveTo>
                      <a:pt x="2751" y="0"/>
                    </a:moveTo>
                    <a:cubicBezTo>
                      <a:pt x="1227" y="0"/>
                      <a:pt x="0" y="1239"/>
                      <a:pt x="0" y="2763"/>
                    </a:cubicBezTo>
                    <a:cubicBezTo>
                      <a:pt x="0" y="4287"/>
                      <a:pt x="1227" y="5513"/>
                      <a:pt x="2751" y="5513"/>
                    </a:cubicBezTo>
                    <a:cubicBezTo>
                      <a:pt x="4287" y="5513"/>
                      <a:pt x="5513" y="4287"/>
                      <a:pt x="5513" y="2763"/>
                    </a:cubicBezTo>
                    <a:cubicBezTo>
                      <a:pt x="5513" y="1239"/>
                      <a:pt x="4287" y="0"/>
                      <a:pt x="27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2431;p44"/>
              <p:cNvSpPr/>
              <p:nvPr/>
            </p:nvSpPr>
            <p:spPr>
              <a:xfrm>
                <a:off x="6723450" y="-110000"/>
                <a:ext cx="106275" cy="106275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4251" extrusionOk="0">
                    <a:moveTo>
                      <a:pt x="2120" y="0"/>
                    </a:moveTo>
                    <a:cubicBezTo>
                      <a:pt x="953" y="0"/>
                      <a:pt x="0" y="953"/>
                      <a:pt x="0" y="2132"/>
                    </a:cubicBezTo>
                    <a:cubicBezTo>
                      <a:pt x="0" y="3298"/>
                      <a:pt x="953" y="4251"/>
                      <a:pt x="2120" y="4251"/>
                    </a:cubicBezTo>
                    <a:cubicBezTo>
                      <a:pt x="3298" y="4251"/>
                      <a:pt x="4251" y="3298"/>
                      <a:pt x="4251" y="2132"/>
                    </a:cubicBezTo>
                    <a:cubicBezTo>
                      <a:pt x="4251" y="953"/>
                      <a:pt x="3298" y="0"/>
                      <a:pt x="212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44"/>
              <p:cNvSpPr/>
              <p:nvPr/>
            </p:nvSpPr>
            <p:spPr>
              <a:xfrm>
                <a:off x="6723450" y="-71900"/>
                <a:ext cx="106275" cy="68175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2727" extrusionOk="0">
                    <a:moveTo>
                      <a:pt x="96" y="0"/>
                    </a:moveTo>
                    <a:cubicBezTo>
                      <a:pt x="36" y="191"/>
                      <a:pt x="0" y="393"/>
                      <a:pt x="0" y="608"/>
                    </a:cubicBezTo>
                    <a:cubicBezTo>
                      <a:pt x="0" y="1774"/>
                      <a:pt x="953" y="2727"/>
                      <a:pt x="2132" y="2727"/>
                    </a:cubicBezTo>
                    <a:cubicBezTo>
                      <a:pt x="3298" y="2727"/>
                      <a:pt x="4251" y="1774"/>
                      <a:pt x="4251" y="608"/>
                    </a:cubicBezTo>
                    <a:cubicBezTo>
                      <a:pt x="4251" y="393"/>
                      <a:pt x="4227" y="191"/>
                      <a:pt x="4168" y="0"/>
                    </a:cubicBezTo>
                    <a:cubicBezTo>
                      <a:pt x="3906" y="881"/>
                      <a:pt x="3084" y="1524"/>
                      <a:pt x="2132" y="1524"/>
                    </a:cubicBezTo>
                    <a:cubicBezTo>
                      <a:pt x="1167" y="1524"/>
                      <a:pt x="346" y="881"/>
                      <a:pt x="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2433;p44"/>
              <p:cNvSpPr/>
              <p:nvPr/>
            </p:nvSpPr>
            <p:spPr>
              <a:xfrm>
                <a:off x="6630575" y="167700"/>
                <a:ext cx="67600" cy="62250"/>
              </a:xfrm>
              <a:custGeom>
                <a:avLst/>
                <a:gdLst/>
                <a:ahLst/>
                <a:cxnLst/>
                <a:rect l="l" t="t" r="r" b="b"/>
                <a:pathLst>
                  <a:path w="2704" h="2490" extrusionOk="0">
                    <a:moveTo>
                      <a:pt x="1394" y="1"/>
                    </a:moveTo>
                    <a:lnTo>
                      <a:pt x="1" y="1561"/>
                    </a:lnTo>
                    <a:lnTo>
                      <a:pt x="1" y="1799"/>
                    </a:lnTo>
                    <a:cubicBezTo>
                      <a:pt x="1" y="2108"/>
                      <a:pt x="203" y="2382"/>
                      <a:pt x="477" y="2489"/>
                    </a:cubicBez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" name="Google Shape;2434;p44"/>
              <p:cNvSpPr/>
              <p:nvPr/>
            </p:nvSpPr>
            <p:spPr>
              <a:xfrm>
                <a:off x="6658550" y="167700"/>
                <a:ext cx="896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2537" extrusionOk="0">
                    <a:moveTo>
                      <a:pt x="2275" y="1"/>
                    </a:moveTo>
                    <a:lnTo>
                      <a:pt x="1" y="2537"/>
                    </a:lnTo>
                    <a:lnTo>
                      <a:pt x="1311" y="2537"/>
                    </a:lnTo>
                    <a:lnTo>
                      <a:pt x="35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" name="Google Shape;2435;p44"/>
              <p:cNvSpPr/>
              <p:nvPr/>
            </p:nvSpPr>
            <p:spPr>
              <a:xfrm>
                <a:off x="6708575" y="167700"/>
                <a:ext cx="89600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4" h="2537" extrusionOk="0">
                    <a:moveTo>
                      <a:pt x="2274" y="1"/>
                    </a:moveTo>
                    <a:lnTo>
                      <a:pt x="0" y="2537"/>
                    </a:lnTo>
                    <a:lnTo>
                      <a:pt x="1310" y="2537"/>
                    </a:lnTo>
                    <a:lnTo>
                      <a:pt x="35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" name="Google Shape;2436;p44"/>
              <p:cNvSpPr/>
              <p:nvPr/>
            </p:nvSpPr>
            <p:spPr>
              <a:xfrm>
                <a:off x="6858275" y="167700"/>
                <a:ext cx="643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2537" extrusionOk="0">
                    <a:moveTo>
                      <a:pt x="2287" y="1"/>
                    </a:moveTo>
                    <a:lnTo>
                      <a:pt x="1" y="2537"/>
                    </a:lnTo>
                    <a:lnTo>
                      <a:pt x="1311" y="2537"/>
                    </a:lnTo>
                    <a:lnTo>
                      <a:pt x="2573" y="1144"/>
                    </a:lnTo>
                    <a:lnTo>
                      <a:pt x="257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" name="Google Shape;2437;p44"/>
              <p:cNvSpPr/>
              <p:nvPr/>
            </p:nvSpPr>
            <p:spPr>
              <a:xfrm>
                <a:off x="6758575" y="167700"/>
                <a:ext cx="896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2537" extrusionOk="0">
                    <a:moveTo>
                      <a:pt x="2274" y="1"/>
                    </a:moveTo>
                    <a:lnTo>
                      <a:pt x="0" y="2537"/>
                    </a:lnTo>
                    <a:lnTo>
                      <a:pt x="1310" y="2537"/>
                    </a:lnTo>
                    <a:lnTo>
                      <a:pt x="35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44"/>
              <p:cNvSpPr/>
              <p:nvPr/>
            </p:nvSpPr>
            <p:spPr>
              <a:xfrm>
                <a:off x="6808275" y="167700"/>
                <a:ext cx="899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97" h="2537" extrusionOk="0">
                    <a:moveTo>
                      <a:pt x="2287" y="1"/>
                    </a:moveTo>
                    <a:lnTo>
                      <a:pt x="1" y="2537"/>
                    </a:lnTo>
                    <a:lnTo>
                      <a:pt x="1322" y="2537"/>
                    </a:lnTo>
                    <a:lnTo>
                      <a:pt x="35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9" name="Google Shape;2439;p44"/>
          <p:cNvGrpSpPr/>
          <p:nvPr/>
        </p:nvGrpSpPr>
        <p:grpSpPr>
          <a:xfrm>
            <a:off x="1495179" y="2021000"/>
            <a:ext cx="234762" cy="218290"/>
            <a:chOff x="8652775" y="883650"/>
            <a:chExt cx="38125" cy="35450"/>
          </a:xfrm>
        </p:grpSpPr>
        <p:sp>
          <p:nvSpPr>
            <p:cNvPr id="2440" name="Google Shape;2440;p44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44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44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44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4" name="Google Shape;2444;p44"/>
          <p:cNvGrpSpPr/>
          <p:nvPr/>
        </p:nvGrpSpPr>
        <p:grpSpPr>
          <a:xfrm>
            <a:off x="7410016" y="2370538"/>
            <a:ext cx="234762" cy="218290"/>
            <a:chOff x="8652775" y="883650"/>
            <a:chExt cx="38125" cy="35450"/>
          </a:xfrm>
        </p:grpSpPr>
        <p:sp>
          <p:nvSpPr>
            <p:cNvPr id="2445" name="Google Shape;2445;p44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44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44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8" name="Google Shape;2448;p44"/>
          <p:cNvGrpSpPr/>
          <p:nvPr/>
        </p:nvGrpSpPr>
        <p:grpSpPr>
          <a:xfrm rot="-807566">
            <a:off x="-107205" y="2647553"/>
            <a:ext cx="1827102" cy="2315108"/>
            <a:chOff x="4700075" y="3262363"/>
            <a:chExt cx="560525" cy="710238"/>
          </a:xfrm>
        </p:grpSpPr>
        <p:sp>
          <p:nvSpPr>
            <p:cNvPr id="2449" name="Google Shape;2449;p44"/>
            <p:cNvSpPr/>
            <p:nvPr/>
          </p:nvSpPr>
          <p:spPr>
            <a:xfrm>
              <a:off x="4700075" y="3262375"/>
              <a:ext cx="560525" cy="710225"/>
            </a:xfrm>
            <a:custGeom>
              <a:avLst/>
              <a:gdLst/>
              <a:ahLst/>
              <a:cxnLst/>
              <a:rect l="l" t="t" r="r" b="b"/>
              <a:pathLst>
                <a:path w="22421" h="28409" extrusionOk="0">
                  <a:moveTo>
                    <a:pt x="6728" y="0"/>
                  </a:moveTo>
                  <a:cubicBezTo>
                    <a:pt x="6121" y="0"/>
                    <a:pt x="5632" y="488"/>
                    <a:pt x="5632" y="1084"/>
                  </a:cubicBezTo>
                  <a:lnTo>
                    <a:pt x="5632" y="3000"/>
                  </a:lnTo>
                  <a:cubicBezTo>
                    <a:pt x="5394" y="3012"/>
                    <a:pt x="5204" y="3215"/>
                    <a:pt x="5204" y="3465"/>
                  </a:cubicBezTo>
                  <a:lnTo>
                    <a:pt x="5204" y="3953"/>
                  </a:lnTo>
                  <a:lnTo>
                    <a:pt x="4716" y="3953"/>
                  </a:lnTo>
                  <a:lnTo>
                    <a:pt x="4716" y="4286"/>
                  </a:lnTo>
                  <a:lnTo>
                    <a:pt x="3263" y="4286"/>
                  </a:lnTo>
                  <a:cubicBezTo>
                    <a:pt x="3120" y="3834"/>
                    <a:pt x="2692" y="3501"/>
                    <a:pt x="2192" y="3501"/>
                  </a:cubicBezTo>
                  <a:cubicBezTo>
                    <a:pt x="1584" y="3501"/>
                    <a:pt x="1084" y="4001"/>
                    <a:pt x="1084" y="4608"/>
                  </a:cubicBezTo>
                  <a:cubicBezTo>
                    <a:pt x="1084" y="5227"/>
                    <a:pt x="1572" y="5727"/>
                    <a:pt x="2192" y="5727"/>
                  </a:cubicBezTo>
                  <a:cubicBezTo>
                    <a:pt x="2692" y="5727"/>
                    <a:pt x="3108" y="5406"/>
                    <a:pt x="3251" y="4953"/>
                  </a:cubicBezTo>
                  <a:lnTo>
                    <a:pt x="4716" y="4953"/>
                  </a:lnTo>
                  <a:lnTo>
                    <a:pt x="4716" y="5298"/>
                  </a:lnTo>
                  <a:lnTo>
                    <a:pt x="5192" y="5298"/>
                  </a:lnTo>
                  <a:lnTo>
                    <a:pt x="5192" y="5727"/>
                  </a:lnTo>
                  <a:cubicBezTo>
                    <a:pt x="5192" y="5977"/>
                    <a:pt x="5394" y="6179"/>
                    <a:pt x="5632" y="6191"/>
                  </a:cubicBezTo>
                  <a:lnTo>
                    <a:pt x="5632" y="8394"/>
                  </a:lnTo>
                  <a:cubicBezTo>
                    <a:pt x="5632" y="8989"/>
                    <a:pt x="6121" y="9477"/>
                    <a:pt x="6728" y="9477"/>
                  </a:cubicBezTo>
                  <a:lnTo>
                    <a:pt x="9300" y="9477"/>
                  </a:lnTo>
                  <a:lnTo>
                    <a:pt x="9300" y="10323"/>
                  </a:lnTo>
                  <a:lnTo>
                    <a:pt x="4442" y="10323"/>
                  </a:lnTo>
                  <a:lnTo>
                    <a:pt x="4442" y="11216"/>
                  </a:lnTo>
                  <a:lnTo>
                    <a:pt x="4442" y="11966"/>
                  </a:lnTo>
                  <a:lnTo>
                    <a:pt x="4442" y="12013"/>
                  </a:lnTo>
                  <a:lnTo>
                    <a:pt x="5609" y="12013"/>
                  </a:lnTo>
                  <a:cubicBezTo>
                    <a:pt x="5251" y="12204"/>
                    <a:pt x="4906" y="12430"/>
                    <a:pt x="4585" y="12692"/>
                  </a:cubicBezTo>
                  <a:cubicBezTo>
                    <a:pt x="4358" y="12871"/>
                    <a:pt x="4132" y="13061"/>
                    <a:pt x="3930" y="13264"/>
                  </a:cubicBezTo>
                  <a:cubicBezTo>
                    <a:pt x="3739" y="13454"/>
                    <a:pt x="3573" y="13645"/>
                    <a:pt x="3418" y="13847"/>
                  </a:cubicBezTo>
                  <a:cubicBezTo>
                    <a:pt x="3037" y="14323"/>
                    <a:pt x="2739" y="14823"/>
                    <a:pt x="2513" y="15359"/>
                  </a:cubicBezTo>
                  <a:cubicBezTo>
                    <a:pt x="2275" y="15895"/>
                    <a:pt x="2108" y="16466"/>
                    <a:pt x="1977" y="17050"/>
                  </a:cubicBezTo>
                  <a:cubicBezTo>
                    <a:pt x="1846" y="17681"/>
                    <a:pt x="1775" y="18324"/>
                    <a:pt x="1727" y="18979"/>
                  </a:cubicBezTo>
                  <a:cubicBezTo>
                    <a:pt x="1680" y="19610"/>
                    <a:pt x="1668" y="20241"/>
                    <a:pt x="1668" y="20872"/>
                  </a:cubicBezTo>
                  <a:cubicBezTo>
                    <a:pt x="1668" y="20979"/>
                    <a:pt x="1668" y="21098"/>
                    <a:pt x="1668" y="21205"/>
                  </a:cubicBezTo>
                  <a:cubicBezTo>
                    <a:pt x="715" y="21443"/>
                    <a:pt x="1" y="22300"/>
                    <a:pt x="1" y="23336"/>
                  </a:cubicBezTo>
                  <a:lnTo>
                    <a:pt x="1" y="24848"/>
                  </a:lnTo>
                  <a:lnTo>
                    <a:pt x="1168" y="24848"/>
                  </a:lnTo>
                  <a:lnTo>
                    <a:pt x="1168" y="23324"/>
                  </a:lnTo>
                  <a:cubicBezTo>
                    <a:pt x="1168" y="22765"/>
                    <a:pt x="1632" y="22300"/>
                    <a:pt x="2192" y="22300"/>
                  </a:cubicBezTo>
                  <a:cubicBezTo>
                    <a:pt x="2763" y="22300"/>
                    <a:pt x="3227" y="22765"/>
                    <a:pt x="3227" y="23324"/>
                  </a:cubicBezTo>
                  <a:lnTo>
                    <a:pt x="3227" y="24836"/>
                  </a:lnTo>
                  <a:lnTo>
                    <a:pt x="4394" y="24836"/>
                  </a:lnTo>
                  <a:lnTo>
                    <a:pt x="4394" y="23324"/>
                  </a:lnTo>
                  <a:cubicBezTo>
                    <a:pt x="4394" y="22336"/>
                    <a:pt x="3739" y="21503"/>
                    <a:pt x="2834" y="21229"/>
                  </a:cubicBezTo>
                  <a:lnTo>
                    <a:pt x="2834" y="20860"/>
                  </a:lnTo>
                  <a:cubicBezTo>
                    <a:pt x="2834" y="20276"/>
                    <a:pt x="2846" y="19681"/>
                    <a:pt x="2882" y="19098"/>
                  </a:cubicBezTo>
                  <a:cubicBezTo>
                    <a:pt x="2918" y="18526"/>
                    <a:pt x="2989" y="17967"/>
                    <a:pt x="3096" y="17419"/>
                  </a:cubicBezTo>
                  <a:cubicBezTo>
                    <a:pt x="3215" y="16859"/>
                    <a:pt x="3382" y="16300"/>
                    <a:pt x="3620" y="15776"/>
                  </a:cubicBezTo>
                  <a:cubicBezTo>
                    <a:pt x="3811" y="15347"/>
                    <a:pt x="4061" y="14942"/>
                    <a:pt x="4358" y="14549"/>
                  </a:cubicBezTo>
                  <a:cubicBezTo>
                    <a:pt x="4478" y="14395"/>
                    <a:pt x="4609" y="14240"/>
                    <a:pt x="4751" y="14085"/>
                  </a:cubicBezTo>
                  <a:cubicBezTo>
                    <a:pt x="4906" y="13930"/>
                    <a:pt x="5061" y="13787"/>
                    <a:pt x="5228" y="13657"/>
                  </a:cubicBezTo>
                  <a:cubicBezTo>
                    <a:pt x="5430" y="13478"/>
                    <a:pt x="5656" y="13323"/>
                    <a:pt x="5882" y="13180"/>
                  </a:cubicBezTo>
                  <a:lnTo>
                    <a:pt x="5882" y="20872"/>
                  </a:lnTo>
                  <a:lnTo>
                    <a:pt x="7406" y="20872"/>
                  </a:lnTo>
                  <a:cubicBezTo>
                    <a:pt x="7335" y="21015"/>
                    <a:pt x="7276" y="21169"/>
                    <a:pt x="7216" y="21324"/>
                  </a:cubicBezTo>
                  <a:cubicBezTo>
                    <a:pt x="7014" y="21872"/>
                    <a:pt x="6883" y="22455"/>
                    <a:pt x="6811" y="23062"/>
                  </a:cubicBezTo>
                  <a:cubicBezTo>
                    <a:pt x="6740" y="23562"/>
                    <a:pt x="6704" y="24074"/>
                    <a:pt x="6704" y="24575"/>
                  </a:cubicBezTo>
                  <a:cubicBezTo>
                    <a:pt x="6692" y="25086"/>
                    <a:pt x="6716" y="25587"/>
                    <a:pt x="6752" y="26051"/>
                  </a:cubicBezTo>
                  <a:cubicBezTo>
                    <a:pt x="6573" y="26229"/>
                    <a:pt x="6454" y="26480"/>
                    <a:pt x="6454" y="26753"/>
                  </a:cubicBezTo>
                  <a:lnTo>
                    <a:pt x="6454" y="26968"/>
                  </a:lnTo>
                  <a:lnTo>
                    <a:pt x="4132" y="26968"/>
                  </a:lnTo>
                  <a:lnTo>
                    <a:pt x="4132" y="27682"/>
                  </a:lnTo>
                  <a:lnTo>
                    <a:pt x="4132" y="28396"/>
                  </a:lnTo>
                  <a:lnTo>
                    <a:pt x="4132" y="28408"/>
                  </a:lnTo>
                  <a:lnTo>
                    <a:pt x="8776" y="28408"/>
                  </a:lnTo>
                  <a:lnTo>
                    <a:pt x="8776" y="28396"/>
                  </a:lnTo>
                  <a:lnTo>
                    <a:pt x="8776" y="27682"/>
                  </a:lnTo>
                  <a:lnTo>
                    <a:pt x="8776" y="26968"/>
                  </a:lnTo>
                  <a:lnTo>
                    <a:pt x="8395" y="26968"/>
                  </a:lnTo>
                  <a:lnTo>
                    <a:pt x="8395" y="26753"/>
                  </a:lnTo>
                  <a:cubicBezTo>
                    <a:pt x="8395" y="26432"/>
                    <a:pt x="8240" y="26146"/>
                    <a:pt x="8002" y="25968"/>
                  </a:cubicBezTo>
                  <a:cubicBezTo>
                    <a:pt x="8002" y="25944"/>
                    <a:pt x="7990" y="25920"/>
                    <a:pt x="7990" y="25896"/>
                  </a:cubicBezTo>
                  <a:cubicBezTo>
                    <a:pt x="7954" y="25456"/>
                    <a:pt x="7942" y="25015"/>
                    <a:pt x="7954" y="24586"/>
                  </a:cubicBezTo>
                  <a:cubicBezTo>
                    <a:pt x="7966" y="24051"/>
                    <a:pt x="8014" y="23515"/>
                    <a:pt x="8109" y="22991"/>
                  </a:cubicBezTo>
                  <a:cubicBezTo>
                    <a:pt x="8121" y="22908"/>
                    <a:pt x="8133" y="22824"/>
                    <a:pt x="8157" y="22741"/>
                  </a:cubicBezTo>
                  <a:cubicBezTo>
                    <a:pt x="8228" y="22360"/>
                    <a:pt x="8335" y="21979"/>
                    <a:pt x="8478" y="21610"/>
                  </a:cubicBezTo>
                  <a:cubicBezTo>
                    <a:pt x="8585" y="21348"/>
                    <a:pt x="8704" y="21098"/>
                    <a:pt x="8859" y="20872"/>
                  </a:cubicBezTo>
                  <a:lnTo>
                    <a:pt x="13443" y="20872"/>
                  </a:lnTo>
                  <a:cubicBezTo>
                    <a:pt x="13633" y="21098"/>
                    <a:pt x="13788" y="21348"/>
                    <a:pt x="13919" y="21610"/>
                  </a:cubicBezTo>
                  <a:cubicBezTo>
                    <a:pt x="13979" y="21717"/>
                    <a:pt x="14038" y="21836"/>
                    <a:pt x="14086" y="21955"/>
                  </a:cubicBezTo>
                  <a:cubicBezTo>
                    <a:pt x="14205" y="22289"/>
                    <a:pt x="14312" y="22646"/>
                    <a:pt x="14384" y="22991"/>
                  </a:cubicBezTo>
                  <a:cubicBezTo>
                    <a:pt x="14491" y="23515"/>
                    <a:pt x="14550" y="24051"/>
                    <a:pt x="14550" y="24586"/>
                  </a:cubicBezTo>
                  <a:cubicBezTo>
                    <a:pt x="14562" y="25027"/>
                    <a:pt x="14526" y="25479"/>
                    <a:pt x="14467" y="25908"/>
                  </a:cubicBezTo>
                  <a:cubicBezTo>
                    <a:pt x="14467" y="25920"/>
                    <a:pt x="14455" y="25932"/>
                    <a:pt x="14455" y="25944"/>
                  </a:cubicBezTo>
                  <a:cubicBezTo>
                    <a:pt x="14205" y="26122"/>
                    <a:pt x="14026" y="26420"/>
                    <a:pt x="14026" y="26753"/>
                  </a:cubicBezTo>
                  <a:lnTo>
                    <a:pt x="14026" y="26980"/>
                  </a:lnTo>
                  <a:lnTo>
                    <a:pt x="13693" y="26980"/>
                  </a:lnTo>
                  <a:lnTo>
                    <a:pt x="13693" y="27694"/>
                  </a:lnTo>
                  <a:lnTo>
                    <a:pt x="13693" y="28408"/>
                  </a:lnTo>
                  <a:lnTo>
                    <a:pt x="18336" y="28408"/>
                  </a:lnTo>
                  <a:lnTo>
                    <a:pt x="18336" y="27694"/>
                  </a:lnTo>
                  <a:lnTo>
                    <a:pt x="18336" y="26980"/>
                  </a:lnTo>
                  <a:lnTo>
                    <a:pt x="15967" y="26980"/>
                  </a:lnTo>
                  <a:lnTo>
                    <a:pt x="15967" y="26753"/>
                  </a:lnTo>
                  <a:cubicBezTo>
                    <a:pt x="15967" y="26491"/>
                    <a:pt x="15860" y="26253"/>
                    <a:pt x="15693" y="26075"/>
                  </a:cubicBezTo>
                  <a:cubicBezTo>
                    <a:pt x="15753" y="25598"/>
                    <a:pt x="15777" y="25098"/>
                    <a:pt x="15765" y="24586"/>
                  </a:cubicBezTo>
                  <a:cubicBezTo>
                    <a:pt x="15753" y="24074"/>
                    <a:pt x="15705" y="23562"/>
                    <a:pt x="15622" y="23062"/>
                  </a:cubicBezTo>
                  <a:cubicBezTo>
                    <a:pt x="15515" y="22467"/>
                    <a:pt x="15360" y="21884"/>
                    <a:pt x="15134" y="21336"/>
                  </a:cubicBezTo>
                  <a:cubicBezTo>
                    <a:pt x="15062" y="21181"/>
                    <a:pt x="14991" y="21026"/>
                    <a:pt x="14907" y="20872"/>
                  </a:cubicBezTo>
                  <a:lnTo>
                    <a:pt x="16586" y="20872"/>
                  </a:lnTo>
                  <a:lnTo>
                    <a:pt x="16586" y="13204"/>
                  </a:lnTo>
                  <a:cubicBezTo>
                    <a:pt x="16812" y="13347"/>
                    <a:pt x="17027" y="13502"/>
                    <a:pt x="17241" y="13668"/>
                  </a:cubicBezTo>
                  <a:cubicBezTo>
                    <a:pt x="17408" y="13799"/>
                    <a:pt x="17563" y="13942"/>
                    <a:pt x="17717" y="14097"/>
                  </a:cubicBezTo>
                  <a:cubicBezTo>
                    <a:pt x="17860" y="14240"/>
                    <a:pt x="17991" y="14395"/>
                    <a:pt x="18122" y="14549"/>
                  </a:cubicBezTo>
                  <a:cubicBezTo>
                    <a:pt x="18432" y="14930"/>
                    <a:pt x="18682" y="15347"/>
                    <a:pt x="18872" y="15776"/>
                  </a:cubicBezTo>
                  <a:cubicBezTo>
                    <a:pt x="19110" y="16300"/>
                    <a:pt x="19277" y="16847"/>
                    <a:pt x="19384" y="17419"/>
                  </a:cubicBezTo>
                  <a:cubicBezTo>
                    <a:pt x="19491" y="17967"/>
                    <a:pt x="19551" y="18538"/>
                    <a:pt x="19587" y="19098"/>
                  </a:cubicBezTo>
                  <a:cubicBezTo>
                    <a:pt x="19622" y="19693"/>
                    <a:pt x="19634" y="20288"/>
                    <a:pt x="19634" y="20872"/>
                  </a:cubicBezTo>
                  <a:lnTo>
                    <a:pt x="19634" y="21217"/>
                  </a:lnTo>
                  <a:cubicBezTo>
                    <a:pt x="18706" y="21479"/>
                    <a:pt x="18027" y="22324"/>
                    <a:pt x="18027" y="23336"/>
                  </a:cubicBezTo>
                  <a:lnTo>
                    <a:pt x="18027" y="24848"/>
                  </a:lnTo>
                  <a:lnTo>
                    <a:pt x="19194" y="24848"/>
                  </a:lnTo>
                  <a:lnTo>
                    <a:pt x="19194" y="23324"/>
                  </a:lnTo>
                  <a:cubicBezTo>
                    <a:pt x="19194" y="22765"/>
                    <a:pt x="19658" y="22300"/>
                    <a:pt x="20218" y="22300"/>
                  </a:cubicBezTo>
                  <a:cubicBezTo>
                    <a:pt x="20789" y="22300"/>
                    <a:pt x="21242" y="22765"/>
                    <a:pt x="21242" y="23324"/>
                  </a:cubicBezTo>
                  <a:lnTo>
                    <a:pt x="21242" y="24836"/>
                  </a:lnTo>
                  <a:lnTo>
                    <a:pt x="22420" y="24836"/>
                  </a:lnTo>
                  <a:lnTo>
                    <a:pt x="22420" y="23324"/>
                  </a:lnTo>
                  <a:cubicBezTo>
                    <a:pt x="22408" y="22324"/>
                    <a:pt x="21730" y="21467"/>
                    <a:pt x="20801" y="21217"/>
                  </a:cubicBezTo>
                  <a:cubicBezTo>
                    <a:pt x="20801" y="21098"/>
                    <a:pt x="20801" y="20979"/>
                    <a:pt x="20801" y="20860"/>
                  </a:cubicBezTo>
                  <a:cubicBezTo>
                    <a:pt x="20801" y="20229"/>
                    <a:pt x="20777" y="19598"/>
                    <a:pt x="20730" y="18979"/>
                  </a:cubicBezTo>
                  <a:cubicBezTo>
                    <a:pt x="20682" y="18324"/>
                    <a:pt x="20611" y="17681"/>
                    <a:pt x="20468" y="17050"/>
                  </a:cubicBezTo>
                  <a:cubicBezTo>
                    <a:pt x="20349" y="16478"/>
                    <a:pt x="20170" y="15907"/>
                    <a:pt x="19932" y="15359"/>
                  </a:cubicBezTo>
                  <a:cubicBezTo>
                    <a:pt x="19706" y="14835"/>
                    <a:pt x="19408" y="14335"/>
                    <a:pt x="19039" y="13847"/>
                  </a:cubicBezTo>
                  <a:cubicBezTo>
                    <a:pt x="18884" y="13657"/>
                    <a:pt x="18717" y="13454"/>
                    <a:pt x="18539" y="13264"/>
                  </a:cubicBezTo>
                  <a:cubicBezTo>
                    <a:pt x="18336" y="13049"/>
                    <a:pt x="18122" y="12859"/>
                    <a:pt x="17896" y="12668"/>
                  </a:cubicBezTo>
                  <a:cubicBezTo>
                    <a:pt x="17574" y="12418"/>
                    <a:pt x="17241" y="12204"/>
                    <a:pt x="16896" y="12013"/>
                  </a:cubicBezTo>
                  <a:lnTo>
                    <a:pt x="18027" y="12013"/>
                  </a:lnTo>
                  <a:lnTo>
                    <a:pt x="18027" y="11966"/>
                  </a:lnTo>
                  <a:lnTo>
                    <a:pt x="18027" y="11216"/>
                  </a:lnTo>
                  <a:lnTo>
                    <a:pt x="18027" y="10323"/>
                  </a:lnTo>
                  <a:lnTo>
                    <a:pt x="13169" y="10323"/>
                  </a:lnTo>
                  <a:lnTo>
                    <a:pt x="13169" y="9477"/>
                  </a:lnTo>
                  <a:lnTo>
                    <a:pt x="15741" y="9477"/>
                  </a:lnTo>
                  <a:cubicBezTo>
                    <a:pt x="16336" y="9477"/>
                    <a:pt x="16824" y="8989"/>
                    <a:pt x="16824" y="8394"/>
                  </a:cubicBezTo>
                  <a:lnTo>
                    <a:pt x="16824" y="6191"/>
                  </a:lnTo>
                  <a:cubicBezTo>
                    <a:pt x="17086" y="6191"/>
                    <a:pt x="17289" y="5989"/>
                    <a:pt x="17289" y="5727"/>
                  </a:cubicBezTo>
                  <a:lnTo>
                    <a:pt x="17289" y="5227"/>
                  </a:lnTo>
                  <a:lnTo>
                    <a:pt x="17765" y="5227"/>
                  </a:lnTo>
                  <a:lnTo>
                    <a:pt x="17765" y="4894"/>
                  </a:lnTo>
                  <a:lnTo>
                    <a:pt x="19229" y="4894"/>
                  </a:lnTo>
                  <a:cubicBezTo>
                    <a:pt x="19360" y="5358"/>
                    <a:pt x="19789" y="5691"/>
                    <a:pt x="20289" y="5691"/>
                  </a:cubicBezTo>
                  <a:cubicBezTo>
                    <a:pt x="20908" y="5691"/>
                    <a:pt x="21408" y="5191"/>
                    <a:pt x="21408" y="4572"/>
                  </a:cubicBezTo>
                  <a:cubicBezTo>
                    <a:pt x="21408" y="3965"/>
                    <a:pt x="20908" y="3465"/>
                    <a:pt x="20289" y="3465"/>
                  </a:cubicBezTo>
                  <a:cubicBezTo>
                    <a:pt x="19801" y="3465"/>
                    <a:pt x="19372" y="3786"/>
                    <a:pt x="19229" y="4239"/>
                  </a:cubicBezTo>
                  <a:lnTo>
                    <a:pt x="17765" y="4239"/>
                  </a:lnTo>
                  <a:lnTo>
                    <a:pt x="17765" y="3893"/>
                  </a:lnTo>
                  <a:lnTo>
                    <a:pt x="17289" y="3893"/>
                  </a:lnTo>
                  <a:lnTo>
                    <a:pt x="17289" y="3465"/>
                  </a:lnTo>
                  <a:cubicBezTo>
                    <a:pt x="17289" y="3203"/>
                    <a:pt x="17086" y="3000"/>
                    <a:pt x="16824" y="3000"/>
                  </a:cubicBezTo>
                  <a:lnTo>
                    <a:pt x="16824" y="1084"/>
                  </a:lnTo>
                  <a:cubicBezTo>
                    <a:pt x="16824" y="488"/>
                    <a:pt x="16336" y="0"/>
                    <a:pt x="15741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50" name="Google Shape;2450;p44"/>
            <p:cNvGrpSpPr/>
            <p:nvPr/>
          </p:nvGrpSpPr>
          <p:grpSpPr>
            <a:xfrm>
              <a:off x="4700075" y="3262363"/>
              <a:ext cx="560225" cy="709950"/>
              <a:chOff x="556300" y="1021375"/>
              <a:chExt cx="560225" cy="709950"/>
            </a:xfrm>
          </p:grpSpPr>
          <p:sp>
            <p:nvSpPr>
              <p:cNvPr id="2451" name="Google Shape;2451;p44"/>
              <p:cNvSpPr/>
              <p:nvPr/>
            </p:nvSpPr>
            <p:spPr>
              <a:xfrm>
                <a:off x="837000" y="1292525"/>
                <a:ext cx="166700" cy="70600"/>
              </a:xfrm>
              <a:custGeom>
                <a:avLst/>
                <a:gdLst/>
                <a:ahLst/>
                <a:cxnLst/>
                <a:rect l="l" t="t" r="r" b="b"/>
                <a:pathLst>
                  <a:path w="6668" h="2824" extrusionOk="0">
                    <a:moveTo>
                      <a:pt x="207" y="0"/>
                    </a:moveTo>
                    <a:cubicBezTo>
                      <a:pt x="138" y="0"/>
                      <a:pt x="69" y="1"/>
                      <a:pt x="0" y="2"/>
                    </a:cubicBezTo>
                    <a:lnTo>
                      <a:pt x="412" y="2"/>
                    </a:lnTo>
                    <a:cubicBezTo>
                      <a:pt x="343" y="1"/>
                      <a:pt x="275" y="0"/>
                      <a:pt x="207" y="0"/>
                    </a:cubicBezTo>
                    <a:close/>
                    <a:moveTo>
                      <a:pt x="412" y="2"/>
                    </a:moveTo>
                    <a:cubicBezTo>
                      <a:pt x="425" y="2"/>
                      <a:pt x="439" y="2"/>
                      <a:pt x="452" y="2"/>
                    </a:cubicBezTo>
                    <a:lnTo>
                      <a:pt x="452" y="2"/>
                    </a:lnTo>
                    <a:cubicBezTo>
                      <a:pt x="449" y="2"/>
                      <a:pt x="445" y="2"/>
                      <a:pt x="441" y="2"/>
                    </a:cubicBezTo>
                    <a:close/>
                    <a:moveTo>
                      <a:pt x="452" y="2"/>
                    </a:moveTo>
                    <a:cubicBezTo>
                      <a:pt x="1156" y="37"/>
                      <a:pt x="1188" y="1085"/>
                      <a:pt x="548" y="1168"/>
                    </a:cubicBezTo>
                    <a:cubicBezTo>
                      <a:pt x="2513" y="1204"/>
                      <a:pt x="4477" y="1573"/>
                      <a:pt x="6013" y="2823"/>
                    </a:cubicBezTo>
                    <a:lnTo>
                      <a:pt x="6668" y="1823"/>
                    </a:lnTo>
                    <a:cubicBezTo>
                      <a:pt x="4941" y="442"/>
                      <a:pt x="2651" y="30"/>
                      <a:pt x="452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" name="Google Shape;2452;p44"/>
              <p:cNvSpPr/>
              <p:nvPr/>
            </p:nvSpPr>
            <p:spPr>
              <a:xfrm>
                <a:off x="987325" y="1338100"/>
                <a:ext cx="449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798" h="1870" extrusionOk="0">
                    <a:moveTo>
                      <a:pt x="655" y="0"/>
                    </a:moveTo>
                    <a:lnTo>
                      <a:pt x="0" y="988"/>
                    </a:lnTo>
                    <a:cubicBezTo>
                      <a:pt x="167" y="1119"/>
                      <a:pt x="322" y="1262"/>
                      <a:pt x="476" y="1417"/>
                    </a:cubicBezTo>
                    <a:cubicBezTo>
                      <a:pt x="619" y="1560"/>
                      <a:pt x="750" y="1715"/>
                      <a:pt x="881" y="1869"/>
                    </a:cubicBezTo>
                    <a:lnTo>
                      <a:pt x="1798" y="1179"/>
                    </a:lnTo>
                    <a:cubicBezTo>
                      <a:pt x="1643" y="988"/>
                      <a:pt x="1476" y="786"/>
                      <a:pt x="1298" y="595"/>
                    </a:cubicBezTo>
                    <a:cubicBezTo>
                      <a:pt x="1095" y="381"/>
                      <a:pt x="881" y="179"/>
                      <a:pt x="6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" name="Google Shape;2453;p44"/>
              <p:cNvSpPr/>
              <p:nvPr/>
            </p:nvSpPr>
            <p:spPr>
              <a:xfrm>
                <a:off x="1009350" y="1367550"/>
                <a:ext cx="45250" cy="47950"/>
              </a:xfrm>
              <a:custGeom>
                <a:avLst/>
                <a:gdLst/>
                <a:ahLst/>
                <a:cxnLst/>
                <a:rect l="l" t="t" r="r" b="b"/>
                <a:pathLst>
                  <a:path w="1810" h="1918" extrusionOk="0">
                    <a:moveTo>
                      <a:pt x="917" y="1"/>
                    </a:moveTo>
                    <a:lnTo>
                      <a:pt x="0" y="691"/>
                    </a:lnTo>
                    <a:cubicBezTo>
                      <a:pt x="310" y="1084"/>
                      <a:pt x="548" y="1489"/>
                      <a:pt x="750" y="1918"/>
                    </a:cubicBezTo>
                    <a:lnTo>
                      <a:pt x="1810" y="1513"/>
                    </a:lnTo>
                    <a:cubicBezTo>
                      <a:pt x="1584" y="989"/>
                      <a:pt x="1286" y="489"/>
                      <a:pt x="91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" name="Google Shape;2454;p44"/>
              <p:cNvSpPr/>
              <p:nvPr/>
            </p:nvSpPr>
            <p:spPr>
              <a:xfrm>
                <a:off x="823600" y="1321725"/>
                <a:ext cx="137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49" h="13" extrusionOk="0">
                    <a:moveTo>
                      <a:pt x="1" y="0"/>
                    </a:moveTo>
                    <a:cubicBezTo>
                      <a:pt x="36" y="0"/>
                      <a:pt x="72" y="12"/>
                      <a:pt x="108" y="12"/>
                    </a:cubicBezTo>
                    <a:cubicBezTo>
                      <a:pt x="251" y="0"/>
                      <a:pt x="405" y="0"/>
                      <a:pt x="548" y="0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" name="Google Shape;2455;p44"/>
              <p:cNvSpPr/>
              <p:nvPr/>
            </p:nvSpPr>
            <p:spPr>
              <a:xfrm>
                <a:off x="1028100" y="1405350"/>
                <a:ext cx="399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1596" h="2061" extrusionOk="0">
                    <a:moveTo>
                      <a:pt x="1060" y="1"/>
                    </a:moveTo>
                    <a:lnTo>
                      <a:pt x="0" y="406"/>
                    </a:lnTo>
                    <a:cubicBezTo>
                      <a:pt x="238" y="942"/>
                      <a:pt x="405" y="1489"/>
                      <a:pt x="512" y="2061"/>
                    </a:cubicBezTo>
                    <a:lnTo>
                      <a:pt x="1596" y="1692"/>
                    </a:lnTo>
                    <a:cubicBezTo>
                      <a:pt x="1477" y="1108"/>
                      <a:pt x="1298" y="549"/>
                      <a:pt x="106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" name="Google Shape;2456;p44"/>
              <p:cNvSpPr/>
              <p:nvPr/>
            </p:nvSpPr>
            <p:spPr>
              <a:xfrm>
                <a:off x="1047150" y="1542875"/>
                <a:ext cx="29175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167" h="1275" extrusionOk="0">
                    <a:moveTo>
                      <a:pt x="0" y="1"/>
                    </a:moveTo>
                    <a:lnTo>
                      <a:pt x="0" y="703"/>
                    </a:lnTo>
                    <a:cubicBezTo>
                      <a:pt x="0" y="1084"/>
                      <a:pt x="292" y="1275"/>
                      <a:pt x="584" y="1275"/>
                    </a:cubicBezTo>
                    <a:cubicBezTo>
                      <a:pt x="875" y="1275"/>
                      <a:pt x="1167" y="1084"/>
                      <a:pt x="1167" y="703"/>
                    </a:cubicBezTo>
                    <a:cubicBezTo>
                      <a:pt x="1167" y="477"/>
                      <a:pt x="1167" y="239"/>
                      <a:pt x="116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" name="Google Shape;2457;p44"/>
              <p:cNvSpPr/>
              <p:nvPr/>
            </p:nvSpPr>
            <p:spPr>
              <a:xfrm>
                <a:off x="1045950" y="1495850"/>
                <a:ext cx="303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1882" extrusionOk="0">
                    <a:moveTo>
                      <a:pt x="1155" y="0"/>
                    </a:moveTo>
                    <a:lnTo>
                      <a:pt x="1" y="120"/>
                    </a:lnTo>
                    <a:cubicBezTo>
                      <a:pt x="36" y="703"/>
                      <a:pt x="48" y="1298"/>
                      <a:pt x="48" y="1882"/>
                    </a:cubicBezTo>
                    <a:lnTo>
                      <a:pt x="1215" y="1882"/>
                    </a:lnTo>
                    <a:cubicBezTo>
                      <a:pt x="1215" y="1251"/>
                      <a:pt x="1191" y="620"/>
                      <a:pt x="11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" name="Google Shape;2458;p44"/>
              <p:cNvSpPr/>
              <p:nvPr/>
            </p:nvSpPr>
            <p:spPr>
              <a:xfrm>
                <a:off x="1040900" y="1447625"/>
                <a:ext cx="3365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2049" extrusionOk="0">
                    <a:moveTo>
                      <a:pt x="1084" y="1"/>
                    </a:moveTo>
                    <a:lnTo>
                      <a:pt x="0" y="370"/>
                    </a:lnTo>
                    <a:cubicBezTo>
                      <a:pt x="107" y="917"/>
                      <a:pt x="167" y="1477"/>
                      <a:pt x="203" y="2049"/>
                    </a:cubicBezTo>
                    <a:lnTo>
                      <a:pt x="1346" y="1929"/>
                    </a:lnTo>
                    <a:cubicBezTo>
                      <a:pt x="1310" y="1275"/>
                      <a:pt x="1227" y="632"/>
                      <a:pt x="10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" name="Google Shape;2459;p44"/>
              <p:cNvSpPr/>
              <p:nvPr/>
            </p:nvSpPr>
            <p:spPr>
              <a:xfrm>
                <a:off x="599475" y="1447625"/>
                <a:ext cx="3425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1370" h="2049" extrusionOk="0">
                    <a:moveTo>
                      <a:pt x="250" y="1"/>
                    </a:moveTo>
                    <a:cubicBezTo>
                      <a:pt x="119" y="632"/>
                      <a:pt x="48" y="1275"/>
                      <a:pt x="0" y="1929"/>
                    </a:cubicBezTo>
                    <a:lnTo>
                      <a:pt x="1155" y="2049"/>
                    </a:lnTo>
                    <a:cubicBezTo>
                      <a:pt x="1191" y="1477"/>
                      <a:pt x="1262" y="917"/>
                      <a:pt x="1369" y="370"/>
                    </a:cubicBezTo>
                    <a:lnTo>
                      <a:pt x="2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" name="Google Shape;2460;p44"/>
              <p:cNvSpPr/>
              <p:nvPr/>
            </p:nvSpPr>
            <p:spPr>
              <a:xfrm>
                <a:off x="597975" y="1495850"/>
                <a:ext cx="30400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1882" extrusionOk="0">
                    <a:moveTo>
                      <a:pt x="60" y="0"/>
                    </a:moveTo>
                    <a:cubicBezTo>
                      <a:pt x="13" y="632"/>
                      <a:pt x="1" y="1263"/>
                      <a:pt x="1" y="1882"/>
                    </a:cubicBezTo>
                    <a:lnTo>
                      <a:pt x="1167" y="1882"/>
                    </a:lnTo>
                    <a:cubicBezTo>
                      <a:pt x="1167" y="1298"/>
                      <a:pt x="1179" y="703"/>
                      <a:pt x="1215" y="120"/>
                    </a:cubicBez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" name="Google Shape;2461;p44"/>
              <p:cNvSpPr/>
              <p:nvPr/>
            </p:nvSpPr>
            <p:spPr>
              <a:xfrm>
                <a:off x="605725" y="1405350"/>
                <a:ext cx="411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2061" extrusionOk="0">
                    <a:moveTo>
                      <a:pt x="536" y="1"/>
                    </a:moveTo>
                    <a:cubicBezTo>
                      <a:pt x="298" y="537"/>
                      <a:pt x="131" y="1108"/>
                      <a:pt x="0" y="1692"/>
                    </a:cubicBezTo>
                    <a:lnTo>
                      <a:pt x="1119" y="2061"/>
                    </a:lnTo>
                    <a:cubicBezTo>
                      <a:pt x="1238" y="1501"/>
                      <a:pt x="1405" y="942"/>
                      <a:pt x="1643" y="418"/>
                    </a:cubicBezTo>
                    <a:lnTo>
                      <a:pt x="5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" name="Google Shape;2462;p44"/>
              <p:cNvSpPr/>
              <p:nvPr/>
            </p:nvSpPr>
            <p:spPr>
              <a:xfrm>
                <a:off x="597975" y="1542875"/>
                <a:ext cx="29200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168" h="1275" extrusionOk="0">
                    <a:moveTo>
                      <a:pt x="1" y="1"/>
                    </a:moveTo>
                    <a:cubicBezTo>
                      <a:pt x="1" y="239"/>
                      <a:pt x="1" y="477"/>
                      <a:pt x="1" y="703"/>
                    </a:cubicBezTo>
                    <a:cubicBezTo>
                      <a:pt x="1" y="1084"/>
                      <a:pt x="292" y="1275"/>
                      <a:pt x="584" y="1275"/>
                    </a:cubicBezTo>
                    <a:cubicBezTo>
                      <a:pt x="876" y="1275"/>
                      <a:pt x="1167" y="1084"/>
                      <a:pt x="1167" y="703"/>
                    </a:cubicBezTo>
                    <a:lnTo>
                      <a:pt x="116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" name="Google Shape;2463;p44"/>
              <p:cNvSpPr/>
              <p:nvPr/>
            </p:nvSpPr>
            <p:spPr>
              <a:xfrm>
                <a:off x="641725" y="1338400"/>
                <a:ext cx="452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1870" extrusionOk="0">
                    <a:moveTo>
                      <a:pt x="1168" y="0"/>
                    </a:moveTo>
                    <a:cubicBezTo>
                      <a:pt x="941" y="179"/>
                      <a:pt x="715" y="369"/>
                      <a:pt x="513" y="583"/>
                    </a:cubicBezTo>
                    <a:cubicBezTo>
                      <a:pt x="322" y="774"/>
                      <a:pt x="156" y="964"/>
                      <a:pt x="1" y="1167"/>
                    </a:cubicBezTo>
                    <a:lnTo>
                      <a:pt x="941" y="1869"/>
                    </a:lnTo>
                    <a:cubicBezTo>
                      <a:pt x="1061" y="1715"/>
                      <a:pt x="1192" y="1560"/>
                      <a:pt x="1334" y="1405"/>
                    </a:cubicBezTo>
                    <a:cubicBezTo>
                      <a:pt x="1489" y="1250"/>
                      <a:pt x="1644" y="1107"/>
                      <a:pt x="1811" y="976"/>
                    </a:cubicBez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" name="Google Shape;2464;p44"/>
              <p:cNvSpPr/>
              <p:nvPr/>
            </p:nvSpPr>
            <p:spPr>
              <a:xfrm>
                <a:off x="837300" y="1321725"/>
                <a:ext cx="134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37" h="13" extrusionOk="0">
                    <a:moveTo>
                      <a:pt x="0" y="0"/>
                    </a:moveTo>
                    <a:cubicBezTo>
                      <a:pt x="143" y="0"/>
                      <a:pt x="286" y="0"/>
                      <a:pt x="429" y="12"/>
                    </a:cubicBezTo>
                    <a:cubicBezTo>
                      <a:pt x="465" y="12"/>
                      <a:pt x="500" y="0"/>
                      <a:pt x="536" y="0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" name="Google Shape;2465;p44"/>
              <p:cNvSpPr/>
              <p:nvPr/>
            </p:nvSpPr>
            <p:spPr>
              <a:xfrm>
                <a:off x="619125" y="1367550"/>
                <a:ext cx="46150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930" extrusionOk="0">
                    <a:moveTo>
                      <a:pt x="905" y="1"/>
                    </a:moveTo>
                    <a:cubicBezTo>
                      <a:pt x="524" y="465"/>
                      <a:pt x="226" y="977"/>
                      <a:pt x="0" y="1513"/>
                    </a:cubicBezTo>
                    <a:lnTo>
                      <a:pt x="1107" y="1930"/>
                    </a:lnTo>
                    <a:cubicBezTo>
                      <a:pt x="1298" y="1501"/>
                      <a:pt x="1548" y="1096"/>
                      <a:pt x="1845" y="703"/>
                    </a:cubicBezTo>
                    <a:lnTo>
                      <a:pt x="90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" name="Google Shape;2466;p44"/>
              <p:cNvSpPr/>
              <p:nvPr/>
            </p:nvSpPr>
            <p:spPr>
              <a:xfrm>
                <a:off x="670900" y="1292525"/>
                <a:ext cx="166125" cy="70300"/>
              </a:xfrm>
              <a:custGeom>
                <a:avLst/>
                <a:gdLst/>
                <a:ahLst/>
                <a:cxnLst/>
                <a:rect l="l" t="t" r="r" b="b"/>
                <a:pathLst>
                  <a:path w="6645" h="2812" extrusionOk="0">
                    <a:moveTo>
                      <a:pt x="6446" y="1"/>
                    </a:moveTo>
                    <a:cubicBezTo>
                      <a:pt x="6380" y="1"/>
                      <a:pt x="6315" y="1"/>
                      <a:pt x="6249" y="2"/>
                    </a:cubicBezTo>
                    <a:lnTo>
                      <a:pt x="6644" y="2"/>
                    </a:lnTo>
                    <a:cubicBezTo>
                      <a:pt x="6578" y="1"/>
                      <a:pt x="6512" y="1"/>
                      <a:pt x="6446" y="1"/>
                    </a:cubicBezTo>
                    <a:close/>
                    <a:moveTo>
                      <a:pt x="6216" y="2"/>
                    </a:moveTo>
                    <a:cubicBezTo>
                      <a:pt x="6211" y="2"/>
                      <a:pt x="6207" y="2"/>
                      <a:pt x="6203" y="2"/>
                    </a:cubicBezTo>
                    <a:lnTo>
                      <a:pt x="6203" y="2"/>
                    </a:lnTo>
                    <a:cubicBezTo>
                      <a:pt x="6218" y="2"/>
                      <a:pt x="6234" y="2"/>
                      <a:pt x="6249" y="2"/>
                    </a:cubicBezTo>
                    <a:close/>
                    <a:moveTo>
                      <a:pt x="6203" y="2"/>
                    </a:moveTo>
                    <a:lnTo>
                      <a:pt x="6203" y="2"/>
                    </a:lnTo>
                    <a:cubicBezTo>
                      <a:pt x="3979" y="31"/>
                      <a:pt x="1754" y="462"/>
                      <a:pt x="1" y="1835"/>
                    </a:cubicBezTo>
                    <a:lnTo>
                      <a:pt x="644" y="2811"/>
                    </a:lnTo>
                    <a:cubicBezTo>
                      <a:pt x="2144" y="1549"/>
                      <a:pt x="4156" y="1204"/>
                      <a:pt x="6109" y="1168"/>
                    </a:cubicBezTo>
                    <a:cubicBezTo>
                      <a:pt x="5470" y="1074"/>
                      <a:pt x="5501" y="38"/>
                      <a:pt x="6203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" name="Google Shape;2467;p44"/>
              <p:cNvSpPr/>
              <p:nvPr/>
            </p:nvSpPr>
            <p:spPr>
              <a:xfrm>
                <a:off x="807525" y="1292550"/>
                <a:ext cx="59250" cy="29200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1168" extrusionOk="0">
                    <a:moveTo>
                      <a:pt x="751" y="1"/>
                    </a:moveTo>
                    <a:cubicBezTo>
                      <a:pt x="36" y="24"/>
                      <a:pt x="1" y="1072"/>
                      <a:pt x="644" y="1167"/>
                    </a:cubicBezTo>
                    <a:lnTo>
                      <a:pt x="1191" y="1167"/>
                    </a:lnTo>
                    <a:cubicBezTo>
                      <a:pt x="1281" y="1161"/>
                      <a:pt x="1370" y="1158"/>
                      <a:pt x="1459" y="1158"/>
                    </a:cubicBezTo>
                    <a:cubicBezTo>
                      <a:pt x="1548" y="1158"/>
                      <a:pt x="1638" y="1161"/>
                      <a:pt x="1727" y="1167"/>
                    </a:cubicBezTo>
                    <a:cubicBezTo>
                      <a:pt x="2370" y="1084"/>
                      <a:pt x="2334" y="24"/>
                      <a:pt x="1620" y="1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" name="Google Shape;2468;p44"/>
              <p:cNvSpPr/>
              <p:nvPr/>
            </p:nvSpPr>
            <p:spPr>
              <a:xfrm>
                <a:off x="917950" y="1635750"/>
                <a:ext cx="32775" cy="40500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1620" extrusionOk="0">
                    <a:moveTo>
                      <a:pt x="84" y="0"/>
                    </a:moveTo>
                    <a:cubicBezTo>
                      <a:pt x="96" y="453"/>
                      <a:pt x="60" y="893"/>
                      <a:pt x="1" y="1334"/>
                    </a:cubicBezTo>
                    <a:lnTo>
                      <a:pt x="1215" y="1620"/>
                    </a:lnTo>
                    <a:cubicBezTo>
                      <a:pt x="1287" y="1108"/>
                      <a:pt x="1311" y="560"/>
                      <a:pt x="12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" name="Google Shape;2469;p44"/>
              <p:cNvSpPr/>
              <p:nvPr/>
            </p:nvSpPr>
            <p:spPr>
              <a:xfrm>
                <a:off x="723600" y="1635750"/>
                <a:ext cx="32450" cy="40200"/>
              </a:xfrm>
              <a:custGeom>
                <a:avLst/>
                <a:gdLst/>
                <a:ahLst/>
                <a:cxnLst/>
                <a:rect l="l" t="t" r="r" b="b"/>
                <a:pathLst>
                  <a:path w="1298" h="1608" extrusionOk="0">
                    <a:moveTo>
                      <a:pt x="12" y="0"/>
                    </a:moveTo>
                    <a:cubicBezTo>
                      <a:pt x="0" y="560"/>
                      <a:pt x="36" y="1108"/>
                      <a:pt x="83" y="1608"/>
                    </a:cubicBezTo>
                    <a:lnTo>
                      <a:pt x="1298" y="1322"/>
                    </a:lnTo>
                    <a:cubicBezTo>
                      <a:pt x="1262" y="881"/>
                      <a:pt x="1250" y="441"/>
                      <a:pt x="126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" name="Google Shape;2470;p44"/>
              <p:cNvSpPr/>
              <p:nvPr/>
            </p:nvSpPr>
            <p:spPr>
              <a:xfrm>
                <a:off x="904275" y="1554775"/>
                <a:ext cx="42575" cy="4320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728" extrusionOk="0">
                    <a:moveTo>
                      <a:pt x="1215" y="1"/>
                    </a:moveTo>
                    <a:lnTo>
                      <a:pt x="0" y="263"/>
                    </a:lnTo>
                    <a:cubicBezTo>
                      <a:pt x="60" y="382"/>
                      <a:pt x="119" y="501"/>
                      <a:pt x="167" y="620"/>
                    </a:cubicBezTo>
                    <a:cubicBezTo>
                      <a:pt x="298" y="953"/>
                      <a:pt x="393" y="1299"/>
                      <a:pt x="465" y="1656"/>
                    </a:cubicBezTo>
                    <a:lnTo>
                      <a:pt x="1703" y="1727"/>
                    </a:lnTo>
                    <a:cubicBezTo>
                      <a:pt x="1596" y="1120"/>
                      <a:pt x="1441" y="537"/>
                      <a:pt x="12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" name="Google Shape;2471;p44"/>
              <p:cNvSpPr/>
              <p:nvPr/>
            </p:nvSpPr>
            <p:spPr>
              <a:xfrm>
                <a:off x="726575" y="1554500"/>
                <a:ext cx="417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727" extrusionOk="0">
                    <a:moveTo>
                      <a:pt x="405" y="0"/>
                    </a:moveTo>
                    <a:cubicBezTo>
                      <a:pt x="214" y="548"/>
                      <a:pt x="84" y="1131"/>
                      <a:pt x="0" y="1726"/>
                    </a:cubicBezTo>
                    <a:lnTo>
                      <a:pt x="1298" y="1667"/>
                    </a:lnTo>
                    <a:cubicBezTo>
                      <a:pt x="1310" y="1584"/>
                      <a:pt x="1322" y="1488"/>
                      <a:pt x="1346" y="1405"/>
                    </a:cubicBezTo>
                    <a:cubicBezTo>
                      <a:pt x="1417" y="1036"/>
                      <a:pt x="1524" y="655"/>
                      <a:pt x="1667" y="274"/>
                    </a:cubicBezTo>
                    <a:lnTo>
                      <a:pt x="40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" name="Google Shape;2472;p44"/>
              <p:cNvSpPr/>
              <p:nvPr/>
            </p:nvSpPr>
            <p:spPr>
              <a:xfrm>
                <a:off x="725675" y="1668775"/>
                <a:ext cx="34075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1363" h="1484" extrusionOk="0">
                    <a:moveTo>
                      <a:pt x="1215" y="1"/>
                    </a:moveTo>
                    <a:lnTo>
                      <a:pt x="0" y="287"/>
                    </a:lnTo>
                    <a:cubicBezTo>
                      <a:pt x="24" y="561"/>
                      <a:pt x="48" y="823"/>
                      <a:pt x="84" y="1061"/>
                    </a:cubicBezTo>
                    <a:cubicBezTo>
                      <a:pt x="127" y="1355"/>
                      <a:pt x="346" y="1483"/>
                      <a:pt x="587" y="1483"/>
                    </a:cubicBezTo>
                    <a:cubicBezTo>
                      <a:pt x="950" y="1483"/>
                      <a:pt x="1363" y="1194"/>
                      <a:pt x="1298" y="751"/>
                    </a:cubicBezTo>
                    <a:cubicBezTo>
                      <a:pt x="1263" y="501"/>
                      <a:pt x="1239" y="251"/>
                      <a:pt x="1215" y="1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" name="Google Shape;2473;p44"/>
              <p:cNvSpPr/>
              <p:nvPr/>
            </p:nvSpPr>
            <p:spPr>
              <a:xfrm>
                <a:off x="912350" y="1669075"/>
                <a:ext cx="36000" cy="36800"/>
              </a:xfrm>
              <a:custGeom>
                <a:avLst/>
                <a:gdLst/>
                <a:ahLst/>
                <a:cxnLst/>
                <a:rect l="l" t="t" r="r" b="b"/>
                <a:pathLst>
                  <a:path w="1440" h="1472" extrusionOk="0">
                    <a:moveTo>
                      <a:pt x="225" y="1"/>
                    </a:moveTo>
                    <a:cubicBezTo>
                      <a:pt x="189" y="251"/>
                      <a:pt x="142" y="501"/>
                      <a:pt x="94" y="739"/>
                    </a:cubicBezTo>
                    <a:cubicBezTo>
                      <a:pt x="1" y="1182"/>
                      <a:pt x="398" y="1471"/>
                      <a:pt x="765" y="1471"/>
                    </a:cubicBezTo>
                    <a:cubicBezTo>
                      <a:pt x="1010" y="1471"/>
                      <a:pt x="1242" y="1343"/>
                      <a:pt x="1308" y="1049"/>
                    </a:cubicBezTo>
                    <a:cubicBezTo>
                      <a:pt x="1356" y="811"/>
                      <a:pt x="1404" y="549"/>
                      <a:pt x="1439" y="287"/>
                    </a:cubicBezTo>
                    <a:lnTo>
                      <a:pt x="225" y="1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4" name="Google Shape;2474;p44"/>
              <p:cNvSpPr/>
              <p:nvPr/>
            </p:nvSpPr>
            <p:spPr>
              <a:xfrm>
                <a:off x="915875" y="1596150"/>
                <a:ext cx="34550" cy="39625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158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8" y="525"/>
                      <a:pt x="167" y="1061"/>
                      <a:pt x="167" y="1584"/>
                    </a:cubicBezTo>
                    <a:lnTo>
                      <a:pt x="1382" y="1584"/>
                    </a:lnTo>
                    <a:cubicBezTo>
                      <a:pt x="1370" y="1084"/>
                      <a:pt x="1322" y="572"/>
                      <a:pt x="1239" y="7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" name="Google Shape;2475;p44"/>
              <p:cNvSpPr/>
              <p:nvPr/>
            </p:nvSpPr>
            <p:spPr>
              <a:xfrm>
                <a:off x="723900" y="1596150"/>
                <a:ext cx="35125" cy="39625"/>
              </a:xfrm>
              <a:custGeom>
                <a:avLst/>
                <a:gdLst/>
                <a:ahLst/>
                <a:cxnLst/>
                <a:rect l="l" t="t" r="r" b="b"/>
                <a:pathLst>
                  <a:path w="1405" h="1585" extrusionOk="0">
                    <a:moveTo>
                      <a:pt x="1405" y="1"/>
                    </a:moveTo>
                    <a:lnTo>
                      <a:pt x="107" y="72"/>
                    </a:lnTo>
                    <a:cubicBezTo>
                      <a:pt x="36" y="572"/>
                      <a:pt x="0" y="1084"/>
                      <a:pt x="0" y="1584"/>
                    </a:cubicBezTo>
                    <a:lnTo>
                      <a:pt x="1250" y="1584"/>
                    </a:lnTo>
                    <a:cubicBezTo>
                      <a:pt x="1262" y="1049"/>
                      <a:pt x="1322" y="525"/>
                      <a:pt x="140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" name="Google Shape;2476;p44"/>
              <p:cNvSpPr/>
              <p:nvPr/>
            </p:nvSpPr>
            <p:spPr>
              <a:xfrm>
                <a:off x="736675" y="1484225"/>
                <a:ext cx="197975" cy="77425"/>
              </a:xfrm>
              <a:custGeom>
                <a:avLst/>
                <a:gdLst/>
                <a:ahLst/>
                <a:cxnLst/>
                <a:rect l="l" t="t" r="r" b="b"/>
                <a:pathLst>
                  <a:path w="7919" h="3097" extrusionOk="0">
                    <a:moveTo>
                      <a:pt x="3934" y="0"/>
                    </a:moveTo>
                    <a:cubicBezTo>
                      <a:pt x="3730" y="0"/>
                      <a:pt x="3519" y="12"/>
                      <a:pt x="3299" y="37"/>
                    </a:cubicBezTo>
                    <a:cubicBezTo>
                      <a:pt x="1525" y="227"/>
                      <a:pt x="525" y="1370"/>
                      <a:pt x="1" y="2811"/>
                    </a:cubicBezTo>
                    <a:lnTo>
                      <a:pt x="1263" y="3097"/>
                    </a:lnTo>
                    <a:cubicBezTo>
                      <a:pt x="1608" y="2228"/>
                      <a:pt x="2180" y="1466"/>
                      <a:pt x="3204" y="1227"/>
                    </a:cubicBezTo>
                    <a:cubicBezTo>
                      <a:pt x="3434" y="1174"/>
                      <a:pt x="3658" y="1149"/>
                      <a:pt x="3875" y="1149"/>
                    </a:cubicBezTo>
                    <a:cubicBezTo>
                      <a:pt x="5157" y="1149"/>
                      <a:pt x="6175" y="2026"/>
                      <a:pt x="6704" y="3085"/>
                    </a:cubicBezTo>
                    <a:lnTo>
                      <a:pt x="7919" y="2823"/>
                    </a:lnTo>
                    <a:cubicBezTo>
                      <a:pt x="7247" y="1219"/>
                      <a:pt x="5993" y="0"/>
                      <a:pt x="39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" name="Google Shape;2477;p44"/>
              <p:cNvSpPr/>
              <p:nvPr/>
            </p:nvSpPr>
            <p:spPr>
              <a:xfrm>
                <a:off x="703350" y="1279450"/>
                <a:ext cx="267625" cy="263450"/>
              </a:xfrm>
              <a:custGeom>
                <a:avLst/>
                <a:gdLst/>
                <a:ahLst/>
                <a:cxnLst/>
                <a:rect l="l" t="t" r="r" b="b"/>
                <a:pathLst>
                  <a:path w="10705" h="10538" extrusionOk="0">
                    <a:moveTo>
                      <a:pt x="0" y="1"/>
                    </a:moveTo>
                    <a:lnTo>
                      <a:pt x="0" y="10538"/>
                    </a:lnTo>
                    <a:lnTo>
                      <a:pt x="10704" y="10538"/>
                    </a:lnTo>
                    <a:lnTo>
                      <a:pt x="1070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" name="Google Shape;2478;p44"/>
              <p:cNvSpPr/>
              <p:nvPr/>
            </p:nvSpPr>
            <p:spPr>
              <a:xfrm>
                <a:off x="788775" y="1237775"/>
                <a:ext cx="96775" cy="64025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2561" extrusionOk="0">
                    <a:moveTo>
                      <a:pt x="1" y="1"/>
                    </a:moveTo>
                    <a:lnTo>
                      <a:pt x="1" y="2561"/>
                    </a:lnTo>
                    <a:lnTo>
                      <a:pt x="3870" y="2561"/>
                    </a:lnTo>
                    <a:lnTo>
                      <a:pt x="38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" name="Google Shape;2479;p44"/>
              <p:cNvSpPr/>
              <p:nvPr/>
            </p:nvSpPr>
            <p:spPr>
              <a:xfrm>
                <a:off x="988500" y="1127350"/>
                <a:ext cx="75325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644" extrusionOk="0">
                    <a:moveTo>
                      <a:pt x="1" y="1"/>
                    </a:moveTo>
                    <a:lnTo>
                      <a:pt x="1" y="644"/>
                    </a:lnTo>
                    <a:lnTo>
                      <a:pt x="3013" y="644"/>
                    </a:lnTo>
                    <a:lnTo>
                      <a:pt x="30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" name="Google Shape;2480;p44"/>
              <p:cNvSpPr/>
              <p:nvPr/>
            </p:nvSpPr>
            <p:spPr>
              <a:xfrm>
                <a:off x="976900" y="1118725"/>
                <a:ext cx="23825" cy="33350"/>
              </a:xfrm>
              <a:custGeom>
                <a:avLst/>
                <a:gdLst/>
                <a:ahLst/>
                <a:cxnLst/>
                <a:rect l="l" t="t" r="r" b="b"/>
                <a:pathLst>
                  <a:path w="953" h="1334" extrusionOk="0">
                    <a:moveTo>
                      <a:pt x="0" y="0"/>
                    </a:moveTo>
                    <a:lnTo>
                      <a:pt x="0" y="1334"/>
                    </a:lnTo>
                    <a:lnTo>
                      <a:pt x="953" y="1334"/>
                    </a:lnTo>
                    <a:lnTo>
                      <a:pt x="95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" name="Google Shape;2481;p44"/>
              <p:cNvSpPr/>
              <p:nvPr/>
            </p:nvSpPr>
            <p:spPr>
              <a:xfrm>
                <a:off x="965275" y="1096400"/>
                <a:ext cx="23250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3192" extrusionOk="0">
                    <a:moveTo>
                      <a:pt x="465" y="0"/>
                    </a:moveTo>
                    <a:cubicBezTo>
                      <a:pt x="215" y="0"/>
                      <a:pt x="1" y="203"/>
                      <a:pt x="1" y="465"/>
                    </a:cubicBezTo>
                    <a:lnTo>
                      <a:pt x="1" y="2727"/>
                    </a:lnTo>
                    <a:cubicBezTo>
                      <a:pt x="1" y="2977"/>
                      <a:pt x="215" y="3191"/>
                      <a:pt x="465" y="3191"/>
                    </a:cubicBezTo>
                    <a:cubicBezTo>
                      <a:pt x="727" y="3191"/>
                      <a:pt x="930" y="2977"/>
                      <a:pt x="930" y="2727"/>
                    </a:cubicBezTo>
                    <a:lnTo>
                      <a:pt x="930" y="465"/>
                    </a:lnTo>
                    <a:cubicBezTo>
                      <a:pt x="930" y="203"/>
                      <a:pt x="727" y="0"/>
                      <a:pt x="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4"/>
              <p:cNvSpPr/>
              <p:nvPr/>
            </p:nvSpPr>
            <p:spPr>
              <a:xfrm>
                <a:off x="1035825" y="1108000"/>
                <a:ext cx="55700" cy="55700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2228" extrusionOk="0">
                    <a:moveTo>
                      <a:pt x="1120" y="1"/>
                    </a:moveTo>
                    <a:cubicBezTo>
                      <a:pt x="501" y="1"/>
                      <a:pt x="1" y="501"/>
                      <a:pt x="1" y="1108"/>
                    </a:cubicBezTo>
                    <a:cubicBezTo>
                      <a:pt x="1" y="1727"/>
                      <a:pt x="501" y="2227"/>
                      <a:pt x="1120" y="2227"/>
                    </a:cubicBezTo>
                    <a:cubicBezTo>
                      <a:pt x="1727" y="2227"/>
                      <a:pt x="2227" y="1727"/>
                      <a:pt x="2227" y="1108"/>
                    </a:cubicBezTo>
                    <a:cubicBezTo>
                      <a:pt x="2227" y="501"/>
                      <a:pt x="1727" y="1"/>
                      <a:pt x="11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3" name="Google Shape;2483;p44"/>
              <p:cNvSpPr/>
              <p:nvPr/>
            </p:nvSpPr>
            <p:spPr>
              <a:xfrm>
                <a:off x="1063800" y="1108000"/>
                <a:ext cx="27725" cy="55700"/>
              </a:xfrm>
              <a:custGeom>
                <a:avLst/>
                <a:gdLst/>
                <a:ahLst/>
                <a:cxnLst/>
                <a:rect l="l" t="t" r="r" b="b"/>
                <a:pathLst>
                  <a:path w="1109" h="2228" extrusionOk="0">
                    <a:moveTo>
                      <a:pt x="1" y="1"/>
                    </a:moveTo>
                    <a:lnTo>
                      <a:pt x="1" y="2227"/>
                    </a:lnTo>
                    <a:cubicBezTo>
                      <a:pt x="608" y="2227"/>
                      <a:pt x="1108" y="1727"/>
                      <a:pt x="1108" y="1108"/>
                    </a:cubicBezTo>
                    <a:cubicBezTo>
                      <a:pt x="1108" y="489"/>
                      <a:pt x="608" y="1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4" name="Google Shape;2484;p44"/>
              <p:cNvSpPr/>
              <p:nvPr/>
            </p:nvSpPr>
            <p:spPr>
              <a:xfrm>
                <a:off x="611075" y="1128850"/>
                <a:ext cx="75325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655" extrusionOk="0">
                    <a:moveTo>
                      <a:pt x="1" y="0"/>
                    </a:moveTo>
                    <a:lnTo>
                      <a:pt x="1" y="655"/>
                    </a:lnTo>
                    <a:lnTo>
                      <a:pt x="3013" y="655"/>
                    </a:lnTo>
                    <a:lnTo>
                      <a:pt x="301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" name="Google Shape;2485;p44"/>
              <p:cNvSpPr/>
              <p:nvPr/>
            </p:nvSpPr>
            <p:spPr>
              <a:xfrm>
                <a:off x="674175" y="1120200"/>
                <a:ext cx="23850" cy="33675"/>
              </a:xfrm>
              <a:custGeom>
                <a:avLst/>
                <a:gdLst/>
                <a:ahLst/>
                <a:cxnLst/>
                <a:rect l="l" t="t" r="r" b="b"/>
                <a:pathLst>
                  <a:path w="954" h="1347" extrusionOk="0">
                    <a:moveTo>
                      <a:pt x="1" y="1"/>
                    </a:moveTo>
                    <a:lnTo>
                      <a:pt x="1" y="1346"/>
                    </a:lnTo>
                    <a:lnTo>
                      <a:pt x="953" y="1346"/>
                    </a:lnTo>
                    <a:lnTo>
                      <a:pt x="95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6" name="Google Shape;2486;p44"/>
              <p:cNvSpPr/>
              <p:nvPr/>
            </p:nvSpPr>
            <p:spPr>
              <a:xfrm>
                <a:off x="686375" y="1096400"/>
                <a:ext cx="23250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3192" extrusionOk="0">
                    <a:moveTo>
                      <a:pt x="465" y="0"/>
                    </a:moveTo>
                    <a:cubicBezTo>
                      <a:pt x="203" y="0"/>
                      <a:pt x="1" y="203"/>
                      <a:pt x="1" y="465"/>
                    </a:cubicBezTo>
                    <a:lnTo>
                      <a:pt x="1" y="2727"/>
                    </a:lnTo>
                    <a:cubicBezTo>
                      <a:pt x="1" y="2977"/>
                      <a:pt x="203" y="3191"/>
                      <a:pt x="465" y="3191"/>
                    </a:cubicBezTo>
                    <a:cubicBezTo>
                      <a:pt x="715" y="3191"/>
                      <a:pt x="930" y="2977"/>
                      <a:pt x="930" y="2727"/>
                    </a:cubicBezTo>
                    <a:lnTo>
                      <a:pt x="930" y="465"/>
                    </a:lnTo>
                    <a:cubicBezTo>
                      <a:pt x="930" y="203"/>
                      <a:pt x="715" y="0"/>
                      <a:pt x="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" name="Google Shape;2487;p44"/>
              <p:cNvSpPr/>
              <p:nvPr/>
            </p:nvSpPr>
            <p:spPr>
              <a:xfrm>
                <a:off x="583400" y="1108900"/>
                <a:ext cx="55675" cy="55675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2227" extrusionOk="0">
                    <a:moveTo>
                      <a:pt x="1119" y="0"/>
                    </a:moveTo>
                    <a:cubicBezTo>
                      <a:pt x="500" y="0"/>
                      <a:pt x="0" y="500"/>
                      <a:pt x="0" y="1108"/>
                    </a:cubicBezTo>
                    <a:cubicBezTo>
                      <a:pt x="0" y="1727"/>
                      <a:pt x="500" y="2227"/>
                      <a:pt x="1119" y="2227"/>
                    </a:cubicBezTo>
                    <a:cubicBezTo>
                      <a:pt x="1727" y="2227"/>
                      <a:pt x="2227" y="1727"/>
                      <a:pt x="2227" y="1108"/>
                    </a:cubicBezTo>
                    <a:cubicBezTo>
                      <a:pt x="2227" y="500"/>
                      <a:pt x="1727" y="0"/>
                      <a:pt x="111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" name="Google Shape;2488;p44"/>
              <p:cNvSpPr/>
              <p:nvPr/>
            </p:nvSpPr>
            <p:spPr>
              <a:xfrm>
                <a:off x="583400" y="1108900"/>
                <a:ext cx="28000" cy="5567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227" extrusionOk="0">
                    <a:moveTo>
                      <a:pt x="1119" y="0"/>
                    </a:moveTo>
                    <a:cubicBezTo>
                      <a:pt x="500" y="0"/>
                      <a:pt x="0" y="500"/>
                      <a:pt x="0" y="1108"/>
                    </a:cubicBezTo>
                    <a:cubicBezTo>
                      <a:pt x="0" y="1727"/>
                      <a:pt x="500" y="2227"/>
                      <a:pt x="1119" y="2227"/>
                    </a:cubicBez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" name="Google Shape;2489;p44"/>
              <p:cNvSpPr/>
              <p:nvPr/>
            </p:nvSpPr>
            <p:spPr>
              <a:xfrm>
                <a:off x="697400" y="1021375"/>
                <a:ext cx="279525" cy="236975"/>
              </a:xfrm>
              <a:custGeom>
                <a:avLst/>
                <a:gdLst/>
                <a:ahLst/>
                <a:cxnLst/>
                <a:rect l="l" t="t" r="r" b="b"/>
                <a:pathLst>
                  <a:path w="11181" h="9479" extrusionOk="0">
                    <a:moveTo>
                      <a:pt x="1084" y="1"/>
                    </a:moveTo>
                    <a:cubicBezTo>
                      <a:pt x="489" y="1"/>
                      <a:pt x="0" y="477"/>
                      <a:pt x="0" y="1084"/>
                    </a:cubicBezTo>
                    <a:lnTo>
                      <a:pt x="0" y="8395"/>
                    </a:lnTo>
                    <a:cubicBezTo>
                      <a:pt x="0" y="8990"/>
                      <a:pt x="489" y="9478"/>
                      <a:pt x="1084" y="9478"/>
                    </a:cubicBezTo>
                    <a:lnTo>
                      <a:pt x="10097" y="9478"/>
                    </a:lnTo>
                    <a:cubicBezTo>
                      <a:pt x="10692" y="9478"/>
                      <a:pt x="11180" y="8990"/>
                      <a:pt x="11180" y="8395"/>
                    </a:cubicBezTo>
                    <a:lnTo>
                      <a:pt x="11180" y="1084"/>
                    </a:lnTo>
                    <a:cubicBezTo>
                      <a:pt x="11180" y="477"/>
                      <a:pt x="10692" y="1"/>
                      <a:pt x="100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0" name="Google Shape;2490;p44"/>
              <p:cNvSpPr/>
              <p:nvPr/>
            </p:nvSpPr>
            <p:spPr>
              <a:xfrm>
                <a:off x="723000" y="1160975"/>
                <a:ext cx="228325" cy="72075"/>
              </a:xfrm>
              <a:custGeom>
                <a:avLst/>
                <a:gdLst/>
                <a:ahLst/>
                <a:cxnLst/>
                <a:rect l="l" t="t" r="r" b="b"/>
                <a:pathLst>
                  <a:path w="9133" h="2883" extrusionOk="0">
                    <a:moveTo>
                      <a:pt x="1381" y="1"/>
                    </a:moveTo>
                    <a:cubicBezTo>
                      <a:pt x="619" y="1"/>
                      <a:pt x="0" y="644"/>
                      <a:pt x="0" y="1442"/>
                    </a:cubicBezTo>
                    <a:cubicBezTo>
                      <a:pt x="0" y="2227"/>
                      <a:pt x="619" y="2882"/>
                      <a:pt x="1381" y="2882"/>
                    </a:cubicBezTo>
                    <a:lnTo>
                      <a:pt x="7739" y="2882"/>
                    </a:lnTo>
                    <a:cubicBezTo>
                      <a:pt x="8513" y="2882"/>
                      <a:pt x="9132" y="2227"/>
                      <a:pt x="9132" y="1442"/>
                    </a:cubicBezTo>
                    <a:cubicBezTo>
                      <a:pt x="9132" y="644"/>
                      <a:pt x="8513" y="1"/>
                      <a:pt x="77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1" name="Google Shape;2491;p44"/>
              <p:cNvSpPr/>
              <p:nvPr/>
            </p:nvSpPr>
            <p:spPr>
              <a:xfrm>
                <a:off x="750650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489" y="1"/>
                    </a:moveTo>
                    <a:cubicBezTo>
                      <a:pt x="230" y="1"/>
                      <a:pt x="1" y="339"/>
                      <a:pt x="240" y="577"/>
                    </a:cubicBezTo>
                    <a:cubicBezTo>
                      <a:pt x="787" y="1125"/>
                      <a:pt x="1335" y="1697"/>
                      <a:pt x="1895" y="2232"/>
                    </a:cubicBezTo>
                    <a:cubicBezTo>
                      <a:pt x="1966" y="2299"/>
                      <a:pt x="2046" y="2327"/>
                      <a:pt x="2122" y="2327"/>
                    </a:cubicBezTo>
                    <a:cubicBezTo>
                      <a:pt x="2389" y="2327"/>
                      <a:pt x="2621" y="1987"/>
                      <a:pt x="2371" y="1756"/>
                    </a:cubicBezTo>
                    <a:cubicBezTo>
                      <a:pt x="1811" y="1220"/>
                      <a:pt x="1264" y="649"/>
                      <a:pt x="716" y="101"/>
                    </a:cubicBezTo>
                    <a:cubicBezTo>
                      <a:pt x="645" y="30"/>
                      <a:pt x="566" y="1"/>
                      <a:pt x="4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2" name="Google Shape;2492;p44"/>
              <p:cNvSpPr/>
              <p:nvPr/>
            </p:nvSpPr>
            <p:spPr>
              <a:xfrm>
                <a:off x="750375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2133" y="1"/>
                    </a:moveTo>
                    <a:cubicBezTo>
                      <a:pt x="2056" y="1"/>
                      <a:pt x="1976" y="30"/>
                      <a:pt x="1906" y="101"/>
                    </a:cubicBezTo>
                    <a:cubicBezTo>
                      <a:pt x="1358" y="649"/>
                      <a:pt x="810" y="1220"/>
                      <a:pt x="251" y="1756"/>
                    </a:cubicBezTo>
                    <a:cubicBezTo>
                      <a:pt x="1" y="1987"/>
                      <a:pt x="240" y="2327"/>
                      <a:pt x="504" y="2327"/>
                    </a:cubicBezTo>
                    <a:cubicBezTo>
                      <a:pt x="580" y="2327"/>
                      <a:pt x="658" y="2299"/>
                      <a:pt x="727" y="2232"/>
                    </a:cubicBezTo>
                    <a:cubicBezTo>
                      <a:pt x="1287" y="1697"/>
                      <a:pt x="1834" y="1125"/>
                      <a:pt x="2382" y="577"/>
                    </a:cubicBezTo>
                    <a:cubicBezTo>
                      <a:pt x="2621" y="339"/>
                      <a:pt x="2392" y="1"/>
                      <a:pt x="21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3" name="Google Shape;2493;p44"/>
              <p:cNvSpPr/>
              <p:nvPr/>
            </p:nvSpPr>
            <p:spPr>
              <a:xfrm>
                <a:off x="854550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488" y="1"/>
                    </a:moveTo>
                    <a:cubicBezTo>
                      <a:pt x="229" y="1"/>
                      <a:pt x="0" y="339"/>
                      <a:pt x="239" y="577"/>
                    </a:cubicBezTo>
                    <a:cubicBezTo>
                      <a:pt x="787" y="1125"/>
                      <a:pt x="1334" y="1697"/>
                      <a:pt x="1894" y="2232"/>
                    </a:cubicBezTo>
                    <a:cubicBezTo>
                      <a:pt x="1963" y="2299"/>
                      <a:pt x="2041" y="2327"/>
                      <a:pt x="2117" y="2327"/>
                    </a:cubicBezTo>
                    <a:cubicBezTo>
                      <a:pt x="2381" y="2327"/>
                      <a:pt x="2620" y="1987"/>
                      <a:pt x="2370" y="1756"/>
                    </a:cubicBezTo>
                    <a:cubicBezTo>
                      <a:pt x="1811" y="1220"/>
                      <a:pt x="1263" y="649"/>
                      <a:pt x="715" y="101"/>
                    </a:cubicBezTo>
                    <a:cubicBezTo>
                      <a:pt x="644" y="30"/>
                      <a:pt x="565" y="1"/>
                      <a:pt x="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4" name="Google Shape;2494;p44"/>
              <p:cNvSpPr/>
              <p:nvPr/>
            </p:nvSpPr>
            <p:spPr>
              <a:xfrm>
                <a:off x="854275" y="1078700"/>
                <a:ext cx="65500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0" h="2327" extrusionOk="0">
                    <a:moveTo>
                      <a:pt x="2132" y="1"/>
                    </a:moveTo>
                    <a:cubicBezTo>
                      <a:pt x="2055" y="1"/>
                      <a:pt x="1976" y="30"/>
                      <a:pt x="1905" y="101"/>
                    </a:cubicBezTo>
                    <a:cubicBezTo>
                      <a:pt x="1357" y="649"/>
                      <a:pt x="810" y="1220"/>
                      <a:pt x="250" y="1756"/>
                    </a:cubicBezTo>
                    <a:cubicBezTo>
                      <a:pt x="0" y="1987"/>
                      <a:pt x="239" y="2327"/>
                      <a:pt x="504" y="2327"/>
                    </a:cubicBezTo>
                    <a:cubicBezTo>
                      <a:pt x="579" y="2327"/>
                      <a:pt x="657" y="2299"/>
                      <a:pt x="726" y="2232"/>
                    </a:cubicBezTo>
                    <a:cubicBezTo>
                      <a:pt x="1286" y="1697"/>
                      <a:pt x="1834" y="1125"/>
                      <a:pt x="2381" y="577"/>
                    </a:cubicBezTo>
                    <a:cubicBezTo>
                      <a:pt x="2620" y="339"/>
                      <a:pt x="2391" y="1"/>
                      <a:pt x="21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5" name="Google Shape;2495;p44"/>
              <p:cNvSpPr/>
              <p:nvPr/>
            </p:nvSpPr>
            <p:spPr>
              <a:xfrm>
                <a:off x="734900" y="1170500"/>
                <a:ext cx="28000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121" extrusionOk="0">
                    <a:moveTo>
                      <a:pt x="1060" y="1"/>
                    </a:moveTo>
                    <a:cubicBezTo>
                      <a:pt x="477" y="1"/>
                      <a:pt x="1" y="477"/>
                      <a:pt x="1" y="1061"/>
                    </a:cubicBezTo>
                    <a:cubicBezTo>
                      <a:pt x="1" y="1644"/>
                      <a:pt x="477" y="2120"/>
                      <a:pt x="1060" y="2120"/>
                    </a:cubicBezTo>
                    <a:lnTo>
                      <a:pt x="1120" y="2120"/>
                    </a:lnTo>
                    <a:lnTo>
                      <a:pt x="112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6" name="Google Shape;2496;p44"/>
              <p:cNvSpPr/>
              <p:nvPr/>
            </p:nvSpPr>
            <p:spPr>
              <a:xfrm>
                <a:off x="762875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1489" y="2120"/>
                    </a:lnTo>
                    <a:lnTo>
                      <a:pt x="14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7" name="Google Shape;2497;p44"/>
              <p:cNvSpPr/>
              <p:nvPr/>
            </p:nvSpPr>
            <p:spPr>
              <a:xfrm>
                <a:off x="800100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0" y="1"/>
                    </a:moveTo>
                    <a:lnTo>
                      <a:pt x="0" y="2120"/>
                    </a:lnTo>
                    <a:lnTo>
                      <a:pt x="1488" y="2120"/>
                    </a:lnTo>
                    <a:lnTo>
                      <a:pt x="14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8" name="Google Shape;2498;p44"/>
              <p:cNvSpPr/>
              <p:nvPr/>
            </p:nvSpPr>
            <p:spPr>
              <a:xfrm>
                <a:off x="874200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1489" y="2120"/>
                    </a:lnTo>
                    <a:lnTo>
                      <a:pt x="148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" name="Google Shape;2499;p44"/>
              <p:cNvSpPr/>
              <p:nvPr/>
            </p:nvSpPr>
            <p:spPr>
              <a:xfrm>
                <a:off x="911400" y="1170500"/>
                <a:ext cx="280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60" y="2120"/>
                    </a:lnTo>
                    <a:cubicBezTo>
                      <a:pt x="644" y="2120"/>
                      <a:pt x="1120" y="1644"/>
                      <a:pt x="1120" y="1061"/>
                    </a:cubicBezTo>
                    <a:cubicBezTo>
                      <a:pt x="1120" y="465"/>
                      <a:pt x="644" y="1"/>
                      <a:pt x="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" name="Google Shape;2500;p44"/>
              <p:cNvSpPr/>
              <p:nvPr/>
            </p:nvSpPr>
            <p:spPr>
              <a:xfrm>
                <a:off x="837300" y="1170500"/>
                <a:ext cx="369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77" h="2121" extrusionOk="0">
                    <a:moveTo>
                      <a:pt x="0" y="1"/>
                    </a:moveTo>
                    <a:lnTo>
                      <a:pt x="0" y="2120"/>
                    </a:lnTo>
                    <a:lnTo>
                      <a:pt x="1477" y="2120"/>
                    </a:lnTo>
                    <a:lnTo>
                      <a:pt x="14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" name="Google Shape;2501;p44"/>
              <p:cNvSpPr/>
              <p:nvPr/>
            </p:nvSpPr>
            <p:spPr>
              <a:xfrm>
                <a:off x="667025" y="1279450"/>
                <a:ext cx="339950" cy="42300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1692" extrusionOk="0">
                    <a:moveTo>
                      <a:pt x="1" y="1"/>
                    </a:moveTo>
                    <a:lnTo>
                      <a:pt x="1" y="1691"/>
                    </a:lnTo>
                    <a:lnTo>
                      <a:pt x="13598" y="1691"/>
                    </a:lnTo>
                    <a:lnTo>
                      <a:pt x="135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2" name="Google Shape;2502;p44"/>
              <p:cNvSpPr/>
              <p:nvPr/>
            </p:nvSpPr>
            <p:spPr>
              <a:xfrm>
                <a:off x="667025" y="1301775"/>
                <a:ext cx="339950" cy="18775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751" extrusionOk="0">
                    <a:moveTo>
                      <a:pt x="1" y="1"/>
                    </a:moveTo>
                    <a:lnTo>
                      <a:pt x="1" y="751"/>
                    </a:lnTo>
                    <a:lnTo>
                      <a:pt x="13598" y="751"/>
                    </a:lnTo>
                    <a:lnTo>
                      <a:pt x="135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" name="Google Shape;2503;p44"/>
              <p:cNvSpPr/>
              <p:nvPr/>
            </p:nvSpPr>
            <p:spPr>
              <a:xfrm>
                <a:off x="738175" y="1405350"/>
                <a:ext cx="197975" cy="112850"/>
              </a:xfrm>
              <a:custGeom>
                <a:avLst/>
                <a:gdLst/>
                <a:ahLst/>
                <a:cxnLst/>
                <a:rect l="l" t="t" r="r" b="b"/>
                <a:pathLst>
                  <a:path w="7919" h="4514" extrusionOk="0">
                    <a:moveTo>
                      <a:pt x="1477" y="1"/>
                    </a:moveTo>
                    <a:cubicBezTo>
                      <a:pt x="667" y="1"/>
                      <a:pt x="1" y="668"/>
                      <a:pt x="1" y="1477"/>
                    </a:cubicBezTo>
                    <a:lnTo>
                      <a:pt x="1" y="3037"/>
                    </a:lnTo>
                    <a:cubicBezTo>
                      <a:pt x="1" y="3847"/>
                      <a:pt x="667" y="4513"/>
                      <a:pt x="1477" y="4513"/>
                    </a:cubicBezTo>
                    <a:lnTo>
                      <a:pt x="6442" y="4513"/>
                    </a:lnTo>
                    <a:cubicBezTo>
                      <a:pt x="7251" y="4513"/>
                      <a:pt x="7918" y="3847"/>
                      <a:pt x="7918" y="3037"/>
                    </a:cubicBezTo>
                    <a:lnTo>
                      <a:pt x="7918" y="1477"/>
                    </a:lnTo>
                    <a:cubicBezTo>
                      <a:pt x="7918" y="668"/>
                      <a:pt x="7251" y="1"/>
                      <a:pt x="64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44"/>
              <p:cNvSpPr/>
              <p:nvPr/>
            </p:nvSpPr>
            <p:spPr>
              <a:xfrm>
                <a:off x="738175" y="1348200"/>
                <a:ext cx="37225" cy="36950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1478" extrusionOk="0">
                    <a:moveTo>
                      <a:pt x="739" y="1"/>
                    </a:moveTo>
                    <a:cubicBezTo>
                      <a:pt x="334" y="1"/>
                      <a:pt x="1" y="334"/>
                      <a:pt x="1" y="739"/>
                    </a:cubicBezTo>
                    <a:cubicBezTo>
                      <a:pt x="1" y="1144"/>
                      <a:pt x="334" y="1477"/>
                      <a:pt x="739" y="1477"/>
                    </a:cubicBezTo>
                    <a:cubicBezTo>
                      <a:pt x="1155" y="1477"/>
                      <a:pt x="1489" y="1144"/>
                      <a:pt x="1489" y="739"/>
                    </a:cubicBezTo>
                    <a:cubicBezTo>
                      <a:pt x="1489" y="334"/>
                      <a:pt x="1155" y="1"/>
                      <a:pt x="7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44"/>
              <p:cNvSpPr/>
              <p:nvPr/>
            </p:nvSpPr>
            <p:spPr>
              <a:xfrm>
                <a:off x="808425" y="1348200"/>
                <a:ext cx="127725" cy="36950"/>
              </a:xfrm>
              <a:custGeom>
                <a:avLst/>
                <a:gdLst/>
                <a:ahLst/>
                <a:cxnLst/>
                <a:rect l="l" t="t" r="r" b="b"/>
                <a:pathLst>
                  <a:path w="5109" h="1478" extrusionOk="0">
                    <a:moveTo>
                      <a:pt x="0" y="1"/>
                    </a:moveTo>
                    <a:lnTo>
                      <a:pt x="0" y="1477"/>
                    </a:lnTo>
                    <a:lnTo>
                      <a:pt x="5108" y="1477"/>
                    </a:lnTo>
                    <a:lnTo>
                      <a:pt x="510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44"/>
              <p:cNvSpPr/>
              <p:nvPr/>
            </p:nvSpPr>
            <p:spPr>
              <a:xfrm>
                <a:off x="907250" y="1665800"/>
                <a:ext cx="4825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2204" extrusionOk="0">
                    <a:moveTo>
                      <a:pt x="965" y="1"/>
                    </a:moveTo>
                    <a:cubicBezTo>
                      <a:pt x="429" y="1"/>
                      <a:pt x="0" y="441"/>
                      <a:pt x="0" y="977"/>
                    </a:cubicBezTo>
                    <a:lnTo>
                      <a:pt x="0" y="1239"/>
                    </a:lnTo>
                    <a:cubicBezTo>
                      <a:pt x="0" y="1775"/>
                      <a:pt x="429" y="2204"/>
                      <a:pt x="965" y="2204"/>
                    </a:cubicBezTo>
                    <a:cubicBezTo>
                      <a:pt x="1500" y="2204"/>
                      <a:pt x="1929" y="1775"/>
                      <a:pt x="1929" y="1239"/>
                    </a:cubicBezTo>
                    <a:lnTo>
                      <a:pt x="1929" y="977"/>
                    </a:lnTo>
                    <a:cubicBezTo>
                      <a:pt x="1929" y="441"/>
                      <a:pt x="1500" y="1"/>
                      <a:pt x="9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44"/>
              <p:cNvSpPr/>
              <p:nvPr/>
            </p:nvSpPr>
            <p:spPr>
              <a:xfrm>
                <a:off x="717625" y="1665800"/>
                <a:ext cx="4855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1942" h="2204" extrusionOk="0">
                    <a:moveTo>
                      <a:pt x="977" y="1"/>
                    </a:moveTo>
                    <a:cubicBezTo>
                      <a:pt x="442" y="1"/>
                      <a:pt x="1" y="441"/>
                      <a:pt x="1" y="977"/>
                    </a:cubicBezTo>
                    <a:lnTo>
                      <a:pt x="1" y="1239"/>
                    </a:lnTo>
                    <a:cubicBezTo>
                      <a:pt x="1" y="1775"/>
                      <a:pt x="442" y="2204"/>
                      <a:pt x="977" y="2204"/>
                    </a:cubicBezTo>
                    <a:cubicBezTo>
                      <a:pt x="1513" y="2204"/>
                      <a:pt x="1942" y="1775"/>
                      <a:pt x="1942" y="1239"/>
                    </a:cubicBezTo>
                    <a:lnTo>
                      <a:pt x="1942" y="977"/>
                    </a:lnTo>
                    <a:cubicBezTo>
                      <a:pt x="1942" y="441"/>
                      <a:pt x="1513" y="1"/>
                      <a:pt x="9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44"/>
              <p:cNvSpPr/>
              <p:nvPr/>
            </p:nvSpPr>
            <p:spPr>
              <a:xfrm>
                <a:off x="659600" y="1695575"/>
                <a:ext cx="116100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4644" h="1430" extrusionOk="0">
                    <a:moveTo>
                      <a:pt x="0" y="1"/>
                    </a:moveTo>
                    <a:lnTo>
                      <a:pt x="0" y="1429"/>
                    </a:lnTo>
                    <a:lnTo>
                      <a:pt x="4644" y="1429"/>
                    </a:lnTo>
                    <a:lnTo>
                      <a:pt x="464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44"/>
              <p:cNvSpPr/>
              <p:nvPr/>
            </p:nvSpPr>
            <p:spPr>
              <a:xfrm>
                <a:off x="898600" y="1695575"/>
                <a:ext cx="116125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1430" extrusionOk="0">
                    <a:moveTo>
                      <a:pt x="1" y="1"/>
                    </a:moveTo>
                    <a:lnTo>
                      <a:pt x="1" y="1429"/>
                    </a:lnTo>
                    <a:lnTo>
                      <a:pt x="4644" y="1429"/>
                    </a:lnTo>
                    <a:lnTo>
                      <a:pt x="464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44"/>
              <p:cNvSpPr/>
              <p:nvPr/>
            </p:nvSpPr>
            <p:spPr>
              <a:xfrm>
                <a:off x="556300" y="1549725"/>
                <a:ext cx="109875" cy="92900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3716" extrusionOk="0">
                    <a:moveTo>
                      <a:pt x="2192" y="1"/>
                    </a:moveTo>
                    <a:cubicBezTo>
                      <a:pt x="989" y="1"/>
                      <a:pt x="1" y="989"/>
                      <a:pt x="1" y="2191"/>
                    </a:cubicBezTo>
                    <a:lnTo>
                      <a:pt x="1" y="3703"/>
                    </a:lnTo>
                    <a:lnTo>
                      <a:pt x="1168" y="3703"/>
                    </a:lnTo>
                    <a:lnTo>
                      <a:pt x="1168" y="2191"/>
                    </a:lnTo>
                    <a:cubicBezTo>
                      <a:pt x="1168" y="1632"/>
                      <a:pt x="1632" y="1167"/>
                      <a:pt x="2192" y="1167"/>
                    </a:cubicBezTo>
                    <a:cubicBezTo>
                      <a:pt x="2763" y="1167"/>
                      <a:pt x="3227" y="1632"/>
                      <a:pt x="3227" y="2191"/>
                    </a:cubicBezTo>
                    <a:lnTo>
                      <a:pt x="3227" y="3715"/>
                    </a:lnTo>
                    <a:lnTo>
                      <a:pt x="4394" y="3715"/>
                    </a:lnTo>
                    <a:lnTo>
                      <a:pt x="4394" y="2191"/>
                    </a:lnTo>
                    <a:cubicBezTo>
                      <a:pt x="4394" y="989"/>
                      <a:pt x="3406" y="1"/>
                      <a:pt x="21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44"/>
              <p:cNvSpPr/>
              <p:nvPr/>
            </p:nvSpPr>
            <p:spPr>
              <a:xfrm>
                <a:off x="1006950" y="1549725"/>
                <a:ext cx="109575" cy="92900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3716" extrusionOk="0">
                    <a:moveTo>
                      <a:pt x="2192" y="1"/>
                    </a:moveTo>
                    <a:cubicBezTo>
                      <a:pt x="977" y="1"/>
                      <a:pt x="1" y="989"/>
                      <a:pt x="1" y="2191"/>
                    </a:cubicBezTo>
                    <a:lnTo>
                      <a:pt x="1" y="3703"/>
                    </a:lnTo>
                    <a:lnTo>
                      <a:pt x="1168" y="3703"/>
                    </a:lnTo>
                    <a:lnTo>
                      <a:pt x="1168" y="2191"/>
                    </a:lnTo>
                    <a:cubicBezTo>
                      <a:pt x="1168" y="1632"/>
                      <a:pt x="1632" y="1167"/>
                      <a:pt x="2192" y="1167"/>
                    </a:cubicBezTo>
                    <a:cubicBezTo>
                      <a:pt x="2763" y="1167"/>
                      <a:pt x="3216" y="1632"/>
                      <a:pt x="3216" y="2191"/>
                    </a:cubicBezTo>
                    <a:lnTo>
                      <a:pt x="3216" y="3715"/>
                    </a:lnTo>
                    <a:lnTo>
                      <a:pt x="4382" y="3715"/>
                    </a:lnTo>
                    <a:lnTo>
                      <a:pt x="4382" y="2191"/>
                    </a:lnTo>
                    <a:cubicBezTo>
                      <a:pt x="4382" y="989"/>
                      <a:pt x="3406" y="1"/>
                      <a:pt x="21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2FC85B65-A203-8210-A274-2B1D59678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596" y="1920904"/>
            <a:ext cx="4929554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4371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7" name="Google Shape;2307;p44"/>
          <p:cNvSpPr txBox="1">
            <a:spLocks noGrp="1"/>
          </p:cNvSpPr>
          <p:nvPr>
            <p:ph type="title"/>
          </p:nvPr>
        </p:nvSpPr>
        <p:spPr>
          <a:xfrm>
            <a:off x="1993571" y="371888"/>
            <a:ext cx="5082004" cy="7126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dirty="0" err="1">
                <a:solidFill>
                  <a:srgbClr val="FFFFFF"/>
                </a:solidFill>
                <a:effectLst/>
                <a:latin typeface="-apple-system"/>
              </a:rPr>
              <a:t>Áp</a:t>
            </a:r>
            <a:r>
              <a:rPr lang="en-US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sz="2400" b="1" i="0" dirty="0" err="1">
                <a:solidFill>
                  <a:srgbClr val="FFFFFF"/>
                </a:solidFill>
                <a:effectLst/>
                <a:latin typeface="-apple-system"/>
              </a:rPr>
              <a:t>dụng</a:t>
            </a:r>
            <a:r>
              <a:rPr lang="en-US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vi-VN" sz="2400" b="1" i="0" dirty="0" err="1">
                <a:solidFill>
                  <a:srgbClr val="FFFFFF"/>
                </a:solidFill>
                <a:effectLst/>
                <a:latin typeface="-apple-system"/>
              </a:rPr>
              <a:t>Gradient</a:t>
            </a:r>
            <a:r>
              <a:rPr lang="vi-VN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vi-VN" sz="2400" b="1" i="0" dirty="0" err="1">
                <a:solidFill>
                  <a:srgbClr val="FFFFFF"/>
                </a:solidFill>
                <a:effectLst/>
                <a:latin typeface="-apple-system"/>
              </a:rPr>
              <a:t>Boosting</a:t>
            </a:r>
            <a:r>
              <a:rPr lang="vi-VN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-apple-system"/>
              </a:rPr>
              <a:t>sử</a:t>
            </a:r>
            <a:r>
              <a:rPr lang="en-US" sz="2400" dirty="0">
                <a:solidFill>
                  <a:srgbClr val="FFFFFF"/>
                </a:solidFill>
                <a:latin typeface="-apple-system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-apple-system"/>
              </a:rPr>
              <a:t>dụng</a:t>
            </a:r>
            <a:r>
              <a:rPr lang="en-US" sz="2400" dirty="0">
                <a:solidFill>
                  <a:srgbClr val="FFFFFF"/>
                </a:solidFill>
                <a:latin typeface="-apple-system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-apple-system"/>
              </a:rPr>
              <a:t>trong</a:t>
            </a:r>
            <a:r>
              <a:rPr lang="en-US" sz="2400" dirty="0">
                <a:solidFill>
                  <a:srgbClr val="FFFFFF"/>
                </a:solidFill>
                <a:latin typeface="-apple-system"/>
              </a:rPr>
              <a:t> </a:t>
            </a:r>
            <a:r>
              <a:rPr lang="vi-VN" sz="2400" b="1" i="0" dirty="0" err="1">
                <a:solidFill>
                  <a:srgbClr val="FFFFFF"/>
                </a:solidFill>
                <a:effectLst/>
                <a:latin typeface="-apple-system"/>
              </a:rPr>
              <a:t>Regression</a:t>
            </a:r>
            <a:endParaRPr sz="2400" dirty="0"/>
          </a:p>
        </p:txBody>
      </p:sp>
      <p:sp>
        <p:nvSpPr>
          <p:cNvPr id="2308" name="Google Shape;2308;p44"/>
          <p:cNvSpPr txBox="1">
            <a:spLocks noGrp="1"/>
          </p:cNvSpPr>
          <p:nvPr>
            <p:ph type="body" idx="1"/>
          </p:nvPr>
        </p:nvSpPr>
        <p:spPr>
          <a:xfrm>
            <a:off x="2014466" y="1315568"/>
            <a:ext cx="5133709" cy="9739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chemeClr val="accent6"/>
                </a:solidFill>
              </a:rPr>
              <a:t>Bước</a:t>
            </a:r>
            <a:r>
              <a:rPr lang="en-US" dirty="0">
                <a:solidFill>
                  <a:schemeClr val="accent6"/>
                </a:solidFill>
              </a:rPr>
              <a:t> 1: </a:t>
            </a:r>
            <a:r>
              <a:rPr lang="en-US" dirty="0" err="1">
                <a:solidFill>
                  <a:schemeClr val="accent6"/>
                </a:solidFill>
              </a:rPr>
              <a:t>Đưa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ra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dự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đoán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đầu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tiên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chemeClr val="accent6"/>
                </a:solidFill>
              </a:rPr>
              <a:t>Dự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đoán</a:t>
            </a:r>
            <a:r>
              <a:rPr lang="en-US" dirty="0">
                <a:solidFill>
                  <a:schemeClr val="accent6"/>
                </a:solidFill>
              </a:rPr>
              <a:t> ban </a:t>
            </a:r>
            <a:r>
              <a:rPr lang="en-US" dirty="0" err="1">
                <a:solidFill>
                  <a:schemeClr val="accent6"/>
                </a:solidFill>
              </a:rPr>
              <a:t>đầu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của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thuật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toán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là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i="1" dirty="0" err="1">
                <a:solidFill>
                  <a:schemeClr val="accent6"/>
                </a:solidFill>
              </a:rPr>
              <a:t>Dự</a:t>
            </a:r>
            <a:r>
              <a:rPr lang="en-US" i="1" dirty="0">
                <a:solidFill>
                  <a:schemeClr val="accent6"/>
                </a:solidFill>
              </a:rPr>
              <a:t> </a:t>
            </a:r>
            <a:r>
              <a:rPr lang="en-US" i="1" dirty="0" err="1">
                <a:solidFill>
                  <a:schemeClr val="accent6"/>
                </a:solidFill>
              </a:rPr>
              <a:t>đoán</a:t>
            </a:r>
            <a:r>
              <a:rPr lang="en-US" i="1" dirty="0">
                <a:solidFill>
                  <a:schemeClr val="accent6"/>
                </a:solidFill>
              </a:rPr>
              <a:t> </a:t>
            </a:r>
            <a:r>
              <a:rPr lang="en-US" i="1" dirty="0" err="1">
                <a:solidFill>
                  <a:schemeClr val="accent6"/>
                </a:solidFill>
              </a:rPr>
              <a:t>giá</a:t>
            </a:r>
            <a:r>
              <a:rPr lang="en-US" i="1" dirty="0">
                <a:solidFill>
                  <a:schemeClr val="accent6"/>
                </a:solidFill>
              </a:rPr>
              <a:t> </a:t>
            </a:r>
            <a:r>
              <a:rPr lang="en-US" i="1" dirty="0" err="1">
                <a:solidFill>
                  <a:schemeClr val="accent6"/>
                </a:solidFill>
              </a:rPr>
              <a:t>trị</a:t>
            </a:r>
            <a:r>
              <a:rPr lang="en-US" i="1" dirty="0">
                <a:solidFill>
                  <a:schemeClr val="accent6"/>
                </a:solidFill>
              </a:rPr>
              <a:t> </a:t>
            </a:r>
            <a:r>
              <a:rPr lang="en-US" i="1" dirty="0" err="1">
                <a:solidFill>
                  <a:schemeClr val="accent6"/>
                </a:solidFill>
              </a:rPr>
              <a:t>trung</a:t>
            </a:r>
            <a:r>
              <a:rPr lang="en-US" i="1" dirty="0">
                <a:solidFill>
                  <a:schemeClr val="accent6"/>
                </a:solidFill>
              </a:rPr>
              <a:t> </a:t>
            </a:r>
            <a:r>
              <a:rPr lang="en-US" i="1" dirty="0" err="1">
                <a:solidFill>
                  <a:schemeClr val="accent6"/>
                </a:solidFill>
              </a:rPr>
              <a:t>bình</a:t>
            </a:r>
            <a:r>
              <a:rPr lang="en-US" i="1" dirty="0">
                <a:solidFill>
                  <a:schemeClr val="accent6"/>
                </a:solidFill>
              </a:rPr>
              <a:t> </a:t>
            </a:r>
            <a:r>
              <a:rPr lang="en-US" i="1" dirty="0" err="1">
                <a:solidFill>
                  <a:schemeClr val="accent6"/>
                </a:solidFill>
              </a:rPr>
              <a:t>của</a:t>
            </a:r>
            <a:r>
              <a:rPr lang="en-US" i="1" dirty="0">
                <a:solidFill>
                  <a:schemeClr val="accent6"/>
                </a:solidFill>
              </a:rPr>
              <a:t> </a:t>
            </a:r>
            <a:r>
              <a:rPr lang="en-US" i="1" dirty="0" err="1">
                <a:solidFill>
                  <a:schemeClr val="accent6"/>
                </a:solidFill>
              </a:rPr>
              <a:t>mục</a:t>
            </a:r>
            <a:r>
              <a:rPr lang="en-US" i="1" dirty="0">
                <a:solidFill>
                  <a:schemeClr val="accent6"/>
                </a:solidFill>
              </a:rPr>
              <a:t> </a:t>
            </a:r>
            <a:r>
              <a:rPr lang="en-US" i="1" dirty="0" err="1">
                <a:solidFill>
                  <a:schemeClr val="accent6"/>
                </a:solidFill>
              </a:rPr>
              <a:t>tiêu</a:t>
            </a:r>
            <a:r>
              <a:rPr lang="en-US" i="1" dirty="0">
                <a:solidFill>
                  <a:schemeClr val="accent6"/>
                </a:solidFill>
              </a:rPr>
              <a:t> 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accent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2309" name="Google Shape;2309;p44"/>
          <p:cNvGrpSpPr/>
          <p:nvPr/>
        </p:nvGrpSpPr>
        <p:grpSpPr>
          <a:xfrm rot="866130">
            <a:off x="249590" y="-264931"/>
            <a:ext cx="1498719" cy="2192273"/>
            <a:chOff x="1463275" y="2373500"/>
            <a:chExt cx="484900" cy="711125"/>
          </a:xfrm>
        </p:grpSpPr>
        <p:sp>
          <p:nvSpPr>
            <p:cNvPr id="2310" name="Google Shape;2310;p44"/>
            <p:cNvSpPr/>
            <p:nvPr/>
          </p:nvSpPr>
          <p:spPr>
            <a:xfrm>
              <a:off x="1463275" y="2373650"/>
              <a:ext cx="484300" cy="710825"/>
            </a:xfrm>
            <a:custGeom>
              <a:avLst/>
              <a:gdLst/>
              <a:ahLst/>
              <a:cxnLst/>
              <a:rect l="l" t="t" r="r" b="b"/>
              <a:pathLst>
                <a:path w="19372" h="28433" extrusionOk="0">
                  <a:moveTo>
                    <a:pt x="9049" y="0"/>
                  </a:moveTo>
                  <a:cubicBezTo>
                    <a:pt x="8263" y="0"/>
                    <a:pt x="7632" y="631"/>
                    <a:pt x="7632" y="1405"/>
                  </a:cubicBezTo>
                  <a:lnTo>
                    <a:pt x="7632" y="1417"/>
                  </a:lnTo>
                  <a:cubicBezTo>
                    <a:pt x="5596" y="2215"/>
                    <a:pt x="4155" y="4191"/>
                    <a:pt x="4155" y="6501"/>
                  </a:cubicBezTo>
                  <a:lnTo>
                    <a:pt x="4155" y="9870"/>
                  </a:lnTo>
                  <a:cubicBezTo>
                    <a:pt x="3763" y="10025"/>
                    <a:pt x="3489" y="10406"/>
                    <a:pt x="3489" y="10847"/>
                  </a:cubicBezTo>
                  <a:lnTo>
                    <a:pt x="3489" y="11156"/>
                  </a:lnTo>
                  <a:cubicBezTo>
                    <a:pt x="3298" y="11299"/>
                    <a:pt x="3120" y="11454"/>
                    <a:pt x="2953" y="11621"/>
                  </a:cubicBezTo>
                  <a:cubicBezTo>
                    <a:pt x="2786" y="11799"/>
                    <a:pt x="2631" y="11978"/>
                    <a:pt x="2477" y="12156"/>
                  </a:cubicBezTo>
                  <a:cubicBezTo>
                    <a:pt x="2143" y="12597"/>
                    <a:pt x="1869" y="13061"/>
                    <a:pt x="1655" y="13549"/>
                  </a:cubicBezTo>
                  <a:cubicBezTo>
                    <a:pt x="1441" y="14038"/>
                    <a:pt x="1286" y="14561"/>
                    <a:pt x="1167" y="15097"/>
                  </a:cubicBezTo>
                  <a:cubicBezTo>
                    <a:pt x="1048" y="15681"/>
                    <a:pt x="976" y="16276"/>
                    <a:pt x="941" y="16871"/>
                  </a:cubicBezTo>
                  <a:cubicBezTo>
                    <a:pt x="905" y="17324"/>
                    <a:pt x="893" y="17764"/>
                    <a:pt x="881" y="18217"/>
                  </a:cubicBezTo>
                  <a:cubicBezTo>
                    <a:pt x="0" y="18669"/>
                    <a:pt x="0" y="20264"/>
                    <a:pt x="0" y="20943"/>
                  </a:cubicBezTo>
                  <a:lnTo>
                    <a:pt x="2834" y="20943"/>
                  </a:lnTo>
                  <a:cubicBezTo>
                    <a:pt x="2834" y="20264"/>
                    <a:pt x="2917" y="18645"/>
                    <a:pt x="1953" y="18205"/>
                  </a:cubicBezTo>
                  <a:cubicBezTo>
                    <a:pt x="1965" y="17800"/>
                    <a:pt x="1977" y="17383"/>
                    <a:pt x="2000" y="16978"/>
                  </a:cubicBezTo>
                  <a:cubicBezTo>
                    <a:pt x="2036" y="16454"/>
                    <a:pt x="2096" y="15943"/>
                    <a:pt x="2191" y="15442"/>
                  </a:cubicBezTo>
                  <a:cubicBezTo>
                    <a:pt x="2298" y="14919"/>
                    <a:pt x="2453" y="14419"/>
                    <a:pt x="2667" y="13930"/>
                  </a:cubicBezTo>
                  <a:cubicBezTo>
                    <a:pt x="2846" y="13537"/>
                    <a:pt x="3072" y="13156"/>
                    <a:pt x="3346" y="12799"/>
                  </a:cubicBezTo>
                  <a:cubicBezTo>
                    <a:pt x="3393" y="12752"/>
                    <a:pt x="3441" y="12692"/>
                    <a:pt x="3489" y="12644"/>
                  </a:cubicBezTo>
                  <a:lnTo>
                    <a:pt x="3489" y="12692"/>
                  </a:lnTo>
                  <a:cubicBezTo>
                    <a:pt x="3489" y="12942"/>
                    <a:pt x="3572" y="13168"/>
                    <a:pt x="3727" y="13347"/>
                  </a:cubicBezTo>
                  <a:lnTo>
                    <a:pt x="3727" y="14359"/>
                  </a:lnTo>
                  <a:lnTo>
                    <a:pt x="4155" y="14359"/>
                  </a:lnTo>
                  <a:lnTo>
                    <a:pt x="4155" y="19169"/>
                  </a:lnTo>
                  <a:lnTo>
                    <a:pt x="3727" y="19169"/>
                  </a:lnTo>
                  <a:lnTo>
                    <a:pt x="3727" y="20193"/>
                  </a:lnTo>
                  <a:lnTo>
                    <a:pt x="8954" y="20193"/>
                  </a:lnTo>
                  <a:lnTo>
                    <a:pt x="8954" y="20205"/>
                  </a:lnTo>
                  <a:lnTo>
                    <a:pt x="8954" y="20943"/>
                  </a:lnTo>
                  <a:lnTo>
                    <a:pt x="8954" y="21562"/>
                  </a:lnTo>
                  <a:lnTo>
                    <a:pt x="8954" y="22300"/>
                  </a:lnTo>
                  <a:lnTo>
                    <a:pt x="8954" y="22931"/>
                  </a:lnTo>
                  <a:lnTo>
                    <a:pt x="8954" y="23670"/>
                  </a:lnTo>
                  <a:lnTo>
                    <a:pt x="7823" y="23670"/>
                  </a:lnTo>
                  <a:cubicBezTo>
                    <a:pt x="7573" y="23670"/>
                    <a:pt x="7382" y="23908"/>
                    <a:pt x="7382" y="24194"/>
                  </a:cubicBezTo>
                  <a:cubicBezTo>
                    <a:pt x="7382" y="24491"/>
                    <a:pt x="7573" y="24717"/>
                    <a:pt x="7823" y="24717"/>
                  </a:cubicBezTo>
                  <a:lnTo>
                    <a:pt x="8418" y="24717"/>
                  </a:lnTo>
                  <a:lnTo>
                    <a:pt x="8418" y="28432"/>
                  </a:lnTo>
                  <a:lnTo>
                    <a:pt x="10894" y="28432"/>
                  </a:lnTo>
                  <a:lnTo>
                    <a:pt x="10894" y="24729"/>
                  </a:lnTo>
                  <a:lnTo>
                    <a:pt x="11490" y="24729"/>
                  </a:lnTo>
                  <a:cubicBezTo>
                    <a:pt x="11728" y="24729"/>
                    <a:pt x="11930" y="24491"/>
                    <a:pt x="11930" y="24194"/>
                  </a:cubicBezTo>
                  <a:cubicBezTo>
                    <a:pt x="11930" y="23908"/>
                    <a:pt x="11728" y="23670"/>
                    <a:pt x="11490" y="23670"/>
                  </a:cubicBezTo>
                  <a:lnTo>
                    <a:pt x="10370" y="23670"/>
                  </a:lnTo>
                  <a:lnTo>
                    <a:pt x="10370" y="22931"/>
                  </a:lnTo>
                  <a:lnTo>
                    <a:pt x="10370" y="22312"/>
                  </a:lnTo>
                  <a:lnTo>
                    <a:pt x="10370" y="21574"/>
                  </a:lnTo>
                  <a:lnTo>
                    <a:pt x="10370" y="20943"/>
                  </a:lnTo>
                  <a:lnTo>
                    <a:pt x="10370" y="20205"/>
                  </a:lnTo>
                  <a:lnTo>
                    <a:pt x="10370" y="20193"/>
                  </a:lnTo>
                  <a:lnTo>
                    <a:pt x="15597" y="20193"/>
                  </a:lnTo>
                  <a:lnTo>
                    <a:pt x="15597" y="19169"/>
                  </a:lnTo>
                  <a:lnTo>
                    <a:pt x="15097" y="19169"/>
                  </a:lnTo>
                  <a:lnTo>
                    <a:pt x="15097" y="14371"/>
                  </a:lnTo>
                  <a:lnTo>
                    <a:pt x="15597" y="14371"/>
                  </a:lnTo>
                  <a:lnTo>
                    <a:pt x="15597" y="13335"/>
                  </a:lnTo>
                  <a:lnTo>
                    <a:pt x="15550" y="13335"/>
                  </a:lnTo>
                  <a:cubicBezTo>
                    <a:pt x="15693" y="13168"/>
                    <a:pt x="15776" y="12942"/>
                    <a:pt x="15776" y="12692"/>
                  </a:cubicBezTo>
                  <a:lnTo>
                    <a:pt x="15776" y="12573"/>
                  </a:lnTo>
                  <a:cubicBezTo>
                    <a:pt x="15835" y="12644"/>
                    <a:pt x="15907" y="12728"/>
                    <a:pt x="15966" y="12799"/>
                  </a:cubicBezTo>
                  <a:cubicBezTo>
                    <a:pt x="16252" y="13156"/>
                    <a:pt x="16478" y="13526"/>
                    <a:pt x="16657" y="13930"/>
                  </a:cubicBezTo>
                  <a:cubicBezTo>
                    <a:pt x="16871" y="14407"/>
                    <a:pt x="17026" y="14919"/>
                    <a:pt x="17121" y="15442"/>
                  </a:cubicBezTo>
                  <a:cubicBezTo>
                    <a:pt x="17228" y="15943"/>
                    <a:pt x="17276" y="16454"/>
                    <a:pt x="17312" y="16978"/>
                  </a:cubicBezTo>
                  <a:cubicBezTo>
                    <a:pt x="17336" y="17383"/>
                    <a:pt x="17348" y="17800"/>
                    <a:pt x="17348" y="18217"/>
                  </a:cubicBezTo>
                  <a:cubicBezTo>
                    <a:pt x="16443" y="18657"/>
                    <a:pt x="16443" y="20264"/>
                    <a:pt x="16443" y="20943"/>
                  </a:cubicBezTo>
                  <a:lnTo>
                    <a:pt x="19288" y="20943"/>
                  </a:lnTo>
                  <a:cubicBezTo>
                    <a:pt x="19288" y="20264"/>
                    <a:pt x="19372" y="18657"/>
                    <a:pt x="18419" y="18217"/>
                  </a:cubicBezTo>
                  <a:cubicBezTo>
                    <a:pt x="18419" y="17764"/>
                    <a:pt x="18395" y="17312"/>
                    <a:pt x="18371" y="16871"/>
                  </a:cubicBezTo>
                  <a:cubicBezTo>
                    <a:pt x="18324" y="16264"/>
                    <a:pt x="18252" y="15681"/>
                    <a:pt x="18121" y="15097"/>
                  </a:cubicBezTo>
                  <a:cubicBezTo>
                    <a:pt x="18014" y="14573"/>
                    <a:pt x="17848" y="14049"/>
                    <a:pt x="17633" y="13549"/>
                  </a:cubicBezTo>
                  <a:cubicBezTo>
                    <a:pt x="17419" y="13073"/>
                    <a:pt x="17157" y="12609"/>
                    <a:pt x="16824" y="12168"/>
                  </a:cubicBezTo>
                  <a:cubicBezTo>
                    <a:pt x="16681" y="11978"/>
                    <a:pt x="16526" y="11799"/>
                    <a:pt x="16359" y="11621"/>
                  </a:cubicBezTo>
                  <a:cubicBezTo>
                    <a:pt x="16169" y="11430"/>
                    <a:pt x="15978" y="11251"/>
                    <a:pt x="15776" y="11097"/>
                  </a:cubicBezTo>
                  <a:lnTo>
                    <a:pt x="15776" y="10847"/>
                  </a:lnTo>
                  <a:cubicBezTo>
                    <a:pt x="15776" y="10394"/>
                    <a:pt x="15502" y="10025"/>
                    <a:pt x="15109" y="9870"/>
                  </a:cubicBezTo>
                  <a:lnTo>
                    <a:pt x="15109" y="6501"/>
                  </a:lnTo>
                  <a:cubicBezTo>
                    <a:pt x="15109" y="4132"/>
                    <a:pt x="13597" y="2119"/>
                    <a:pt x="11490" y="1357"/>
                  </a:cubicBezTo>
                  <a:cubicBezTo>
                    <a:pt x="11454" y="595"/>
                    <a:pt x="10835" y="0"/>
                    <a:pt x="10073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11" name="Google Shape;2311;p44"/>
            <p:cNvGrpSpPr/>
            <p:nvPr/>
          </p:nvGrpSpPr>
          <p:grpSpPr>
            <a:xfrm>
              <a:off x="1463275" y="2373500"/>
              <a:ext cx="484900" cy="711125"/>
              <a:chOff x="1463275" y="1021100"/>
              <a:chExt cx="484900" cy="711125"/>
            </a:xfrm>
          </p:grpSpPr>
          <p:sp>
            <p:nvSpPr>
              <p:cNvPr id="2312" name="Google Shape;2312;p44"/>
              <p:cNvSpPr/>
              <p:nvPr/>
            </p:nvSpPr>
            <p:spPr>
              <a:xfrm>
                <a:off x="1654075" y="1021100"/>
                <a:ext cx="96450" cy="70850"/>
              </a:xfrm>
              <a:custGeom>
                <a:avLst/>
                <a:gdLst/>
                <a:ahLst/>
                <a:cxnLst/>
                <a:rect l="l" t="t" r="r" b="b"/>
                <a:pathLst>
                  <a:path w="3858" h="2834" extrusionOk="0">
                    <a:moveTo>
                      <a:pt x="1417" y="0"/>
                    </a:moveTo>
                    <a:cubicBezTo>
                      <a:pt x="631" y="0"/>
                      <a:pt x="0" y="643"/>
                      <a:pt x="0" y="1417"/>
                    </a:cubicBezTo>
                    <a:cubicBezTo>
                      <a:pt x="0" y="2203"/>
                      <a:pt x="631" y="2834"/>
                      <a:pt x="1417" y="2834"/>
                    </a:cubicBezTo>
                    <a:lnTo>
                      <a:pt x="2441" y="2834"/>
                    </a:lnTo>
                    <a:cubicBezTo>
                      <a:pt x="3227" y="2834"/>
                      <a:pt x="3858" y="2203"/>
                      <a:pt x="3858" y="1417"/>
                    </a:cubicBezTo>
                    <a:cubicBezTo>
                      <a:pt x="3858" y="643"/>
                      <a:pt x="3227" y="12"/>
                      <a:pt x="24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44"/>
              <p:cNvSpPr/>
              <p:nvPr/>
            </p:nvSpPr>
            <p:spPr>
              <a:xfrm>
                <a:off x="1687100" y="1476800"/>
                <a:ext cx="35450" cy="1539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156" extrusionOk="0">
                    <a:moveTo>
                      <a:pt x="1" y="0"/>
                    </a:moveTo>
                    <a:lnTo>
                      <a:pt x="1" y="6156"/>
                    </a:lnTo>
                    <a:lnTo>
                      <a:pt x="1417" y="6156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44"/>
              <p:cNvSpPr/>
              <p:nvPr/>
            </p:nvSpPr>
            <p:spPr>
              <a:xfrm>
                <a:off x="1687100" y="1476800"/>
                <a:ext cx="354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32" extrusionOk="0">
                    <a:moveTo>
                      <a:pt x="1" y="0"/>
                    </a:moveTo>
                    <a:lnTo>
                      <a:pt x="1" y="632"/>
                    </a:lnTo>
                    <a:lnTo>
                      <a:pt x="1417" y="632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44"/>
              <p:cNvSpPr/>
              <p:nvPr/>
            </p:nvSpPr>
            <p:spPr>
              <a:xfrm>
                <a:off x="1687100" y="1511025"/>
                <a:ext cx="3545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20" extrusionOk="0">
                    <a:moveTo>
                      <a:pt x="1" y="1"/>
                    </a:moveTo>
                    <a:lnTo>
                      <a:pt x="1" y="620"/>
                    </a:lnTo>
                    <a:lnTo>
                      <a:pt x="1417" y="620"/>
                    </a:lnTo>
                    <a:lnTo>
                      <a:pt x="1417" y="1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44"/>
              <p:cNvSpPr/>
              <p:nvPr/>
            </p:nvSpPr>
            <p:spPr>
              <a:xfrm>
                <a:off x="1687100" y="1544975"/>
                <a:ext cx="354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32" extrusionOk="0">
                    <a:moveTo>
                      <a:pt x="1" y="0"/>
                    </a:moveTo>
                    <a:lnTo>
                      <a:pt x="1" y="631"/>
                    </a:lnTo>
                    <a:lnTo>
                      <a:pt x="1417" y="631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44"/>
              <p:cNvSpPr/>
              <p:nvPr/>
            </p:nvSpPr>
            <p:spPr>
              <a:xfrm>
                <a:off x="1687100" y="1578900"/>
                <a:ext cx="354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32" extrusionOk="0">
                    <a:moveTo>
                      <a:pt x="1" y="0"/>
                    </a:moveTo>
                    <a:lnTo>
                      <a:pt x="1" y="631"/>
                    </a:lnTo>
                    <a:lnTo>
                      <a:pt x="1417" y="631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44"/>
              <p:cNvSpPr/>
              <p:nvPr/>
            </p:nvSpPr>
            <p:spPr>
              <a:xfrm>
                <a:off x="1687100" y="1613125"/>
                <a:ext cx="3545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20" extrusionOk="0">
                    <a:moveTo>
                      <a:pt x="1" y="1"/>
                    </a:moveTo>
                    <a:lnTo>
                      <a:pt x="1" y="620"/>
                    </a:lnTo>
                    <a:lnTo>
                      <a:pt x="1417" y="620"/>
                    </a:lnTo>
                    <a:lnTo>
                      <a:pt x="1417" y="1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44"/>
              <p:cNvSpPr/>
              <p:nvPr/>
            </p:nvSpPr>
            <p:spPr>
              <a:xfrm>
                <a:off x="1673700" y="1619675"/>
                <a:ext cx="61950" cy="112550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4502" extrusionOk="0">
                    <a:moveTo>
                      <a:pt x="1" y="0"/>
                    </a:moveTo>
                    <a:lnTo>
                      <a:pt x="1" y="4501"/>
                    </a:lnTo>
                    <a:lnTo>
                      <a:pt x="2477" y="4501"/>
                    </a:lnTo>
                    <a:lnTo>
                      <a:pt x="24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44"/>
              <p:cNvSpPr/>
              <p:nvPr/>
            </p:nvSpPr>
            <p:spPr>
              <a:xfrm>
                <a:off x="1647825" y="1613125"/>
                <a:ext cx="113725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4549" h="1061" extrusionOk="0">
                    <a:moveTo>
                      <a:pt x="441" y="1"/>
                    </a:moveTo>
                    <a:cubicBezTo>
                      <a:pt x="202" y="1"/>
                      <a:pt x="0" y="239"/>
                      <a:pt x="0" y="524"/>
                    </a:cubicBezTo>
                    <a:cubicBezTo>
                      <a:pt x="0" y="822"/>
                      <a:pt x="202" y="1060"/>
                      <a:pt x="441" y="1060"/>
                    </a:cubicBezTo>
                    <a:lnTo>
                      <a:pt x="4108" y="1060"/>
                    </a:lnTo>
                    <a:cubicBezTo>
                      <a:pt x="4358" y="1060"/>
                      <a:pt x="4548" y="822"/>
                      <a:pt x="4548" y="524"/>
                    </a:cubicBezTo>
                    <a:cubicBezTo>
                      <a:pt x="4548" y="239"/>
                      <a:pt x="4358" y="1"/>
                      <a:pt x="410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44"/>
              <p:cNvSpPr/>
              <p:nvPr/>
            </p:nvSpPr>
            <p:spPr>
              <a:xfrm>
                <a:off x="1704675" y="1256500"/>
                <a:ext cx="152700" cy="64650"/>
              </a:xfrm>
              <a:custGeom>
                <a:avLst/>
                <a:gdLst/>
                <a:ahLst/>
                <a:cxnLst/>
                <a:rect l="l" t="t" r="r" b="b"/>
                <a:pathLst>
                  <a:path w="6108" h="2586" extrusionOk="0">
                    <a:moveTo>
                      <a:pt x="201" y="1"/>
                    </a:moveTo>
                    <a:cubicBezTo>
                      <a:pt x="134" y="1"/>
                      <a:pt x="67" y="1"/>
                      <a:pt x="0" y="2"/>
                    </a:cubicBezTo>
                    <a:cubicBezTo>
                      <a:pt x="131" y="2"/>
                      <a:pt x="262" y="2"/>
                      <a:pt x="393" y="14"/>
                    </a:cubicBezTo>
                    <a:cubicBezTo>
                      <a:pt x="1048" y="26"/>
                      <a:pt x="1084" y="990"/>
                      <a:pt x="500" y="1073"/>
                    </a:cubicBezTo>
                    <a:cubicBezTo>
                      <a:pt x="2298" y="1109"/>
                      <a:pt x="4096" y="1443"/>
                      <a:pt x="5513" y="2586"/>
                    </a:cubicBezTo>
                    <a:lnTo>
                      <a:pt x="6108" y="1681"/>
                    </a:lnTo>
                    <a:cubicBezTo>
                      <a:pt x="4470" y="366"/>
                      <a:pt x="2274" y="1"/>
                      <a:pt x="201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44"/>
              <p:cNvSpPr/>
              <p:nvPr/>
            </p:nvSpPr>
            <p:spPr>
              <a:xfrm>
                <a:off x="1842475" y="1298500"/>
                <a:ext cx="41100" cy="42900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1716" extrusionOk="0">
                    <a:moveTo>
                      <a:pt x="596" y="1"/>
                    </a:moveTo>
                    <a:lnTo>
                      <a:pt x="1" y="906"/>
                    </a:lnTo>
                    <a:cubicBezTo>
                      <a:pt x="144" y="1025"/>
                      <a:pt x="286" y="1156"/>
                      <a:pt x="429" y="1298"/>
                    </a:cubicBezTo>
                    <a:cubicBezTo>
                      <a:pt x="560" y="1429"/>
                      <a:pt x="691" y="1572"/>
                      <a:pt x="798" y="1715"/>
                    </a:cubicBezTo>
                    <a:lnTo>
                      <a:pt x="1644" y="1084"/>
                    </a:lnTo>
                    <a:cubicBezTo>
                      <a:pt x="1513" y="894"/>
                      <a:pt x="1358" y="715"/>
                      <a:pt x="1191" y="536"/>
                    </a:cubicBezTo>
                    <a:cubicBezTo>
                      <a:pt x="1001" y="346"/>
                      <a:pt x="798" y="167"/>
                      <a:pt x="5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44"/>
              <p:cNvSpPr/>
              <p:nvPr/>
            </p:nvSpPr>
            <p:spPr>
              <a:xfrm>
                <a:off x="1862425" y="1325600"/>
                <a:ext cx="41700" cy="43775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751" extrusionOk="0">
                    <a:moveTo>
                      <a:pt x="846" y="0"/>
                    </a:moveTo>
                    <a:lnTo>
                      <a:pt x="0" y="631"/>
                    </a:lnTo>
                    <a:cubicBezTo>
                      <a:pt x="286" y="988"/>
                      <a:pt x="512" y="1357"/>
                      <a:pt x="691" y="1750"/>
                    </a:cubicBezTo>
                    <a:lnTo>
                      <a:pt x="1667" y="1381"/>
                    </a:lnTo>
                    <a:cubicBezTo>
                      <a:pt x="1453" y="905"/>
                      <a:pt x="1191" y="441"/>
                      <a:pt x="8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44"/>
              <p:cNvSpPr/>
              <p:nvPr/>
            </p:nvSpPr>
            <p:spPr>
              <a:xfrm>
                <a:off x="1692175" y="1283325"/>
                <a:ext cx="125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3" extrusionOk="0">
                    <a:moveTo>
                      <a:pt x="0" y="0"/>
                    </a:moveTo>
                    <a:cubicBezTo>
                      <a:pt x="36" y="12"/>
                      <a:pt x="71" y="12"/>
                      <a:pt x="107" y="12"/>
                    </a:cubicBezTo>
                    <a:cubicBezTo>
                      <a:pt x="238" y="0"/>
                      <a:pt x="369" y="0"/>
                      <a:pt x="500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325;p44"/>
              <p:cNvSpPr/>
              <p:nvPr/>
            </p:nvSpPr>
            <p:spPr>
              <a:xfrm>
                <a:off x="1879675" y="1360125"/>
                <a:ext cx="36650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882" extrusionOk="0">
                    <a:moveTo>
                      <a:pt x="977" y="0"/>
                    </a:moveTo>
                    <a:lnTo>
                      <a:pt x="1" y="369"/>
                    </a:lnTo>
                    <a:cubicBezTo>
                      <a:pt x="227" y="857"/>
                      <a:pt x="370" y="1369"/>
                      <a:pt x="477" y="1881"/>
                    </a:cubicBezTo>
                    <a:lnTo>
                      <a:pt x="1465" y="1548"/>
                    </a:lnTo>
                    <a:cubicBezTo>
                      <a:pt x="1358" y="1024"/>
                      <a:pt x="1204" y="500"/>
                      <a:pt x="9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326;p44"/>
              <p:cNvSpPr/>
              <p:nvPr/>
            </p:nvSpPr>
            <p:spPr>
              <a:xfrm>
                <a:off x="1897250" y="1486325"/>
                <a:ext cx="26800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1162" extrusionOk="0">
                    <a:moveTo>
                      <a:pt x="0" y="0"/>
                    </a:moveTo>
                    <a:lnTo>
                      <a:pt x="0" y="643"/>
                    </a:lnTo>
                    <a:cubicBezTo>
                      <a:pt x="0" y="989"/>
                      <a:pt x="268" y="1161"/>
                      <a:pt x="536" y="1161"/>
                    </a:cubicBezTo>
                    <a:cubicBezTo>
                      <a:pt x="804" y="1161"/>
                      <a:pt x="1072" y="989"/>
                      <a:pt x="1072" y="643"/>
                    </a:cubicBezTo>
                    <a:cubicBezTo>
                      <a:pt x="1072" y="429"/>
                      <a:pt x="1072" y="215"/>
                      <a:pt x="1072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44"/>
              <p:cNvSpPr/>
              <p:nvPr/>
            </p:nvSpPr>
            <p:spPr>
              <a:xfrm>
                <a:off x="1896350" y="1443175"/>
                <a:ext cx="277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108" h="1727" extrusionOk="0">
                    <a:moveTo>
                      <a:pt x="1048" y="0"/>
                    </a:moveTo>
                    <a:lnTo>
                      <a:pt x="1" y="107"/>
                    </a:lnTo>
                    <a:cubicBezTo>
                      <a:pt x="25" y="643"/>
                      <a:pt x="36" y="1191"/>
                      <a:pt x="36" y="1726"/>
                    </a:cubicBezTo>
                    <a:lnTo>
                      <a:pt x="1108" y="1726"/>
                    </a:lnTo>
                    <a:cubicBezTo>
                      <a:pt x="1096" y="1143"/>
                      <a:pt x="1084" y="572"/>
                      <a:pt x="10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" name="Google Shape;2328;p44"/>
              <p:cNvSpPr/>
              <p:nvPr/>
            </p:nvSpPr>
            <p:spPr>
              <a:xfrm>
                <a:off x="1891600" y="1398825"/>
                <a:ext cx="309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39" h="1882" extrusionOk="0">
                    <a:moveTo>
                      <a:pt x="988" y="0"/>
                    </a:moveTo>
                    <a:lnTo>
                      <a:pt x="0" y="345"/>
                    </a:lnTo>
                    <a:cubicBezTo>
                      <a:pt x="95" y="845"/>
                      <a:pt x="155" y="1357"/>
                      <a:pt x="191" y="1881"/>
                    </a:cubicBezTo>
                    <a:lnTo>
                      <a:pt x="1238" y="1774"/>
                    </a:lnTo>
                    <a:cubicBezTo>
                      <a:pt x="1191" y="1167"/>
                      <a:pt x="1119" y="583"/>
                      <a:pt x="9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" name="Google Shape;2329;p44"/>
              <p:cNvSpPr/>
              <p:nvPr/>
            </p:nvSpPr>
            <p:spPr>
              <a:xfrm>
                <a:off x="1486775" y="1398825"/>
                <a:ext cx="312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1882" extrusionOk="0">
                    <a:moveTo>
                      <a:pt x="239" y="0"/>
                    </a:moveTo>
                    <a:cubicBezTo>
                      <a:pt x="108" y="583"/>
                      <a:pt x="36" y="1179"/>
                      <a:pt x="1" y="1774"/>
                    </a:cubicBezTo>
                    <a:lnTo>
                      <a:pt x="1060" y="1881"/>
                    </a:lnTo>
                    <a:cubicBezTo>
                      <a:pt x="1096" y="1357"/>
                      <a:pt x="1156" y="845"/>
                      <a:pt x="1251" y="345"/>
                    </a:cubicBezTo>
                    <a:lnTo>
                      <a:pt x="23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44"/>
              <p:cNvSpPr/>
              <p:nvPr/>
            </p:nvSpPr>
            <p:spPr>
              <a:xfrm>
                <a:off x="1485300" y="1443175"/>
                <a:ext cx="280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1727" extrusionOk="0">
                    <a:moveTo>
                      <a:pt x="60" y="0"/>
                    </a:moveTo>
                    <a:cubicBezTo>
                      <a:pt x="24" y="572"/>
                      <a:pt x="12" y="1155"/>
                      <a:pt x="0" y="1726"/>
                    </a:cubicBezTo>
                    <a:lnTo>
                      <a:pt x="1072" y="1726"/>
                    </a:lnTo>
                    <a:cubicBezTo>
                      <a:pt x="1072" y="1179"/>
                      <a:pt x="1084" y="643"/>
                      <a:pt x="1119" y="107"/>
                    </a:cubicBez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44"/>
              <p:cNvSpPr/>
              <p:nvPr/>
            </p:nvSpPr>
            <p:spPr>
              <a:xfrm>
                <a:off x="1492725" y="1360125"/>
                <a:ext cx="37250" cy="47350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1894" extrusionOk="0">
                    <a:moveTo>
                      <a:pt x="477" y="0"/>
                    </a:moveTo>
                    <a:cubicBezTo>
                      <a:pt x="263" y="488"/>
                      <a:pt x="108" y="1012"/>
                      <a:pt x="1" y="1548"/>
                    </a:cubicBezTo>
                    <a:lnTo>
                      <a:pt x="1013" y="1893"/>
                    </a:lnTo>
                    <a:cubicBezTo>
                      <a:pt x="1120" y="1369"/>
                      <a:pt x="1275" y="869"/>
                      <a:pt x="1489" y="381"/>
                    </a:cubicBezTo>
                    <a:lnTo>
                      <a:pt x="47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44"/>
              <p:cNvSpPr/>
              <p:nvPr/>
            </p:nvSpPr>
            <p:spPr>
              <a:xfrm>
                <a:off x="1485300" y="1486325"/>
                <a:ext cx="26800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1162" extrusionOk="0">
                    <a:moveTo>
                      <a:pt x="0" y="0"/>
                    </a:moveTo>
                    <a:lnTo>
                      <a:pt x="0" y="643"/>
                    </a:lnTo>
                    <a:cubicBezTo>
                      <a:pt x="0" y="989"/>
                      <a:pt x="268" y="1161"/>
                      <a:pt x="536" y="1161"/>
                    </a:cubicBezTo>
                    <a:cubicBezTo>
                      <a:pt x="804" y="1161"/>
                      <a:pt x="1072" y="989"/>
                      <a:pt x="1072" y="643"/>
                    </a:cubicBezTo>
                    <a:lnTo>
                      <a:pt x="1072" y="0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44"/>
              <p:cNvSpPr/>
              <p:nvPr/>
            </p:nvSpPr>
            <p:spPr>
              <a:xfrm>
                <a:off x="1525475" y="1298800"/>
                <a:ext cx="41400" cy="42900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1716" extrusionOk="0">
                    <a:moveTo>
                      <a:pt x="1072" y="1"/>
                    </a:moveTo>
                    <a:cubicBezTo>
                      <a:pt x="858" y="167"/>
                      <a:pt x="655" y="334"/>
                      <a:pt x="465" y="524"/>
                    </a:cubicBezTo>
                    <a:cubicBezTo>
                      <a:pt x="298" y="703"/>
                      <a:pt x="143" y="882"/>
                      <a:pt x="1" y="1060"/>
                    </a:cubicBezTo>
                    <a:lnTo>
                      <a:pt x="870" y="1715"/>
                    </a:lnTo>
                    <a:cubicBezTo>
                      <a:pt x="977" y="1572"/>
                      <a:pt x="1096" y="1429"/>
                      <a:pt x="1227" y="1286"/>
                    </a:cubicBezTo>
                    <a:cubicBezTo>
                      <a:pt x="1370" y="1144"/>
                      <a:pt x="1513" y="1013"/>
                      <a:pt x="1656" y="894"/>
                    </a:cubicBezTo>
                    <a:lnTo>
                      <a:pt x="107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44"/>
              <p:cNvSpPr/>
              <p:nvPr/>
            </p:nvSpPr>
            <p:spPr>
              <a:xfrm>
                <a:off x="1704675" y="1283325"/>
                <a:ext cx="125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3" extrusionOk="0">
                    <a:moveTo>
                      <a:pt x="0" y="0"/>
                    </a:moveTo>
                    <a:cubicBezTo>
                      <a:pt x="131" y="0"/>
                      <a:pt x="274" y="0"/>
                      <a:pt x="393" y="12"/>
                    </a:cubicBezTo>
                    <a:cubicBezTo>
                      <a:pt x="429" y="12"/>
                      <a:pt x="464" y="12"/>
                      <a:pt x="500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44"/>
              <p:cNvSpPr/>
              <p:nvPr/>
            </p:nvSpPr>
            <p:spPr>
              <a:xfrm>
                <a:off x="1504650" y="1325300"/>
                <a:ext cx="42575" cy="4437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775" extrusionOk="0">
                    <a:moveTo>
                      <a:pt x="834" y="0"/>
                    </a:moveTo>
                    <a:cubicBezTo>
                      <a:pt x="488" y="441"/>
                      <a:pt x="214" y="905"/>
                      <a:pt x="0" y="1393"/>
                    </a:cubicBezTo>
                    <a:lnTo>
                      <a:pt x="1012" y="1774"/>
                    </a:lnTo>
                    <a:cubicBezTo>
                      <a:pt x="1191" y="1381"/>
                      <a:pt x="1417" y="1012"/>
                      <a:pt x="1703" y="643"/>
                    </a:cubicBezTo>
                    <a:lnTo>
                      <a:pt x="83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44"/>
              <p:cNvSpPr/>
              <p:nvPr/>
            </p:nvSpPr>
            <p:spPr>
              <a:xfrm>
                <a:off x="1552275" y="1256500"/>
                <a:ext cx="152425" cy="64650"/>
              </a:xfrm>
              <a:custGeom>
                <a:avLst/>
                <a:gdLst/>
                <a:ahLst/>
                <a:cxnLst/>
                <a:rect l="l" t="t" r="r" b="b"/>
                <a:pathLst>
                  <a:path w="6097" h="2586" extrusionOk="0">
                    <a:moveTo>
                      <a:pt x="5902" y="1"/>
                    </a:moveTo>
                    <a:cubicBezTo>
                      <a:pt x="3787" y="1"/>
                      <a:pt x="1664" y="387"/>
                      <a:pt x="0" y="1693"/>
                    </a:cubicBezTo>
                    <a:lnTo>
                      <a:pt x="584" y="2586"/>
                    </a:lnTo>
                    <a:cubicBezTo>
                      <a:pt x="1965" y="1431"/>
                      <a:pt x="3810" y="1109"/>
                      <a:pt x="5596" y="1073"/>
                    </a:cubicBezTo>
                    <a:cubicBezTo>
                      <a:pt x="5013" y="990"/>
                      <a:pt x="5048" y="26"/>
                      <a:pt x="5703" y="14"/>
                    </a:cubicBezTo>
                    <a:cubicBezTo>
                      <a:pt x="5834" y="2"/>
                      <a:pt x="5965" y="2"/>
                      <a:pt x="6096" y="2"/>
                    </a:cubicBezTo>
                    <a:cubicBezTo>
                      <a:pt x="6031" y="1"/>
                      <a:pt x="5967" y="1"/>
                      <a:pt x="5902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44"/>
              <p:cNvSpPr/>
              <p:nvPr/>
            </p:nvSpPr>
            <p:spPr>
              <a:xfrm>
                <a:off x="1677575" y="1256525"/>
                <a:ext cx="54200" cy="26825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1073" extrusionOk="0">
                    <a:moveTo>
                      <a:pt x="1084" y="1"/>
                    </a:moveTo>
                    <a:cubicBezTo>
                      <a:pt x="953" y="1"/>
                      <a:pt x="822" y="13"/>
                      <a:pt x="691" y="13"/>
                    </a:cubicBezTo>
                    <a:cubicBezTo>
                      <a:pt x="36" y="37"/>
                      <a:pt x="1" y="989"/>
                      <a:pt x="584" y="1072"/>
                    </a:cubicBezTo>
                    <a:lnTo>
                      <a:pt x="1584" y="1072"/>
                    </a:lnTo>
                    <a:cubicBezTo>
                      <a:pt x="2168" y="1001"/>
                      <a:pt x="2132" y="25"/>
                      <a:pt x="1477" y="13"/>
                    </a:cubicBezTo>
                    <a:cubicBezTo>
                      <a:pt x="1346" y="1"/>
                      <a:pt x="1215" y="1"/>
                      <a:pt x="1084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44"/>
              <p:cNvSpPr/>
              <p:nvPr/>
            </p:nvSpPr>
            <p:spPr>
              <a:xfrm>
                <a:off x="1463275" y="1473825"/>
                <a:ext cx="73525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941" h="2847" extrusionOk="0">
                    <a:moveTo>
                      <a:pt x="1417" y="0"/>
                    </a:moveTo>
                    <a:cubicBezTo>
                      <a:pt x="0" y="0"/>
                      <a:pt x="0" y="2060"/>
                      <a:pt x="0" y="2846"/>
                    </a:cubicBezTo>
                    <a:lnTo>
                      <a:pt x="2834" y="2846"/>
                    </a:lnTo>
                    <a:cubicBezTo>
                      <a:pt x="2834" y="2060"/>
                      <a:pt x="2941" y="0"/>
                      <a:pt x="14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44"/>
              <p:cNvSpPr/>
              <p:nvPr/>
            </p:nvSpPr>
            <p:spPr>
              <a:xfrm>
                <a:off x="1874625" y="1473825"/>
                <a:ext cx="73550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942" h="2847" extrusionOk="0">
                    <a:moveTo>
                      <a:pt x="1417" y="0"/>
                    </a:moveTo>
                    <a:cubicBezTo>
                      <a:pt x="1" y="0"/>
                      <a:pt x="1" y="2060"/>
                      <a:pt x="1" y="2846"/>
                    </a:cubicBezTo>
                    <a:lnTo>
                      <a:pt x="2834" y="2846"/>
                    </a:lnTo>
                    <a:cubicBezTo>
                      <a:pt x="2834" y="2060"/>
                      <a:pt x="2941" y="0"/>
                      <a:pt x="14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44"/>
              <p:cNvSpPr/>
              <p:nvPr/>
            </p:nvSpPr>
            <p:spPr>
              <a:xfrm>
                <a:off x="1550475" y="1266650"/>
                <a:ext cx="51825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3918" extrusionOk="0">
                    <a:moveTo>
                      <a:pt x="1037" y="1"/>
                    </a:moveTo>
                    <a:cubicBezTo>
                      <a:pt x="465" y="1"/>
                      <a:pt x="1" y="465"/>
                      <a:pt x="1" y="1037"/>
                    </a:cubicBezTo>
                    <a:lnTo>
                      <a:pt x="1" y="2882"/>
                    </a:lnTo>
                    <a:cubicBezTo>
                      <a:pt x="1" y="3453"/>
                      <a:pt x="465" y="3918"/>
                      <a:pt x="1037" y="3918"/>
                    </a:cubicBezTo>
                    <a:cubicBezTo>
                      <a:pt x="1608" y="3918"/>
                      <a:pt x="2072" y="3453"/>
                      <a:pt x="2072" y="2882"/>
                    </a:cubicBezTo>
                    <a:lnTo>
                      <a:pt x="2072" y="1037"/>
                    </a:lnTo>
                    <a:cubicBezTo>
                      <a:pt x="2072" y="465"/>
                      <a:pt x="1608" y="1"/>
                      <a:pt x="10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44"/>
              <p:cNvSpPr/>
              <p:nvPr/>
            </p:nvSpPr>
            <p:spPr>
              <a:xfrm>
                <a:off x="1805875" y="1266650"/>
                <a:ext cx="51800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3918" extrusionOk="0">
                    <a:moveTo>
                      <a:pt x="1036" y="1"/>
                    </a:moveTo>
                    <a:cubicBezTo>
                      <a:pt x="465" y="1"/>
                      <a:pt x="0" y="465"/>
                      <a:pt x="0" y="1037"/>
                    </a:cubicBezTo>
                    <a:lnTo>
                      <a:pt x="0" y="2882"/>
                    </a:lnTo>
                    <a:cubicBezTo>
                      <a:pt x="0" y="3453"/>
                      <a:pt x="465" y="3918"/>
                      <a:pt x="1036" y="3918"/>
                    </a:cubicBezTo>
                    <a:cubicBezTo>
                      <a:pt x="1608" y="3918"/>
                      <a:pt x="2072" y="3453"/>
                      <a:pt x="2072" y="2882"/>
                    </a:cubicBezTo>
                    <a:lnTo>
                      <a:pt x="2072" y="1037"/>
                    </a:lnTo>
                    <a:cubicBezTo>
                      <a:pt x="2072" y="465"/>
                      <a:pt x="1608" y="1"/>
                      <a:pt x="103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44"/>
              <p:cNvSpPr/>
              <p:nvPr/>
            </p:nvSpPr>
            <p:spPr>
              <a:xfrm>
                <a:off x="1567450" y="1047275"/>
                <a:ext cx="273575" cy="307500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12300" extrusionOk="0">
                    <a:moveTo>
                      <a:pt x="5465" y="1"/>
                    </a:moveTo>
                    <a:cubicBezTo>
                      <a:pt x="2441" y="1"/>
                      <a:pt x="0" y="2442"/>
                      <a:pt x="0" y="5466"/>
                    </a:cubicBezTo>
                    <a:lnTo>
                      <a:pt x="0" y="12300"/>
                    </a:lnTo>
                    <a:lnTo>
                      <a:pt x="10942" y="12300"/>
                    </a:lnTo>
                    <a:lnTo>
                      <a:pt x="10942" y="5466"/>
                    </a:lnTo>
                    <a:cubicBezTo>
                      <a:pt x="10942" y="2442"/>
                      <a:pt x="8489" y="1"/>
                      <a:pt x="54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44"/>
              <p:cNvSpPr/>
              <p:nvPr/>
            </p:nvSpPr>
            <p:spPr>
              <a:xfrm>
                <a:off x="1567150" y="1380350"/>
                <a:ext cx="273875" cy="12027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4811" extrusionOk="0">
                    <a:moveTo>
                      <a:pt x="0" y="1"/>
                    </a:moveTo>
                    <a:lnTo>
                      <a:pt x="0" y="4811"/>
                    </a:lnTo>
                    <a:lnTo>
                      <a:pt x="10954" y="4811"/>
                    </a:lnTo>
                    <a:lnTo>
                      <a:pt x="109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44"/>
              <p:cNvSpPr/>
              <p:nvPr/>
            </p:nvSpPr>
            <p:spPr>
              <a:xfrm>
                <a:off x="1556425" y="1354750"/>
                <a:ext cx="10750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1037" extrusionOk="0">
                    <a:moveTo>
                      <a:pt x="1" y="1"/>
                    </a:moveTo>
                    <a:lnTo>
                      <a:pt x="1" y="1037"/>
                    </a:lnTo>
                    <a:lnTo>
                      <a:pt x="429" y="1037"/>
                    </a:lnTo>
                    <a:lnTo>
                      <a:pt x="4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44"/>
              <p:cNvSpPr/>
              <p:nvPr/>
            </p:nvSpPr>
            <p:spPr>
              <a:xfrm>
                <a:off x="1841000" y="1354750"/>
                <a:ext cx="1222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1037" extrusionOk="0">
                    <a:moveTo>
                      <a:pt x="0" y="1"/>
                    </a:moveTo>
                    <a:lnTo>
                      <a:pt x="0" y="1037"/>
                    </a:lnTo>
                    <a:lnTo>
                      <a:pt x="488" y="1037"/>
                    </a:lnTo>
                    <a:lnTo>
                      <a:pt x="48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44"/>
              <p:cNvSpPr/>
              <p:nvPr/>
            </p:nvSpPr>
            <p:spPr>
              <a:xfrm>
                <a:off x="1567150" y="1354750"/>
                <a:ext cx="2738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1037" extrusionOk="0">
                    <a:moveTo>
                      <a:pt x="0" y="1"/>
                    </a:moveTo>
                    <a:lnTo>
                      <a:pt x="0" y="1037"/>
                    </a:lnTo>
                    <a:lnTo>
                      <a:pt x="10954" y="1037"/>
                    </a:lnTo>
                    <a:lnTo>
                      <a:pt x="1095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44"/>
              <p:cNvSpPr/>
              <p:nvPr/>
            </p:nvSpPr>
            <p:spPr>
              <a:xfrm>
                <a:off x="1556425" y="1500600"/>
                <a:ext cx="296800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1872" h="1025" extrusionOk="0">
                    <a:moveTo>
                      <a:pt x="1" y="1"/>
                    </a:moveTo>
                    <a:lnTo>
                      <a:pt x="1" y="1025"/>
                    </a:lnTo>
                    <a:lnTo>
                      <a:pt x="441" y="1025"/>
                    </a:lnTo>
                    <a:lnTo>
                      <a:pt x="441" y="1"/>
                    </a:lnTo>
                    <a:close/>
                    <a:moveTo>
                      <a:pt x="11383" y="1"/>
                    </a:moveTo>
                    <a:lnTo>
                      <a:pt x="11383" y="1025"/>
                    </a:lnTo>
                    <a:lnTo>
                      <a:pt x="11871" y="1025"/>
                    </a:lnTo>
                    <a:lnTo>
                      <a:pt x="118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44"/>
              <p:cNvSpPr/>
              <p:nvPr/>
            </p:nvSpPr>
            <p:spPr>
              <a:xfrm>
                <a:off x="1567150" y="1500600"/>
                <a:ext cx="273875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1025" extrusionOk="0">
                    <a:moveTo>
                      <a:pt x="0" y="1"/>
                    </a:moveTo>
                    <a:lnTo>
                      <a:pt x="0" y="1025"/>
                    </a:lnTo>
                    <a:lnTo>
                      <a:pt x="10954" y="1025"/>
                    </a:lnTo>
                    <a:lnTo>
                      <a:pt x="1095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44"/>
              <p:cNvSpPr/>
              <p:nvPr/>
            </p:nvSpPr>
            <p:spPr>
              <a:xfrm>
                <a:off x="1629950" y="1269325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1" y="1"/>
                    </a:moveTo>
                    <a:lnTo>
                      <a:pt x="1001" y="1"/>
                    </a:lnTo>
                    <a:lnTo>
                      <a:pt x="1001" y="1001"/>
                    </a:lnTo>
                    <a:lnTo>
                      <a:pt x="1" y="100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44"/>
              <p:cNvSpPr/>
              <p:nvPr/>
            </p:nvSpPr>
            <p:spPr>
              <a:xfrm>
                <a:off x="1660600" y="1269325"/>
                <a:ext cx="253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01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13" y="1001"/>
                    </a:lnTo>
                    <a:lnTo>
                      <a:pt x="10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44"/>
              <p:cNvSpPr/>
              <p:nvPr/>
            </p:nvSpPr>
            <p:spPr>
              <a:xfrm>
                <a:off x="1691575" y="1269325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1"/>
                    </a:moveTo>
                    <a:lnTo>
                      <a:pt x="1000" y="1"/>
                    </a:lnTo>
                    <a:lnTo>
                      <a:pt x="1000" y="1001"/>
                    </a:lnTo>
                    <a:lnTo>
                      <a:pt x="0" y="100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44"/>
              <p:cNvSpPr/>
              <p:nvPr/>
            </p:nvSpPr>
            <p:spPr>
              <a:xfrm>
                <a:off x="1722225" y="1269325"/>
                <a:ext cx="253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01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13" y="1001"/>
                    </a:lnTo>
                    <a:lnTo>
                      <a:pt x="10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44"/>
              <p:cNvSpPr/>
              <p:nvPr/>
            </p:nvSpPr>
            <p:spPr>
              <a:xfrm>
                <a:off x="1753175" y="1269325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1" y="1"/>
                    </a:moveTo>
                    <a:lnTo>
                      <a:pt x="1001" y="1"/>
                    </a:lnTo>
                    <a:lnTo>
                      <a:pt x="1001" y="1001"/>
                    </a:lnTo>
                    <a:lnTo>
                      <a:pt x="1" y="100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44"/>
              <p:cNvSpPr/>
              <p:nvPr/>
            </p:nvSpPr>
            <p:spPr>
              <a:xfrm>
                <a:off x="1607025" y="1152350"/>
                <a:ext cx="82175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3287" h="3287" extrusionOk="0">
                    <a:moveTo>
                      <a:pt x="3287" y="1644"/>
                    </a:moveTo>
                    <a:cubicBezTo>
                      <a:pt x="3287" y="2549"/>
                      <a:pt x="2549" y="3287"/>
                      <a:pt x="1644" y="3287"/>
                    </a:cubicBezTo>
                    <a:cubicBezTo>
                      <a:pt x="739" y="3287"/>
                      <a:pt x="1" y="2549"/>
                      <a:pt x="1" y="1644"/>
                    </a:cubicBezTo>
                    <a:cubicBezTo>
                      <a:pt x="1" y="739"/>
                      <a:pt x="739" y="1"/>
                      <a:pt x="1644" y="1"/>
                    </a:cubicBezTo>
                    <a:cubicBezTo>
                      <a:pt x="2549" y="1"/>
                      <a:pt x="3287" y="739"/>
                      <a:pt x="3287" y="16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44"/>
              <p:cNvSpPr/>
              <p:nvPr/>
            </p:nvSpPr>
            <p:spPr>
              <a:xfrm>
                <a:off x="1638575" y="1183900"/>
                <a:ext cx="19075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763" extrusionOk="0">
                    <a:moveTo>
                      <a:pt x="382" y="1"/>
                    </a:moveTo>
                    <a:cubicBezTo>
                      <a:pt x="168" y="1"/>
                      <a:pt x="1" y="167"/>
                      <a:pt x="1" y="382"/>
                    </a:cubicBezTo>
                    <a:cubicBezTo>
                      <a:pt x="1" y="596"/>
                      <a:pt x="168" y="763"/>
                      <a:pt x="382" y="763"/>
                    </a:cubicBezTo>
                    <a:cubicBezTo>
                      <a:pt x="596" y="763"/>
                      <a:pt x="763" y="596"/>
                      <a:pt x="763" y="382"/>
                    </a:cubicBezTo>
                    <a:cubicBezTo>
                      <a:pt x="763" y="167"/>
                      <a:pt x="596" y="1"/>
                      <a:pt x="3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44"/>
              <p:cNvSpPr/>
              <p:nvPr/>
            </p:nvSpPr>
            <p:spPr>
              <a:xfrm>
                <a:off x="1718950" y="1152350"/>
                <a:ext cx="82175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3287" h="3287" extrusionOk="0">
                    <a:moveTo>
                      <a:pt x="3287" y="1644"/>
                    </a:moveTo>
                    <a:cubicBezTo>
                      <a:pt x="3287" y="2549"/>
                      <a:pt x="2549" y="3287"/>
                      <a:pt x="1644" y="3287"/>
                    </a:cubicBezTo>
                    <a:cubicBezTo>
                      <a:pt x="739" y="3287"/>
                      <a:pt x="1" y="2549"/>
                      <a:pt x="1" y="1644"/>
                    </a:cubicBezTo>
                    <a:cubicBezTo>
                      <a:pt x="1" y="739"/>
                      <a:pt x="739" y="1"/>
                      <a:pt x="1644" y="1"/>
                    </a:cubicBezTo>
                    <a:cubicBezTo>
                      <a:pt x="2549" y="1"/>
                      <a:pt x="3287" y="739"/>
                      <a:pt x="3287" y="16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44"/>
              <p:cNvSpPr/>
              <p:nvPr/>
            </p:nvSpPr>
            <p:spPr>
              <a:xfrm>
                <a:off x="1750500" y="1183900"/>
                <a:ext cx="19075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763" extrusionOk="0">
                    <a:moveTo>
                      <a:pt x="382" y="1"/>
                    </a:moveTo>
                    <a:cubicBezTo>
                      <a:pt x="167" y="1"/>
                      <a:pt x="1" y="167"/>
                      <a:pt x="1" y="382"/>
                    </a:cubicBezTo>
                    <a:cubicBezTo>
                      <a:pt x="1" y="596"/>
                      <a:pt x="167" y="763"/>
                      <a:pt x="382" y="763"/>
                    </a:cubicBezTo>
                    <a:cubicBezTo>
                      <a:pt x="596" y="763"/>
                      <a:pt x="763" y="596"/>
                      <a:pt x="763" y="382"/>
                    </a:cubicBezTo>
                    <a:cubicBezTo>
                      <a:pt x="763" y="167"/>
                      <a:pt x="596" y="1"/>
                      <a:pt x="3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44"/>
              <p:cNvSpPr/>
              <p:nvPr/>
            </p:nvSpPr>
            <p:spPr>
              <a:xfrm>
                <a:off x="1589175" y="1403575"/>
                <a:ext cx="20850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4" extrusionOk="0">
                    <a:moveTo>
                      <a:pt x="834" y="417"/>
                    </a:moveTo>
                    <a:cubicBezTo>
                      <a:pt x="834" y="655"/>
                      <a:pt x="643" y="834"/>
                      <a:pt x="417" y="834"/>
                    </a:cubicBezTo>
                    <a:cubicBezTo>
                      <a:pt x="179" y="834"/>
                      <a:pt x="0" y="655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43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44"/>
              <p:cNvSpPr/>
              <p:nvPr/>
            </p:nvSpPr>
            <p:spPr>
              <a:xfrm>
                <a:off x="1799625" y="1403575"/>
                <a:ext cx="20850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4" extrusionOk="0">
                    <a:moveTo>
                      <a:pt x="834" y="417"/>
                    </a:moveTo>
                    <a:cubicBezTo>
                      <a:pt x="834" y="655"/>
                      <a:pt x="655" y="834"/>
                      <a:pt x="417" y="834"/>
                    </a:cubicBezTo>
                    <a:cubicBezTo>
                      <a:pt x="191" y="834"/>
                      <a:pt x="0" y="655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55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44"/>
              <p:cNvSpPr/>
              <p:nvPr/>
            </p:nvSpPr>
            <p:spPr>
              <a:xfrm>
                <a:off x="1589175" y="1457150"/>
                <a:ext cx="2085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5" extrusionOk="0">
                    <a:moveTo>
                      <a:pt x="834" y="417"/>
                    </a:moveTo>
                    <a:cubicBezTo>
                      <a:pt x="834" y="656"/>
                      <a:pt x="643" y="834"/>
                      <a:pt x="417" y="834"/>
                    </a:cubicBezTo>
                    <a:cubicBezTo>
                      <a:pt x="179" y="834"/>
                      <a:pt x="0" y="656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43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44"/>
              <p:cNvSpPr/>
              <p:nvPr/>
            </p:nvSpPr>
            <p:spPr>
              <a:xfrm>
                <a:off x="1799625" y="1457150"/>
                <a:ext cx="2085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5" extrusionOk="0">
                    <a:moveTo>
                      <a:pt x="834" y="417"/>
                    </a:moveTo>
                    <a:cubicBezTo>
                      <a:pt x="834" y="656"/>
                      <a:pt x="655" y="834"/>
                      <a:pt x="417" y="834"/>
                    </a:cubicBezTo>
                    <a:cubicBezTo>
                      <a:pt x="191" y="834"/>
                      <a:pt x="0" y="656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55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44"/>
              <p:cNvSpPr/>
              <p:nvPr/>
            </p:nvSpPr>
            <p:spPr>
              <a:xfrm>
                <a:off x="1626975" y="1404475"/>
                <a:ext cx="155700" cy="72650"/>
              </a:xfrm>
              <a:custGeom>
                <a:avLst/>
                <a:gdLst/>
                <a:ahLst/>
                <a:cxnLst/>
                <a:rect l="l" t="t" r="r" b="b"/>
                <a:pathLst>
                  <a:path w="6228" h="2906" extrusionOk="0">
                    <a:moveTo>
                      <a:pt x="1" y="0"/>
                    </a:moveTo>
                    <a:lnTo>
                      <a:pt x="1" y="2905"/>
                    </a:lnTo>
                    <a:lnTo>
                      <a:pt x="6228" y="2905"/>
                    </a:lnTo>
                    <a:lnTo>
                      <a:pt x="622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63" name="Google Shape;2363;p44"/>
          <p:cNvGrpSpPr/>
          <p:nvPr/>
        </p:nvGrpSpPr>
        <p:grpSpPr>
          <a:xfrm rot="-463991">
            <a:off x="7279872" y="2477592"/>
            <a:ext cx="1747157" cy="2313435"/>
            <a:chOff x="3079550" y="2361275"/>
            <a:chExt cx="565275" cy="750425"/>
          </a:xfrm>
        </p:grpSpPr>
        <p:sp>
          <p:nvSpPr>
            <p:cNvPr id="2364" name="Google Shape;2364;p44"/>
            <p:cNvSpPr/>
            <p:nvPr/>
          </p:nvSpPr>
          <p:spPr>
            <a:xfrm>
              <a:off x="3079550" y="2361288"/>
              <a:ext cx="565275" cy="750400"/>
            </a:xfrm>
            <a:custGeom>
              <a:avLst/>
              <a:gdLst/>
              <a:ahLst/>
              <a:cxnLst/>
              <a:rect l="l" t="t" r="r" b="b"/>
              <a:pathLst>
                <a:path w="22611" h="30016" extrusionOk="0">
                  <a:moveTo>
                    <a:pt x="11061" y="0"/>
                  </a:moveTo>
                  <a:cubicBezTo>
                    <a:pt x="10692" y="0"/>
                    <a:pt x="10382" y="298"/>
                    <a:pt x="10382" y="679"/>
                  </a:cubicBezTo>
                  <a:cubicBezTo>
                    <a:pt x="10382" y="964"/>
                    <a:pt x="10573" y="1214"/>
                    <a:pt x="10835" y="1310"/>
                  </a:cubicBezTo>
                  <a:lnTo>
                    <a:pt x="10835" y="2917"/>
                  </a:lnTo>
                  <a:lnTo>
                    <a:pt x="9108" y="2917"/>
                  </a:lnTo>
                  <a:lnTo>
                    <a:pt x="9108" y="4596"/>
                  </a:lnTo>
                  <a:lnTo>
                    <a:pt x="7299" y="4596"/>
                  </a:lnTo>
                  <a:lnTo>
                    <a:pt x="7299" y="5417"/>
                  </a:lnTo>
                  <a:lnTo>
                    <a:pt x="6001" y="5417"/>
                  </a:lnTo>
                  <a:lnTo>
                    <a:pt x="6001" y="12823"/>
                  </a:lnTo>
                  <a:lnTo>
                    <a:pt x="4834" y="12823"/>
                  </a:lnTo>
                  <a:lnTo>
                    <a:pt x="4834" y="14859"/>
                  </a:lnTo>
                  <a:lnTo>
                    <a:pt x="4834" y="14907"/>
                  </a:lnTo>
                  <a:lnTo>
                    <a:pt x="4834" y="16883"/>
                  </a:lnTo>
                  <a:lnTo>
                    <a:pt x="4834" y="16943"/>
                  </a:lnTo>
                  <a:lnTo>
                    <a:pt x="4834" y="18919"/>
                  </a:lnTo>
                  <a:lnTo>
                    <a:pt x="4834" y="18979"/>
                  </a:lnTo>
                  <a:lnTo>
                    <a:pt x="4834" y="19705"/>
                  </a:lnTo>
                  <a:cubicBezTo>
                    <a:pt x="2798" y="21515"/>
                    <a:pt x="1512" y="24158"/>
                    <a:pt x="1512" y="27099"/>
                  </a:cubicBezTo>
                  <a:lnTo>
                    <a:pt x="1512" y="28087"/>
                  </a:lnTo>
                  <a:lnTo>
                    <a:pt x="0" y="28087"/>
                  </a:lnTo>
                  <a:lnTo>
                    <a:pt x="0" y="30016"/>
                  </a:lnTo>
                  <a:lnTo>
                    <a:pt x="4012" y="30016"/>
                  </a:lnTo>
                  <a:lnTo>
                    <a:pt x="4012" y="28087"/>
                  </a:lnTo>
                  <a:lnTo>
                    <a:pt x="2477" y="28087"/>
                  </a:lnTo>
                  <a:lnTo>
                    <a:pt x="2477" y="27099"/>
                  </a:lnTo>
                  <a:cubicBezTo>
                    <a:pt x="2477" y="24765"/>
                    <a:pt x="3370" y="22646"/>
                    <a:pt x="4834" y="21050"/>
                  </a:cubicBezTo>
                  <a:lnTo>
                    <a:pt x="4834" y="22991"/>
                  </a:lnTo>
                  <a:lnTo>
                    <a:pt x="4834" y="23039"/>
                  </a:lnTo>
                  <a:lnTo>
                    <a:pt x="4834" y="25075"/>
                  </a:lnTo>
                  <a:lnTo>
                    <a:pt x="6560" y="25075"/>
                  </a:lnTo>
                  <a:cubicBezTo>
                    <a:pt x="6549" y="25217"/>
                    <a:pt x="6549" y="25360"/>
                    <a:pt x="6549" y="25491"/>
                  </a:cubicBezTo>
                  <a:cubicBezTo>
                    <a:pt x="6549" y="27992"/>
                    <a:pt x="8573" y="30016"/>
                    <a:pt x="11061" y="30016"/>
                  </a:cubicBezTo>
                  <a:cubicBezTo>
                    <a:pt x="13561" y="30016"/>
                    <a:pt x="15585" y="27992"/>
                    <a:pt x="15585" y="25491"/>
                  </a:cubicBezTo>
                  <a:cubicBezTo>
                    <a:pt x="15585" y="25360"/>
                    <a:pt x="15573" y="25217"/>
                    <a:pt x="15562" y="25075"/>
                  </a:cubicBezTo>
                  <a:lnTo>
                    <a:pt x="17264" y="25075"/>
                  </a:lnTo>
                  <a:lnTo>
                    <a:pt x="17264" y="23039"/>
                  </a:lnTo>
                  <a:lnTo>
                    <a:pt x="17264" y="22991"/>
                  </a:lnTo>
                  <a:lnTo>
                    <a:pt x="17264" y="21015"/>
                  </a:lnTo>
                  <a:lnTo>
                    <a:pt x="17264" y="20955"/>
                  </a:lnTo>
                  <a:lnTo>
                    <a:pt x="17264" y="20562"/>
                  </a:lnTo>
                  <a:cubicBezTo>
                    <a:pt x="19014" y="22181"/>
                    <a:pt x="20122" y="24515"/>
                    <a:pt x="20122" y="27099"/>
                  </a:cubicBezTo>
                  <a:lnTo>
                    <a:pt x="20122" y="28087"/>
                  </a:lnTo>
                  <a:lnTo>
                    <a:pt x="18598" y="28087"/>
                  </a:lnTo>
                  <a:lnTo>
                    <a:pt x="18598" y="30016"/>
                  </a:lnTo>
                  <a:lnTo>
                    <a:pt x="22610" y="30016"/>
                  </a:lnTo>
                  <a:lnTo>
                    <a:pt x="22610" y="28087"/>
                  </a:lnTo>
                  <a:lnTo>
                    <a:pt x="21086" y="28087"/>
                  </a:lnTo>
                  <a:lnTo>
                    <a:pt x="21086" y="27099"/>
                  </a:lnTo>
                  <a:cubicBezTo>
                    <a:pt x="21086" y="23920"/>
                    <a:pt x="19586" y="21098"/>
                    <a:pt x="17264" y="19300"/>
                  </a:cubicBezTo>
                  <a:lnTo>
                    <a:pt x="17264" y="18979"/>
                  </a:lnTo>
                  <a:lnTo>
                    <a:pt x="17264" y="18919"/>
                  </a:lnTo>
                  <a:lnTo>
                    <a:pt x="17264" y="16943"/>
                  </a:lnTo>
                  <a:lnTo>
                    <a:pt x="17264" y="16883"/>
                  </a:lnTo>
                  <a:lnTo>
                    <a:pt x="17264" y="14907"/>
                  </a:lnTo>
                  <a:lnTo>
                    <a:pt x="17264" y="14859"/>
                  </a:lnTo>
                  <a:lnTo>
                    <a:pt x="17264" y="12823"/>
                  </a:lnTo>
                  <a:lnTo>
                    <a:pt x="16121" y="12823"/>
                  </a:lnTo>
                  <a:lnTo>
                    <a:pt x="16121" y="5417"/>
                  </a:lnTo>
                  <a:lnTo>
                    <a:pt x="14823" y="5417"/>
                  </a:lnTo>
                  <a:lnTo>
                    <a:pt x="14823" y="4596"/>
                  </a:lnTo>
                  <a:lnTo>
                    <a:pt x="13014" y="4596"/>
                  </a:lnTo>
                  <a:lnTo>
                    <a:pt x="13014" y="2917"/>
                  </a:lnTo>
                  <a:lnTo>
                    <a:pt x="11287" y="2917"/>
                  </a:lnTo>
                  <a:lnTo>
                    <a:pt x="11287" y="1310"/>
                  </a:lnTo>
                  <a:cubicBezTo>
                    <a:pt x="11549" y="1214"/>
                    <a:pt x="11740" y="964"/>
                    <a:pt x="11740" y="679"/>
                  </a:cubicBezTo>
                  <a:cubicBezTo>
                    <a:pt x="11740" y="310"/>
                    <a:pt x="11430" y="0"/>
                    <a:pt x="11061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65" name="Google Shape;2365;p44"/>
            <p:cNvGrpSpPr/>
            <p:nvPr/>
          </p:nvGrpSpPr>
          <p:grpSpPr>
            <a:xfrm>
              <a:off x="3079550" y="2361275"/>
              <a:ext cx="565275" cy="750425"/>
              <a:chOff x="3079550" y="1008875"/>
              <a:chExt cx="565275" cy="750425"/>
            </a:xfrm>
          </p:grpSpPr>
          <p:sp>
            <p:nvSpPr>
              <p:cNvPr id="2366" name="Google Shape;2366;p44"/>
              <p:cNvSpPr/>
              <p:nvPr/>
            </p:nvSpPr>
            <p:spPr>
              <a:xfrm>
                <a:off x="3350400" y="1025850"/>
                <a:ext cx="11350" cy="872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490" extrusionOk="0">
                    <a:moveTo>
                      <a:pt x="1" y="1"/>
                    </a:moveTo>
                    <a:lnTo>
                      <a:pt x="1" y="3489"/>
                    </a:lnTo>
                    <a:lnTo>
                      <a:pt x="453" y="3489"/>
                    </a:lnTo>
                    <a:lnTo>
                      <a:pt x="45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44"/>
              <p:cNvSpPr/>
              <p:nvPr/>
            </p:nvSpPr>
            <p:spPr>
              <a:xfrm>
                <a:off x="3339100" y="1008875"/>
                <a:ext cx="33950" cy="33975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1359" extrusionOk="0">
                    <a:moveTo>
                      <a:pt x="679" y="1"/>
                    </a:moveTo>
                    <a:cubicBezTo>
                      <a:pt x="298" y="1"/>
                      <a:pt x="0" y="310"/>
                      <a:pt x="0" y="680"/>
                    </a:cubicBezTo>
                    <a:cubicBezTo>
                      <a:pt x="0" y="1061"/>
                      <a:pt x="310" y="1358"/>
                      <a:pt x="679" y="1358"/>
                    </a:cubicBezTo>
                    <a:cubicBezTo>
                      <a:pt x="1048" y="1358"/>
                      <a:pt x="1358" y="1049"/>
                      <a:pt x="1358" y="680"/>
                    </a:cubicBezTo>
                    <a:cubicBezTo>
                      <a:pt x="1358" y="310"/>
                      <a:pt x="1048" y="1"/>
                      <a:pt x="67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44"/>
              <p:cNvSpPr/>
              <p:nvPr/>
            </p:nvSpPr>
            <p:spPr>
              <a:xfrm>
                <a:off x="3229550" y="1144325"/>
                <a:ext cx="253050" cy="347375"/>
              </a:xfrm>
              <a:custGeom>
                <a:avLst/>
                <a:gdLst/>
                <a:ahLst/>
                <a:cxnLst/>
                <a:rect l="l" t="t" r="r" b="b"/>
                <a:pathLst>
                  <a:path w="10122" h="13895" extrusionOk="0">
                    <a:moveTo>
                      <a:pt x="1" y="0"/>
                    </a:moveTo>
                    <a:lnTo>
                      <a:pt x="1" y="8835"/>
                    </a:lnTo>
                    <a:cubicBezTo>
                      <a:pt x="1" y="11633"/>
                      <a:pt x="2263" y="13895"/>
                      <a:pt x="5061" y="13895"/>
                    </a:cubicBezTo>
                    <a:cubicBezTo>
                      <a:pt x="7859" y="13895"/>
                      <a:pt x="10121" y="11633"/>
                      <a:pt x="10121" y="8835"/>
                    </a:cubicBezTo>
                    <a:lnTo>
                      <a:pt x="1012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44"/>
              <p:cNvSpPr/>
              <p:nvPr/>
            </p:nvSpPr>
            <p:spPr>
              <a:xfrm>
                <a:off x="3242950" y="1533350"/>
                <a:ext cx="226250" cy="225950"/>
              </a:xfrm>
              <a:custGeom>
                <a:avLst/>
                <a:gdLst/>
                <a:ahLst/>
                <a:cxnLst/>
                <a:rect l="l" t="t" r="r" b="b"/>
                <a:pathLst>
                  <a:path w="9050" h="9038" extrusionOk="0">
                    <a:moveTo>
                      <a:pt x="4525" y="1"/>
                    </a:moveTo>
                    <a:cubicBezTo>
                      <a:pt x="2025" y="1"/>
                      <a:pt x="1" y="2025"/>
                      <a:pt x="1" y="4513"/>
                    </a:cubicBezTo>
                    <a:cubicBezTo>
                      <a:pt x="1" y="7013"/>
                      <a:pt x="2037" y="9037"/>
                      <a:pt x="4525" y="9037"/>
                    </a:cubicBezTo>
                    <a:cubicBezTo>
                      <a:pt x="7025" y="9037"/>
                      <a:pt x="9049" y="7013"/>
                      <a:pt x="9049" y="4513"/>
                    </a:cubicBezTo>
                    <a:cubicBezTo>
                      <a:pt x="9049" y="2025"/>
                      <a:pt x="7025" y="1"/>
                      <a:pt x="45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44"/>
              <p:cNvSpPr/>
              <p:nvPr/>
            </p:nvSpPr>
            <p:spPr>
              <a:xfrm>
                <a:off x="3312300" y="1602700"/>
                <a:ext cx="87550" cy="87250"/>
              </a:xfrm>
              <a:custGeom>
                <a:avLst/>
                <a:gdLst/>
                <a:ahLst/>
                <a:cxnLst/>
                <a:rect l="l" t="t" r="r" b="b"/>
                <a:pathLst>
                  <a:path w="3502" h="3490" extrusionOk="0">
                    <a:moveTo>
                      <a:pt x="1751" y="1"/>
                    </a:moveTo>
                    <a:cubicBezTo>
                      <a:pt x="787" y="1"/>
                      <a:pt x="1" y="775"/>
                      <a:pt x="1" y="1739"/>
                    </a:cubicBezTo>
                    <a:cubicBezTo>
                      <a:pt x="1" y="2715"/>
                      <a:pt x="787" y="3489"/>
                      <a:pt x="1751" y="3489"/>
                    </a:cubicBezTo>
                    <a:cubicBezTo>
                      <a:pt x="2715" y="3489"/>
                      <a:pt x="3501" y="2715"/>
                      <a:pt x="3501" y="1739"/>
                    </a:cubicBezTo>
                    <a:cubicBezTo>
                      <a:pt x="3501" y="775"/>
                      <a:pt x="2715" y="1"/>
                      <a:pt x="17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44"/>
              <p:cNvSpPr/>
              <p:nvPr/>
            </p:nvSpPr>
            <p:spPr>
              <a:xfrm>
                <a:off x="3272125" y="1262200"/>
                <a:ext cx="1679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6716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6716" y="4143"/>
                    </a:lnTo>
                    <a:lnTo>
                      <a:pt x="67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44"/>
              <p:cNvSpPr/>
              <p:nvPr/>
            </p:nvSpPr>
            <p:spPr>
              <a:xfrm>
                <a:off x="3117350" y="1440200"/>
                <a:ext cx="489375" cy="286050"/>
              </a:xfrm>
              <a:custGeom>
                <a:avLst/>
                <a:gdLst/>
                <a:ahLst/>
                <a:cxnLst/>
                <a:rect l="l" t="t" r="r" b="b"/>
                <a:pathLst>
                  <a:path w="19575" h="11442" extrusionOk="0">
                    <a:moveTo>
                      <a:pt x="9775" y="0"/>
                    </a:moveTo>
                    <a:cubicBezTo>
                      <a:pt x="4382" y="0"/>
                      <a:pt x="0" y="4417"/>
                      <a:pt x="0" y="9846"/>
                    </a:cubicBezTo>
                    <a:lnTo>
                      <a:pt x="0" y="11442"/>
                    </a:lnTo>
                    <a:lnTo>
                      <a:pt x="965" y="11442"/>
                    </a:lnTo>
                    <a:lnTo>
                      <a:pt x="965" y="9846"/>
                    </a:lnTo>
                    <a:cubicBezTo>
                      <a:pt x="965" y="4941"/>
                      <a:pt x="4917" y="964"/>
                      <a:pt x="9775" y="964"/>
                    </a:cubicBezTo>
                    <a:lnTo>
                      <a:pt x="9799" y="964"/>
                    </a:lnTo>
                    <a:cubicBezTo>
                      <a:pt x="14657" y="964"/>
                      <a:pt x="18610" y="4941"/>
                      <a:pt x="18610" y="9846"/>
                    </a:cubicBezTo>
                    <a:lnTo>
                      <a:pt x="18610" y="11442"/>
                    </a:lnTo>
                    <a:lnTo>
                      <a:pt x="19574" y="11442"/>
                    </a:lnTo>
                    <a:lnTo>
                      <a:pt x="19574" y="9846"/>
                    </a:lnTo>
                    <a:cubicBezTo>
                      <a:pt x="19574" y="4417"/>
                      <a:pt x="15181" y="0"/>
                      <a:pt x="97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44"/>
              <p:cNvSpPr/>
              <p:nvPr/>
            </p:nvSpPr>
            <p:spPr>
              <a:xfrm>
                <a:off x="3200400" y="15836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44"/>
              <p:cNvSpPr/>
              <p:nvPr/>
            </p:nvSpPr>
            <p:spPr>
              <a:xfrm>
                <a:off x="3252175" y="15836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44"/>
              <p:cNvSpPr/>
              <p:nvPr/>
            </p:nvSpPr>
            <p:spPr>
              <a:xfrm>
                <a:off x="3303975" y="15836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44"/>
              <p:cNvSpPr/>
              <p:nvPr/>
            </p:nvSpPr>
            <p:spPr>
              <a:xfrm>
                <a:off x="3355475" y="15836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44"/>
              <p:cNvSpPr/>
              <p:nvPr/>
            </p:nvSpPr>
            <p:spPr>
              <a:xfrm>
                <a:off x="3407250" y="15836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44"/>
              <p:cNvSpPr/>
              <p:nvPr/>
            </p:nvSpPr>
            <p:spPr>
              <a:xfrm>
                <a:off x="3459050" y="15836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44"/>
              <p:cNvSpPr/>
              <p:nvPr/>
            </p:nvSpPr>
            <p:spPr>
              <a:xfrm>
                <a:off x="3200400" y="15327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44"/>
              <p:cNvSpPr/>
              <p:nvPr/>
            </p:nvSpPr>
            <p:spPr>
              <a:xfrm>
                <a:off x="3252175" y="15327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44"/>
              <p:cNvSpPr/>
              <p:nvPr/>
            </p:nvSpPr>
            <p:spPr>
              <a:xfrm>
                <a:off x="3303975" y="15327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44"/>
              <p:cNvSpPr/>
              <p:nvPr/>
            </p:nvSpPr>
            <p:spPr>
              <a:xfrm>
                <a:off x="3355475" y="15327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44"/>
              <p:cNvSpPr/>
              <p:nvPr/>
            </p:nvSpPr>
            <p:spPr>
              <a:xfrm>
                <a:off x="3407250" y="15327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44"/>
              <p:cNvSpPr/>
              <p:nvPr/>
            </p:nvSpPr>
            <p:spPr>
              <a:xfrm>
                <a:off x="3459050" y="15327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44"/>
              <p:cNvSpPr/>
              <p:nvPr/>
            </p:nvSpPr>
            <p:spPr>
              <a:xfrm>
                <a:off x="3200400" y="1481850"/>
                <a:ext cx="52100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97" extrusionOk="0">
                    <a:moveTo>
                      <a:pt x="0" y="1"/>
                    </a:moveTo>
                    <a:lnTo>
                      <a:pt x="0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44"/>
              <p:cNvSpPr/>
              <p:nvPr/>
            </p:nvSpPr>
            <p:spPr>
              <a:xfrm>
                <a:off x="3252175" y="1481850"/>
                <a:ext cx="5212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97" extrusionOk="0">
                    <a:moveTo>
                      <a:pt x="1" y="1"/>
                    </a:moveTo>
                    <a:lnTo>
                      <a:pt x="1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44"/>
              <p:cNvSpPr/>
              <p:nvPr/>
            </p:nvSpPr>
            <p:spPr>
              <a:xfrm>
                <a:off x="3303975" y="1481850"/>
                <a:ext cx="52100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97" extrusionOk="0">
                    <a:moveTo>
                      <a:pt x="0" y="1"/>
                    </a:moveTo>
                    <a:lnTo>
                      <a:pt x="0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44"/>
              <p:cNvSpPr/>
              <p:nvPr/>
            </p:nvSpPr>
            <p:spPr>
              <a:xfrm>
                <a:off x="3355475" y="1481850"/>
                <a:ext cx="52100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97" extrusionOk="0">
                    <a:moveTo>
                      <a:pt x="0" y="1"/>
                    </a:moveTo>
                    <a:lnTo>
                      <a:pt x="0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44"/>
              <p:cNvSpPr/>
              <p:nvPr/>
            </p:nvSpPr>
            <p:spPr>
              <a:xfrm>
                <a:off x="3407250" y="1481850"/>
                <a:ext cx="5212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97" extrusionOk="0">
                    <a:moveTo>
                      <a:pt x="1" y="1"/>
                    </a:moveTo>
                    <a:lnTo>
                      <a:pt x="1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44"/>
              <p:cNvSpPr/>
              <p:nvPr/>
            </p:nvSpPr>
            <p:spPr>
              <a:xfrm>
                <a:off x="3459050" y="1481850"/>
                <a:ext cx="5212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97" extrusionOk="0">
                    <a:moveTo>
                      <a:pt x="1" y="1"/>
                    </a:moveTo>
                    <a:lnTo>
                      <a:pt x="1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44"/>
              <p:cNvSpPr/>
              <p:nvPr/>
            </p:nvSpPr>
            <p:spPr>
              <a:xfrm>
                <a:off x="3200400" y="14312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44"/>
              <p:cNvSpPr/>
              <p:nvPr/>
            </p:nvSpPr>
            <p:spPr>
              <a:xfrm>
                <a:off x="3252175" y="14312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" name="Google Shape;2393;p44"/>
              <p:cNvSpPr/>
              <p:nvPr/>
            </p:nvSpPr>
            <p:spPr>
              <a:xfrm>
                <a:off x="3303975" y="14312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44"/>
              <p:cNvSpPr/>
              <p:nvPr/>
            </p:nvSpPr>
            <p:spPr>
              <a:xfrm>
                <a:off x="3355475" y="14312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44"/>
              <p:cNvSpPr/>
              <p:nvPr/>
            </p:nvSpPr>
            <p:spPr>
              <a:xfrm>
                <a:off x="3407250" y="14312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44"/>
              <p:cNvSpPr/>
              <p:nvPr/>
            </p:nvSpPr>
            <p:spPr>
              <a:xfrm>
                <a:off x="3459050" y="14312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44"/>
              <p:cNvSpPr/>
              <p:nvPr/>
            </p:nvSpPr>
            <p:spPr>
              <a:xfrm>
                <a:off x="3200400" y="13803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44"/>
              <p:cNvSpPr/>
              <p:nvPr/>
            </p:nvSpPr>
            <p:spPr>
              <a:xfrm>
                <a:off x="3252175" y="13803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44"/>
              <p:cNvSpPr/>
              <p:nvPr/>
            </p:nvSpPr>
            <p:spPr>
              <a:xfrm>
                <a:off x="3303975" y="13803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44"/>
              <p:cNvSpPr/>
              <p:nvPr/>
            </p:nvSpPr>
            <p:spPr>
              <a:xfrm>
                <a:off x="3355475" y="13803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44"/>
              <p:cNvSpPr/>
              <p:nvPr/>
            </p:nvSpPr>
            <p:spPr>
              <a:xfrm>
                <a:off x="3407250" y="13803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44"/>
              <p:cNvSpPr/>
              <p:nvPr/>
            </p:nvSpPr>
            <p:spPr>
              <a:xfrm>
                <a:off x="3459050" y="13803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44"/>
              <p:cNvSpPr/>
              <p:nvPr/>
            </p:nvSpPr>
            <p:spPr>
              <a:xfrm>
                <a:off x="3200400" y="13294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44"/>
              <p:cNvSpPr/>
              <p:nvPr/>
            </p:nvSpPr>
            <p:spPr>
              <a:xfrm>
                <a:off x="3252175" y="13294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44"/>
              <p:cNvSpPr/>
              <p:nvPr/>
            </p:nvSpPr>
            <p:spPr>
              <a:xfrm>
                <a:off x="3303975" y="13294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44"/>
              <p:cNvSpPr/>
              <p:nvPr/>
            </p:nvSpPr>
            <p:spPr>
              <a:xfrm>
                <a:off x="3355475" y="13294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44"/>
              <p:cNvSpPr/>
              <p:nvPr/>
            </p:nvSpPr>
            <p:spPr>
              <a:xfrm>
                <a:off x="3407250" y="13294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44"/>
              <p:cNvSpPr/>
              <p:nvPr/>
            </p:nvSpPr>
            <p:spPr>
              <a:xfrm>
                <a:off x="3459050" y="13294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44"/>
              <p:cNvSpPr/>
              <p:nvPr/>
            </p:nvSpPr>
            <p:spPr>
              <a:xfrm>
                <a:off x="3079550" y="1711050"/>
                <a:ext cx="100325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4013" h="1930" extrusionOk="0">
                    <a:moveTo>
                      <a:pt x="0" y="1"/>
                    </a:moveTo>
                    <a:lnTo>
                      <a:pt x="0" y="1929"/>
                    </a:lnTo>
                    <a:lnTo>
                      <a:pt x="4012" y="1929"/>
                    </a:lnTo>
                    <a:lnTo>
                      <a:pt x="401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44"/>
              <p:cNvSpPr/>
              <p:nvPr/>
            </p:nvSpPr>
            <p:spPr>
              <a:xfrm>
                <a:off x="3544475" y="1711050"/>
                <a:ext cx="100350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4014" h="1930" extrusionOk="0">
                    <a:moveTo>
                      <a:pt x="1" y="1"/>
                    </a:moveTo>
                    <a:lnTo>
                      <a:pt x="1" y="1929"/>
                    </a:lnTo>
                    <a:lnTo>
                      <a:pt x="4013" y="1929"/>
                    </a:lnTo>
                    <a:lnTo>
                      <a:pt x="401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44"/>
              <p:cNvSpPr/>
              <p:nvPr/>
            </p:nvSpPr>
            <p:spPr>
              <a:xfrm>
                <a:off x="3272125" y="12008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0" y="0"/>
                    </a:moveTo>
                    <a:lnTo>
                      <a:pt x="0" y="1465"/>
                    </a:lnTo>
                    <a:lnTo>
                      <a:pt x="929" y="1465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" name="Google Shape;2412;p44"/>
              <p:cNvSpPr/>
              <p:nvPr/>
            </p:nvSpPr>
            <p:spPr>
              <a:xfrm>
                <a:off x="3344450" y="12008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1" y="0"/>
                    </a:moveTo>
                    <a:lnTo>
                      <a:pt x="1" y="1465"/>
                    </a:lnTo>
                    <a:lnTo>
                      <a:pt x="929" y="1465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" name="Google Shape;2413;p44"/>
              <p:cNvSpPr/>
              <p:nvPr/>
            </p:nvSpPr>
            <p:spPr>
              <a:xfrm>
                <a:off x="3344450" y="12008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1" y="0"/>
                    </a:moveTo>
                    <a:lnTo>
                      <a:pt x="1" y="1465"/>
                    </a:lnTo>
                    <a:lnTo>
                      <a:pt x="929" y="1465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" name="Google Shape;2414;p44"/>
              <p:cNvSpPr/>
              <p:nvPr/>
            </p:nvSpPr>
            <p:spPr>
              <a:xfrm>
                <a:off x="3417075" y="1200875"/>
                <a:ext cx="229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465" extrusionOk="0">
                    <a:moveTo>
                      <a:pt x="1" y="0"/>
                    </a:moveTo>
                    <a:lnTo>
                      <a:pt x="1" y="1465"/>
                    </a:lnTo>
                    <a:lnTo>
                      <a:pt x="918" y="1465"/>
                    </a:lnTo>
                    <a:lnTo>
                      <a:pt x="9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" name="Google Shape;2415;p44"/>
              <p:cNvSpPr/>
              <p:nvPr/>
            </p:nvSpPr>
            <p:spPr>
              <a:xfrm>
                <a:off x="3262000" y="1123775"/>
                <a:ext cx="188150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7526" h="823" extrusionOk="0">
                    <a:moveTo>
                      <a:pt x="1" y="1"/>
                    </a:moveTo>
                    <a:lnTo>
                      <a:pt x="1" y="822"/>
                    </a:lnTo>
                    <a:lnTo>
                      <a:pt x="7525" y="822"/>
                    </a:lnTo>
                    <a:lnTo>
                      <a:pt x="752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44"/>
              <p:cNvSpPr/>
              <p:nvPr/>
            </p:nvSpPr>
            <p:spPr>
              <a:xfrm>
                <a:off x="3307250" y="1081800"/>
                <a:ext cx="97350" cy="42000"/>
              </a:xfrm>
              <a:custGeom>
                <a:avLst/>
                <a:gdLst/>
                <a:ahLst/>
                <a:cxnLst/>
                <a:rect l="l" t="t" r="r" b="b"/>
                <a:pathLst>
                  <a:path w="3894" h="1680" extrusionOk="0">
                    <a:moveTo>
                      <a:pt x="0" y="1"/>
                    </a:moveTo>
                    <a:lnTo>
                      <a:pt x="0" y="1680"/>
                    </a:lnTo>
                    <a:lnTo>
                      <a:pt x="3894" y="1680"/>
                    </a:lnTo>
                    <a:lnTo>
                      <a:pt x="389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17" name="Google Shape;2417;p44"/>
          <p:cNvGrpSpPr/>
          <p:nvPr/>
        </p:nvGrpSpPr>
        <p:grpSpPr>
          <a:xfrm rot="914391">
            <a:off x="7949111" y="379269"/>
            <a:ext cx="836213" cy="1254211"/>
            <a:chOff x="6630575" y="1482600"/>
            <a:chExt cx="292025" cy="438475"/>
          </a:xfrm>
        </p:grpSpPr>
        <p:sp>
          <p:nvSpPr>
            <p:cNvPr id="2418" name="Google Shape;2418;p44"/>
            <p:cNvSpPr/>
            <p:nvPr/>
          </p:nvSpPr>
          <p:spPr>
            <a:xfrm>
              <a:off x="6630575" y="1482750"/>
              <a:ext cx="292025" cy="438175"/>
            </a:xfrm>
            <a:custGeom>
              <a:avLst/>
              <a:gdLst/>
              <a:ahLst/>
              <a:cxnLst/>
              <a:rect l="l" t="t" r="r" b="b"/>
              <a:pathLst>
                <a:path w="11681" h="17527" extrusionOk="0">
                  <a:moveTo>
                    <a:pt x="5847" y="0"/>
                  </a:moveTo>
                  <a:cubicBezTo>
                    <a:pt x="2620" y="0"/>
                    <a:pt x="1" y="2608"/>
                    <a:pt x="1" y="5835"/>
                  </a:cubicBezTo>
                  <a:lnTo>
                    <a:pt x="1" y="9633"/>
                  </a:lnTo>
                  <a:lnTo>
                    <a:pt x="1" y="14586"/>
                  </a:lnTo>
                  <a:lnTo>
                    <a:pt x="1" y="14990"/>
                  </a:lnTo>
                  <a:lnTo>
                    <a:pt x="1" y="15395"/>
                  </a:lnTo>
                  <a:lnTo>
                    <a:pt x="1" y="16538"/>
                  </a:lnTo>
                  <a:lnTo>
                    <a:pt x="1" y="16788"/>
                  </a:lnTo>
                  <a:cubicBezTo>
                    <a:pt x="1" y="16836"/>
                    <a:pt x="13" y="16872"/>
                    <a:pt x="13" y="16919"/>
                  </a:cubicBezTo>
                  <a:lnTo>
                    <a:pt x="24" y="16955"/>
                  </a:lnTo>
                  <a:cubicBezTo>
                    <a:pt x="36" y="16991"/>
                    <a:pt x="36" y="17026"/>
                    <a:pt x="48" y="17050"/>
                  </a:cubicBezTo>
                  <a:cubicBezTo>
                    <a:pt x="60" y="17062"/>
                    <a:pt x="60" y="17074"/>
                    <a:pt x="72" y="17086"/>
                  </a:cubicBezTo>
                  <a:cubicBezTo>
                    <a:pt x="84" y="17122"/>
                    <a:pt x="96" y="17145"/>
                    <a:pt x="120" y="17181"/>
                  </a:cubicBezTo>
                  <a:cubicBezTo>
                    <a:pt x="120" y="17193"/>
                    <a:pt x="132" y="17193"/>
                    <a:pt x="132" y="17205"/>
                  </a:cubicBezTo>
                  <a:cubicBezTo>
                    <a:pt x="155" y="17241"/>
                    <a:pt x="179" y="17265"/>
                    <a:pt x="215" y="17300"/>
                  </a:cubicBezTo>
                  <a:cubicBezTo>
                    <a:pt x="227" y="17312"/>
                    <a:pt x="239" y="17324"/>
                    <a:pt x="239" y="17324"/>
                  </a:cubicBezTo>
                  <a:cubicBezTo>
                    <a:pt x="263" y="17348"/>
                    <a:pt x="286" y="17372"/>
                    <a:pt x="310" y="17384"/>
                  </a:cubicBezTo>
                  <a:cubicBezTo>
                    <a:pt x="322" y="17395"/>
                    <a:pt x="334" y="17407"/>
                    <a:pt x="346" y="17407"/>
                  </a:cubicBezTo>
                  <a:cubicBezTo>
                    <a:pt x="370" y="17431"/>
                    <a:pt x="394" y="17443"/>
                    <a:pt x="429" y="17455"/>
                  </a:cubicBezTo>
                  <a:cubicBezTo>
                    <a:pt x="441" y="17455"/>
                    <a:pt x="453" y="17467"/>
                    <a:pt x="465" y="17467"/>
                  </a:cubicBezTo>
                  <a:cubicBezTo>
                    <a:pt x="465" y="17479"/>
                    <a:pt x="477" y="17479"/>
                    <a:pt x="477" y="17479"/>
                  </a:cubicBezTo>
                  <a:cubicBezTo>
                    <a:pt x="560" y="17503"/>
                    <a:pt x="655" y="17526"/>
                    <a:pt x="751" y="17526"/>
                  </a:cubicBezTo>
                  <a:lnTo>
                    <a:pt x="10931" y="17526"/>
                  </a:lnTo>
                  <a:cubicBezTo>
                    <a:pt x="11347" y="17526"/>
                    <a:pt x="11681" y="17193"/>
                    <a:pt x="11681" y="16788"/>
                  </a:cubicBezTo>
                  <a:lnTo>
                    <a:pt x="11681" y="16133"/>
                  </a:lnTo>
                  <a:lnTo>
                    <a:pt x="11681" y="15383"/>
                  </a:lnTo>
                  <a:lnTo>
                    <a:pt x="11681" y="14979"/>
                  </a:lnTo>
                  <a:lnTo>
                    <a:pt x="11681" y="14574"/>
                  </a:lnTo>
                  <a:lnTo>
                    <a:pt x="11681" y="9633"/>
                  </a:lnTo>
                  <a:lnTo>
                    <a:pt x="11681" y="5835"/>
                  </a:lnTo>
                  <a:cubicBezTo>
                    <a:pt x="11681" y="2608"/>
                    <a:pt x="9061" y="0"/>
                    <a:pt x="5847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19" name="Google Shape;2419;p44"/>
            <p:cNvGrpSpPr/>
            <p:nvPr/>
          </p:nvGrpSpPr>
          <p:grpSpPr>
            <a:xfrm>
              <a:off x="6630575" y="1482600"/>
              <a:ext cx="292025" cy="438475"/>
              <a:chOff x="6630575" y="-207050"/>
              <a:chExt cx="292025" cy="438475"/>
            </a:xfrm>
          </p:grpSpPr>
          <p:sp>
            <p:nvSpPr>
              <p:cNvPr id="2420" name="Google Shape;2420;p44"/>
              <p:cNvSpPr/>
              <p:nvPr/>
            </p:nvSpPr>
            <p:spPr>
              <a:xfrm>
                <a:off x="6630575" y="-207050"/>
                <a:ext cx="292025" cy="4384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7539" extrusionOk="0">
                    <a:moveTo>
                      <a:pt x="5847" y="1"/>
                    </a:moveTo>
                    <a:cubicBezTo>
                      <a:pt x="2620" y="1"/>
                      <a:pt x="1" y="2620"/>
                      <a:pt x="1" y="5847"/>
                    </a:cubicBezTo>
                    <a:lnTo>
                      <a:pt x="1" y="9645"/>
                    </a:lnTo>
                    <a:lnTo>
                      <a:pt x="1" y="16789"/>
                    </a:lnTo>
                    <a:cubicBezTo>
                      <a:pt x="1" y="17205"/>
                      <a:pt x="334" y="17539"/>
                      <a:pt x="751" y="17539"/>
                    </a:cubicBezTo>
                    <a:lnTo>
                      <a:pt x="10931" y="17539"/>
                    </a:lnTo>
                    <a:cubicBezTo>
                      <a:pt x="11347" y="17539"/>
                      <a:pt x="11681" y="17205"/>
                      <a:pt x="11681" y="16789"/>
                    </a:cubicBezTo>
                    <a:lnTo>
                      <a:pt x="11681" y="9645"/>
                    </a:lnTo>
                    <a:lnTo>
                      <a:pt x="11681" y="5847"/>
                    </a:lnTo>
                    <a:cubicBezTo>
                      <a:pt x="11681" y="2620"/>
                      <a:pt x="9061" y="1"/>
                      <a:pt x="58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44"/>
              <p:cNvSpPr/>
              <p:nvPr/>
            </p:nvSpPr>
            <p:spPr>
              <a:xfrm>
                <a:off x="6630575" y="167700"/>
                <a:ext cx="292025" cy="6372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2549" extrusionOk="0">
                    <a:moveTo>
                      <a:pt x="1" y="1"/>
                    </a:moveTo>
                    <a:lnTo>
                      <a:pt x="1" y="1799"/>
                    </a:lnTo>
                    <a:cubicBezTo>
                      <a:pt x="1" y="2215"/>
                      <a:pt x="334" y="2549"/>
                      <a:pt x="751" y="2549"/>
                    </a:cubicBezTo>
                    <a:lnTo>
                      <a:pt x="10931" y="2549"/>
                    </a:lnTo>
                    <a:cubicBezTo>
                      <a:pt x="11347" y="2549"/>
                      <a:pt x="11681" y="2215"/>
                      <a:pt x="11681" y="1799"/>
                    </a:cubicBezTo>
                    <a:lnTo>
                      <a:pt x="1168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44"/>
              <p:cNvSpPr/>
              <p:nvPr/>
            </p:nvSpPr>
            <p:spPr>
              <a:xfrm>
                <a:off x="6669275" y="45675"/>
                <a:ext cx="214325" cy="67300"/>
              </a:xfrm>
              <a:custGeom>
                <a:avLst/>
                <a:gdLst/>
                <a:ahLst/>
                <a:cxnLst/>
                <a:rect l="l" t="t" r="r" b="b"/>
                <a:pathLst>
                  <a:path w="8573" h="2692" extrusionOk="0">
                    <a:moveTo>
                      <a:pt x="1346" y="0"/>
                    </a:moveTo>
                    <a:cubicBezTo>
                      <a:pt x="608" y="0"/>
                      <a:pt x="0" y="608"/>
                      <a:pt x="0" y="1346"/>
                    </a:cubicBezTo>
                    <a:cubicBezTo>
                      <a:pt x="0" y="2084"/>
                      <a:pt x="608" y="2691"/>
                      <a:pt x="1346" y="2691"/>
                    </a:cubicBezTo>
                    <a:lnTo>
                      <a:pt x="7228" y="2691"/>
                    </a:lnTo>
                    <a:cubicBezTo>
                      <a:pt x="7978" y="2691"/>
                      <a:pt x="8573" y="2084"/>
                      <a:pt x="8573" y="1346"/>
                    </a:cubicBezTo>
                    <a:cubicBezTo>
                      <a:pt x="8573" y="608"/>
                      <a:pt x="7978" y="0"/>
                      <a:pt x="722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44"/>
              <p:cNvSpPr/>
              <p:nvPr/>
            </p:nvSpPr>
            <p:spPr>
              <a:xfrm>
                <a:off x="6663025" y="39425"/>
                <a:ext cx="227125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085" h="3192" extrusionOk="0">
                    <a:moveTo>
                      <a:pt x="7489" y="500"/>
                    </a:moveTo>
                    <a:cubicBezTo>
                      <a:pt x="8085" y="500"/>
                      <a:pt x="8573" y="989"/>
                      <a:pt x="8573" y="1596"/>
                    </a:cubicBezTo>
                    <a:cubicBezTo>
                      <a:pt x="8573" y="2203"/>
                      <a:pt x="8085" y="2691"/>
                      <a:pt x="7489" y="2691"/>
                    </a:cubicBezTo>
                    <a:lnTo>
                      <a:pt x="1608" y="2691"/>
                    </a:lnTo>
                    <a:cubicBezTo>
                      <a:pt x="1001" y="2691"/>
                      <a:pt x="512" y="2203"/>
                      <a:pt x="512" y="1596"/>
                    </a:cubicBezTo>
                    <a:cubicBezTo>
                      <a:pt x="512" y="989"/>
                      <a:pt x="1001" y="500"/>
                      <a:pt x="1608" y="500"/>
                    </a:cubicBezTo>
                    <a:close/>
                    <a:moveTo>
                      <a:pt x="1608" y="0"/>
                    </a:moveTo>
                    <a:cubicBezTo>
                      <a:pt x="715" y="0"/>
                      <a:pt x="0" y="715"/>
                      <a:pt x="0" y="1596"/>
                    </a:cubicBezTo>
                    <a:cubicBezTo>
                      <a:pt x="0" y="2477"/>
                      <a:pt x="715" y="3191"/>
                      <a:pt x="1608" y="3191"/>
                    </a:cubicBezTo>
                    <a:lnTo>
                      <a:pt x="7489" y="3191"/>
                    </a:lnTo>
                    <a:cubicBezTo>
                      <a:pt x="8371" y="3191"/>
                      <a:pt x="9085" y="2477"/>
                      <a:pt x="9085" y="1596"/>
                    </a:cubicBezTo>
                    <a:cubicBezTo>
                      <a:pt x="9085" y="715"/>
                      <a:pt x="8371" y="0"/>
                      <a:pt x="74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44"/>
              <p:cNvSpPr/>
              <p:nvPr/>
            </p:nvSpPr>
            <p:spPr>
              <a:xfrm>
                <a:off x="6700225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44"/>
              <p:cNvSpPr/>
              <p:nvPr/>
            </p:nvSpPr>
            <p:spPr>
              <a:xfrm>
                <a:off x="6735350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44"/>
              <p:cNvSpPr/>
              <p:nvPr/>
            </p:nvSpPr>
            <p:spPr>
              <a:xfrm>
                <a:off x="6770175" y="44775"/>
                <a:ext cx="128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13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13" y="2727"/>
                    </a:lnTo>
                    <a:lnTo>
                      <a:pt x="5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44"/>
              <p:cNvSpPr/>
              <p:nvPr/>
            </p:nvSpPr>
            <p:spPr>
              <a:xfrm>
                <a:off x="6805300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44"/>
              <p:cNvSpPr/>
              <p:nvPr/>
            </p:nvSpPr>
            <p:spPr>
              <a:xfrm>
                <a:off x="6840425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44"/>
              <p:cNvSpPr/>
              <p:nvPr/>
            </p:nvSpPr>
            <p:spPr>
              <a:xfrm>
                <a:off x="6630575" y="157600"/>
                <a:ext cx="292025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810" extrusionOk="0">
                    <a:moveTo>
                      <a:pt x="1" y="0"/>
                    </a:moveTo>
                    <a:lnTo>
                      <a:pt x="1" y="810"/>
                    </a:lnTo>
                    <a:lnTo>
                      <a:pt x="11681" y="810"/>
                    </a:lnTo>
                    <a:lnTo>
                      <a:pt x="116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44"/>
              <p:cNvSpPr/>
              <p:nvPr/>
            </p:nvSpPr>
            <p:spPr>
              <a:xfrm>
                <a:off x="6707675" y="-125775"/>
                <a:ext cx="137825" cy="137825"/>
              </a:xfrm>
              <a:custGeom>
                <a:avLst/>
                <a:gdLst/>
                <a:ahLst/>
                <a:cxnLst/>
                <a:rect l="l" t="t" r="r" b="b"/>
                <a:pathLst>
                  <a:path w="5513" h="5513" extrusionOk="0">
                    <a:moveTo>
                      <a:pt x="2751" y="0"/>
                    </a:moveTo>
                    <a:cubicBezTo>
                      <a:pt x="1227" y="0"/>
                      <a:pt x="0" y="1239"/>
                      <a:pt x="0" y="2763"/>
                    </a:cubicBezTo>
                    <a:cubicBezTo>
                      <a:pt x="0" y="4287"/>
                      <a:pt x="1227" y="5513"/>
                      <a:pt x="2751" y="5513"/>
                    </a:cubicBezTo>
                    <a:cubicBezTo>
                      <a:pt x="4287" y="5513"/>
                      <a:pt x="5513" y="4287"/>
                      <a:pt x="5513" y="2763"/>
                    </a:cubicBezTo>
                    <a:cubicBezTo>
                      <a:pt x="5513" y="1239"/>
                      <a:pt x="4287" y="0"/>
                      <a:pt x="27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2431;p44"/>
              <p:cNvSpPr/>
              <p:nvPr/>
            </p:nvSpPr>
            <p:spPr>
              <a:xfrm>
                <a:off x="6723450" y="-110000"/>
                <a:ext cx="106275" cy="106275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4251" extrusionOk="0">
                    <a:moveTo>
                      <a:pt x="2120" y="0"/>
                    </a:moveTo>
                    <a:cubicBezTo>
                      <a:pt x="953" y="0"/>
                      <a:pt x="0" y="953"/>
                      <a:pt x="0" y="2132"/>
                    </a:cubicBezTo>
                    <a:cubicBezTo>
                      <a:pt x="0" y="3298"/>
                      <a:pt x="953" y="4251"/>
                      <a:pt x="2120" y="4251"/>
                    </a:cubicBezTo>
                    <a:cubicBezTo>
                      <a:pt x="3298" y="4251"/>
                      <a:pt x="4251" y="3298"/>
                      <a:pt x="4251" y="2132"/>
                    </a:cubicBezTo>
                    <a:cubicBezTo>
                      <a:pt x="4251" y="953"/>
                      <a:pt x="3298" y="0"/>
                      <a:pt x="212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44"/>
              <p:cNvSpPr/>
              <p:nvPr/>
            </p:nvSpPr>
            <p:spPr>
              <a:xfrm>
                <a:off x="6723450" y="-71900"/>
                <a:ext cx="106275" cy="68175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2727" extrusionOk="0">
                    <a:moveTo>
                      <a:pt x="96" y="0"/>
                    </a:moveTo>
                    <a:cubicBezTo>
                      <a:pt x="36" y="191"/>
                      <a:pt x="0" y="393"/>
                      <a:pt x="0" y="608"/>
                    </a:cubicBezTo>
                    <a:cubicBezTo>
                      <a:pt x="0" y="1774"/>
                      <a:pt x="953" y="2727"/>
                      <a:pt x="2132" y="2727"/>
                    </a:cubicBezTo>
                    <a:cubicBezTo>
                      <a:pt x="3298" y="2727"/>
                      <a:pt x="4251" y="1774"/>
                      <a:pt x="4251" y="608"/>
                    </a:cubicBezTo>
                    <a:cubicBezTo>
                      <a:pt x="4251" y="393"/>
                      <a:pt x="4227" y="191"/>
                      <a:pt x="4168" y="0"/>
                    </a:cubicBezTo>
                    <a:cubicBezTo>
                      <a:pt x="3906" y="881"/>
                      <a:pt x="3084" y="1524"/>
                      <a:pt x="2132" y="1524"/>
                    </a:cubicBezTo>
                    <a:cubicBezTo>
                      <a:pt x="1167" y="1524"/>
                      <a:pt x="346" y="881"/>
                      <a:pt x="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2433;p44"/>
              <p:cNvSpPr/>
              <p:nvPr/>
            </p:nvSpPr>
            <p:spPr>
              <a:xfrm>
                <a:off x="6630575" y="167700"/>
                <a:ext cx="67600" cy="62250"/>
              </a:xfrm>
              <a:custGeom>
                <a:avLst/>
                <a:gdLst/>
                <a:ahLst/>
                <a:cxnLst/>
                <a:rect l="l" t="t" r="r" b="b"/>
                <a:pathLst>
                  <a:path w="2704" h="2490" extrusionOk="0">
                    <a:moveTo>
                      <a:pt x="1394" y="1"/>
                    </a:moveTo>
                    <a:lnTo>
                      <a:pt x="1" y="1561"/>
                    </a:lnTo>
                    <a:lnTo>
                      <a:pt x="1" y="1799"/>
                    </a:lnTo>
                    <a:cubicBezTo>
                      <a:pt x="1" y="2108"/>
                      <a:pt x="203" y="2382"/>
                      <a:pt x="477" y="2489"/>
                    </a:cubicBez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" name="Google Shape;2434;p44"/>
              <p:cNvSpPr/>
              <p:nvPr/>
            </p:nvSpPr>
            <p:spPr>
              <a:xfrm>
                <a:off x="6658550" y="167700"/>
                <a:ext cx="896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2537" extrusionOk="0">
                    <a:moveTo>
                      <a:pt x="2275" y="1"/>
                    </a:moveTo>
                    <a:lnTo>
                      <a:pt x="1" y="2537"/>
                    </a:lnTo>
                    <a:lnTo>
                      <a:pt x="1311" y="2537"/>
                    </a:lnTo>
                    <a:lnTo>
                      <a:pt x="35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" name="Google Shape;2435;p44"/>
              <p:cNvSpPr/>
              <p:nvPr/>
            </p:nvSpPr>
            <p:spPr>
              <a:xfrm>
                <a:off x="6708575" y="167700"/>
                <a:ext cx="89600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4" h="2537" extrusionOk="0">
                    <a:moveTo>
                      <a:pt x="2274" y="1"/>
                    </a:moveTo>
                    <a:lnTo>
                      <a:pt x="0" y="2537"/>
                    </a:lnTo>
                    <a:lnTo>
                      <a:pt x="1310" y="2537"/>
                    </a:lnTo>
                    <a:lnTo>
                      <a:pt x="35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" name="Google Shape;2436;p44"/>
              <p:cNvSpPr/>
              <p:nvPr/>
            </p:nvSpPr>
            <p:spPr>
              <a:xfrm>
                <a:off x="6858275" y="167700"/>
                <a:ext cx="643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2537" extrusionOk="0">
                    <a:moveTo>
                      <a:pt x="2287" y="1"/>
                    </a:moveTo>
                    <a:lnTo>
                      <a:pt x="1" y="2537"/>
                    </a:lnTo>
                    <a:lnTo>
                      <a:pt x="1311" y="2537"/>
                    </a:lnTo>
                    <a:lnTo>
                      <a:pt x="2573" y="1144"/>
                    </a:lnTo>
                    <a:lnTo>
                      <a:pt x="257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" name="Google Shape;2437;p44"/>
              <p:cNvSpPr/>
              <p:nvPr/>
            </p:nvSpPr>
            <p:spPr>
              <a:xfrm>
                <a:off x="6758575" y="167700"/>
                <a:ext cx="896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2537" extrusionOk="0">
                    <a:moveTo>
                      <a:pt x="2274" y="1"/>
                    </a:moveTo>
                    <a:lnTo>
                      <a:pt x="0" y="2537"/>
                    </a:lnTo>
                    <a:lnTo>
                      <a:pt x="1310" y="2537"/>
                    </a:lnTo>
                    <a:lnTo>
                      <a:pt x="35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44"/>
              <p:cNvSpPr/>
              <p:nvPr/>
            </p:nvSpPr>
            <p:spPr>
              <a:xfrm>
                <a:off x="6808275" y="167700"/>
                <a:ext cx="899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97" h="2537" extrusionOk="0">
                    <a:moveTo>
                      <a:pt x="2287" y="1"/>
                    </a:moveTo>
                    <a:lnTo>
                      <a:pt x="1" y="2537"/>
                    </a:lnTo>
                    <a:lnTo>
                      <a:pt x="1322" y="2537"/>
                    </a:lnTo>
                    <a:lnTo>
                      <a:pt x="35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9" name="Google Shape;2439;p44"/>
          <p:cNvGrpSpPr/>
          <p:nvPr/>
        </p:nvGrpSpPr>
        <p:grpSpPr>
          <a:xfrm>
            <a:off x="1495179" y="2021000"/>
            <a:ext cx="234762" cy="218290"/>
            <a:chOff x="8652775" y="883650"/>
            <a:chExt cx="38125" cy="35450"/>
          </a:xfrm>
        </p:grpSpPr>
        <p:sp>
          <p:nvSpPr>
            <p:cNvPr id="2440" name="Google Shape;2440;p44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44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44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44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4" name="Google Shape;2444;p44"/>
          <p:cNvGrpSpPr/>
          <p:nvPr/>
        </p:nvGrpSpPr>
        <p:grpSpPr>
          <a:xfrm>
            <a:off x="7410016" y="2370538"/>
            <a:ext cx="234762" cy="218290"/>
            <a:chOff x="8652775" y="883650"/>
            <a:chExt cx="38125" cy="35450"/>
          </a:xfrm>
        </p:grpSpPr>
        <p:sp>
          <p:nvSpPr>
            <p:cNvPr id="2445" name="Google Shape;2445;p44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44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44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8" name="Google Shape;2448;p44"/>
          <p:cNvGrpSpPr/>
          <p:nvPr/>
        </p:nvGrpSpPr>
        <p:grpSpPr>
          <a:xfrm rot="-807566">
            <a:off x="-107205" y="2647553"/>
            <a:ext cx="1827102" cy="2315108"/>
            <a:chOff x="4700075" y="3262363"/>
            <a:chExt cx="560525" cy="710238"/>
          </a:xfrm>
        </p:grpSpPr>
        <p:sp>
          <p:nvSpPr>
            <p:cNvPr id="2449" name="Google Shape;2449;p44"/>
            <p:cNvSpPr/>
            <p:nvPr/>
          </p:nvSpPr>
          <p:spPr>
            <a:xfrm>
              <a:off x="4700075" y="3262375"/>
              <a:ext cx="560525" cy="710225"/>
            </a:xfrm>
            <a:custGeom>
              <a:avLst/>
              <a:gdLst/>
              <a:ahLst/>
              <a:cxnLst/>
              <a:rect l="l" t="t" r="r" b="b"/>
              <a:pathLst>
                <a:path w="22421" h="28409" extrusionOk="0">
                  <a:moveTo>
                    <a:pt x="6728" y="0"/>
                  </a:moveTo>
                  <a:cubicBezTo>
                    <a:pt x="6121" y="0"/>
                    <a:pt x="5632" y="488"/>
                    <a:pt x="5632" y="1084"/>
                  </a:cubicBezTo>
                  <a:lnTo>
                    <a:pt x="5632" y="3000"/>
                  </a:lnTo>
                  <a:cubicBezTo>
                    <a:pt x="5394" y="3012"/>
                    <a:pt x="5204" y="3215"/>
                    <a:pt x="5204" y="3465"/>
                  </a:cubicBezTo>
                  <a:lnTo>
                    <a:pt x="5204" y="3953"/>
                  </a:lnTo>
                  <a:lnTo>
                    <a:pt x="4716" y="3953"/>
                  </a:lnTo>
                  <a:lnTo>
                    <a:pt x="4716" y="4286"/>
                  </a:lnTo>
                  <a:lnTo>
                    <a:pt x="3263" y="4286"/>
                  </a:lnTo>
                  <a:cubicBezTo>
                    <a:pt x="3120" y="3834"/>
                    <a:pt x="2692" y="3501"/>
                    <a:pt x="2192" y="3501"/>
                  </a:cubicBezTo>
                  <a:cubicBezTo>
                    <a:pt x="1584" y="3501"/>
                    <a:pt x="1084" y="4001"/>
                    <a:pt x="1084" y="4608"/>
                  </a:cubicBezTo>
                  <a:cubicBezTo>
                    <a:pt x="1084" y="5227"/>
                    <a:pt x="1572" y="5727"/>
                    <a:pt x="2192" y="5727"/>
                  </a:cubicBezTo>
                  <a:cubicBezTo>
                    <a:pt x="2692" y="5727"/>
                    <a:pt x="3108" y="5406"/>
                    <a:pt x="3251" y="4953"/>
                  </a:cubicBezTo>
                  <a:lnTo>
                    <a:pt x="4716" y="4953"/>
                  </a:lnTo>
                  <a:lnTo>
                    <a:pt x="4716" y="5298"/>
                  </a:lnTo>
                  <a:lnTo>
                    <a:pt x="5192" y="5298"/>
                  </a:lnTo>
                  <a:lnTo>
                    <a:pt x="5192" y="5727"/>
                  </a:lnTo>
                  <a:cubicBezTo>
                    <a:pt x="5192" y="5977"/>
                    <a:pt x="5394" y="6179"/>
                    <a:pt x="5632" y="6191"/>
                  </a:cubicBezTo>
                  <a:lnTo>
                    <a:pt x="5632" y="8394"/>
                  </a:lnTo>
                  <a:cubicBezTo>
                    <a:pt x="5632" y="8989"/>
                    <a:pt x="6121" y="9477"/>
                    <a:pt x="6728" y="9477"/>
                  </a:cubicBezTo>
                  <a:lnTo>
                    <a:pt x="9300" y="9477"/>
                  </a:lnTo>
                  <a:lnTo>
                    <a:pt x="9300" y="10323"/>
                  </a:lnTo>
                  <a:lnTo>
                    <a:pt x="4442" y="10323"/>
                  </a:lnTo>
                  <a:lnTo>
                    <a:pt x="4442" y="11216"/>
                  </a:lnTo>
                  <a:lnTo>
                    <a:pt x="4442" y="11966"/>
                  </a:lnTo>
                  <a:lnTo>
                    <a:pt x="4442" y="12013"/>
                  </a:lnTo>
                  <a:lnTo>
                    <a:pt x="5609" y="12013"/>
                  </a:lnTo>
                  <a:cubicBezTo>
                    <a:pt x="5251" y="12204"/>
                    <a:pt x="4906" y="12430"/>
                    <a:pt x="4585" y="12692"/>
                  </a:cubicBezTo>
                  <a:cubicBezTo>
                    <a:pt x="4358" y="12871"/>
                    <a:pt x="4132" y="13061"/>
                    <a:pt x="3930" y="13264"/>
                  </a:cubicBezTo>
                  <a:cubicBezTo>
                    <a:pt x="3739" y="13454"/>
                    <a:pt x="3573" y="13645"/>
                    <a:pt x="3418" y="13847"/>
                  </a:cubicBezTo>
                  <a:cubicBezTo>
                    <a:pt x="3037" y="14323"/>
                    <a:pt x="2739" y="14823"/>
                    <a:pt x="2513" y="15359"/>
                  </a:cubicBezTo>
                  <a:cubicBezTo>
                    <a:pt x="2275" y="15895"/>
                    <a:pt x="2108" y="16466"/>
                    <a:pt x="1977" y="17050"/>
                  </a:cubicBezTo>
                  <a:cubicBezTo>
                    <a:pt x="1846" y="17681"/>
                    <a:pt x="1775" y="18324"/>
                    <a:pt x="1727" y="18979"/>
                  </a:cubicBezTo>
                  <a:cubicBezTo>
                    <a:pt x="1680" y="19610"/>
                    <a:pt x="1668" y="20241"/>
                    <a:pt x="1668" y="20872"/>
                  </a:cubicBezTo>
                  <a:cubicBezTo>
                    <a:pt x="1668" y="20979"/>
                    <a:pt x="1668" y="21098"/>
                    <a:pt x="1668" y="21205"/>
                  </a:cubicBezTo>
                  <a:cubicBezTo>
                    <a:pt x="715" y="21443"/>
                    <a:pt x="1" y="22300"/>
                    <a:pt x="1" y="23336"/>
                  </a:cubicBezTo>
                  <a:lnTo>
                    <a:pt x="1" y="24848"/>
                  </a:lnTo>
                  <a:lnTo>
                    <a:pt x="1168" y="24848"/>
                  </a:lnTo>
                  <a:lnTo>
                    <a:pt x="1168" y="23324"/>
                  </a:lnTo>
                  <a:cubicBezTo>
                    <a:pt x="1168" y="22765"/>
                    <a:pt x="1632" y="22300"/>
                    <a:pt x="2192" y="22300"/>
                  </a:cubicBezTo>
                  <a:cubicBezTo>
                    <a:pt x="2763" y="22300"/>
                    <a:pt x="3227" y="22765"/>
                    <a:pt x="3227" y="23324"/>
                  </a:cubicBezTo>
                  <a:lnTo>
                    <a:pt x="3227" y="24836"/>
                  </a:lnTo>
                  <a:lnTo>
                    <a:pt x="4394" y="24836"/>
                  </a:lnTo>
                  <a:lnTo>
                    <a:pt x="4394" y="23324"/>
                  </a:lnTo>
                  <a:cubicBezTo>
                    <a:pt x="4394" y="22336"/>
                    <a:pt x="3739" y="21503"/>
                    <a:pt x="2834" y="21229"/>
                  </a:cubicBezTo>
                  <a:lnTo>
                    <a:pt x="2834" y="20860"/>
                  </a:lnTo>
                  <a:cubicBezTo>
                    <a:pt x="2834" y="20276"/>
                    <a:pt x="2846" y="19681"/>
                    <a:pt x="2882" y="19098"/>
                  </a:cubicBezTo>
                  <a:cubicBezTo>
                    <a:pt x="2918" y="18526"/>
                    <a:pt x="2989" y="17967"/>
                    <a:pt x="3096" y="17419"/>
                  </a:cubicBezTo>
                  <a:cubicBezTo>
                    <a:pt x="3215" y="16859"/>
                    <a:pt x="3382" y="16300"/>
                    <a:pt x="3620" y="15776"/>
                  </a:cubicBezTo>
                  <a:cubicBezTo>
                    <a:pt x="3811" y="15347"/>
                    <a:pt x="4061" y="14942"/>
                    <a:pt x="4358" y="14549"/>
                  </a:cubicBezTo>
                  <a:cubicBezTo>
                    <a:pt x="4478" y="14395"/>
                    <a:pt x="4609" y="14240"/>
                    <a:pt x="4751" y="14085"/>
                  </a:cubicBezTo>
                  <a:cubicBezTo>
                    <a:pt x="4906" y="13930"/>
                    <a:pt x="5061" y="13787"/>
                    <a:pt x="5228" y="13657"/>
                  </a:cubicBezTo>
                  <a:cubicBezTo>
                    <a:pt x="5430" y="13478"/>
                    <a:pt x="5656" y="13323"/>
                    <a:pt x="5882" y="13180"/>
                  </a:cubicBezTo>
                  <a:lnTo>
                    <a:pt x="5882" y="20872"/>
                  </a:lnTo>
                  <a:lnTo>
                    <a:pt x="7406" y="20872"/>
                  </a:lnTo>
                  <a:cubicBezTo>
                    <a:pt x="7335" y="21015"/>
                    <a:pt x="7276" y="21169"/>
                    <a:pt x="7216" y="21324"/>
                  </a:cubicBezTo>
                  <a:cubicBezTo>
                    <a:pt x="7014" y="21872"/>
                    <a:pt x="6883" y="22455"/>
                    <a:pt x="6811" y="23062"/>
                  </a:cubicBezTo>
                  <a:cubicBezTo>
                    <a:pt x="6740" y="23562"/>
                    <a:pt x="6704" y="24074"/>
                    <a:pt x="6704" y="24575"/>
                  </a:cubicBezTo>
                  <a:cubicBezTo>
                    <a:pt x="6692" y="25086"/>
                    <a:pt x="6716" y="25587"/>
                    <a:pt x="6752" y="26051"/>
                  </a:cubicBezTo>
                  <a:cubicBezTo>
                    <a:pt x="6573" y="26229"/>
                    <a:pt x="6454" y="26480"/>
                    <a:pt x="6454" y="26753"/>
                  </a:cubicBezTo>
                  <a:lnTo>
                    <a:pt x="6454" y="26968"/>
                  </a:lnTo>
                  <a:lnTo>
                    <a:pt x="4132" y="26968"/>
                  </a:lnTo>
                  <a:lnTo>
                    <a:pt x="4132" y="27682"/>
                  </a:lnTo>
                  <a:lnTo>
                    <a:pt x="4132" y="28396"/>
                  </a:lnTo>
                  <a:lnTo>
                    <a:pt x="4132" y="28408"/>
                  </a:lnTo>
                  <a:lnTo>
                    <a:pt x="8776" y="28408"/>
                  </a:lnTo>
                  <a:lnTo>
                    <a:pt x="8776" y="28396"/>
                  </a:lnTo>
                  <a:lnTo>
                    <a:pt x="8776" y="27682"/>
                  </a:lnTo>
                  <a:lnTo>
                    <a:pt x="8776" y="26968"/>
                  </a:lnTo>
                  <a:lnTo>
                    <a:pt x="8395" y="26968"/>
                  </a:lnTo>
                  <a:lnTo>
                    <a:pt x="8395" y="26753"/>
                  </a:lnTo>
                  <a:cubicBezTo>
                    <a:pt x="8395" y="26432"/>
                    <a:pt x="8240" y="26146"/>
                    <a:pt x="8002" y="25968"/>
                  </a:cubicBezTo>
                  <a:cubicBezTo>
                    <a:pt x="8002" y="25944"/>
                    <a:pt x="7990" y="25920"/>
                    <a:pt x="7990" y="25896"/>
                  </a:cubicBezTo>
                  <a:cubicBezTo>
                    <a:pt x="7954" y="25456"/>
                    <a:pt x="7942" y="25015"/>
                    <a:pt x="7954" y="24586"/>
                  </a:cubicBezTo>
                  <a:cubicBezTo>
                    <a:pt x="7966" y="24051"/>
                    <a:pt x="8014" y="23515"/>
                    <a:pt x="8109" y="22991"/>
                  </a:cubicBezTo>
                  <a:cubicBezTo>
                    <a:pt x="8121" y="22908"/>
                    <a:pt x="8133" y="22824"/>
                    <a:pt x="8157" y="22741"/>
                  </a:cubicBezTo>
                  <a:cubicBezTo>
                    <a:pt x="8228" y="22360"/>
                    <a:pt x="8335" y="21979"/>
                    <a:pt x="8478" y="21610"/>
                  </a:cubicBezTo>
                  <a:cubicBezTo>
                    <a:pt x="8585" y="21348"/>
                    <a:pt x="8704" y="21098"/>
                    <a:pt x="8859" y="20872"/>
                  </a:cubicBezTo>
                  <a:lnTo>
                    <a:pt x="13443" y="20872"/>
                  </a:lnTo>
                  <a:cubicBezTo>
                    <a:pt x="13633" y="21098"/>
                    <a:pt x="13788" y="21348"/>
                    <a:pt x="13919" y="21610"/>
                  </a:cubicBezTo>
                  <a:cubicBezTo>
                    <a:pt x="13979" y="21717"/>
                    <a:pt x="14038" y="21836"/>
                    <a:pt x="14086" y="21955"/>
                  </a:cubicBezTo>
                  <a:cubicBezTo>
                    <a:pt x="14205" y="22289"/>
                    <a:pt x="14312" y="22646"/>
                    <a:pt x="14384" y="22991"/>
                  </a:cubicBezTo>
                  <a:cubicBezTo>
                    <a:pt x="14491" y="23515"/>
                    <a:pt x="14550" y="24051"/>
                    <a:pt x="14550" y="24586"/>
                  </a:cubicBezTo>
                  <a:cubicBezTo>
                    <a:pt x="14562" y="25027"/>
                    <a:pt x="14526" y="25479"/>
                    <a:pt x="14467" y="25908"/>
                  </a:cubicBezTo>
                  <a:cubicBezTo>
                    <a:pt x="14467" y="25920"/>
                    <a:pt x="14455" y="25932"/>
                    <a:pt x="14455" y="25944"/>
                  </a:cubicBezTo>
                  <a:cubicBezTo>
                    <a:pt x="14205" y="26122"/>
                    <a:pt x="14026" y="26420"/>
                    <a:pt x="14026" y="26753"/>
                  </a:cubicBezTo>
                  <a:lnTo>
                    <a:pt x="14026" y="26980"/>
                  </a:lnTo>
                  <a:lnTo>
                    <a:pt x="13693" y="26980"/>
                  </a:lnTo>
                  <a:lnTo>
                    <a:pt x="13693" y="27694"/>
                  </a:lnTo>
                  <a:lnTo>
                    <a:pt x="13693" y="28408"/>
                  </a:lnTo>
                  <a:lnTo>
                    <a:pt x="18336" y="28408"/>
                  </a:lnTo>
                  <a:lnTo>
                    <a:pt x="18336" y="27694"/>
                  </a:lnTo>
                  <a:lnTo>
                    <a:pt x="18336" y="26980"/>
                  </a:lnTo>
                  <a:lnTo>
                    <a:pt x="15967" y="26980"/>
                  </a:lnTo>
                  <a:lnTo>
                    <a:pt x="15967" y="26753"/>
                  </a:lnTo>
                  <a:cubicBezTo>
                    <a:pt x="15967" y="26491"/>
                    <a:pt x="15860" y="26253"/>
                    <a:pt x="15693" y="26075"/>
                  </a:cubicBezTo>
                  <a:cubicBezTo>
                    <a:pt x="15753" y="25598"/>
                    <a:pt x="15777" y="25098"/>
                    <a:pt x="15765" y="24586"/>
                  </a:cubicBezTo>
                  <a:cubicBezTo>
                    <a:pt x="15753" y="24074"/>
                    <a:pt x="15705" y="23562"/>
                    <a:pt x="15622" y="23062"/>
                  </a:cubicBezTo>
                  <a:cubicBezTo>
                    <a:pt x="15515" y="22467"/>
                    <a:pt x="15360" y="21884"/>
                    <a:pt x="15134" y="21336"/>
                  </a:cubicBezTo>
                  <a:cubicBezTo>
                    <a:pt x="15062" y="21181"/>
                    <a:pt x="14991" y="21026"/>
                    <a:pt x="14907" y="20872"/>
                  </a:cubicBezTo>
                  <a:lnTo>
                    <a:pt x="16586" y="20872"/>
                  </a:lnTo>
                  <a:lnTo>
                    <a:pt x="16586" y="13204"/>
                  </a:lnTo>
                  <a:cubicBezTo>
                    <a:pt x="16812" y="13347"/>
                    <a:pt x="17027" y="13502"/>
                    <a:pt x="17241" y="13668"/>
                  </a:cubicBezTo>
                  <a:cubicBezTo>
                    <a:pt x="17408" y="13799"/>
                    <a:pt x="17563" y="13942"/>
                    <a:pt x="17717" y="14097"/>
                  </a:cubicBezTo>
                  <a:cubicBezTo>
                    <a:pt x="17860" y="14240"/>
                    <a:pt x="17991" y="14395"/>
                    <a:pt x="18122" y="14549"/>
                  </a:cubicBezTo>
                  <a:cubicBezTo>
                    <a:pt x="18432" y="14930"/>
                    <a:pt x="18682" y="15347"/>
                    <a:pt x="18872" y="15776"/>
                  </a:cubicBezTo>
                  <a:cubicBezTo>
                    <a:pt x="19110" y="16300"/>
                    <a:pt x="19277" y="16847"/>
                    <a:pt x="19384" y="17419"/>
                  </a:cubicBezTo>
                  <a:cubicBezTo>
                    <a:pt x="19491" y="17967"/>
                    <a:pt x="19551" y="18538"/>
                    <a:pt x="19587" y="19098"/>
                  </a:cubicBezTo>
                  <a:cubicBezTo>
                    <a:pt x="19622" y="19693"/>
                    <a:pt x="19634" y="20288"/>
                    <a:pt x="19634" y="20872"/>
                  </a:cubicBezTo>
                  <a:lnTo>
                    <a:pt x="19634" y="21217"/>
                  </a:lnTo>
                  <a:cubicBezTo>
                    <a:pt x="18706" y="21479"/>
                    <a:pt x="18027" y="22324"/>
                    <a:pt x="18027" y="23336"/>
                  </a:cubicBezTo>
                  <a:lnTo>
                    <a:pt x="18027" y="24848"/>
                  </a:lnTo>
                  <a:lnTo>
                    <a:pt x="19194" y="24848"/>
                  </a:lnTo>
                  <a:lnTo>
                    <a:pt x="19194" y="23324"/>
                  </a:lnTo>
                  <a:cubicBezTo>
                    <a:pt x="19194" y="22765"/>
                    <a:pt x="19658" y="22300"/>
                    <a:pt x="20218" y="22300"/>
                  </a:cubicBezTo>
                  <a:cubicBezTo>
                    <a:pt x="20789" y="22300"/>
                    <a:pt x="21242" y="22765"/>
                    <a:pt x="21242" y="23324"/>
                  </a:cubicBezTo>
                  <a:lnTo>
                    <a:pt x="21242" y="24836"/>
                  </a:lnTo>
                  <a:lnTo>
                    <a:pt x="22420" y="24836"/>
                  </a:lnTo>
                  <a:lnTo>
                    <a:pt x="22420" y="23324"/>
                  </a:lnTo>
                  <a:cubicBezTo>
                    <a:pt x="22408" y="22324"/>
                    <a:pt x="21730" y="21467"/>
                    <a:pt x="20801" y="21217"/>
                  </a:cubicBezTo>
                  <a:cubicBezTo>
                    <a:pt x="20801" y="21098"/>
                    <a:pt x="20801" y="20979"/>
                    <a:pt x="20801" y="20860"/>
                  </a:cubicBezTo>
                  <a:cubicBezTo>
                    <a:pt x="20801" y="20229"/>
                    <a:pt x="20777" y="19598"/>
                    <a:pt x="20730" y="18979"/>
                  </a:cubicBezTo>
                  <a:cubicBezTo>
                    <a:pt x="20682" y="18324"/>
                    <a:pt x="20611" y="17681"/>
                    <a:pt x="20468" y="17050"/>
                  </a:cubicBezTo>
                  <a:cubicBezTo>
                    <a:pt x="20349" y="16478"/>
                    <a:pt x="20170" y="15907"/>
                    <a:pt x="19932" y="15359"/>
                  </a:cubicBezTo>
                  <a:cubicBezTo>
                    <a:pt x="19706" y="14835"/>
                    <a:pt x="19408" y="14335"/>
                    <a:pt x="19039" y="13847"/>
                  </a:cubicBezTo>
                  <a:cubicBezTo>
                    <a:pt x="18884" y="13657"/>
                    <a:pt x="18717" y="13454"/>
                    <a:pt x="18539" y="13264"/>
                  </a:cubicBezTo>
                  <a:cubicBezTo>
                    <a:pt x="18336" y="13049"/>
                    <a:pt x="18122" y="12859"/>
                    <a:pt x="17896" y="12668"/>
                  </a:cubicBezTo>
                  <a:cubicBezTo>
                    <a:pt x="17574" y="12418"/>
                    <a:pt x="17241" y="12204"/>
                    <a:pt x="16896" y="12013"/>
                  </a:cubicBezTo>
                  <a:lnTo>
                    <a:pt x="18027" y="12013"/>
                  </a:lnTo>
                  <a:lnTo>
                    <a:pt x="18027" y="11966"/>
                  </a:lnTo>
                  <a:lnTo>
                    <a:pt x="18027" y="11216"/>
                  </a:lnTo>
                  <a:lnTo>
                    <a:pt x="18027" y="10323"/>
                  </a:lnTo>
                  <a:lnTo>
                    <a:pt x="13169" y="10323"/>
                  </a:lnTo>
                  <a:lnTo>
                    <a:pt x="13169" y="9477"/>
                  </a:lnTo>
                  <a:lnTo>
                    <a:pt x="15741" y="9477"/>
                  </a:lnTo>
                  <a:cubicBezTo>
                    <a:pt x="16336" y="9477"/>
                    <a:pt x="16824" y="8989"/>
                    <a:pt x="16824" y="8394"/>
                  </a:cubicBezTo>
                  <a:lnTo>
                    <a:pt x="16824" y="6191"/>
                  </a:lnTo>
                  <a:cubicBezTo>
                    <a:pt x="17086" y="6191"/>
                    <a:pt x="17289" y="5989"/>
                    <a:pt x="17289" y="5727"/>
                  </a:cubicBezTo>
                  <a:lnTo>
                    <a:pt x="17289" y="5227"/>
                  </a:lnTo>
                  <a:lnTo>
                    <a:pt x="17765" y="5227"/>
                  </a:lnTo>
                  <a:lnTo>
                    <a:pt x="17765" y="4894"/>
                  </a:lnTo>
                  <a:lnTo>
                    <a:pt x="19229" y="4894"/>
                  </a:lnTo>
                  <a:cubicBezTo>
                    <a:pt x="19360" y="5358"/>
                    <a:pt x="19789" y="5691"/>
                    <a:pt x="20289" y="5691"/>
                  </a:cubicBezTo>
                  <a:cubicBezTo>
                    <a:pt x="20908" y="5691"/>
                    <a:pt x="21408" y="5191"/>
                    <a:pt x="21408" y="4572"/>
                  </a:cubicBezTo>
                  <a:cubicBezTo>
                    <a:pt x="21408" y="3965"/>
                    <a:pt x="20908" y="3465"/>
                    <a:pt x="20289" y="3465"/>
                  </a:cubicBezTo>
                  <a:cubicBezTo>
                    <a:pt x="19801" y="3465"/>
                    <a:pt x="19372" y="3786"/>
                    <a:pt x="19229" y="4239"/>
                  </a:cubicBezTo>
                  <a:lnTo>
                    <a:pt x="17765" y="4239"/>
                  </a:lnTo>
                  <a:lnTo>
                    <a:pt x="17765" y="3893"/>
                  </a:lnTo>
                  <a:lnTo>
                    <a:pt x="17289" y="3893"/>
                  </a:lnTo>
                  <a:lnTo>
                    <a:pt x="17289" y="3465"/>
                  </a:lnTo>
                  <a:cubicBezTo>
                    <a:pt x="17289" y="3203"/>
                    <a:pt x="17086" y="3000"/>
                    <a:pt x="16824" y="3000"/>
                  </a:cubicBezTo>
                  <a:lnTo>
                    <a:pt x="16824" y="1084"/>
                  </a:lnTo>
                  <a:cubicBezTo>
                    <a:pt x="16824" y="488"/>
                    <a:pt x="16336" y="0"/>
                    <a:pt x="15741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50" name="Google Shape;2450;p44"/>
            <p:cNvGrpSpPr/>
            <p:nvPr/>
          </p:nvGrpSpPr>
          <p:grpSpPr>
            <a:xfrm>
              <a:off x="4700075" y="3262363"/>
              <a:ext cx="560225" cy="709950"/>
              <a:chOff x="556300" y="1021375"/>
              <a:chExt cx="560225" cy="709950"/>
            </a:xfrm>
          </p:grpSpPr>
          <p:sp>
            <p:nvSpPr>
              <p:cNvPr id="2451" name="Google Shape;2451;p44"/>
              <p:cNvSpPr/>
              <p:nvPr/>
            </p:nvSpPr>
            <p:spPr>
              <a:xfrm>
                <a:off x="837000" y="1292525"/>
                <a:ext cx="166700" cy="70600"/>
              </a:xfrm>
              <a:custGeom>
                <a:avLst/>
                <a:gdLst/>
                <a:ahLst/>
                <a:cxnLst/>
                <a:rect l="l" t="t" r="r" b="b"/>
                <a:pathLst>
                  <a:path w="6668" h="2824" extrusionOk="0">
                    <a:moveTo>
                      <a:pt x="207" y="0"/>
                    </a:moveTo>
                    <a:cubicBezTo>
                      <a:pt x="138" y="0"/>
                      <a:pt x="69" y="1"/>
                      <a:pt x="0" y="2"/>
                    </a:cubicBezTo>
                    <a:lnTo>
                      <a:pt x="412" y="2"/>
                    </a:lnTo>
                    <a:cubicBezTo>
                      <a:pt x="343" y="1"/>
                      <a:pt x="275" y="0"/>
                      <a:pt x="207" y="0"/>
                    </a:cubicBezTo>
                    <a:close/>
                    <a:moveTo>
                      <a:pt x="412" y="2"/>
                    </a:moveTo>
                    <a:cubicBezTo>
                      <a:pt x="425" y="2"/>
                      <a:pt x="439" y="2"/>
                      <a:pt x="452" y="2"/>
                    </a:cubicBezTo>
                    <a:lnTo>
                      <a:pt x="452" y="2"/>
                    </a:lnTo>
                    <a:cubicBezTo>
                      <a:pt x="449" y="2"/>
                      <a:pt x="445" y="2"/>
                      <a:pt x="441" y="2"/>
                    </a:cubicBezTo>
                    <a:close/>
                    <a:moveTo>
                      <a:pt x="452" y="2"/>
                    </a:moveTo>
                    <a:cubicBezTo>
                      <a:pt x="1156" y="37"/>
                      <a:pt x="1188" y="1085"/>
                      <a:pt x="548" y="1168"/>
                    </a:cubicBezTo>
                    <a:cubicBezTo>
                      <a:pt x="2513" y="1204"/>
                      <a:pt x="4477" y="1573"/>
                      <a:pt x="6013" y="2823"/>
                    </a:cubicBezTo>
                    <a:lnTo>
                      <a:pt x="6668" y="1823"/>
                    </a:lnTo>
                    <a:cubicBezTo>
                      <a:pt x="4941" y="442"/>
                      <a:pt x="2651" y="30"/>
                      <a:pt x="452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" name="Google Shape;2452;p44"/>
              <p:cNvSpPr/>
              <p:nvPr/>
            </p:nvSpPr>
            <p:spPr>
              <a:xfrm>
                <a:off x="987325" y="1338100"/>
                <a:ext cx="449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798" h="1870" extrusionOk="0">
                    <a:moveTo>
                      <a:pt x="655" y="0"/>
                    </a:moveTo>
                    <a:lnTo>
                      <a:pt x="0" y="988"/>
                    </a:lnTo>
                    <a:cubicBezTo>
                      <a:pt x="167" y="1119"/>
                      <a:pt x="322" y="1262"/>
                      <a:pt x="476" y="1417"/>
                    </a:cubicBezTo>
                    <a:cubicBezTo>
                      <a:pt x="619" y="1560"/>
                      <a:pt x="750" y="1715"/>
                      <a:pt x="881" y="1869"/>
                    </a:cubicBezTo>
                    <a:lnTo>
                      <a:pt x="1798" y="1179"/>
                    </a:lnTo>
                    <a:cubicBezTo>
                      <a:pt x="1643" y="988"/>
                      <a:pt x="1476" y="786"/>
                      <a:pt x="1298" y="595"/>
                    </a:cubicBezTo>
                    <a:cubicBezTo>
                      <a:pt x="1095" y="381"/>
                      <a:pt x="881" y="179"/>
                      <a:pt x="6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" name="Google Shape;2453;p44"/>
              <p:cNvSpPr/>
              <p:nvPr/>
            </p:nvSpPr>
            <p:spPr>
              <a:xfrm>
                <a:off x="1009350" y="1367550"/>
                <a:ext cx="45250" cy="47950"/>
              </a:xfrm>
              <a:custGeom>
                <a:avLst/>
                <a:gdLst/>
                <a:ahLst/>
                <a:cxnLst/>
                <a:rect l="l" t="t" r="r" b="b"/>
                <a:pathLst>
                  <a:path w="1810" h="1918" extrusionOk="0">
                    <a:moveTo>
                      <a:pt x="917" y="1"/>
                    </a:moveTo>
                    <a:lnTo>
                      <a:pt x="0" y="691"/>
                    </a:lnTo>
                    <a:cubicBezTo>
                      <a:pt x="310" y="1084"/>
                      <a:pt x="548" y="1489"/>
                      <a:pt x="750" y="1918"/>
                    </a:cubicBezTo>
                    <a:lnTo>
                      <a:pt x="1810" y="1513"/>
                    </a:lnTo>
                    <a:cubicBezTo>
                      <a:pt x="1584" y="989"/>
                      <a:pt x="1286" y="489"/>
                      <a:pt x="91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" name="Google Shape;2454;p44"/>
              <p:cNvSpPr/>
              <p:nvPr/>
            </p:nvSpPr>
            <p:spPr>
              <a:xfrm>
                <a:off x="823600" y="1321725"/>
                <a:ext cx="137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49" h="13" extrusionOk="0">
                    <a:moveTo>
                      <a:pt x="1" y="0"/>
                    </a:moveTo>
                    <a:cubicBezTo>
                      <a:pt x="36" y="0"/>
                      <a:pt x="72" y="12"/>
                      <a:pt x="108" y="12"/>
                    </a:cubicBezTo>
                    <a:cubicBezTo>
                      <a:pt x="251" y="0"/>
                      <a:pt x="405" y="0"/>
                      <a:pt x="548" y="0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" name="Google Shape;2455;p44"/>
              <p:cNvSpPr/>
              <p:nvPr/>
            </p:nvSpPr>
            <p:spPr>
              <a:xfrm>
                <a:off x="1028100" y="1405350"/>
                <a:ext cx="399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1596" h="2061" extrusionOk="0">
                    <a:moveTo>
                      <a:pt x="1060" y="1"/>
                    </a:moveTo>
                    <a:lnTo>
                      <a:pt x="0" y="406"/>
                    </a:lnTo>
                    <a:cubicBezTo>
                      <a:pt x="238" y="942"/>
                      <a:pt x="405" y="1489"/>
                      <a:pt x="512" y="2061"/>
                    </a:cubicBezTo>
                    <a:lnTo>
                      <a:pt x="1596" y="1692"/>
                    </a:lnTo>
                    <a:cubicBezTo>
                      <a:pt x="1477" y="1108"/>
                      <a:pt x="1298" y="549"/>
                      <a:pt x="106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" name="Google Shape;2456;p44"/>
              <p:cNvSpPr/>
              <p:nvPr/>
            </p:nvSpPr>
            <p:spPr>
              <a:xfrm>
                <a:off x="1047150" y="1542875"/>
                <a:ext cx="29175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167" h="1275" extrusionOk="0">
                    <a:moveTo>
                      <a:pt x="0" y="1"/>
                    </a:moveTo>
                    <a:lnTo>
                      <a:pt x="0" y="703"/>
                    </a:lnTo>
                    <a:cubicBezTo>
                      <a:pt x="0" y="1084"/>
                      <a:pt x="292" y="1275"/>
                      <a:pt x="584" y="1275"/>
                    </a:cubicBezTo>
                    <a:cubicBezTo>
                      <a:pt x="875" y="1275"/>
                      <a:pt x="1167" y="1084"/>
                      <a:pt x="1167" y="703"/>
                    </a:cubicBezTo>
                    <a:cubicBezTo>
                      <a:pt x="1167" y="477"/>
                      <a:pt x="1167" y="239"/>
                      <a:pt x="116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" name="Google Shape;2457;p44"/>
              <p:cNvSpPr/>
              <p:nvPr/>
            </p:nvSpPr>
            <p:spPr>
              <a:xfrm>
                <a:off x="1045950" y="1495850"/>
                <a:ext cx="303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1882" extrusionOk="0">
                    <a:moveTo>
                      <a:pt x="1155" y="0"/>
                    </a:moveTo>
                    <a:lnTo>
                      <a:pt x="1" y="120"/>
                    </a:lnTo>
                    <a:cubicBezTo>
                      <a:pt x="36" y="703"/>
                      <a:pt x="48" y="1298"/>
                      <a:pt x="48" y="1882"/>
                    </a:cubicBezTo>
                    <a:lnTo>
                      <a:pt x="1215" y="1882"/>
                    </a:lnTo>
                    <a:cubicBezTo>
                      <a:pt x="1215" y="1251"/>
                      <a:pt x="1191" y="620"/>
                      <a:pt x="11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" name="Google Shape;2458;p44"/>
              <p:cNvSpPr/>
              <p:nvPr/>
            </p:nvSpPr>
            <p:spPr>
              <a:xfrm>
                <a:off x="1040900" y="1447625"/>
                <a:ext cx="3365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2049" extrusionOk="0">
                    <a:moveTo>
                      <a:pt x="1084" y="1"/>
                    </a:moveTo>
                    <a:lnTo>
                      <a:pt x="0" y="370"/>
                    </a:lnTo>
                    <a:cubicBezTo>
                      <a:pt x="107" y="917"/>
                      <a:pt x="167" y="1477"/>
                      <a:pt x="203" y="2049"/>
                    </a:cubicBezTo>
                    <a:lnTo>
                      <a:pt x="1346" y="1929"/>
                    </a:lnTo>
                    <a:cubicBezTo>
                      <a:pt x="1310" y="1275"/>
                      <a:pt x="1227" y="632"/>
                      <a:pt x="10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" name="Google Shape;2459;p44"/>
              <p:cNvSpPr/>
              <p:nvPr/>
            </p:nvSpPr>
            <p:spPr>
              <a:xfrm>
                <a:off x="599475" y="1447625"/>
                <a:ext cx="3425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1370" h="2049" extrusionOk="0">
                    <a:moveTo>
                      <a:pt x="250" y="1"/>
                    </a:moveTo>
                    <a:cubicBezTo>
                      <a:pt x="119" y="632"/>
                      <a:pt x="48" y="1275"/>
                      <a:pt x="0" y="1929"/>
                    </a:cubicBezTo>
                    <a:lnTo>
                      <a:pt x="1155" y="2049"/>
                    </a:lnTo>
                    <a:cubicBezTo>
                      <a:pt x="1191" y="1477"/>
                      <a:pt x="1262" y="917"/>
                      <a:pt x="1369" y="370"/>
                    </a:cubicBezTo>
                    <a:lnTo>
                      <a:pt x="2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" name="Google Shape;2460;p44"/>
              <p:cNvSpPr/>
              <p:nvPr/>
            </p:nvSpPr>
            <p:spPr>
              <a:xfrm>
                <a:off x="597975" y="1495850"/>
                <a:ext cx="30400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1882" extrusionOk="0">
                    <a:moveTo>
                      <a:pt x="60" y="0"/>
                    </a:moveTo>
                    <a:cubicBezTo>
                      <a:pt x="13" y="632"/>
                      <a:pt x="1" y="1263"/>
                      <a:pt x="1" y="1882"/>
                    </a:cubicBezTo>
                    <a:lnTo>
                      <a:pt x="1167" y="1882"/>
                    </a:lnTo>
                    <a:cubicBezTo>
                      <a:pt x="1167" y="1298"/>
                      <a:pt x="1179" y="703"/>
                      <a:pt x="1215" y="120"/>
                    </a:cubicBez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" name="Google Shape;2461;p44"/>
              <p:cNvSpPr/>
              <p:nvPr/>
            </p:nvSpPr>
            <p:spPr>
              <a:xfrm>
                <a:off x="605725" y="1405350"/>
                <a:ext cx="411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2061" extrusionOk="0">
                    <a:moveTo>
                      <a:pt x="536" y="1"/>
                    </a:moveTo>
                    <a:cubicBezTo>
                      <a:pt x="298" y="537"/>
                      <a:pt x="131" y="1108"/>
                      <a:pt x="0" y="1692"/>
                    </a:cubicBezTo>
                    <a:lnTo>
                      <a:pt x="1119" y="2061"/>
                    </a:lnTo>
                    <a:cubicBezTo>
                      <a:pt x="1238" y="1501"/>
                      <a:pt x="1405" y="942"/>
                      <a:pt x="1643" y="418"/>
                    </a:cubicBezTo>
                    <a:lnTo>
                      <a:pt x="5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" name="Google Shape;2462;p44"/>
              <p:cNvSpPr/>
              <p:nvPr/>
            </p:nvSpPr>
            <p:spPr>
              <a:xfrm>
                <a:off x="597975" y="1542875"/>
                <a:ext cx="29200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168" h="1275" extrusionOk="0">
                    <a:moveTo>
                      <a:pt x="1" y="1"/>
                    </a:moveTo>
                    <a:cubicBezTo>
                      <a:pt x="1" y="239"/>
                      <a:pt x="1" y="477"/>
                      <a:pt x="1" y="703"/>
                    </a:cubicBezTo>
                    <a:cubicBezTo>
                      <a:pt x="1" y="1084"/>
                      <a:pt x="292" y="1275"/>
                      <a:pt x="584" y="1275"/>
                    </a:cubicBezTo>
                    <a:cubicBezTo>
                      <a:pt x="876" y="1275"/>
                      <a:pt x="1167" y="1084"/>
                      <a:pt x="1167" y="703"/>
                    </a:cubicBezTo>
                    <a:lnTo>
                      <a:pt x="116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" name="Google Shape;2463;p44"/>
              <p:cNvSpPr/>
              <p:nvPr/>
            </p:nvSpPr>
            <p:spPr>
              <a:xfrm>
                <a:off x="641725" y="1338400"/>
                <a:ext cx="452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1870" extrusionOk="0">
                    <a:moveTo>
                      <a:pt x="1168" y="0"/>
                    </a:moveTo>
                    <a:cubicBezTo>
                      <a:pt x="941" y="179"/>
                      <a:pt x="715" y="369"/>
                      <a:pt x="513" y="583"/>
                    </a:cubicBezTo>
                    <a:cubicBezTo>
                      <a:pt x="322" y="774"/>
                      <a:pt x="156" y="964"/>
                      <a:pt x="1" y="1167"/>
                    </a:cubicBezTo>
                    <a:lnTo>
                      <a:pt x="941" y="1869"/>
                    </a:lnTo>
                    <a:cubicBezTo>
                      <a:pt x="1061" y="1715"/>
                      <a:pt x="1192" y="1560"/>
                      <a:pt x="1334" y="1405"/>
                    </a:cubicBezTo>
                    <a:cubicBezTo>
                      <a:pt x="1489" y="1250"/>
                      <a:pt x="1644" y="1107"/>
                      <a:pt x="1811" y="976"/>
                    </a:cubicBez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" name="Google Shape;2464;p44"/>
              <p:cNvSpPr/>
              <p:nvPr/>
            </p:nvSpPr>
            <p:spPr>
              <a:xfrm>
                <a:off x="837300" y="1321725"/>
                <a:ext cx="134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37" h="13" extrusionOk="0">
                    <a:moveTo>
                      <a:pt x="0" y="0"/>
                    </a:moveTo>
                    <a:cubicBezTo>
                      <a:pt x="143" y="0"/>
                      <a:pt x="286" y="0"/>
                      <a:pt x="429" y="12"/>
                    </a:cubicBezTo>
                    <a:cubicBezTo>
                      <a:pt x="465" y="12"/>
                      <a:pt x="500" y="0"/>
                      <a:pt x="536" y="0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" name="Google Shape;2465;p44"/>
              <p:cNvSpPr/>
              <p:nvPr/>
            </p:nvSpPr>
            <p:spPr>
              <a:xfrm>
                <a:off x="619125" y="1367550"/>
                <a:ext cx="46150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930" extrusionOk="0">
                    <a:moveTo>
                      <a:pt x="905" y="1"/>
                    </a:moveTo>
                    <a:cubicBezTo>
                      <a:pt x="524" y="465"/>
                      <a:pt x="226" y="977"/>
                      <a:pt x="0" y="1513"/>
                    </a:cubicBezTo>
                    <a:lnTo>
                      <a:pt x="1107" y="1930"/>
                    </a:lnTo>
                    <a:cubicBezTo>
                      <a:pt x="1298" y="1501"/>
                      <a:pt x="1548" y="1096"/>
                      <a:pt x="1845" y="703"/>
                    </a:cubicBezTo>
                    <a:lnTo>
                      <a:pt x="90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" name="Google Shape;2466;p44"/>
              <p:cNvSpPr/>
              <p:nvPr/>
            </p:nvSpPr>
            <p:spPr>
              <a:xfrm>
                <a:off x="670900" y="1292525"/>
                <a:ext cx="166125" cy="70300"/>
              </a:xfrm>
              <a:custGeom>
                <a:avLst/>
                <a:gdLst/>
                <a:ahLst/>
                <a:cxnLst/>
                <a:rect l="l" t="t" r="r" b="b"/>
                <a:pathLst>
                  <a:path w="6645" h="2812" extrusionOk="0">
                    <a:moveTo>
                      <a:pt x="6446" y="1"/>
                    </a:moveTo>
                    <a:cubicBezTo>
                      <a:pt x="6380" y="1"/>
                      <a:pt x="6315" y="1"/>
                      <a:pt x="6249" y="2"/>
                    </a:cubicBezTo>
                    <a:lnTo>
                      <a:pt x="6644" y="2"/>
                    </a:lnTo>
                    <a:cubicBezTo>
                      <a:pt x="6578" y="1"/>
                      <a:pt x="6512" y="1"/>
                      <a:pt x="6446" y="1"/>
                    </a:cubicBezTo>
                    <a:close/>
                    <a:moveTo>
                      <a:pt x="6216" y="2"/>
                    </a:moveTo>
                    <a:cubicBezTo>
                      <a:pt x="6211" y="2"/>
                      <a:pt x="6207" y="2"/>
                      <a:pt x="6203" y="2"/>
                    </a:cubicBezTo>
                    <a:lnTo>
                      <a:pt x="6203" y="2"/>
                    </a:lnTo>
                    <a:cubicBezTo>
                      <a:pt x="6218" y="2"/>
                      <a:pt x="6234" y="2"/>
                      <a:pt x="6249" y="2"/>
                    </a:cubicBezTo>
                    <a:close/>
                    <a:moveTo>
                      <a:pt x="6203" y="2"/>
                    </a:moveTo>
                    <a:lnTo>
                      <a:pt x="6203" y="2"/>
                    </a:lnTo>
                    <a:cubicBezTo>
                      <a:pt x="3979" y="31"/>
                      <a:pt x="1754" y="462"/>
                      <a:pt x="1" y="1835"/>
                    </a:cubicBezTo>
                    <a:lnTo>
                      <a:pt x="644" y="2811"/>
                    </a:lnTo>
                    <a:cubicBezTo>
                      <a:pt x="2144" y="1549"/>
                      <a:pt x="4156" y="1204"/>
                      <a:pt x="6109" y="1168"/>
                    </a:cubicBezTo>
                    <a:cubicBezTo>
                      <a:pt x="5470" y="1074"/>
                      <a:pt x="5501" y="38"/>
                      <a:pt x="6203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" name="Google Shape;2467;p44"/>
              <p:cNvSpPr/>
              <p:nvPr/>
            </p:nvSpPr>
            <p:spPr>
              <a:xfrm>
                <a:off x="807525" y="1292550"/>
                <a:ext cx="59250" cy="29200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1168" extrusionOk="0">
                    <a:moveTo>
                      <a:pt x="751" y="1"/>
                    </a:moveTo>
                    <a:cubicBezTo>
                      <a:pt x="36" y="24"/>
                      <a:pt x="1" y="1072"/>
                      <a:pt x="644" y="1167"/>
                    </a:cubicBezTo>
                    <a:lnTo>
                      <a:pt x="1191" y="1167"/>
                    </a:lnTo>
                    <a:cubicBezTo>
                      <a:pt x="1281" y="1161"/>
                      <a:pt x="1370" y="1158"/>
                      <a:pt x="1459" y="1158"/>
                    </a:cubicBezTo>
                    <a:cubicBezTo>
                      <a:pt x="1548" y="1158"/>
                      <a:pt x="1638" y="1161"/>
                      <a:pt x="1727" y="1167"/>
                    </a:cubicBezTo>
                    <a:cubicBezTo>
                      <a:pt x="2370" y="1084"/>
                      <a:pt x="2334" y="24"/>
                      <a:pt x="1620" y="1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" name="Google Shape;2468;p44"/>
              <p:cNvSpPr/>
              <p:nvPr/>
            </p:nvSpPr>
            <p:spPr>
              <a:xfrm>
                <a:off x="917950" y="1635750"/>
                <a:ext cx="32775" cy="40500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1620" extrusionOk="0">
                    <a:moveTo>
                      <a:pt x="84" y="0"/>
                    </a:moveTo>
                    <a:cubicBezTo>
                      <a:pt x="96" y="453"/>
                      <a:pt x="60" y="893"/>
                      <a:pt x="1" y="1334"/>
                    </a:cubicBezTo>
                    <a:lnTo>
                      <a:pt x="1215" y="1620"/>
                    </a:lnTo>
                    <a:cubicBezTo>
                      <a:pt x="1287" y="1108"/>
                      <a:pt x="1311" y="560"/>
                      <a:pt x="12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" name="Google Shape;2469;p44"/>
              <p:cNvSpPr/>
              <p:nvPr/>
            </p:nvSpPr>
            <p:spPr>
              <a:xfrm>
                <a:off x="723600" y="1635750"/>
                <a:ext cx="32450" cy="40200"/>
              </a:xfrm>
              <a:custGeom>
                <a:avLst/>
                <a:gdLst/>
                <a:ahLst/>
                <a:cxnLst/>
                <a:rect l="l" t="t" r="r" b="b"/>
                <a:pathLst>
                  <a:path w="1298" h="1608" extrusionOk="0">
                    <a:moveTo>
                      <a:pt x="12" y="0"/>
                    </a:moveTo>
                    <a:cubicBezTo>
                      <a:pt x="0" y="560"/>
                      <a:pt x="36" y="1108"/>
                      <a:pt x="83" y="1608"/>
                    </a:cubicBezTo>
                    <a:lnTo>
                      <a:pt x="1298" y="1322"/>
                    </a:lnTo>
                    <a:cubicBezTo>
                      <a:pt x="1262" y="881"/>
                      <a:pt x="1250" y="441"/>
                      <a:pt x="126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" name="Google Shape;2470;p44"/>
              <p:cNvSpPr/>
              <p:nvPr/>
            </p:nvSpPr>
            <p:spPr>
              <a:xfrm>
                <a:off x="904275" y="1554775"/>
                <a:ext cx="42575" cy="4320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728" extrusionOk="0">
                    <a:moveTo>
                      <a:pt x="1215" y="1"/>
                    </a:moveTo>
                    <a:lnTo>
                      <a:pt x="0" y="263"/>
                    </a:lnTo>
                    <a:cubicBezTo>
                      <a:pt x="60" y="382"/>
                      <a:pt x="119" y="501"/>
                      <a:pt x="167" y="620"/>
                    </a:cubicBezTo>
                    <a:cubicBezTo>
                      <a:pt x="298" y="953"/>
                      <a:pt x="393" y="1299"/>
                      <a:pt x="465" y="1656"/>
                    </a:cubicBezTo>
                    <a:lnTo>
                      <a:pt x="1703" y="1727"/>
                    </a:lnTo>
                    <a:cubicBezTo>
                      <a:pt x="1596" y="1120"/>
                      <a:pt x="1441" y="537"/>
                      <a:pt x="12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" name="Google Shape;2471;p44"/>
              <p:cNvSpPr/>
              <p:nvPr/>
            </p:nvSpPr>
            <p:spPr>
              <a:xfrm>
                <a:off x="726575" y="1554500"/>
                <a:ext cx="417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727" extrusionOk="0">
                    <a:moveTo>
                      <a:pt x="405" y="0"/>
                    </a:moveTo>
                    <a:cubicBezTo>
                      <a:pt x="214" y="548"/>
                      <a:pt x="84" y="1131"/>
                      <a:pt x="0" y="1726"/>
                    </a:cubicBezTo>
                    <a:lnTo>
                      <a:pt x="1298" y="1667"/>
                    </a:lnTo>
                    <a:cubicBezTo>
                      <a:pt x="1310" y="1584"/>
                      <a:pt x="1322" y="1488"/>
                      <a:pt x="1346" y="1405"/>
                    </a:cubicBezTo>
                    <a:cubicBezTo>
                      <a:pt x="1417" y="1036"/>
                      <a:pt x="1524" y="655"/>
                      <a:pt x="1667" y="274"/>
                    </a:cubicBezTo>
                    <a:lnTo>
                      <a:pt x="40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" name="Google Shape;2472;p44"/>
              <p:cNvSpPr/>
              <p:nvPr/>
            </p:nvSpPr>
            <p:spPr>
              <a:xfrm>
                <a:off x="725675" y="1668775"/>
                <a:ext cx="34075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1363" h="1484" extrusionOk="0">
                    <a:moveTo>
                      <a:pt x="1215" y="1"/>
                    </a:moveTo>
                    <a:lnTo>
                      <a:pt x="0" y="287"/>
                    </a:lnTo>
                    <a:cubicBezTo>
                      <a:pt x="24" y="561"/>
                      <a:pt x="48" y="823"/>
                      <a:pt x="84" y="1061"/>
                    </a:cubicBezTo>
                    <a:cubicBezTo>
                      <a:pt x="127" y="1355"/>
                      <a:pt x="346" y="1483"/>
                      <a:pt x="587" y="1483"/>
                    </a:cubicBezTo>
                    <a:cubicBezTo>
                      <a:pt x="950" y="1483"/>
                      <a:pt x="1363" y="1194"/>
                      <a:pt x="1298" y="751"/>
                    </a:cubicBezTo>
                    <a:cubicBezTo>
                      <a:pt x="1263" y="501"/>
                      <a:pt x="1239" y="251"/>
                      <a:pt x="1215" y="1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" name="Google Shape;2473;p44"/>
              <p:cNvSpPr/>
              <p:nvPr/>
            </p:nvSpPr>
            <p:spPr>
              <a:xfrm>
                <a:off x="912350" y="1669075"/>
                <a:ext cx="36000" cy="36800"/>
              </a:xfrm>
              <a:custGeom>
                <a:avLst/>
                <a:gdLst/>
                <a:ahLst/>
                <a:cxnLst/>
                <a:rect l="l" t="t" r="r" b="b"/>
                <a:pathLst>
                  <a:path w="1440" h="1472" extrusionOk="0">
                    <a:moveTo>
                      <a:pt x="225" y="1"/>
                    </a:moveTo>
                    <a:cubicBezTo>
                      <a:pt x="189" y="251"/>
                      <a:pt x="142" y="501"/>
                      <a:pt x="94" y="739"/>
                    </a:cubicBezTo>
                    <a:cubicBezTo>
                      <a:pt x="1" y="1182"/>
                      <a:pt x="398" y="1471"/>
                      <a:pt x="765" y="1471"/>
                    </a:cubicBezTo>
                    <a:cubicBezTo>
                      <a:pt x="1010" y="1471"/>
                      <a:pt x="1242" y="1343"/>
                      <a:pt x="1308" y="1049"/>
                    </a:cubicBezTo>
                    <a:cubicBezTo>
                      <a:pt x="1356" y="811"/>
                      <a:pt x="1404" y="549"/>
                      <a:pt x="1439" y="287"/>
                    </a:cubicBezTo>
                    <a:lnTo>
                      <a:pt x="225" y="1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4" name="Google Shape;2474;p44"/>
              <p:cNvSpPr/>
              <p:nvPr/>
            </p:nvSpPr>
            <p:spPr>
              <a:xfrm>
                <a:off x="915875" y="1596150"/>
                <a:ext cx="34550" cy="39625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158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8" y="525"/>
                      <a:pt x="167" y="1061"/>
                      <a:pt x="167" y="1584"/>
                    </a:cubicBezTo>
                    <a:lnTo>
                      <a:pt x="1382" y="1584"/>
                    </a:lnTo>
                    <a:cubicBezTo>
                      <a:pt x="1370" y="1084"/>
                      <a:pt x="1322" y="572"/>
                      <a:pt x="1239" y="7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" name="Google Shape;2475;p44"/>
              <p:cNvSpPr/>
              <p:nvPr/>
            </p:nvSpPr>
            <p:spPr>
              <a:xfrm>
                <a:off x="723900" y="1596150"/>
                <a:ext cx="35125" cy="39625"/>
              </a:xfrm>
              <a:custGeom>
                <a:avLst/>
                <a:gdLst/>
                <a:ahLst/>
                <a:cxnLst/>
                <a:rect l="l" t="t" r="r" b="b"/>
                <a:pathLst>
                  <a:path w="1405" h="1585" extrusionOk="0">
                    <a:moveTo>
                      <a:pt x="1405" y="1"/>
                    </a:moveTo>
                    <a:lnTo>
                      <a:pt x="107" y="72"/>
                    </a:lnTo>
                    <a:cubicBezTo>
                      <a:pt x="36" y="572"/>
                      <a:pt x="0" y="1084"/>
                      <a:pt x="0" y="1584"/>
                    </a:cubicBezTo>
                    <a:lnTo>
                      <a:pt x="1250" y="1584"/>
                    </a:lnTo>
                    <a:cubicBezTo>
                      <a:pt x="1262" y="1049"/>
                      <a:pt x="1322" y="525"/>
                      <a:pt x="140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" name="Google Shape;2476;p44"/>
              <p:cNvSpPr/>
              <p:nvPr/>
            </p:nvSpPr>
            <p:spPr>
              <a:xfrm>
                <a:off x="736675" y="1484225"/>
                <a:ext cx="197975" cy="77425"/>
              </a:xfrm>
              <a:custGeom>
                <a:avLst/>
                <a:gdLst/>
                <a:ahLst/>
                <a:cxnLst/>
                <a:rect l="l" t="t" r="r" b="b"/>
                <a:pathLst>
                  <a:path w="7919" h="3097" extrusionOk="0">
                    <a:moveTo>
                      <a:pt x="3934" y="0"/>
                    </a:moveTo>
                    <a:cubicBezTo>
                      <a:pt x="3730" y="0"/>
                      <a:pt x="3519" y="12"/>
                      <a:pt x="3299" y="37"/>
                    </a:cubicBezTo>
                    <a:cubicBezTo>
                      <a:pt x="1525" y="227"/>
                      <a:pt x="525" y="1370"/>
                      <a:pt x="1" y="2811"/>
                    </a:cubicBezTo>
                    <a:lnTo>
                      <a:pt x="1263" y="3097"/>
                    </a:lnTo>
                    <a:cubicBezTo>
                      <a:pt x="1608" y="2228"/>
                      <a:pt x="2180" y="1466"/>
                      <a:pt x="3204" y="1227"/>
                    </a:cubicBezTo>
                    <a:cubicBezTo>
                      <a:pt x="3434" y="1174"/>
                      <a:pt x="3658" y="1149"/>
                      <a:pt x="3875" y="1149"/>
                    </a:cubicBezTo>
                    <a:cubicBezTo>
                      <a:pt x="5157" y="1149"/>
                      <a:pt x="6175" y="2026"/>
                      <a:pt x="6704" y="3085"/>
                    </a:cubicBezTo>
                    <a:lnTo>
                      <a:pt x="7919" y="2823"/>
                    </a:lnTo>
                    <a:cubicBezTo>
                      <a:pt x="7247" y="1219"/>
                      <a:pt x="5993" y="0"/>
                      <a:pt x="39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" name="Google Shape;2477;p44"/>
              <p:cNvSpPr/>
              <p:nvPr/>
            </p:nvSpPr>
            <p:spPr>
              <a:xfrm>
                <a:off x="703350" y="1279450"/>
                <a:ext cx="267625" cy="263450"/>
              </a:xfrm>
              <a:custGeom>
                <a:avLst/>
                <a:gdLst/>
                <a:ahLst/>
                <a:cxnLst/>
                <a:rect l="l" t="t" r="r" b="b"/>
                <a:pathLst>
                  <a:path w="10705" h="10538" extrusionOk="0">
                    <a:moveTo>
                      <a:pt x="0" y="1"/>
                    </a:moveTo>
                    <a:lnTo>
                      <a:pt x="0" y="10538"/>
                    </a:lnTo>
                    <a:lnTo>
                      <a:pt x="10704" y="10538"/>
                    </a:lnTo>
                    <a:lnTo>
                      <a:pt x="1070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" name="Google Shape;2478;p44"/>
              <p:cNvSpPr/>
              <p:nvPr/>
            </p:nvSpPr>
            <p:spPr>
              <a:xfrm>
                <a:off x="788775" y="1237775"/>
                <a:ext cx="96775" cy="64025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2561" extrusionOk="0">
                    <a:moveTo>
                      <a:pt x="1" y="1"/>
                    </a:moveTo>
                    <a:lnTo>
                      <a:pt x="1" y="2561"/>
                    </a:lnTo>
                    <a:lnTo>
                      <a:pt x="3870" y="2561"/>
                    </a:lnTo>
                    <a:lnTo>
                      <a:pt x="38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" name="Google Shape;2479;p44"/>
              <p:cNvSpPr/>
              <p:nvPr/>
            </p:nvSpPr>
            <p:spPr>
              <a:xfrm>
                <a:off x="988500" y="1127350"/>
                <a:ext cx="75325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644" extrusionOk="0">
                    <a:moveTo>
                      <a:pt x="1" y="1"/>
                    </a:moveTo>
                    <a:lnTo>
                      <a:pt x="1" y="644"/>
                    </a:lnTo>
                    <a:lnTo>
                      <a:pt x="3013" y="644"/>
                    </a:lnTo>
                    <a:lnTo>
                      <a:pt x="30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" name="Google Shape;2480;p44"/>
              <p:cNvSpPr/>
              <p:nvPr/>
            </p:nvSpPr>
            <p:spPr>
              <a:xfrm>
                <a:off x="976900" y="1118725"/>
                <a:ext cx="23825" cy="33350"/>
              </a:xfrm>
              <a:custGeom>
                <a:avLst/>
                <a:gdLst/>
                <a:ahLst/>
                <a:cxnLst/>
                <a:rect l="l" t="t" r="r" b="b"/>
                <a:pathLst>
                  <a:path w="953" h="1334" extrusionOk="0">
                    <a:moveTo>
                      <a:pt x="0" y="0"/>
                    </a:moveTo>
                    <a:lnTo>
                      <a:pt x="0" y="1334"/>
                    </a:lnTo>
                    <a:lnTo>
                      <a:pt x="953" y="1334"/>
                    </a:lnTo>
                    <a:lnTo>
                      <a:pt x="95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" name="Google Shape;2481;p44"/>
              <p:cNvSpPr/>
              <p:nvPr/>
            </p:nvSpPr>
            <p:spPr>
              <a:xfrm>
                <a:off x="965275" y="1096400"/>
                <a:ext cx="23250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3192" extrusionOk="0">
                    <a:moveTo>
                      <a:pt x="465" y="0"/>
                    </a:moveTo>
                    <a:cubicBezTo>
                      <a:pt x="215" y="0"/>
                      <a:pt x="1" y="203"/>
                      <a:pt x="1" y="465"/>
                    </a:cubicBezTo>
                    <a:lnTo>
                      <a:pt x="1" y="2727"/>
                    </a:lnTo>
                    <a:cubicBezTo>
                      <a:pt x="1" y="2977"/>
                      <a:pt x="215" y="3191"/>
                      <a:pt x="465" y="3191"/>
                    </a:cubicBezTo>
                    <a:cubicBezTo>
                      <a:pt x="727" y="3191"/>
                      <a:pt x="930" y="2977"/>
                      <a:pt x="930" y="2727"/>
                    </a:cubicBezTo>
                    <a:lnTo>
                      <a:pt x="930" y="465"/>
                    </a:lnTo>
                    <a:cubicBezTo>
                      <a:pt x="930" y="203"/>
                      <a:pt x="727" y="0"/>
                      <a:pt x="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4"/>
              <p:cNvSpPr/>
              <p:nvPr/>
            </p:nvSpPr>
            <p:spPr>
              <a:xfrm>
                <a:off x="1035825" y="1108000"/>
                <a:ext cx="55700" cy="55700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2228" extrusionOk="0">
                    <a:moveTo>
                      <a:pt x="1120" y="1"/>
                    </a:moveTo>
                    <a:cubicBezTo>
                      <a:pt x="501" y="1"/>
                      <a:pt x="1" y="501"/>
                      <a:pt x="1" y="1108"/>
                    </a:cubicBezTo>
                    <a:cubicBezTo>
                      <a:pt x="1" y="1727"/>
                      <a:pt x="501" y="2227"/>
                      <a:pt x="1120" y="2227"/>
                    </a:cubicBezTo>
                    <a:cubicBezTo>
                      <a:pt x="1727" y="2227"/>
                      <a:pt x="2227" y="1727"/>
                      <a:pt x="2227" y="1108"/>
                    </a:cubicBezTo>
                    <a:cubicBezTo>
                      <a:pt x="2227" y="501"/>
                      <a:pt x="1727" y="1"/>
                      <a:pt x="11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3" name="Google Shape;2483;p44"/>
              <p:cNvSpPr/>
              <p:nvPr/>
            </p:nvSpPr>
            <p:spPr>
              <a:xfrm>
                <a:off x="1063800" y="1108000"/>
                <a:ext cx="27725" cy="55700"/>
              </a:xfrm>
              <a:custGeom>
                <a:avLst/>
                <a:gdLst/>
                <a:ahLst/>
                <a:cxnLst/>
                <a:rect l="l" t="t" r="r" b="b"/>
                <a:pathLst>
                  <a:path w="1109" h="2228" extrusionOk="0">
                    <a:moveTo>
                      <a:pt x="1" y="1"/>
                    </a:moveTo>
                    <a:lnTo>
                      <a:pt x="1" y="2227"/>
                    </a:lnTo>
                    <a:cubicBezTo>
                      <a:pt x="608" y="2227"/>
                      <a:pt x="1108" y="1727"/>
                      <a:pt x="1108" y="1108"/>
                    </a:cubicBezTo>
                    <a:cubicBezTo>
                      <a:pt x="1108" y="489"/>
                      <a:pt x="608" y="1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4" name="Google Shape;2484;p44"/>
              <p:cNvSpPr/>
              <p:nvPr/>
            </p:nvSpPr>
            <p:spPr>
              <a:xfrm>
                <a:off x="611075" y="1128850"/>
                <a:ext cx="75325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655" extrusionOk="0">
                    <a:moveTo>
                      <a:pt x="1" y="0"/>
                    </a:moveTo>
                    <a:lnTo>
                      <a:pt x="1" y="655"/>
                    </a:lnTo>
                    <a:lnTo>
                      <a:pt x="3013" y="655"/>
                    </a:lnTo>
                    <a:lnTo>
                      <a:pt x="301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" name="Google Shape;2485;p44"/>
              <p:cNvSpPr/>
              <p:nvPr/>
            </p:nvSpPr>
            <p:spPr>
              <a:xfrm>
                <a:off x="674175" y="1120200"/>
                <a:ext cx="23850" cy="33675"/>
              </a:xfrm>
              <a:custGeom>
                <a:avLst/>
                <a:gdLst/>
                <a:ahLst/>
                <a:cxnLst/>
                <a:rect l="l" t="t" r="r" b="b"/>
                <a:pathLst>
                  <a:path w="954" h="1347" extrusionOk="0">
                    <a:moveTo>
                      <a:pt x="1" y="1"/>
                    </a:moveTo>
                    <a:lnTo>
                      <a:pt x="1" y="1346"/>
                    </a:lnTo>
                    <a:lnTo>
                      <a:pt x="953" y="1346"/>
                    </a:lnTo>
                    <a:lnTo>
                      <a:pt x="95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6" name="Google Shape;2486;p44"/>
              <p:cNvSpPr/>
              <p:nvPr/>
            </p:nvSpPr>
            <p:spPr>
              <a:xfrm>
                <a:off x="686375" y="1096400"/>
                <a:ext cx="23250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3192" extrusionOk="0">
                    <a:moveTo>
                      <a:pt x="465" y="0"/>
                    </a:moveTo>
                    <a:cubicBezTo>
                      <a:pt x="203" y="0"/>
                      <a:pt x="1" y="203"/>
                      <a:pt x="1" y="465"/>
                    </a:cubicBezTo>
                    <a:lnTo>
                      <a:pt x="1" y="2727"/>
                    </a:lnTo>
                    <a:cubicBezTo>
                      <a:pt x="1" y="2977"/>
                      <a:pt x="203" y="3191"/>
                      <a:pt x="465" y="3191"/>
                    </a:cubicBezTo>
                    <a:cubicBezTo>
                      <a:pt x="715" y="3191"/>
                      <a:pt x="930" y="2977"/>
                      <a:pt x="930" y="2727"/>
                    </a:cubicBezTo>
                    <a:lnTo>
                      <a:pt x="930" y="465"/>
                    </a:lnTo>
                    <a:cubicBezTo>
                      <a:pt x="930" y="203"/>
                      <a:pt x="715" y="0"/>
                      <a:pt x="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" name="Google Shape;2487;p44"/>
              <p:cNvSpPr/>
              <p:nvPr/>
            </p:nvSpPr>
            <p:spPr>
              <a:xfrm>
                <a:off x="583400" y="1108900"/>
                <a:ext cx="55675" cy="55675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2227" extrusionOk="0">
                    <a:moveTo>
                      <a:pt x="1119" y="0"/>
                    </a:moveTo>
                    <a:cubicBezTo>
                      <a:pt x="500" y="0"/>
                      <a:pt x="0" y="500"/>
                      <a:pt x="0" y="1108"/>
                    </a:cubicBezTo>
                    <a:cubicBezTo>
                      <a:pt x="0" y="1727"/>
                      <a:pt x="500" y="2227"/>
                      <a:pt x="1119" y="2227"/>
                    </a:cubicBezTo>
                    <a:cubicBezTo>
                      <a:pt x="1727" y="2227"/>
                      <a:pt x="2227" y="1727"/>
                      <a:pt x="2227" y="1108"/>
                    </a:cubicBezTo>
                    <a:cubicBezTo>
                      <a:pt x="2227" y="500"/>
                      <a:pt x="1727" y="0"/>
                      <a:pt x="111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" name="Google Shape;2488;p44"/>
              <p:cNvSpPr/>
              <p:nvPr/>
            </p:nvSpPr>
            <p:spPr>
              <a:xfrm>
                <a:off x="583400" y="1108900"/>
                <a:ext cx="28000" cy="5567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227" extrusionOk="0">
                    <a:moveTo>
                      <a:pt x="1119" y="0"/>
                    </a:moveTo>
                    <a:cubicBezTo>
                      <a:pt x="500" y="0"/>
                      <a:pt x="0" y="500"/>
                      <a:pt x="0" y="1108"/>
                    </a:cubicBezTo>
                    <a:cubicBezTo>
                      <a:pt x="0" y="1727"/>
                      <a:pt x="500" y="2227"/>
                      <a:pt x="1119" y="2227"/>
                    </a:cubicBez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" name="Google Shape;2489;p44"/>
              <p:cNvSpPr/>
              <p:nvPr/>
            </p:nvSpPr>
            <p:spPr>
              <a:xfrm>
                <a:off x="697400" y="1021375"/>
                <a:ext cx="279525" cy="236975"/>
              </a:xfrm>
              <a:custGeom>
                <a:avLst/>
                <a:gdLst/>
                <a:ahLst/>
                <a:cxnLst/>
                <a:rect l="l" t="t" r="r" b="b"/>
                <a:pathLst>
                  <a:path w="11181" h="9479" extrusionOk="0">
                    <a:moveTo>
                      <a:pt x="1084" y="1"/>
                    </a:moveTo>
                    <a:cubicBezTo>
                      <a:pt x="489" y="1"/>
                      <a:pt x="0" y="477"/>
                      <a:pt x="0" y="1084"/>
                    </a:cubicBezTo>
                    <a:lnTo>
                      <a:pt x="0" y="8395"/>
                    </a:lnTo>
                    <a:cubicBezTo>
                      <a:pt x="0" y="8990"/>
                      <a:pt x="489" y="9478"/>
                      <a:pt x="1084" y="9478"/>
                    </a:cubicBezTo>
                    <a:lnTo>
                      <a:pt x="10097" y="9478"/>
                    </a:lnTo>
                    <a:cubicBezTo>
                      <a:pt x="10692" y="9478"/>
                      <a:pt x="11180" y="8990"/>
                      <a:pt x="11180" y="8395"/>
                    </a:cubicBezTo>
                    <a:lnTo>
                      <a:pt x="11180" y="1084"/>
                    </a:lnTo>
                    <a:cubicBezTo>
                      <a:pt x="11180" y="477"/>
                      <a:pt x="10692" y="1"/>
                      <a:pt x="100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0" name="Google Shape;2490;p44"/>
              <p:cNvSpPr/>
              <p:nvPr/>
            </p:nvSpPr>
            <p:spPr>
              <a:xfrm>
                <a:off x="723000" y="1160975"/>
                <a:ext cx="228325" cy="72075"/>
              </a:xfrm>
              <a:custGeom>
                <a:avLst/>
                <a:gdLst/>
                <a:ahLst/>
                <a:cxnLst/>
                <a:rect l="l" t="t" r="r" b="b"/>
                <a:pathLst>
                  <a:path w="9133" h="2883" extrusionOk="0">
                    <a:moveTo>
                      <a:pt x="1381" y="1"/>
                    </a:moveTo>
                    <a:cubicBezTo>
                      <a:pt x="619" y="1"/>
                      <a:pt x="0" y="644"/>
                      <a:pt x="0" y="1442"/>
                    </a:cubicBezTo>
                    <a:cubicBezTo>
                      <a:pt x="0" y="2227"/>
                      <a:pt x="619" y="2882"/>
                      <a:pt x="1381" y="2882"/>
                    </a:cubicBezTo>
                    <a:lnTo>
                      <a:pt x="7739" y="2882"/>
                    </a:lnTo>
                    <a:cubicBezTo>
                      <a:pt x="8513" y="2882"/>
                      <a:pt x="9132" y="2227"/>
                      <a:pt x="9132" y="1442"/>
                    </a:cubicBezTo>
                    <a:cubicBezTo>
                      <a:pt x="9132" y="644"/>
                      <a:pt x="8513" y="1"/>
                      <a:pt x="77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1" name="Google Shape;2491;p44"/>
              <p:cNvSpPr/>
              <p:nvPr/>
            </p:nvSpPr>
            <p:spPr>
              <a:xfrm>
                <a:off x="750650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489" y="1"/>
                    </a:moveTo>
                    <a:cubicBezTo>
                      <a:pt x="230" y="1"/>
                      <a:pt x="1" y="339"/>
                      <a:pt x="240" y="577"/>
                    </a:cubicBezTo>
                    <a:cubicBezTo>
                      <a:pt x="787" y="1125"/>
                      <a:pt x="1335" y="1697"/>
                      <a:pt x="1895" y="2232"/>
                    </a:cubicBezTo>
                    <a:cubicBezTo>
                      <a:pt x="1966" y="2299"/>
                      <a:pt x="2046" y="2327"/>
                      <a:pt x="2122" y="2327"/>
                    </a:cubicBezTo>
                    <a:cubicBezTo>
                      <a:pt x="2389" y="2327"/>
                      <a:pt x="2621" y="1987"/>
                      <a:pt x="2371" y="1756"/>
                    </a:cubicBezTo>
                    <a:cubicBezTo>
                      <a:pt x="1811" y="1220"/>
                      <a:pt x="1264" y="649"/>
                      <a:pt x="716" y="101"/>
                    </a:cubicBezTo>
                    <a:cubicBezTo>
                      <a:pt x="645" y="30"/>
                      <a:pt x="566" y="1"/>
                      <a:pt x="4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2" name="Google Shape;2492;p44"/>
              <p:cNvSpPr/>
              <p:nvPr/>
            </p:nvSpPr>
            <p:spPr>
              <a:xfrm>
                <a:off x="750375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2133" y="1"/>
                    </a:moveTo>
                    <a:cubicBezTo>
                      <a:pt x="2056" y="1"/>
                      <a:pt x="1976" y="30"/>
                      <a:pt x="1906" y="101"/>
                    </a:cubicBezTo>
                    <a:cubicBezTo>
                      <a:pt x="1358" y="649"/>
                      <a:pt x="810" y="1220"/>
                      <a:pt x="251" y="1756"/>
                    </a:cubicBezTo>
                    <a:cubicBezTo>
                      <a:pt x="1" y="1987"/>
                      <a:pt x="240" y="2327"/>
                      <a:pt x="504" y="2327"/>
                    </a:cubicBezTo>
                    <a:cubicBezTo>
                      <a:pt x="580" y="2327"/>
                      <a:pt x="658" y="2299"/>
                      <a:pt x="727" y="2232"/>
                    </a:cubicBezTo>
                    <a:cubicBezTo>
                      <a:pt x="1287" y="1697"/>
                      <a:pt x="1834" y="1125"/>
                      <a:pt x="2382" y="577"/>
                    </a:cubicBezTo>
                    <a:cubicBezTo>
                      <a:pt x="2621" y="339"/>
                      <a:pt x="2392" y="1"/>
                      <a:pt x="21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3" name="Google Shape;2493;p44"/>
              <p:cNvSpPr/>
              <p:nvPr/>
            </p:nvSpPr>
            <p:spPr>
              <a:xfrm>
                <a:off x="854550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488" y="1"/>
                    </a:moveTo>
                    <a:cubicBezTo>
                      <a:pt x="229" y="1"/>
                      <a:pt x="0" y="339"/>
                      <a:pt x="239" y="577"/>
                    </a:cubicBezTo>
                    <a:cubicBezTo>
                      <a:pt x="787" y="1125"/>
                      <a:pt x="1334" y="1697"/>
                      <a:pt x="1894" y="2232"/>
                    </a:cubicBezTo>
                    <a:cubicBezTo>
                      <a:pt x="1963" y="2299"/>
                      <a:pt x="2041" y="2327"/>
                      <a:pt x="2117" y="2327"/>
                    </a:cubicBezTo>
                    <a:cubicBezTo>
                      <a:pt x="2381" y="2327"/>
                      <a:pt x="2620" y="1987"/>
                      <a:pt x="2370" y="1756"/>
                    </a:cubicBezTo>
                    <a:cubicBezTo>
                      <a:pt x="1811" y="1220"/>
                      <a:pt x="1263" y="649"/>
                      <a:pt x="715" y="101"/>
                    </a:cubicBezTo>
                    <a:cubicBezTo>
                      <a:pt x="644" y="30"/>
                      <a:pt x="565" y="1"/>
                      <a:pt x="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4" name="Google Shape;2494;p44"/>
              <p:cNvSpPr/>
              <p:nvPr/>
            </p:nvSpPr>
            <p:spPr>
              <a:xfrm>
                <a:off x="854275" y="1078700"/>
                <a:ext cx="65500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0" h="2327" extrusionOk="0">
                    <a:moveTo>
                      <a:pt x="2132" y="1"/>
                    </a:moveTo>
                    <a:cubicBezTo>
                      <a:pt x="2055" y="1"/>
                      <a:pt x="1976" y="30"/>
                      <a:pt x="1905" y="101"/>
                    </a:cubicBezTo>
                    <a:cubicBezTo>
                      <a:pt x="1357" y="649"/>
                      <a:pt x="810" y="1220"/>
                      <a:pt x="250" y="1756"/>
                    </a:cubicBezTo>
                    <a:cubicBezTo>
                      <a:pt x="0" y="1987"/>
                      <a:pt x="239" y="2327"/>
                      <a:pt x="504" y="2327"/>
                    </a:cubicBezTo>
                    <a:cubicBezTo>
                      <a:pt x="579" y="2327"/>
                      <a:pt x="657" y="2299"/>
                      <a:pt x="726" y="2232"/>
                    </a:cubicBezTo>
                    <a:cubicBezTo>
                      <a:pt x="1286" y="1697"/>
                      <a:pt x="1834" y="1125"/>
                      <a:pt x="2381" y="577"/>
                    </a:cubicBezTo>
                    <a:cubicBezTo>
                      <a:pt x="2620" y="339"/>
                      <a:pt x="2391" y="1"/>
                      <a:pt x="21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5" name="Google Shape;2495;p44"/>
              <p:cNvSpPr/>
              <p:nvPr/>
            </p:nvSpPr>
            <p:spPr>
              <a:xfrm>
                <a:off x="734900" y="1170500"/>
                <a:ext cx="28000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121" extrusionOk="0">
                    <a:moveTo>
                      <a:pt x="1060" y="1"/>
                    </a:moveTo>
                    <a:cubicBezTo>
                      <a:pt x="477" y="1"/>
                      <a:pt x="1" y="477"/>
                      <a:pt x="1" y="1061"/>
                    </a:cubicBezTo>
                    <a:cubicBezTo>
                      <a:pt x="1" y="1644"/>
                      <a:pt x="477" y="2120"/>
                      <a:pt x="1060" y="2120"/>
                    </a:cubicBezTo>
                    <a:lnTo>
                      <a:pt x="1120" y="2120"/>
                    </a:lnTo>
                    <a:lnTo>
                      <a:pt x="112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6" name="Google Shape;2496;p44"/>
              <p:cNvSpPr/>
              <p:nvPr/>
            </p:nvSpPr>
            <p:spPr>
              <a:xfrm>
                <a:off x="762875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1489" y="2120"/>
                    </a:lnTo>
                    <a:lnTo>
                      <a:pt x="14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7" name="Google Shape;2497;p44"/>
              <p:cNvSpPr/>
              <p:nvPr/>
            </p:nvSpPr>
            <p:spPr>
              <a:xfrm>
                <a:off x="800100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0" y="1"/>
                    </a:moveTo>
                    <a:lnTo>
                      <a:pt x="0" y="2120"/>
                    </a:lnTo>
                    <a:lnTo>
                      <a:pt x="1488" y="2120"/>
                    </a:lnTo>
                    <a:lnTo>
                      <a:pt x="14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8" name="Google Shape;2498;p44"/>
              <p:cNvSpPr/>
              <p:nvPr/>
            </p:nvSpPr>
            <p:spPr>
              <a:xfrm>
                <a:off x="874200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1489" y="2120"/>
                    </a:lnTo>
                    <a:lnTo>
                      <a:pt x="148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" name="Google Shape;2499;p44"/>
              <p:cNvSpPr/>
              <p:nvPr/>
            </p:nvSpPr>
            <p:spPr>
              <a:xfrm>
                <a:off x="911400" y="1170500"/>
                <a:ext cx="280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60" y="2120"/>
                    </a:lnTo>
                    <a:cubicBezTo>
                      <a:pt x="644" y="2120"/>
                      <a:pt x="1120" y="1644"/>
                      <a:pt x="1120" y="1061"/>
                    </a:cubicBezTo>
                    <a:cubicBezTo>
                      <a:pt x="1120" y="465"/>
                      <a:pt x="644" y="1"/>
                      <a:pt x="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" name="Google Shape;2500;p44"/>
              <p:cNvSpPr/>
              <p:nvPr/>
            </p:nvSpPr>
            <p:spPr>
              <a:xfrm>
                <a:off x="837300" y="1170500"/>
                <a:ext cx="369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77" h="2121" extrusionOk="0">
                    <a:moveTo>
                      <a:pt x="0" y="1"/>
                    </a:moveTo>
                    <a:lnTo>
                      <a:pt x="0" y="2120"/>
                    </a:lnTo>
                    <a:lnTo>
                      <a:pt x="1477" y="2120"/>
                    </a:lnTo>
                    <a:lnTo>
                      <a:pt x="14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" name="Google Shape;2501;p44"/>
              <p:cNvSpPr/>
              <p:nvPr/>
            </p:nvSpPr>
            <p:spPr>
              <a:xfrm>
                <a:off x="667025" y="1279450"/>
                <a:ext cx="339950" cy="42300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1692" extrusionOk="0">
                    <a:moveTo>
                      <a:pt x="1" y="1"/>
                    </a:moveTo>
                    <a:lnTo>
                      <a:pt x="1" y="1691"/>
                    </a:lnTo>
                    <a:lnTo>
                      <a:pt x="13598" y="1691"/>
                    </a:lnTo>
                    <a:lnTo>
                      <a:pt x="135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2" name="Google Shape;2502;p44"/>
              <p:cNvSpPr/>
              <p:nvPr/>
            </p:nvSpPr>
            <p:spPr>
              <a:xfrm>
                <a:off x="667025" y="1301775"/>
                <a:ext cx="339950" cy="18775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751" extrusionOk="0">
                    <a:moveTo>
                      <a:pt x="1" y="1"/>
                    </a:moveTo>
                    <a:lnTo>
                      <a:pt x="1" y="751"/>
                    </a:lnTo>
                    <a:lnTo>
                      <a:pt x="13598" y="751"/>
                    </a:lnTo>
                    <a:lnTo>
                      <a:pt x="135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" name="Google Shape;2503;p44"/>
              <p:cNvSpPr/>
              <p:nvPr/>
            </p:nvSpPr>
            <p:spPr>
              <a:xfrm>
                <a:off x="738175" y="1405350"/>
                <a:ext cx="197975" cy="112850"/>
              </a:xfrm>
              <a:custGeom>
                <a:avLst/>
                <a:gdLst/>
                <a:ahLst/>
                <a:cxnLst/>
                <a:rect l="l" t="t" r="r" b="b"/>
                <a:pathLst>
                  <a:path w="7919" h="4514" extrusionOk="0">
                    <a:moveTo>
                      <a:pt x="1477" y="1"/>
                    </a:moveTo>
                    <a:cubicBezTo>
                      <a:pt x="667" y="1"/>
                      <a:pt x="1" y="668"/>
                      <a:pt x="1" y="1477"/>
                    </a:cubicBezTo>
                    <a:lnTo>
                      <a:pt x="1" y="3037"/>
                    </a:lnTo>
                    <a:cubicBezTo>
                      <a:pt x="1" y="3847"/>
                      <a:pt x="667" y="4513"/>
                      <a:pt x="1477" y="4513"/>
                    </a:cubicBezTo>
                    <a:lnTo>
                      <a:pt x="6442" y="4513"/>
                    </a:lnTo>
                    <a:cubicBezTo>
                      <a:pt x="7251" y="4513"/>
                      <a:pt x="7918" y="3847"/>
                      <a:pt x="7918" y="3037"/>
                    </a:cubicBezTo>
                    <a:lnTo>
                      <a:pt x="7918" y="1477"/>
                    </a:lnTo>
                    <a:cubicBezTo>
                      <a:pt x="7918" y="668"/>
                      <a:pt x="7251" y="1"/>
                      <a:pt x="64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44"/>
              <p:cNvSpPr/>
              <p:nvPr/>
            </p:nvSpPr>
            <p:spPr>
              <a:xfrm>
                <a:off x="738175" y="1348200"/>
                <a:ext cx="37225" cy="36950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1478" extrusionOk="0">
                    <a:moveTo>
                      <a:pt x="739" y="1"/>
                    </a:moveTo>
                    <a:cubicBezTo>
                      <a:pt x="334" y="1"/>
                      <a:pt x="1" y="334"/>
                      <a:pt x="1" y="739"/>
                    </a:cubicBezTo>
                    <a:cubicBezTo>
                      <a:pt x="1" y="1144"/>
                      <a:pt x="334" y="1477"/>
                      <a:pt x="739" y="1477"/>
                    </a:cubicBezTo>
                    <a:cubicBezTo>
                      <a:pt x="1155" y="1477"/>
                      <a:pt x="1489" y="1144"/>
                      <a:pt x="1489" y="739"/>
                    </a:cubicBezTo>
                    <a:cubicBezTo>
                      <a:pt x="1489" y="334"/>
                      <a:pt x="1155" y="1"/>
                      <a:pt x="7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44"/>
              <p:cNvSpPr/>
              <p:nvPr/>
            </p:nvSpPr>
            <p:spPr>
              <a:xfrm>
                <a:off x="808425" y="1348200"/>
                <a:ext cx="127725" cy="36950"/>
              </a:xfrm>
              <a:custGeom>
                <a:avLst/>
                <a:gdLst/>
                <a:ahLst/>
                <a:cxnLst/>
                <a:rect l="l" t="t" r="r" b="b"/>
                <a:pathLst>
                  <a:path w="5109" h="1478" extrusionOk="0">
                    <a:moveTo>
                      <a:pt x="0" y="1"/>
                    </a:moveTo>
                    <a:lnTo>
                      <a:pt x="0" y="1477"/>
                    </a:lnTo>
                    <a:lnTo>
                      <a:pt x="5108" y="1477"/>
                    </a:lnTo>
                    <a:lnTo>
                      <a:pt x="510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44"/>
              <p:cNvSpPr/>
              <p:nvPr/>
            </p:nvSpPr>
            <p:spPr>
              <a:xfrm>
                <a:off x="907250" y="1665800"/>
                <a:ext cx="4825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2204" extrusionOk="0">
                    <a:moveTo>
                      <a:pt x="965" y="1"/>
                    </a:moveTo>
                    <a:cubicBezTo>
                      <a:pt x="429" y="1"/>
                      <a:pt x="0" y="441"/>
                      <a:pt x="0" y="977"/>
                    </a:cubicBezTo>
                    <a:lnTo>
                      <a:pt x="0" y="1239"/>
                    </a:lnTo>
                    <a:cubicBezTo>
                      <a:pt x="0" y="1775"/>
                      <a:pt x="429" y="2204"/>
                      <a:pt x="965" y="2204"/>
                    </a:cubicBezTo>
                    <a:cubicBezTo>
                      <a:pt x="1500" y="2204"/>
                      <a:pt x="1929" y="1775"/>
                      <a:pt x="1929" y="1239"/>
                    </a:cubicBezTo>
                    <a:lnTo>
                      <a:pt x="1929" y="977"/>
                    </a:lnTo>
                    <a:cubicBezTo>
                      <a:pt x="1929" y="441"/>
                      <a:pt x="1500" y="1"/>
                      <a:pt x="9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44"/>
              <p:cNvSpPr/>
              <p:nvPr/>
            </p:nvSpPr>
            <p:spPr>
              <a:xfrm>
                <a:off x="717625" y="1665800"/>
                <a:ext cx="4855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1942" h="2204" extrusionOk="0">
                    <a:moveTo>
                      <a:pt x="977" y="1"/>
                    </a:moveTo>
                    <a:cubicBezTo>
                      <a:pt x="442" y="1"/>
                      <a:pt x="1" y="441"/>
                      <a:pt x="1" y="977"/>
                    </a:cubicBezTo>
                    <a:lnTo>
                      <a:pt x="1" y="1239"/>
                    </a:lnTo>
                    <a:cubicBezTo>
                      <a:pt x="1" y="1775"/>
                      <a:pt x="442" y="2204"/>
                      <a:pt x="977" y="2204"/>
                    </a:cubicBezTo>
                    <a:cubicBezTo>
                      <a:pt x="1513" y="2204"/>
                      <a:pt x="1942" y="1775"/>
                      <a:pt x="1942" y="1239"/>
                    </a:cubicBezTo>
                    <a:lnTo>
                      <a:pt x="1942" y="977"/>
                    </a:lnTo>
                    <a:cubicBezTo>
                      <a:pt x="1942" y="441"/>
                      <a:pt x="1513" y="1"/>
                      <a:pt x="9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44"/>
              <p:cNvSpPr/>
              <p:nvPr/>
            </p:nvSpPr>
            <p:spPr>
              <a:xfrm>
                <a:off x="659600" y="1695575"/>
                <a:ext cx="116100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4644" h="1430" extrusionOk="0">
                    <a:moveTo>
                      <a:pt x="0" y="1"/>
                    </a:moveTo>
                    <a:lnTo>
                      <a:pt x="0" y="1429"/>
                    </a:lnTo>
                    <a:lnTo>
                      <a:pt x="4644" y="1429"/>
                    </a:lnTo>
                    <a:lnTo>
                      <a:pt x="464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44"/>
              <p:cNvSpPr/>
              <p:nvPr/>
            </p:nvSpPr>
            <p:spPr>
              <a:xfrm>
                <a:off x="898600" y="1695575"/>
                <a:ext cx="116125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1430" extrusionOk="0">
                    <a:moveTo>
                      <a:pt x="1" y="1"/>
                    </a:moveTo>
                    <a:lnTo>
                      <a:pt x="1" y="1429"/>
                    </a:lnTo>
                    <a:lnTo>
                      <a:pt x="4644" y="1429"/>
                    </a:lnTo>
                    <a:lnTo>
                      <a:pt x="464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44"/>
              <p:cNvSpPr/>
              <p:nvPr/>
            </p:nvSpPr>
            <p:spPr>
              <a:xfrm>
                <a:off x="556300" y="1549725"/>
                <a:ext cx="109875" cy="92900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3716" extrusionOk="0">
                    <a:moveTo>
                      <a:pt x="2192" y="1"/>
                    </a:moveTo>
                    <a:cubicBezTo>
                      <a:pt x="989" y="1"/>
                      <a:pt x="1" y="989"/>
                      <a:pt x="1" y="2191"/>
                    </a:cubicBezTo>
                    <a:lnTo>
                      <a:pt x="1" y="3703"/>
                    </a:lnTo>
                    <a:lnTo>
                      <a:pt x="1168" y="3703"/>
                    </a:lnTo>
                    <a:lnTo>
                      <a:pt x="1168" y="2191"/>
                    </a:lnTo>
                    <a:cubicBezTo>
                      <a:pt x="1168" y="1632"/>
                      <a:pt x="1632" y="1167"/>
                      <a:pt x="2192" y="1167"/>
                    </a:cubicBezTo>
                    <a:cubicBezTo>
                      <a:pt x="2763" y="1167"/>
                      <a:pt x="3227" y="1632"/>
                      <a:pt x="3227" y="2191"/>
                    </a:cubicBezTo>
                    <a:lnTo>
                      <a:pt x="3227" y="3715"/>
                    </a:lnTo>
                    <a:lnTo>
                      <a:pt x="4394" y="3715"/>
                    </a:lnTo>
                    <a:lnTo>
                      <a:pt x="4394" y="2191"/>
                    </a:lnTo>
                    <a:cubicBezTo>
                      <a:pt x="4394" y="989"/>
                      <a:pt x="3406" y="1"/>
                      <a:pt x="21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44"/>
              <p:cNvSpPr/>
              <p:nvPr/>
            </p:nvSpPr>
            <p:spPr>
              <a:xfrm>
                <a:off x="1006950" y="1549725"/>
                <a:ext cx="109575" cy="92900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3716" extrusionOk="0">
                    <a:moveTo>
                      <a:pt x="2192" y="1"/>
                    </a:moveTo>
                    <a:cubicBezTo>
                      <a:pt x="977" y="1"/>
                      <a:pt x="1" y="989"/>
                      <a:pt x="1" y="2191"/>
                    </a:cubicBezTo>
                    <a:lnTo>
                      <a:pt x="1" y="3703"/>
                    </a:lnTo>
                    <a:lnTo>
                      <a:pt x="1168" y="3703"/>
                    </a:lnTo>
                    <a:lnTo>
                      <a:pt x="1168" y="2191"/>
                    </a:lnTo>
                    <a:cubicBezTo>
                      <a:pt x="1168" y="1632"/>
                      <a:pt x="1632" y="1167"/>
                      <a:pt x="2192" y="1167"/>
                    </a:cubicBezTo>
                    <a:cubicBezTo>
                      <a:pt x="2763" y="1167"/>
                      <a:pt x="3216" y="1632"/>
                      <a:pt x="3216" y="2191"/>
                    </a:cubicBezTo>
                    <a:lnTo>
                      <a:pt x="3216" y="3715"/>
                    </a:lnTo>
                    <a:lnTo>
                      <a:pt x="4382" y="3715"/>
                    </a:lnTo>
                    <a:lnTo>
                      <a:pt x="4382" y="2191"/>
                    </a:lnTo>
                    <a:cubicBezTo>
                      <a:pt x="4382" y="989"/>
                      <a:pt x="3406" y="1"/>
                      <a:pt x="21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5E90A2D9-42D7-E508-8761-B81758FB9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4340" y="2236525"/>
            <a:ext cx="4887007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943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7" name="Google Shape;2307;p44"/>
          <p:cNvSpPr txBox="1">
            <a:spLocks noGrp="1"/>
          </p:cNvSpPr>
          <p:nvPr>
            <p:ph type="title"/>
          </p:nvPr>
        </p:nvSpPr>
        <p:spPr>
          <a:xfrm>
            <a:off x="1993571" y="371888"/>
            <a:ext cx="5082004" cy="7126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dirty="0" err="1">
                <a:solidFill>
                  <a:srgbClr val="FFFFFF"/>
                </a:solidFill>
                <a:effectLst/>
                <a:latin typeface="-apple-system"/>
              </a:rPr>
              <a:t>Áp</a:t>
            </a:r>
            <a:r>
              <a:rPr lang="en-US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sz="2400" b="1" i="0" dirty="0" err="1">
                <a:solidFill>
                  <a:srgbClr val="FFFFFF"/>
                </a:solidFill>
                <a:effectLst/>
                <a:latin typeface="-apple-system"/>
              </a:rPr>
              <a:t>dụng</a:t>
            </a:r>
            <a:r>
              <a:rPr lang="en-US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vi-VN" sz="2400" b="1" i="0" dirty="0" err="1">
                <a:solidFill>
                  <a:srgbClr val="FFFFFF"/>
                </a:solidFill>
                <a:effectLst/>
                <a:latin typeface="-apple-system"/>
              </a:rPr>
              <a:t>Gradient</a:t>
            </a:r>
            <a:r>
              <a:rPr lang="vi-VN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vi-VN" sz="2400" b="1" i="0" dirty="0" err="1">
                <a:solidFill>
                  <a:srgbClr val="FFFFFF"/>
                </a:solidFill>
                <a:effectLst/>
                <a:latin typeface="-apple-system"/>
              </a:rPr>
              <a:t>Boosting</a:t>
            </a:r>
            <a:r>
              <a:rPr lang="vi-VN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-apple-system"/>
              </a:rPr>
              <a:t>sử</a:t>
            </a:r>
            <a:r>
              <a:rPr lang="en-US" sz="2400" dirty="0">
                <a:solidFill>
                  <a:srgbClr val="FFFFFF"/>
                </a:solidFill>
                <a:latin typeface="-apple-system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-apple-system"/>
              </a:rPr>
              <a:t>dụng</a:t>
            </a:r>
            <a:r>
              <a:rPr lang="en-US" sz="2400" dirty="0">
                <a:solidFill>
                  <a:srgbClr val="FFFFFF"/>
                </a:solidFill>
                <a:latin typeface="-apple-system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-apple-system"/>
              </a:rPr>
              <a:t>trong</a:t>
            </a:r>
            <a:r>
              <a:rPr lang="en-US" sz="2400" dirty="0">
                <a:solidFill>
                  <a:srgbClr val="FFFFFF"/>
                </a:solidFill>
                <a:latin typeface="-apple-system"/>
              </a:rPr>
              <a:t> </a:t>
            </a:r>
            <a:r>
              <a:rPr lang="vi-VN" sz="2400" b="1" i="0" dirty="0" err="1">
                <a:solidFill>
                  <a:srgbClr val="FFFFFF"/>
                </a:solidFill>
                <a:effectLst/>
                <a:latin typeface="-apple-system"/>
              </a:rPr>
              <a:t>Regression</a:t>
            </a:r>
            <a:endParaRPr sz="2400" dirty="0"/>
          </a:p>
        </p:txBody>
      </p:sp>
      <p:sp>
        <p:nvSpPr>
          <p:cNvPr id="2308" name="Google Shape;2308;p44"/>
          <p:cNvSpPr txBox="1">
            <a:spLocks noGrp="1"/>
          </p:cNvSpPr>
          <p:nvPr>
            <p:ph type="body" idx="1"/>
          </p:nvPr>
        </p:nvSpPr>
        <p:spPr>
          <a:xfrm>
            <a:off x="2014466" y="1315568"/>
            <a:ext cx="5133709" cy="5575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chemeClr val="accent6"/>
                </a:solidFill>
              </a:rPr>
              <a:t>Bước</a:t>
            </a:r>
            <a:r>
              <a:rPr lang="en-US" dirty="0">
                <a:solidFill>
                  <a:schemeClr val="accent6"/>
                </a:solidFill>
              </a:rPr>
              <a:t> 1: </a:t>
            </a:r>
            <a:r>
              <a:rPr lang="en-US" dirty="0" err="1">
                <a:solidFill>
                  <a:schemeClr val="accent6"/>
                </a:solidFill>
              </a:rPr>
              <a:t>Đưa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ra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dự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đoán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đầu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tiên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accent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chemeClr val="accent6"/>
                </a:solidFill>
              </a:rPr>
              <a:t>Khởi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tạo</a:t>
            </a:r>
            <a:r>
              <a:rPr lang="en-US" dirty="0">
                <a:solidFill>
                  <a:schemeClr val="accent6"/>
                </a:solidFill>
              </a:rPr>
              <a:t> model </a:t>
            </a:r>
            <a:r>
              <a:rPr lang="en-US" dirty="0" err="1">
                <a:solidFill>
                  <a:schemeClr val="accent6"/>
                </a:solidFill>
              </a:rPr>
              <a:t>với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giá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trị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hằng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2309" name="Google Shape;2309;p44"/>
          <p:cNvGrpSpPr/>
          <p:nvPr/>
        </p:nvGrpSpPr>
        <p:grpSpPr>
          <a:xfrm rot="866130">
            <a:off x="249590" y="-264931"/>
            <a:ext cx="1498719" cy="2192273"/>
            <a:chOff x="1463275" y="2373500"/>
            <a:chExt cx="484900" cy="711125"/>
          </a:xfrm>
        </p:grpSpPr>
        <p:sp>
          <p:nvSpPr>
            <p:cNvPr id="2310" name="Google Shape;2310;p44"/>
            <p:cNvSpPr/>
            <p:nvPr/>
          </p:nvSpPr>
          <p:spPr>
            <a:xfrm>
              <a:off x="1463275" y="2373650"/>
              <a:ext cx="484300" cy="710825"/>
            </a:xfrm>
            <a:custGeom>
              <a:avLst/>
              <a:gdLst/>
              <a:ahLst/>
              <a:cxnLst/>
              <a:rect l="l" t="t" r="r" b="b"/>
              <a:pathLst>
                <a:path w="19372" h="28433" extrusionOk="0">
                  <a:moveTo>
                    <a:pt x="9049" y="0"/>
                  </a:moveTo>
                  <a:cubicBezTo>
                    <a:pt x="8263" y="0"/>
                    <a:pt x="7632" y="631"/>
                    <a:pt x="7632" y="1405"/>
                  </a:cubicBezTo>
                  <a:lnTo>
                    <a:pt x="7632" y="1417"/>
                  </a:lnTo>
                  <a:cubicBezTo>
                    <a:pt x="5596" y="2215"/>
                    <a:pt x="4155" y="4191"/>
                    <a:pt x="4155" y="6501"/>
                  </a:cubicBezTo>
                  <a:lnTo>
                    <a:pt x="4155" y="9870"/>
                  </a:lnTo>
                  <a:cubicBezTo>
                    <a:pt x="3763" y="10025"/>
                    <a:pt x="3489" y="10406"/>
                    <a:pt x="3489" y="10847"/>
                  </a:cubicBezTo>
                  <a:lnTo>
                    <a:pt x="3489" y="11156"/>
                  </a:lnTo>
                  <a:cubicBezTo>
                    <a:pt x="3298" y="11299"/>
                    <a:pt x="3120" y="11454"/>
                    <a:pt x="2953" y="11621"/>
                  </a:cubicBezTo>
                  <a:cubicBezTo>
                    <a:pt x="2786" y="11799"/>
                    <a:pt x="2631" y="11978"/>
                    <a:pt x="2477" y="12156"/>
                  </a:cubicBezTo>
                  <a:cubicBezTo>
                    <a:pt x="2143" y="12597"/>
                    <a:pt x="1869" y="13061"/>
                    <a:pt x="1655" y="13549"/>
                  </a:cubicBezTo>
                  <a:cubicBezTo>
                    <a:pt x="1441" y="14038"/>
                    <a:pt x="1286" y="14561"/>
                    <a:pt x="1167" y="15097"/>
                  </a:cubicBezTo>
                  <a:cubicBezTo>
                    <a:pt x="1048" y="15681"/>
                    <a:pt x="976" y="16276"/>
                    <a:pt x="941" y="16871"/>
                  </a:cubicBezTo>
                  <a:cubicBezTo>
                    <a:pt x="905" y="17324"/>
                    <a:pt x="893" y="17764"/>
                    <a:pt x="881" y="18217"/>
                  </a:cubicBezTo>
                  <a:cubicBezTo>
                    <a:pt x="0" y="18669"/>
                    <a:pt x="0" y="20264"/>
                    <a:pt x="0" y="20943"/>
                  </a:cubicBezTo>
                  <a:lnTo>
                    <a:pt x="2834" y="20943"/>
                  </a:lnTo>
                  <a:cubicBezTo>
                    <a:pt x="2834" y="20264"/>
                    <a:pt x="2917" y="18645"/>
                    <a:pt x="1953" y="18205"/>
                  </a:cubicBezTo>
                  <a:cubicBezTo>
                    <a:pt x="1965" y="17800"/>
                    <a:pt x="1977" y="17383"/>
                    <a:pt x="2000" y="16978"/>
                  </a:cubicBezTo>
                  <a:cubicBezTo>
                    <a:pt x="2036" y="16454"/>
                    <a:pt x="2096" y="15943"/>
                    <a:pt x="2191" y="15442"/>
                  </a:cubicBezTo>
                  <a:cubicBezTo>
                    <a:pt x="2298" y="14919"/>
                    <a:pt x="2453" y="14419"/>
                    <a:pt x="2667" y="13930"/>
                  </a:cubicBezTo>
                  <a:cubicBezTo>
                    <a:pt x="2846" y="13537"/>
                    <a:pt x="3072" y="13156"/>
                    <a:pt x="3346" y="12799"/>
                  </a:cubicBezTo>
                  <a:cubicBezTo>
                    <a:pt x="3393" y="12752"/>
                    <a:pt x="3441" y="12692"/>
                    <a:pt x="3489" y="12644"/>
                  </a:cubicBezTo>
                  <a:lnTo>
                    <a:pt x="3489" y="12692"/>
                  </a:lnTo>
                  <a:cubicBezTo>
                    <a:pt x="3489" y="12942"/>
                    <a:pt x="3572" y="13168"/>
                    <a:pt x="3727" y="13347"/>
                  </a:cubicBezTo>
                  <a:lnTo>
                    <a:pt x="3727" y="14359"/>
                  </a:lnTo>
                  <a:lnTo>
                    <a:pt x="4155" y="14359"/>
                  </a:lnTo>
                  <a:lnTo>
                    <a:pt x="4155" y="19169"/>
                  </a:lnTo>
                  <a:lnTo>
                    <a:pt x="3727" y="19169"/>
                  </a:lnTo>
                  <a:lnTo>
                    <a:pt x="3727" y="20193"/>
                  </a:lnTo>
                  <a:lnTo>
                    <a:pt x="8954" y="20193"/>
                  </a:lnTo>
                  <a:lnTo>
                    <a:pt x="8954" y="20205"/>
                  </a:lnTo>
                  <a:lnTo>
                    <a:pt x="8954" y="20943"/>
                  </a:lnTo>
                  <a:lnTo>
                    <a:pt x="8954" y="21562"/>
                  </a:lnTo>
                  <a:lnTo>
                    <a:pt x="8954" y="22300"/>
                  </a:lnTo>
                  <a:lnTo>
                    <a:pt x="8954" y="22931"/>
                  </a:lnTo>
                  <a:lnTo>
                    <a:pt x="8954" y="23670"/>
                  </a:lnTo>
                  <a:lnTo>
                    <a:pt x="7823" y="23670"/>
                  </a:lnTo>
                  <a:cubicBezTo>
                    <a:pt x="7573" y="23670"/>
                    <a:pt x="7382" y="23908"/>
                    <a:pt x="7382" y="24194"/>
                  </a:cubicBezTo>
                  <a:cubicBezTo>
                    <a:pt x="7382" y="24491"/>
                    <a:pt x="7573" y="24717"/>
                    <a:pt x="7823" y="24717"/>
                  </a:cubicBezTo>
                  <a:lnTo>
                    <a:pt x="8418" y="24717"/>
                  </a:lnTo>
                  <a:lnTo>
                    <a:pt x="8418" y="28432"/>
                  </a:lnTo>
                  <a:lnTo>
                    <a:pt x="10894" y="28432"/>
                  </a:lnTo>
                  <a:lnTo>
                    <a:pt x="10894" y="24729"/>
                  </a:lnTo>
                  <a:lnTo>
                    <a:pt x="11490" y="24729"/>
                  </a:lnTo>
                  <a:cubicBezTo>
                    <a:pt x="11728" y="24729"/>
                    <a:pt x="11930" y="24491"/>
                    <a:pt x="11930" y="24194"/>
                  </a:cubicBezTo>
                  <a:cubicBezTo>
                    <a:pt x="11930" y="23908"/>
                    <a:pt x="11728" y="23670"/>
                    <a:pt x="11490" y="23670"/>
                  </a:cubicBezTo>
                  <a:lnTo>
                    <a:pt x="10370" y="23670"/>
                  </a:lnTo>
                  <a:lnTo>
                    <a:pt x="10370" y="22931"/>
                  </a:lnTo>
                  <a:lnTo>
                    <a:pt x="10370" y="22312"/>
                  </a:lnTo>
                  <a:lnTo>
                    <a:pt x="10370" y="21574"/>
                  </a:lnTo>
                  <a:lnTo>
                    <a:pt x="10370" y="20943"/>
                  </a:lnTo>
                  <a:lnTo>
                    <a:pt x="10370" y="20205"/>
                  </a:lnTo>
                  <a:lnTo>
                    <a:pt x="10370" y="20193"/>
                  </a:lnTo>
                  <a:lnTo>
                    <a:pt x="15597" y="20193"/>
                  </a:lnTo>
                  <a:lnTo>
                    <a:pt x="15597" y="19169"/>
                  </a:lnTo>
                  <a:lnTo>
                    <a:pt x="15097" y="19169"/>
                  </a:lnTo>
                  <a:lnTo>
                    <a:pt x="15097" y="14371"/>
                  </a:lnTo>
                  <a:lnTo>
                    <a:pt x="15597" y="14371"/>
                  </a:lnTo>
                  <a:lnTo>
                    <a:pt x="15597" y="13335"/>
                  </a:lnTo>
                  <a:lnTo>
                    <a:pt x="15550" y="13335"/>
                  </a:lnTo>
                  <a:cubicBezTo>
                    <a:pt x="15693" y="13168"/>
                    <a:pt x="15776" y="12942"/>
                    <a:pt x="15776" y="12692"/>
                  </a:cubicBezTo>
                  <a:lnTo>
                    <a:pt x="15776" y="12573"/>
                  </a:lnTo>
                  <a:cubicBezTo>
                    <a:pt x="15835" y="12644"/>
                    <a:pt x="15907" y="12728"/>
                    <a:pt x="15966" y="12799"/>
                  </a:cubicBezTo>
                  <a:cubicBezTo>
                    <a:pt x="16252" y="13156"/>
                    <a:pt x="16478" y="13526"/>
                    <a:pt x="16657" y="13930"/>
                  </a:cubicBezTo>
                  <a:cubicBezTo>
                    <a:pt x="16871" y="14407"/>
                    <a:pt x="17026" y="14919"/>
                    <a:pt x="17121" y="15442"/>
                  </a:cubicBezTo>
                  <a:cubicBezTo>
                    <a:pt x="17228" y="15943"/>
                    <a:pt x="17276" y="16454"/>
                    <a:pt x="17312" y="16978"/>
                  </a:cubicBezTo>
                  <a:cubicBezTo>
                    <a:pt x="17336" y="17383"/>
                    <a:pt x="17348" y="17800"/>
                    <a:pt x="17348" y="18217"/>
                  </a:cubicBezTo>
                  <a:cubicBezTo>
                    <a:pt x="16443" y="18657"/>
                    <a:pt x="16443" y="20264"/>
                    <a:pt x="16443" y="20943"/>
                  </a:cubicBezTo>
                  <a:lnTo>
                    <a:pt x="19288" y="20943"/>
                  </a:lnTo>
                  <a:cubicBezTo>
                    <a:pt x="19288" y="20264"/>
                    <a:pt x="19372" y="18657"/>
                    <a:pt x="18419" y="18217"/>
                  </a:cubicBezTo>
                  <a:cubicBezTo>
                    <a:pt x="18419" y="17764"/>
                    <a:pt x="18395" y="17312"/>
                    <a:pt x="18371" y="16871"/>
                  </a:cubicBezTo>
                  <a:cubicBezTo>
                    <a:pt x="18324" y="16264"/>
                    <a:pt x="18252" y="15681"/>
                    <a:pt x="18121" y="15097"/>
                  </a:cubicBezTo>
                  <a:cubicBezTo>
                    <a:pt x="18014" y="14573"/>
                    <a:pt x="17848" y="14049"/>
                    <a:pt x="17633" y="13549"/>
                  </a:cubicBezTo>
                  <a:cubicBezTo>
                    <a:pt x="17419" y="13073"/>
                    <a:pt x="17157" y="12609"/>
                    <a:pt x="16824" y="12168"/>
                  </a:cubicBezTo>
                  <a:cubicBezTo>
                    <a:pt x="16681" y="11978"/>
                    <a:pt x="16526" y="11799"/>
                    <a:pt x="16359" y="11621"/>
                  </a:cubicBezTo>
                  <a:cubicBezTo>
                    <a:pt x="16169" y="11430"/>
                    <a:pt x="15978" y="11251"/>
                    <a:pt x="15776" y="11097"/>
                  </a:cubicBezTo>
                  <a:lnTo>
                    <a:pt x="15776" y="10847"/>
                  </a:lnTo>
                  <a:cubicBezTo>
                    <a:pt x="15776" y="10394"/>
                    <a:pt x="15502" y="10025"/>
                    <a:pt x="15109" y="9870"/>
                  </a:cubicBezTo>
                  <a:lnTo>
                    <a:pt x="15109" y="6501"/>
                  </a:lnTo>
                  <a:cubicBezTo>
                    <a:pt x="15109" y="4132"/>
                    <a:pt x="13597" y="2119"/>
                    <a:pt x="11490" y="1357"/>
                  </a:cubicBezTo>
                  <a:cubicBezTo>
                    <a:pt x="11454" y="595"/>
                    <a:pt x="10835" y="0"/>
                    <a:pt x="10073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11" name="Google Shape;2311;p44"/>
            <p:cNvGrpSpPr/>
            <p:nvPr/>
          </p:nvGrpSpPr>
          <p:grpSpPr>
            <a:xfrm>
              <a:off x="1463275" y="2373500"/>
              <a:ext cx="484900" cy="711125"/>
              <a:chOff x="1463275" y="1021100"/>
              <a:chExt cx="484900" cy="711125"/>
            </a:xfrm>
          </p:grpSpPr>
          <p:sp>
            <p:nvSpPr>
              <p:cNvPr id="2312" name="Google Shape;2312;p44"/>
              <p:cNvSpPr/>
              <p:nvPr/>
            </p:nvSpPr>
            <p:spPr>
              <a:xfrm>
                <a:off x="1654075" y="1021100"/>
                <a:ext cx="96450" cy="70850"/>
              </a:xfrm>
              <a:custGeom>
                <a:avLst/>
                <a:gdLst/>
                <a:ahLst/>
                <a:cxnLst/>
                <a:rect l="l" t="t" r="r" b="b"/>
                <a:pathLst>
                  <a:path w="3858" h="2834" extrusionOk="0">
                    <a:moveTo>
                      <a:pt x="1417" y="0"/>
                    </a:moveTo>
                    <a:cubicBezTo>
                      <a:pt x="631" y="0"/>
                      <a:pt x="0" y="643"/>
                      <a:pt x="0" y="1417"/>
                    </a:cubicBezTo>
                    <a:cubicBezTo>
                      <a:pt x="0" y="2203"/>
                      <a:pt x="631" y="2834"/>
                      <a:pt x="1417" y="2834"/>
                    </a:cubicBezTo>
                    <a:lnTo>
                      <a:pt x="2441" y="2834"/>
                    </a:lnTo>
                    <a:cubicBezTo>
                      <a:pt x="3227" y="2834"/>
                      <a:pt x="3858" y="2203"/>
                      <a:pt x="3858" y="1417"/>
                    </a:cubicBezTo>
                    <a:cubicBezTo>
                      <a:pt x="3858" y="643"/>
                      <a:pt x="3227" y="12"/>
                      <a:pt x="24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44"/>
              <p:cNvSpPr/>
              <p:nvPr/>
            </p:nvSpPr>
            <p:spPr>
              <a:xfrm>
                <a:off x="1687100" y="1476800"/>
                <a:ext cx="35450" cy="1539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156" extrusionOk="0">
                    <a:moveTo>
                      <a:pt x="1" y="0"/>
                    </a:moveTo>
                    <a:lnTo>
                      <a:pt x="1" y="6156"/>
                    </a:lnTo>
                    <a:lnTo>
                      <a:pt x="1417" y="6156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44"/>
              <p:cNvSpPr/>
              <p:nvPr/>
            </p:nvSpPr>
            <p:spPr>
              <a:xfrm>
                <a:off x="1687100" y="1476800"/>
                <a:ext cx="354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32" extrusionOk="0">
                    <a:moveTo>
                      <a:pt x="1" y="0"/>
                    </a:moveTo>
                    <a:lnTo>
                      <a:pt x="1" y="632"/>
                    </a:lnTo>
                    <a:lnTo>
                      <a:pt x="1417" y="632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44"/>
              <p:cNvSpPr/>
              <p:nvPr/>
            </p:nvSpPr>
            <p:spPr>
              <a:xfrm>
                <a:off x="1687100" y="1511025"/>
                <a:ext cx="3545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20" extrusionOk="0">
                    <a:moveTo>
                      <a:pt x="1" y="1"/>
                    </a:moveTo>
                    <a:lnTo>
                      <a:pt x="1" y="620"/>
                    </a:lnTo>
                    <a:lnTo>
                      <a:pt x="1417" y="620"/>
                    </a:lnTo>
                    <a:lnTo>
                      <a:pt x="1417" y="1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44"/>
              <p:cNvSpPr/>
              <p:nvPr/>
            </p:nvSpPr>
            <p:spPr>
              <a:xfrm>
                <a:off x="1687100" y="1544975"/>
                <a:ext cx="354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32" extrusionOk="0">
                    <a:moveTo>
                      <a:pt x="1" y="0"/>
                    </a:moveTo>
                    <a:lnTo>
                      <a:pt x="1" y="631"/>
                    </a:lnTo>
                    <a:lnTo>
                      <a:pt x="1417" y="631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44"/>
              <p:cNvSpPr/>
              <p:nvPr/>
            </p:nvSpPr>
            <p:spPr>
              <a:xfrm>
                <a:off x="1687100" y="1578900"/>
                <a:ext cx="354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32" extrusionOk="0">
                    <a:moveTo>
                      <a:pt x="1" y="0"/>
                    </a:moveTo>
                    <a:lnTo>
                      <a:pt x="1" y="631"/>
                    </a:lnTo>
                    <a:lnTo>
                      <a:pt x="1417" y="631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44"/>
              <p:cNvSpPr/>
              <p:nvPr/>
            </p:nvSpPr>
            <p:spPr>
              <a:xfrm>
                <a:off x="1687100" y="1613125"/>
                <a:ext cx="3545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20" extrusionOk="0">
                    <a:moveTo>
                      <a:pt x="1" y="1"/>
                    </a:moveTo>
                    <a:lnTo>
                      <a:pt x="1" y="620"/>
                    </a:lnTo>
                    <a:lnTo>
                      <a:pt x="1417" y="620"/>
                    </a:lnTo>
                    <a:lnTo>
                      <a:pt x="1417" y="1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44"/>
              <p:cNvSpPr/>
              <p:nvPr/>
            </p:nvSpPr>
            <p:spPr>
              <a:xfrm>
                <a:off x="1673700" y="1619675"/>
                <a:ext cx="61950" cy="112550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4502" extrusionOk="0">
                    <a:moveTo>
                      <a:pt x="1" y="0"/>
                    </a:moveTo>
                    <a:lnTo>
                      <a:pt x="1" y="4501"/>
                    </a:lnTo>
                    <a:lnTo>
                      <a:pt x="2477" y="4501"/>
                    </a:lnTo>
                    <a:lnTo>
                      <a:pt x="24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44"/>
              <p:cNvSpPr/>
              <p:nvPr/>
            </p:nvSpPr>
            <p:spPr>
              <a:xfrm>
                <a:off x="1647825" y="1613125"/>
                <a:ext cx="113725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4549" h="1061" extrusionOk="0">
                    <a:moveTo>
                      <a:pt x="441" y="1"/>
                    </a:moveTo>
                    <a:cubicBezTo>
                      <a:pt x="202" y="1"/>
                      <a:pt x="0" y="239"/>
                      <a:pt x="0" y="524"/>
                    </a:cubicBezTo>
                    <a:cubicBezTo>
                      <a:pt x="0" y="822"/>
                      <a:pt x="202" y="1060"/>
                      <a:pt x="441" y="1060"/>
                    </a:cubicBezTo>
                    <a:lnTo>
                      <a:pt x="4108" y="1060"/>
                    </a:lnTo>
                    <a:cubicBezTo>
                      <a:pt x="4358" y="1060"/>
                      <a:pt x="4548" y="822"/>
                      <a:pt x="4548" y="524"/>
                    </a:cubicBezTo>
                    <a:cubicBezTo>
                      <a:pt x="4548" y="239"/>
                      <a:pt x="4358" y="1"/>
                      <a:pt x="410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44"/>
              <p:cNvSpPr/>
              <p:nvPr/>
            </p:nvSpPr>
            <p:spPr>
              <a:xfrm>
                <a:off x="1704675" y="1256500"/>
                <a:ext cx="152700" cy="64650"/>
              </a:xfrm>
              <a:custGeom>
                <a:avLst/>
                <a:gdLst/>
                <a:ahLst/>
                <a:cxnLst/>
                <a:rect l="l" t="t" r="r" b="b"/>
                <a:pathLst>
                  <a:path w="6108" h="2586" extrusionOk="0">
                    <a:moveTo>
                      <a:pt x="201" y="1"/>
                    </a:moveTo>
                    <a:cubicBezTo>
                      <a:pt x="134" y="1"/>
                      <a:pt x="67" y="1"/>
                      <a:pt x="0" y="2"/>
                    </a:cubicBezTo>
                    <a:cubicBezTo>
                      <a:pt x="131" y="2"/>
                      <a:pt x="262" y="2"/>
                      <a:pt x="393" y="14"/>
                    </a:cubicBezTo>
                    <a:cubicBezTo>
                      <a:pt x="1048" y="26"/>
                      <a:pt x="1084" y="990"/>
                      <a:pt x="500" y="1073"/>
                    </a:cubicBezTo>
                    <a:cubicBezTo>
                      <a:pt x="2298" y="1109"/>
                      <a:pt x="4096" y="1443"/>
                      <a:pt x="5513" y="2586"/>
                    </a:cubicBezTo>
                    <a:lnTo>
                      <a:pt x="6108" y="1681"/>
                    </a:lnTo>
                    <a:cubicBezTo>
                      <a:pt x="4470" y="366"/>
                      <a:pt x="2274" y="1"/>
                      <a:pt x="201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44"/>
              <p:cNvSpPr/>
              <p:nvPr/>
            </p:nvSpPr>
            <p:spPr>
              <a:xfrm>
                <a:off x="1842475" y="1298500"/>
                <a:ext cx="41100" cy="42900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1716" extrusionOk="0">
                    <a:moveTo>
                      <a:pt x="596" y="1"/>
                    </a:moveTo>
                    <a:lnTo>
                      <a:pt x="1" y="906"/>
                    </a:lnTo>
                    <a:cubicBezTo>
                      <a:pt x="144" y="1025"/>
                      <a:pt x="286" y="1156"/>
                      <a:pt x="429" y="1298"/>
                    </a:cubicBezTo>
                    <a:cubicBezTo>
                      <a:pt x="560" y="1429"/>
                      <a:pt x="691" y="1572"/>
                      <a:pt x="798" y="1715"/>
                    </a:cubicBezTo>
                    <a:lnTo>
                      <a:pt x="1644" y="1084"/>
                    </a:lnTo>
                    <a:cubicBezTo>
                      <a:pt x="1513" y="894"/>
                      <a:pt x="1358" y="715"/>
                      <a:pt x="1191" y="536"/>
                    </a:cubicBezTo>
                    <a:cubicBezTo>
                      <a:pt x="1001" y="346"/>
                      <a:pt x="798" y="167"/>
                      <a:pt x="5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44"/>
              <p:cNvSpPr/>
              <p:nvPr/>
            </p:nvSpPr>
            <p:spPr>
              <a:xfrm>
                <a:off x="1862425" y="1325600"/>
                <a:ext cx="41700" cy="43775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751" extrusionOk="0">
                    <a:moveTo>
                      <a:pt x="846" y="0"/>
                    </a:moveTo>
                    <a:lnTo>
                      <a:pt x="0" y="631"/>
                    </a:lnTo>
                    <a:cubicBezTo>
                      <a:pt x="286" y="988"/>
                      <a:pt x="512" y="1357"/>
                      <a:pt x="691" y="1750"/>
                    </a:cubicBezTo>
                    <a:lnTo>
                      <a:pt x="1667" y="1381"/>
                    </a:lnTo>
                    <a:cubicBezTo>
                      <a:pt x="1453" y="905"/>
                      <a:pt x="1191" y="441"/>
                      <a:pt x="8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44"/>
              <p:cNvSpPr/>
              <p:nvPr/>
            </p:nvSpPr>
            <p:spPr>
              <a:xfrm>
                <a:off x="1692175" y="1283325"/>
                <a:ext cx="125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3" extrusionOk="0">
                    <a:moveTo>
                      <a:pt x="0" y="0"/>
                    </a:moveTo>
                    <a:cubicBezTo>
                      <a:pt x="36" y="12"/>
                      <a:pt x="71" y="12"/>
                      <a:pt x="107" y="12"/>
                    </a:cubicBezTo>
                    <a:cubicBezTo>
                      <a:pt x="238" y="0"/>
                      <a:pt x="369" y="0"/>
                      <a:pt x="500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325;p44"/>
              <p:cNvSpPr/>
              <p:nvPr/>
            </p:nvSpPr>
            <p:spPr>
              <a:xfrm>
                <a:off x="1879675" y="1360125"/>
                <a:ext cx="36650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882" extrusionOk="0">
                    <a:moveTo>
                      <a:pt x="977" y="0"/>
                    </a:moveTo>
                    <a:lnTo>
                      <a:pt x="1" y="369"/>
                    </a:lnTo>
                    <a:cubicBezTo>
                      <a:pt x="227" y="857"/>
                      <a:pt x="370" y="1369"/>
                      <a:pt x="477" y="1881"/>
                    </a:cubicBezTo>
                    <a:lnTo>
                      <a:pt x="1465" y="1548"/>
                    </a:lnTo>
                    <a:cubicBezTo>
                      <a:pt x="1358" y="1024"/>
                      <a:pt x="1204" y="500"/>
                      <a:pt x="9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326;p44"/>
              <p:cNvSpPr/>
              <p:nvPr/>
            </p:nvSpPr>
            <p:spPr>
              <a:xfrm>
                <a:off x="1897250" y="1486325"/>
                <a:ext cx="26800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1162" extrusionOk="0">
                    <a:moveTo>
                      <a:pt x="0" y="0"/>
                    </a:moveTo>
                    <a:lnTo>
                      <a:pt x="0" y="643"/>
                    </a:lnTo>
                    <a:cubicBezTo>
                      <a:pt x="0" y="989"/>
                      <a:pt x="268" y="1161"/>
                      <a:pt x="536" y="1161"/>
                    </a:cubicBezTo>
                    <a:cubicBezTo>
                      <a:pt x="804" y="1161"/>
                      <a:pt x="1072" y="989"/>
                      <a:pt x="1072" y="643"/>
                    </a:cubicBezTo>
                    <a:cubicBezTo>
                      <a:pt x="1072" y="429"/>
                      <a:pt x="1072" y="215"/>
                      <a:pt x="1072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44"/>
              <p:cNvSpPr/>
              <p:nvPr/>
            </p:nvSpPr>
            <p:spPr>
              <a:xfrm>
                <a:off x="1896350" y="1443175"/>
                <a:ext cx="277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108" h="1727" extrusionOk="0">
                    <a:moveTo>
                      <a:pt x="1048" y="0"/>
                    </a:moveTo>
                    <a:lnTo>
                      <a:pt x="1" y="107"/>
                    </a:lnTo>
                    <a:cubicBezTo>
                      <a:pt x="25" y="643"/>
                      <a:pt x="36" y="1191"/>
                      <a:pt x="36" y="1726"/>
                    </a:cubicBezTo>
                    <a:lnTo>
                      <a:pt x="1108" y="1726"/>
                    </a:lnTo>
                    <a:cubicBezTo>
                      <a:pt x="1096" y="1143"/>
                      <a:pt x="1084" y="572"/>
                      <a:pt x="10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" name="Google Shape;2328;p44"/>
              <p:cNvSpPr/>
              <p:nvPr/>
            </p:nvSpPr>
            <p:spPr>
              <a:xfrm>
                <a:off x="1891600" y="1398825"/>
                <a:ext cx="309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39" h="1882" extrusionOk="0">
                    <a:moveTo>
                      <a:pt x="988" y="0"/>
                    </a:moveTo>
                    <a:lnTo>
                      <a:pt x="0" y="345"/>
                    </a:lnTo>
                    <a:cubicBezTo>
                      <a:pt x="95" y="845"/>
                      <a:pt x="155" y="1357"/>
                      <a:pt x="191" y="1881"/>
                    </a:cubicBezTo>
                    <a:lnTo>
                      <a:pt x="1238" y="1774"/>
                    </a:lnTo>
                    <a:cubicBezTo>
                      <a:pt x="1191" y="1167"/>
                      <a:pt x="1119" y="583"/>
                      <a:pt x="9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" name="Google Shape;2329;p44"/>
              <p:cNvSpPr/>
              <p:nvPr/>
            </p:nvSpPr>
            <p:spPr>
              <a:xfrm>
                <a:off x="1486775" y="1398825"/>
                <a:ext cx="312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1882" extrusionOk="0">
                    <a:moveTo>
                      <a:pt x="239" y="0"/>
                    </a:moveTo>
                    <a:cubicBezTo>
                      <a:pt x="108" y="583"/>
                      <a:pt x="36" y="1179"/>
                      <a:pt x="1" y="1774"/>
                    </a:cubicBezTo>
                    <a:lnTo>
                      <a:pt x="1060" y="1881"/>
                    </a:lnTo>
                    <a:cubicBezTo>
                      <a:pt x="1096" y="1357"/>
                      <a:pt x="1156" y="845"/>
                      <a:pt x="1251" y="345"/>
                    </a:cubicBezTo>
                    <a:lnTo>
                      <a:pt x="23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44"/>
              <p:cNvSpPr/>
              <p:nvPr/>
            </p:nvSpPr>
            <p:spPr>
              <a:xfrm>
                <a:off x="1485300" y="1443175"/>
                <a:ext cx="280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1727" extrusionOk="0">
                    <a:moveTo>
                      <a:pt x="60" y="0"/>
                    </a:moveTo>
                    <a:cubicBezTo>
                      <a:pt x="24" y="572"/>
                      <a:pt x="12" y="1155"/>
                      <a:pt x="0" y="1726"/>
                    </a:cubicBezTo>
                    <a:lnTo>
                      <a:pt x="1072" y="1726"/>
                    </a:lnTo>
                    <a:cubicBezTo>
                      <a:pt x="1072" y="1179"/>
                      <a:pt x="1084" y="643"/>
                      <a:pt x="1119" y="107"/>
                    </a:cubicBez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44"/>
              <p:cNvSpPr/>
              <p:nvPr/>
            </p:nvSpPr>
            <p:spPr>
              <a:xfrm>
                <a:off x="1492725" y="1360125"/>
                <a:ext cx="37250" cy="47350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1894" extrusionOk="0">
                    <a:moveTo>
                      <a:pt x="477" y="0"/>
                    </a:moveTo>
                    <a:cubicBezTo>
                      <a:pt x="263" y="488"/>
                      <a:pt x="108" y="1012"/>
                      <a:pt x="1" y="1548"/>
                    </a:cubicBezTo>
                    <a:lnTo>
                      <a:pt x="1013" y="1893"/>
                    </a:lnTo>
                    <a:cubicBezTo>
                      <a:pt x="1120" y="1369"/>
                      <a:pt x="1275" y="869"/>
                      <a:pt x="1489" y="381"/>
                    </a:cubicBezTo>
                    <a:lnTo>
                      <a:pt x="47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44"/>
              <p:cNvSpPr/>
              <p:nvPr/>
            </p:nvSpPr>
            <p:spPr>
              <a:xfrm>
                <a:off x="1485300" y="1486325"/>
                <a:ext cx="26800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1162" extrusionOk="0">
                    <a:moveTo>
                      <a:pt x="0" y="0"/>
                    </a:moveTo>
                    <a:lnTo>
                      <a:pt x="0" y="643"/>
                    </a:lnTo>
                    <a:cubicBezTo>
                      <a:pt x="0" y="989"/>
                      <a:pt x="268" y="1161"/>
                      <a:pt x="536" y="1161"/>
                    </a:cubicBezTo>
                    <a:cubicBezTo>
                      <a:pt x="804" y="1161"/>
                      <a:pt x="1072" y="989"/>
                      <a:pt x="1072" y="643"/>
                    </a:cubicBezTo>
                    <a:lnTo>
                      <a:pt x="1072" y="0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44"/>
              <p:cNvSpPr/>
              <p:nvPr/>
            </p:nvSpPr>
            <p:spPr>
              <a:xfrm>
                <a:off x="1525475" y="1298800"/>
                <a:ext cx="41400" cy="42900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1716" extrusionOk="0">
                    <a:moveTo>
                      <a:pt x="1072" y="1"/>
                    </a:moveTo>
                    <a:cubicBezTo>
                      <a:pt x="858" y="167"/>
                      <a:pt x="655" y="334"/>
                      <a:pt x="465" y="524"/>
                    </a:cubicBezTo>
                    <a:cubicBezTo>
                      <a:pt x="298" y="703"/>
                      <a:pt x="143" y="882"/>
                      <a:pt x="1" y="1060"/>
                    </a:cubicBezTo>
                    <a:lnTo>
                      <a:pt x="870" y="1715"/>
                    </a:lnTo>
                    <a:cubicBezTo>
                      <a:pt x="977" y="1572"/>
                      <a:pt x="1096" y="1429"/>
                      <a:pt x="1227" y="1286"/>
                    </a:cubicBezTo>
                    <a:cubicBezTo>
                      <a:pt x="1370" y="1144"/>
                      <a:pt x="1513" y="1013"/>
                      <a:pt x="1656" y="894"/>
                    </a:cubicBezTo>
                    <a:lnTo>
                      <a:pt x="107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44"/>
              <p:cNvSpPr/>
              <p:nvPr/>
            </p:nvSpPr>
            <p:spPr>
              <a:xfrm>
                <a:off x="1704675" y="1283325"/>
                <a:ext cx="125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3" extrusionOk="0">
                    <a:moveTo>
                      <a:pt x="0" y="0"/>
                    </a:moveTo>
                    <a:cubicBezTo>
                      <a:pt x="131" y="0"/>
                      <a:pt x="274" y="0"/>
                      <a:pt x="393" y="12"/>
                    </a:cubicBezTo>
                    <a:cubicBezTo>
                      <a:pt x="429" y="12"/>
                      <a:pt x="464" y="12"/>
                      <a:pt x="500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44"/>
              <p:cNvSpPr/>
              <p:nvPr/>
            </p:nvSpPr>
            <p:spPr>
              <a:xfrm>
                <a:off x="1504650" y="1325300"/>
                <a:ext cx="42575" cy="4437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775" extrusionOk="0">
                    <a:moveTo>
                      <a:pt x="834" y="0"/>
                    </a:moveTo>
                    <a:cubicBezTo>
                      <a:pt x="488" y="441"/>
                      <a:pt x="214" y="905"/>
                      <a:pt x="0" y="1393"/>
                    </a:cubicBezTo>
                    <a:lnTo>
                      <a:pt x="1012" y="1774"/>
                    </a:lnTo>
                    <a:cubicBezTo>
                      <a:pt x="1191" y="1381"/>
                      <a:pt x="1417" y="1012"/>
                      <a:pt x="1703" y="643"/>
                    </a:cubicBezTo>
                    <a:lnTo>
                      <a:pt x="83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44"/>
              <p:cNvSpPr/>
              <p:nvPr/>
            </p:nvSpPr>
            <p:spPr>
              <a:xfrm>
                <a:off x="1552275" y="1256500"/>
                <a:ext cx="152425" cy="64650"/>
              </a:xfrm>
              <a:custGeom>
                <a:avLst/>
                <a:gdLst/>
                <a:ahLst/>
                <a:cxnLst/>
                <a:rect l="l" t="t" r="r" b="b"/>
                <a:pathLst>
                  <a:path w="6097" h="2586" extrusionOk="0">
                    <a:moveTo>
                      <a:pt x="5902" y="1"/>
                    </a:moveTo>
                    <a:cubicBezTo>
                      <a:pt x="3787" y="1"/>
                      <a:pt x="1664" y="387"/>
                      <a:pt x="0" y="1693"/>
                    </a:cubicBezTo>
                    <a:lnTo>
                      <a:pt x="584" y="2586"/>
                    </a:lnTo>
                    <a:cubicBezTo>
                      <a:pt x="1965" y="1431"/>
                      <a:pt x="3810" y="1109"/>
                      <a:pt x="5596" y="1073"/>
                    </a:cubicBezTo>
                    <a:cubicBezTo>
                      <a:pt x="5013" y="990"/>
                      <a:pt x="5048" y="26"/>
                      <a:pt x="5703" y="14"/>
                    </a:cubicBezTo>
                    <a:cubicBezTo>
                      <a:pt x="5834" y="2"/>
                      <a:pt x="5965" y="2"/>
                      <a:pt x="6096" y="2"/>
                    </a:cubicBezTo>
                    <a:cubicBezTo>
                      <a:pt x="6031" y="1"/>
                      <a:pt x="5967" y="1"/>
                      <a:pt x="5902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44"/>
              <p:cNvSpPr/>
              <p:nvPr/>
            </p:nvSpPr>
            <p:spPr>
              <a:xfrm>
                <a:off x="1677575" y="1256525"/>
                <a:ext cx="54200" cy="26825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1073" extrusionOk="0">
                    <a:moveTo>
                      <a:pt x="1084" y="1"/>
                    </a:moveTo>
                    <a:cubicBezTo>
                      <a:pt x="953" y="1"/>
                      <a:pt x="822" y="13"/>
                      <a:pt x="691" y="13"/>
                    </a:cubicBezTo>
                    <a:cubicBezTo>
                      <a:pt x="36" y="37"/>
                      <a:pt x="1" y="989"/>
                      <a:pt x="584" y="1072"/>
                    </a:cubicBezTo>
                    <a:lnTo>
                      <a:pt x="1584" y="1072"/>
                    </a:lnTo>
                    <a:cubicBezTo>
                      <a:pt x="2168" y="1001"/>
                      <a:pt x="2132" y="25"/>
                      <a:pt x="1477" y="13"/>
                    </a:cubicBezTo>
                    <a:cubicBezTo>
                      <a:pt x="1346" y="1"/>
                      <a:pt x="1215" y="1"/>
                      <a:pt x="1084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44"/>
              <p:cNvSpPr/>
              <p:nvPr/>
            </p:nvSpPr>
            <p:spPr>
              <a:xfrm>
                <a:off x="1463275" y="1473825"/>
                <a:ext cx="73525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941" h="2847" extrusionOk="0">
                    <a:moveTo>
                      <a:pt x="1417" y="0"/>
                    </a:moveTo>
                    <a:cubicBezTo>
                      <a:pt x="0" y="0"/>
                      <a:pt x="0" y="2060"/>
                      <a:pt x="0" y="2846"/>
                    </a:cubicBezTo>
                    <a:lnTo>
                      <a:pt x="2834" y="2846"/>
                    </a:lnTo>
                    <a:cubicBezTo>
                      <a:pt x="2834" y="2060"/>
                      <a:pt x="2941" y="0"/>
                      <a:pt x="14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44"/>
              <p:cNvSpPr/>
              <p:nvPr/>
            </p:nvSpPr>
            <p:spPr>
              <a:xfrm>
                <a:off x="1874625" y="1473825"/>
                <a:ext cx="73550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942" h="2847" extrusionOk="0">
                    <a:moveTo>
                      <a:pt x="1417" y="0"/>
                    </a:moveTo>
                    <a:cubicBezTo>
                      <a:pt x="1" y="0"/>
                      <a:pt x="1" y="2060"/>
                      <a:pt x="1" y="2846"/>
                    </a:cubicBezTo>
                    <a:lnTo>
                      <a:pt x="2834" y="2846"/>
                    </a:lnTo>
                    <a:cubicBezTo>
                      <a:pt x="2834" y="2060"/>
                      <a:pt x="2941" y="0"/>
                      <a:pt x="14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44"/>
              <p:cNvSpPr/>
              <p:nvPr/>
            </p:nvSpPr>
            <p:spPr>
              <a:xfrm>
                <a:off x="1550475" y="1266650"/>
                <a:ext cx="51825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3918" extrusionOk="0">
                    <a:moveTo>
                      <a:pt x="1037" y="1"/>
                    </a:moveTo>
                    <a:cubicBezTo>
                      <a:pt x="465" y="1"/>
                      <a:pt x="1" y="465"/>
                      <a:pt x="1" y="1037"/>
                    </a:cubicBezTo>
                    <a:lnTo>
                      <a:pt x="1" y="2882"/>
                    </a:lnTo>
                    <a:cubicBezTo>
                      <a:pt x="1" y="3453"/>
                      <a:pt x="465" y="3918"/>
                      <a:pt x="1037" y="3918"/>
                    </a:cubicBezTo>
                    <a:cubicBezTo>
                      <a:pt x="1608" y="3918"/>
                      <a:pt x="2072" y="3453"/>
                      <a:pt x="2072" y="2882"/>
                    </a:cubicBezTo>
                    <a:lnTo>
                      <a:pt x="2072" y="1037"/>
                    </a:lnTo>
                    <a:cubicBezTo>
                      <a:pt x="2072" y="465"/>
                      <a:pt x="1608" y="1"/>
                      <a:pt x="10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44"/>
              <p:cNvSpPr/>
              <p:nvPr/>
            </p:nvSpPr>
            <p:spPr>
              <a:xfrm>
                <a:off x="1805875" y="1266650"/>
                <a:ext cx="51800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3918" extrusionOk="0">
                    <a:moveTo>
                      <a:pt x="1036" y="1"/>
                    </a:moveTo>
                    <a:cubicBezTo>
                      <a:pt x="465" y="1"/>
                      <a:pt x="0" y="465"/>
                      <a:pt x="0" y="1037"/>
                    </a:cubicBezTo>
                    <a:lnTo>
                      <a:pt x="0" y="2882"/>
                    </a:lnTo>
                    <a:cubicBezTo>
                      <a:pt x="0" y="3453"/>
                      <a:pt x="465" y="3918"/>
                      <a:pt x="1036" y="3918"/>
                    </a:cubicBezTo>
                    <a:cubicBezTo>
                      <a:pt x="1608" y="3918"/>
                      <a:pt x="2072" y="3453"/>
                      <a:pt x="2072" y="2882"/>
                    </a:cubicBezTo>
                    <a:lnTo>
                      <a:pt x="2072" y="1037"/>
                    </a:lnTo>
                    <a:cubicBezTo>
                      <a:pt x="2072" y="465"/>
                      <a:pt x="1608" y="1"/>
                      <a:pt x="103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44"/>
              <p:cNvSpPr/>
              <p:nvPr/>
            </p:nvSpPr>
            <p:spPr>
              <a:xfrm>
                <a:off x="1567450" y="1047275"/>
                <a:ext cx="273575" cy="307500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12300" extrusionOk="0">
                    <a:moveTo>
                      <a:pt x="5465" y="1"/>
                    </a:moveTo>
                    <a:cubicBezTo>
                      <a:pt x="2441" y="1"/>
                      <a:pt x="0" y="2442"/>
                      <a:pt x="0" y="5466"/>
                    </a:cubicBezTo>
                    <a:lnTo>
                      <a:pt x="0" y="12300"/>
                    </a:lnTo>
                    <a:lnTo>
                      <a:pt x="10942" y="12300"/>
                    </a:lnTo>
                    <a:lnTo>
                      <a:pt x="10942" y="5466"/>
                    </a:lnTo>
                    <a:cubicBezTo>
                      <a:pt x="10942" y="2442"/>
                      <a:pt x="8489" y="1"/>
                      <a:pt x="54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44"/>
              <p:cNvSpPr/>
              <p:nvPr/>
            </p:nvSpPr>
            <p:spPr>
              <a:xfrm>
                <a:off x="1567150" y="1380350"/>
                <a:ext cx="273875" cy="12027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4811" extrusionOk="0">
                    <a:moveTo>
                      <a:pt x="0" y="1"/>
                    </a:moveTo>
                    <a:lnTo>
                      <a:pt x="0" y="4811"/>
                    </a:lnTo>
                    <a:lnTo>
                      <a:pt x="10954" y="4811"/>
                    </a:lnTo>
                    <a:lnTo>
                      <a:pt x="109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44"/>
              <p:cNvSpPr/>
              <p:nvPr/>
            </p:nvSpPr>
            <p:spPr>
              <a:xfrm>
                <a:off x="1556425" y="1354750"/>
                <a:ext cx="10750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1037" extrusionOk="0">
                    <a:moveTo>
                      <a:pt x="1" y="1"/>
                    </a:moveTo>
                    <a:lnTo>
                      <a:pt x="1" y="1037"/>
                    </a:lnTo>
                    <a:lnTo>
                      <a:pt x="429" y="1037"/>
                    </a:lnTo>
                    <a:lnTo>
                      <a:pt x="4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44"/>
              <p:cNvSpPr/>
              <p:nvPr/>
            </p:nvSpPr>
            <p:spPr>
              <a:xfrm>
                <a:off x="1841000" y="1354750"/>
                <a:ext cx="1222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1037" extrusionOk="0">
                    <a:moveTo>
                      <a:pt x="0" y="1"/>
                    </a:moveTo>
                    <a:lnTo>
                      <a:pt x="0" y="1037"/>
                    </a:lnTo>
                    <a:lnTo>
                      <a:pt x="488" y="1037"/>
                    </a:lnTo>
                    <a:lnTo>
                      <a:pt x="48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44"/>
              <p:cNvSpPr/>
              <p:nvPr/>
            </p:nvSpPr>
            <p:spPr>
              <a:xfrm>
                <a:off x="1567150" y="1354750"/>
                <a:ext cx="2738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1037" extrusionOk="0">
                    <a:moveTo>
                      <a:pt x="0" y="1"/>
                    </a:moveTo>
                    <a:lnTo>
                      <a:pt x="0" y="1037"/>
                    </a:lnTo>
                    <a:lnTo>
                      <a:pt x="10954" y="1037"/>
                    </a:lnTo>
                    <a:lnTo>
                      <a:pt x="1095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44"/>
              <p:cNvSpPr/>
              <p:nvPr/>
            </p:nvSpPr>
            <p:spPr>
              <a:xfrm>
                <a:off x="1556425" y="1500600"/>
                <a:ext cx="296800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1872" h="1025" extrusionOk="0">
                    <a:moveTo>
                      <a:pt x="1" y="1"/>
                    </a:moveTo>
                    <a:lnTo>
                      <a:pt x="1" y="1025"/>
                    </a:lnTo>
                    <a:lnTo>
                      <a:pt x="441" y="1025"/>
                    </a:lnTo>
                    <a:lnTo>
                      <a:pt x="441" y="1"/>
                    </a:lnTo>
                    <a:close/>
                    <a:moveTo>
                      <a:pt x="11383" y="1"/>
                    </a:moveTo>
                    <a:lnTo>
                      <a:pt x="11383" y="1025"/>
                    </a:lnTo>
                    <a:lnTo>
                      <a:pt x="11871" y="1025"/>
                    </a:lnTo>
                    <a:lnTo>
                      <a:pt x="118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44"/>
              <p:cNvSpPr/>
              <p:nvPr/>
            </p:nvSpPr>
            <p:spPr>
              <a:xfrm>
                <a:off x="1567150" y="1500600"/>
                <a:ext cx="273875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1025" extrusionOk="0">
                    <a:moveTo>
                      <a:pt x="0" y="1"/>
                    </a:moveTo>
                    <a:lnTo>
                      <a:pt x="0" y="1025"/>
                    </a:lnTo>
                    <a:lnTo>
                      <a:pt x="10954" y="1025"/>
                    </a:lnTo>
                    <a:lnTo>
                      <a:pt x="1095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44"/>
              <p:cNvSpPr/>
              <p:nvPr/>
            </p:nvSpPr>
            <p:spPr>
              <a:xfrm>
                <a:off x="1629950" y="1269325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1" y="1"/>
                    </a:moveTo>
                    <a:lnTo>
                      <a:pt x="1001" y="1"/>
                    </a:lnTo>
                    <a:lnTo>
                      <a:pt x="1001" y="1001"/>
                    </a:lnTo>
                    <a:lnTo>
                      <a:pt x="1" y="100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44"/>
              <p:cNvSpPr/>
              <p:nvPr/>
            </p:nvSpPr>
            <p:spPr>
              <a:xfrm>
                <a:off x="1660600" y="1269325"/>
                <a:ext cx="253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01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13" y="1001"/>
                    </a:lnTo>
                    <a:lnTo>
                      <a:pt x="10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44"/>
              <p:cNvSpPr/>
              <p:nvPr/>
            </p:nvSpPr>
            <p:spPr>
              <a:xfrm>
                <a:off x="1691575" y="1269325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1"/>
                    </a:moveTo>
                    <a:lnTo>
                      <a:pt x="1000" y="1"/>
                    </a:lnTo>
                    <a:lnTo>
                      <a:pt x="1000" y="1001"/>
                    </a:lnTo>
                    <a:lnTo>
                      <a:pt x="0" y="100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44"/>
              <p:cNvSpPr/>
              <p:nvPr/>
            </p:nvSpPr>
            <p:spPr>
              <a:xfrm>
                <a:off x="1722225" y="1269325"/>
                <a:ext cx="253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01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13" y="1001"/>
                    </a:lnTo>
                    <a:lnTo>
                      <a:pt x="10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44"/>
              <p:cNvSpPr/>
              <p:nvPr/>
            </p:nvSpPr>
            <p:spPr>
              <a:xfrm>
                <a:off x="1753175" y="1269325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1" y="1"/>
                    </a:moveTo>
                    <a:lnTo>
                      <a:pt x="1001" y="1"/>
                    </a:lnTo>
                    <a:lnTo>
                      <a:pt x="1001" y="1001"/>
                    </a:lnTo>
                    <a:lnTo>
                      <a:pt x="1" y="100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44"/>
              <p:cNvSpPr/>
              <p:nvPr/>
            </p:nvSpPr>
            <p:spPr>
              <a:xfrm>
                <a:off x="1607025" y="1152350"/>
                <a:ext cx="82175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3287" h="3287" extrusionOk="0">
                    <a:moveTo>
                      <a:pt x="3287" y="1644"/>
                    </a:moveTo>
                    <a:cubicBezTo>
                      <a:pt x="3287" y="2549"/>
                      <a:pt x="2549" y="3287"/>
                      <a:pt x="1644" y="3287"/>
                    </a:cubicBezTo>
                    <a:cubicBezTo>
                      <a:pt x="739" y="3287"/>
                      <a:pt x="1" y="2549"/>
                      <a:pt x="1" y="1644"/>
                    </a:cubicBezTo>
                    <a:cubicBezTo>
                      <a:pt x="1" y="739"/>
                      <a:pt x="739" y="1"/>
                      <a:pt x="1644" y="1"/>
                    </a:cubicBezTo>
                    <a:cubicBezTo>
                      <a:pt x="2549" y="1"/>
                      <a:pt x="3287" y="739"/>
                      <a:pt x="3287" y="16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44"/>
              <p:cNvSpPr/>
              <p:nvPr/>
            </p:nvSpPr>
            <p:spPr>
              <a:xfrm>
                <a:off x="1638575" y="1183900"/>
                <a:ext cx="19075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763" extrusionOk="0">
                    <a:moveTo>
                      <a:pt x="382" y="1"/>
                    </a:moveTo>
                    <a:cubicBezTo>
                      <a:pt x="168" y="1"/>
                      <a:pt x="1" y="167"/>
                      <a:pt x="1" y="382"/>
                    </a:cubicBezTo>
                    <a:cubicBezTo>
                      <a:pt x="1" y="596"/>
                      <a:pt x="168" y="763"/>
                      <a:pt x="382" y="763"/>
                    </a:cubicBezTo>
                    <a:cubicBezTo>
                      <a:pt x="596" y="763"/>
                      <a:pt x="763" y="596"/>
                      <a:pt x="763" y="382"/>
                    </a:cubicBezTo>
                    <a:cubicBezTo>
                      <a:pt x="763" y="167"/>
                      <a:pt x="596" y="1"/>
                      <a:pt x="3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44"/>
              <p:cNvSpPr/>
              <p:nvPr/>
            </p:nvSpPr>
            <p:spPr>
              <a:xfrm>
                <a:off x="1718950" y="1152350"/>
                <a:ext cx="82175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3287" h="3287" extrusionOk="0">
                    <a:moveTo>
                      <a:pt x="3287" y="1644"/>
                    </a:moveTo>
                    <a:cubicBezTo>
                      <a:pt x="3287" y="2549"/>
                      <a:pt x="2549" y="3287"/>
                      <a:pt x="1644" y="3287"/>
                    </a:cubicBezTo>
                    <a:cubicBezTo>
                      <a:pt x="739" y="3287"/>
                      <a:pt x="1" y="2549"/>
                      <a:pt x="1" y="1644"/>
                    </a:cubicBezTo>
                    <a:cubicBezTo>
                      <a:pt x="1" y="739"/>
                      <a:pt x="739" y="1"/>
                      <a:pt x="1644" y="1"/>
                    </a:cubicBezTo>
                    <a:cubicBezTo>
                      <a:pt x="2549" y="1"/>
                      <a:pt x="3287" y="739"/>
                      <a:pt x="3287" y="16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44"/>
              <p:cNvSpPr/>
              <p:nvPr/>
            </p:nvSpPr>
            <p:spPr>
              <a:xfrm>
                <a:off x="1750500" y="1183900"/>
                <a:ext cx="19075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763" extrusionOk="0">
                    <a:moveTo>
                      <a:pt x="382" y="1"/>
                    </a:moveTo>
                    <a:cubicBezTo>
                      <a:pt x="167" y="1"/>
                      <a:pt x="1" y="167"/>
                      <a:pt x="1" y="382"/>
                    </a:cubicBezTo>
                    <a:cubicBezTo>
                      <a:pt x="1" y="596"/>
                      <a:pt x="167" y="763"/>
                      <a:pt x="382" y="763"/>
                    </a:cubicBezTo>
                    <a:cubicBezTo>
                      <a:pt x="596" y="763"/>
                      <a:pt x="763" y="596"/>
                      <a:pt x="763" y="382"/>
                    </a:cubicBezTo>
                    <a:cubicBezTo>
                      <a:pt x="763" y="167"/>
                      <a:pt x="596" y="1"/>
                      <a:pt x="3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44"/>
              <p:cNvSpPr/>
              <p:nvPr/>
            </p:nvSpPr>
            <p:spPr>
              <a:xfrm>
                <a:off x="1589175" y="1403575"/>
                <a:ext cx="20850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4" extrusionOk="0">
                    <a:moveTo>
                      <a:pt x="834" y="417"/>
                    </a:moveTo>
                    <a:cubicBezTo>
                      <a:pt x="834" y="655"/>
                      <a:pt x="643" y="834"/>
                      <a:pt x="417" y="834"/>
                    </a:cubicBezTo>
                    <a:cubicBezTo>
                      <a:pt x="179" y="834"/>
                      <a:pt x="0" y="655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43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44"/>
              <p:cNvSpPr/>
              <p:nvPr/>
            </p:nvSpPr>
            <p:spPr>
              <a:xfrm>
                <a:off x="1799625" y="1403575"/>
                <a:ext cx="20850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4" extrusionOk="0">
                    <a:moveTo>
                      <a:pt x="834" y="417"/>
                    </a:moveTo>
                    <a:cubicBezTo>
                      <a:pt x="834" y="655"/>
                      <a:pt x="655" y="834"/>
                      <a:pt x="417" y="834"/>
                    </a:cubicBezTo>
                    <a:cubicBezTo>
                      <a:pt x="191" y="834"/>
                      <a:pt x="0" y="655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55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44"/>
              <p:cNvSpPr/>
              <p:nvPr/>
            </p:nvSpPr>
            <p:spPr>
              <a:xfrm>
                <a:off x="1589175" y="1457150"/>
                <a:ext cx="2085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5" extrusionOk="0">
                    <a:moveTo>
                      <a:pt x="834" y="417"/>
                    </a:moveTo>
                    <a:cubicBezTo>
                      <a:pt x="834" y="656"/>
                      <a:pt x="643" y="834"/>
                      <a:pt x="417" y="834"/>
                    </a:cubicBezTo>
                    <a:cubicBezTo>
                      <a:pt x="179" y="834"/>
                      <a:pt x="0" y="656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43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44"/>
              <p:cNvSpPr/>
              <p:nvPr/>
            </p:nvSpPr>
            <p:spPr>
              <a:xfrm>
                <a:off x="1799625" y="1457150"/>
                <a:ext cx="2085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5" extrusionOk="0">
                    <a:moveTo>
                      <a:pt x="834" y="417"/>
                    </a:moveTo>
                    <a:cubicBezTo>
                      <a:pt x="834" y="656"/>
                      <a:pt x="655" y="834"/>
                      <a:pt x="417" y="834"/>
                    </a:cubicBezTo>
                    <a:cubicBezTo>
                      <a:pt x="191" y="834"/>
                      <a:pt x="0" y="656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55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44"/>
              <p:cNvSpPr/>
              <p:nvPr/>
            </p:nvSpPr>
            <p:spPr>
              <a:xfrm>
                <a:off x="1626975" y="1404475"/>
                <a:ext cx="155700" cy="72650"/>
              </a:xfrm>
              <a:custGeom>
                <a:avLst/>
                <a:gdLst/>
                <a:ahLst/>
                <a:cxnLst/>
                <a:rect l="l" t="t" r="r" b="b"/>
                <a:pathLst>
                  <a:path w="6228" h="2906" extrusionOk="0">
                    <a:moveTo>
                      <a:pt x="1" y="0"/>
                    </a:moveTo>
                    <a:lnTo>
                      <a:pt x="1" y="2905"/>
                    </a:lnTo>
                    <a:lnTo>
                      <a:pt x="6228" y="2905"/>
                    </a:lnTo>
                    <a:lnTo>
                      <a:pt x="622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63" name="Google Shape;2363;p44"/>
          <p:cNvGrpSpPr/>
          <p:nvPr/>
        </p:nvGrpSpPr>
        <p:grpSpPr>
          <a:xfrm rot="-463991">
            <a:off x="7279872" y="2477592"/>
            <a:ext cx="1747157" cy="2313435"/>
            <a:chOff x="3079550" y="2361275"/>
            <a:chExt cx="565275" cy="750425"/>
          </a:xfrm>
        </p:grpSpPr>
        <p:sp>
          <p:nvSpPr>
            <p:cNvPr id="2364" name="Google Shape;2364;p44"/>
            <p:cNvSpPr/>
            <p:nvPr/>
          </p:nvSpPr>
          <p:spPr>
            <a:xfrm>
              <a:off x="3079550" y="2361288"/>
              <a:ext cx="565275" cy="750400"/>
            </a:xfrm>
            <a:custGeom>
              <a:avLst/>
              <a:gdLst/>
              <a:ahLst/>
              <a:cxnLst/>
              <a:rect l="l" t="t" r="r" b="b"/>
              <a:pathLst>
                <a:path w="22611" h="30016" extrusionOk="0">
                  <a:moveTo>
                    <a:pt x="11061" y="0"/>
                  </a:moveTo>
                  <a:cubicBezTo>
                    <a:pt x="10692" y="0"/>
                    <a:pt x="10382" y="298"/>
                    <a:pt x="10382" y="679"/>
                  </a:cubicBezTo>
                  <a:cubicBezTo>
                    <a:pt x="10382" y="964"/>
                    <a:pt x="10573" y="1214"/>
                    <a:pt x="10835" y="1310"/>
                  </a:cubicBezTo>
                  <a:lnTo>
                    <a:pt x="10835" y="2917"/>
                  </a:lnTo>
                  <a:lnTo>
                    <a:pt x="9108" y="2917"/>
                  </a:lnTo>
                  <a:lnTo>
                    <a:pt x="9108" y="4596"/>
                  </a:lnTo>
                  <a:lnTo>
                    <a:pt x="7299" y="4596"/>
                  </a:lnTo>
                  <a:lnTo>
                    <a:pt x="7299" y="5417"/>
                  </a:lnTo>
                  <a:lnTo>
                    <a:pt x="6001" y="5417"/>
                  </a:lnTo>
                  <a:lnTo>
                    <a:pt x="6001" y="12823"/>
                  </a:lnTo>
                  <a:lnTo>
                    <a:pt x="4834" y="12823"/>
                  </a:lnTo>
                  <a:lnTo>
                    <a:pt x="4834" y="14859"/>
                  </a:lnTo>
                  <a:lnTo>
                    <a:pt x="4834" y="14907"/>
                  </a:lnTo>
                  <a:lnTo>
                    <a:pt x="4834" y="16883"/>
                  </a:lnTo>
                  <a:lnTo>
                    <a:pt x="4834" y="16943"/>
                  </a:lnTo>
                  <a:lnTo>
                    <a:pt x="4834" y="18919"/>
                  </a:lnTo>
                  <a:lnTo>
                    <a:pt x="4834" y="18979"/>
                  </a:lnTo>
                  <a:lnTo>
                    <a:pt x="4834" y="19705"/>
                  </a:lnTo>
                  <a:cubicBezTo>
                    <a:pt x="2798" y="21515"/>
                    <a:pt x="1512" y="24158"/>
                    <a:pt x="1512" y="27099"/>
                  </a:cubicBezTo>
                  <a:lnTo>
                    <a:pt x="1512" y="28087"/>
                  </a:lnTo>
                  <a:lnTo>
                    <a:pt x="0" y="28087"/>
                  </a:lnTo>
                  <a:lnTo>
                    <a:pt x="0" y="30016"/>
                  </a:lnTo>
                  <a:lnTo>
                    <a:pt x="4012" y="30016"/>
                  </a:lnTo>
                  <a:lnTo>
                    <a:pt x="4012" y="28087"/>
                  </a:lnTo>
                  <a:lnTo>
                    <a:pt x="2477" y="28087"/>
                  </a:lnTo>
                  <a:lnTo>
                    <a:pt x="2477" y="27099"/>
                  </a:lnTo>
                  <a:cubicBezTo>
                    <a:pt x="2477" y="24765"/>
                    <a:pt x="3370" y="22646"/>
                    <a:pt x="4834" y="21050"/>
                  </a:cubicBezTo>
                  <a:lnTo>
                    <a:pt x="4834" y="22991"/>
                  </a:lnTo>
                  <a:lnTo>
                    <a:pt x="4834" y="23039"/>
                  </a:lnTo>
                  <a:lnTo>
                    <a:pt x="4834" y="25075"/>
                  </a:lnTo>
                  <a:lnTo>
                    <a:pt x="6560" y="25075"/>
                  </a:lnTo>
                  <a:cubicBezTo>
                    <a:pt x="6549" y="25217"/>
                    <a:pt x="6549" y="25360"/>
                    <a:pt x="6549" y="25491"/>
                  </a:cubicBezTo>
                  <a:cubicBezTo>
                    <a:pt x="6549" y="27992"/>
                    <a:pt x="8573" y="30016"/>
                    <a:pt x="11061" y="30016"/>
                  </a:cubicBezTo>
                  <a:cubicBezTo>
                    <a:pt x="13561" y="30016"/>
                    <a:pt x="15585" y="27992"/>
                    <a:pt x="15585" y="25491"/>
                  </a:cubicBezTo>
                  <a:cubicBezTo>
                    <a:pt x="15585" y="25360"/>
                    <a:pt x="15573" y="25217"/>
                    <a:pt x="15562" y="25075"/>
                  </a:cubicBezTo>
                  <a:lnTo>
                    <a:pt x="17264" y="25075"/>
                  </a:lnTo>
                  <a:lnTo>
                    <a:pt x="17264" y="23039"/>
                  </a:lnTo>
                  <a:lnTo>
                    <a:pt x="17264" y="22991"/>
                  </a:lnTo>
                  <a:lnTo>
                    <a:pt x="17264" y="21015"/>
                  </a:lnTo>
                  <a:lnTo>
                    <a:pt x="17264" y="20955"/>
                  </a:lnTo>
                  <a:lnTo>
                    <a:pt x="17264" y="20562"/>
                  </a:lnTo>
                  <a:cubicBezTo>
                    <a:pt x="19014" y="22181"/>
                    <a:pt x="20122" y="24515"/>
                    <a:pt x="20122" y="27099"/>
                  </a:cubicBezTo>
                  <a:lnTo>
                    <a:pt x="20122" y="28087"/>
                  </a:lnTo>
                  <a:lnTo>
                    <a:pt x="18598" y="28087"/>
                  </a:lnTo>
                  <a:lnTo>
                    <a:pt x="18598" y="30016"/>
                  </a:lnTo>
                  <a:lnTo>
                    <a:pt x="22610" y="30016"/>
                  </a:lnTo>
                  <a:lnTo>
                    <a:pt x="22610" y="28087"/>
                  </a:lnTo>
                  <a:lnTo>
                    <a:pt x="21086" y="28087"/>
                  </a:lnTo>
                  <a:lnTo>
                    <a:pt x="21086" y="27099"/>
                  </a:lnTo>
                  <a:cubicBezTo>
                    <a:pt x="21086" y="23920"/>
                    <a:pt x="19586" y="21098"/>
                    <a:pt x="17264" y="19300"/>
                  </a:cubicBezTo>
                  <a:lnTo>
                    <a:pt x="17264" y="18979"/>
                  </a:lnTo>
                  <a:lnTo>
                    <a:pt x="17264" y="18919"/>
                  </a:lnTo>
                  <a:lnTo>
                    <a:pt x="17264" y="16943"/>
                  </a:lnTo>
                  <a:lnTo>
                    <a:pt x="17264" y="16883"/>
                  </a:lnTo>
                  <a:lnTo>
                    <a:pt x="17264" y="14907"/>
                  </a:lnTo>
                  <a:lnTo>
                    <a:pt x="17264" y="14859"/>
                  </a:lnTo>
                  <a:lnTo>
                    <a:pt x="17264" y="12823"/>
                  </a:lnTo>
                  <a:lnTo>
                    <a:pt x="16121" y="12823"/>
                  </a:lnTo>
                  <a:lnTo>
                    <a:pt x="16121" y="5417"/>
                  </a:lnTo>
                  <a:lnTo>
                    <a:pt x="14823" y="5417"/>
                  </a:lnTo>
                  <a:lnTo>
                    <a:pt x="14823" y="4596"/>
                  </a:lnTo>
                  <a:lnTo>
                    <a:pt x="13014" y="4596"/>
                  </a:lnTo>
                  <a:lnTo>
                    <a:pt x="13014" y="2917"/>
                  </a:lnTo>
                  <a:lnTo>
                    <a:pt x="11287" y="2917"/>
                  </a:lnTo>
                  <a:lnTo>
                    <a:pt x="11287" y="1310"/>
                  </a:lnTo>
                  <a:cubicBezTo>
                    <a:pt x="11549" y="1214"/>
                    <a:pt x="11740" y="964"/>
                    <a:pt x="11740" y="679"/>
                  </a:cubicBezTo>
                  <a:cubicBezTo>
                    <a:pt x="11740" y="310"/>
                    <a:pt x="11430" y="0"/>
                    <a:pt x="11061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65" name="Google Shape;2365;p44"/>
            <p:cNvGrpSpPr/>
            <p:nvPr/>
          </p:nvGrpSpPr>
          <p:grpSpPr>
            <a:xfrm>
              <a:off x="3079550" y="2361275"/>
              <a:ext cx="565275" cy="750425"/>
              <a:chOff x="3079550" y="1008875"/>
              <a:chExt cx="565275" cy="750425"/>
            </a:xfrm>
          </p:grpSpPr>
          <p:sp>
            <p:nvSpPr>
              <p:cNvPr id="2366" name="Google Shape;2366;p44"/>
              <p:cNvSpPr/>
              <p:nvPr/>
            </p:nvSpPr>
            <p:spPr>
              <a:xfrm>
                <a:off x="3350400" y="1025850"/>
                <a:ext cx="11350" cy="872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490" extrusionOk="0">
                    <a:moveTo>
                      <a:pt x="1" y="1"/>
                    </a:moveTo>
                    <a:lnTo>
                      <a:pt x="1" y="3489"/>
                    </a:lnTo>
                    <a:lnTo>
                      <a:pt x="453" y="3489"/>
                    </a:lnTo>
                    <a:lnTo>
                      <a:pt x="45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44"/>
              <p:cNvSpPr/>
              <p:nvPr/>
            </p:nvSpPr>
            <p:spPr>
              <a:xfrm>
                <a:off x="3339100" y="1008875"/>
                <a:ext cx="33950" cy="33975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1359" extrusionOk="0">
                    <a:moveTo>
                      <a:pt x="679" y="1"/>
                    </a:moveTo>
                    <a:cubicBezTo>
                      <a:pt x="298" y="1"/>
                      <a:pt x="0" y="310"/>
                      <a:pt x="0" y="680"/>
                    </a:cubicBezTo>
                    <a:cubicBezTo>
                      <a:pt x="0" y="1061"/>
                      <a:pt x="310" y="1358"/>
                      <a:pt x="679" y="1358"/>
                    </a:cubicBezTo>
                    <a:cubicBezTo>
                      <a:pt x="1048" y="1358"/>
                      <a:pt x="1358" y="1049"/>
                      <a:pt x="1358" y="680"/>
                    </a:cubicBezTo>
                    <a:cubicBezTo>
                      <a:pt x="1358" y="310"/>
                      <a:pt x="1048" y="1"/>
                      <a:pt x="67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44"/>
              <p:cNvSpPr/>
              <p:nvPr/>
            </p:nvSpPr>
            <p:spPr>
              <a:xfrm>
                <a:off x="3229550" y="1144325"/>
                <a:ext cx="253050" cy="347375"/>
              </a:xfrm>
              <a:custGeom>
                <a:avLst/>
                <a:gdLst/>
                <a:ahLst/>
                <a:cxnLst/>
                <a:rect l="l" t="t" r="r" b="b"/>
                <a:pathLst>
                  <a:path w="10122" h="13895" extrusionOk="0">
                    <a:moveTo>
                      <a:pt x="1" y="0"/>
                    </a:moveTo>
                    <a:lnTo>
                      <a:pt x="1" y="8835"/>
                    </a:lnTo>
                    <a:cubicBezTo>
                      <a:pt x="1" y="11633"/>
                      <a:pt x="2263" y="13895"/>
                      <a:pt x="5061" y="13895"/>
                    </a:cubicBezTo>
                    <a:cubicBezTo>
                      <a:pt x="7859" y="13895"/>
                      <a:pt x="10121" y="11633"/>
                      <a:pt x="10121" y="8835"/>
                    </a:cubicBezTo>
                    <a:lnTo>
                      <a:pt x="1012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44"/>
              <p:cNvSpPr/>
              <p:nvPr/>
            </p:nvSpPr>
            <p:spPr>
              <a:xfrm>
                <a:off x="3242950" y="1533350"/>
                <a:ext cx="226250" cy="225950"/>
              </a:xfrm>
              <a:custGeom>
                <a:avLst/>
                <a:gdLst/>
                <a:ahLst/>
                <a:cxnLst/>
                <a:rect l="l" t="t" r="r" b="b"/>
                <a:pathLst>
                  <a:path w="9050" h="9038" extrusionOk="0">
                    <a:moveTo>
                      <a:pt x="4525" y="1"/>
                    </a:moveTo>
                    <a:cubicBezTo>
                      <a:pt x="2025" y="1"/>
                      <a:pt x="1" y="2025"/>
                      <a:pt x="1" y="4513"/>
                    </a:cubicBezTo>
                    <a:cubicBezTo>
                      <a:pt x="1" y="7013"/>
                      <a:pt x="2037" y="9037"/>
                      <a:pt x="4525" y="9037"/>
                    </a:cubicBezTo>
                    <a:cubicBezTo>
                      <a:pt x="7025" y="9037"/>
                      <a:pt x="9049" y="7013"/>
                      <a:pt x="9049" y="4513"/>
                    </a:cubicBezTo>
                    <a:cubicBezTo>
                      <a:pt x="9049" y="2025"/>
                      <a:pt x="7025" y="1"/>
                      <a:pt x="45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44"/>
              <p:cNvSpPr/>
              <p:nvPr/>
            </p:nvSpPr>
            <p:spPr>
              <a:xfrm>
                <a:off x="3312300" y="1602700"/>
                <a:ext cx="87550" cy="87250"/>
              </a:xfrm>
              <a:custGeom>
                <a:avLst/>
                <a:gdLst/>
                <a:ahLst/>
                <a:cxnLst/>
                <a:rect l="l" t="t" r="r" b="b"/>
                <a:pathLst>
                  <a:path w="3502" h="3490" extrusionOk="0">
                    <a:moveTo>
                      <a:pt x="1751" y="1"/>
                    </a:moveTo>
                    <a:cubicBezTo>
                      <a:pt x="787" y="1"/>
                      <a:pt x="1" y="775"/>
                      <a:pt x="1" y="1739"/>
                    </a:cubicBezTo>
                    <a:cubicBezTo>
                      <a:pt x="1" y="2715"/>
                      <a:pt x="787" y="3489"/>
                      <a:pt x="1751" y="3489"/>
                    </a:cubicBezTo>
                    <a:cubicBezTo>
                      <a:pt x="2715" y="3489"/>
                      <a:pt x="3501" y="2715"/>
                      <a:pt x="3501" y="1739"/>
                    </a:cubicBezTo>
                    <a:cubicBezTo>
                      <a:pt x="3501" y="775"/>
                      <a:pt x="2715" y="1"/>
                      <a:pt x="17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44"/>
              <p:cNvSpPr/>
              <p:nvPr/>
            </p:nvSpPr>
            <p:spPr>
              <a:xfrm>
                <a:off x="3272125" y="1262200"/>
                <a:ext cx="1679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6716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6716" y="4143"/>
                    </a:lnTo>
                    <a:lnTo>
                      <a:pt x="67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44"/>
              <p:cNvSpPr/>
              <p:nvPr/>
            </p:nvSpPr>
            <p:spPr>
              <a:xfrm>
                <a:off x="3117350" y="1440200"/>
                <a:ext cx="489375" cy="286050"/>
              </a:xfrm>
              <a:custGeom>
                <a:avLst/>
                <a:gdLst/>
                <a:ahLst/>
                <a:cxnLst/>
                <a:rect l="l" t="t" r="r" b="b"/>
                <a:pathLst>
                  <a:path w="19575" h="11442" extrusionOk="0">
                    <a:moveTo>
                      <a:pt x="9775" y="0"/>
                    </a:moveTo>
                    <a:cubicBezTo>
                      <a:pt x="4382" y="0"/>
                      <a:pt x="0" y="4417"/>
                      <a:pt x="0" y="9846"/>
                    </a:cubicBezTo>
                    <a:lnTo>
                      <a:pt x="0" y="11442"/>
                    </a:lnTo>
                    <a:lnTo>
                      <a:pt x="965" y="11442"/>
                    </a:lnTo>
                    <a:lnTo>
                      <a:pt x="965" y="9846"/>
                    </a:lnTo>
                    <a:cubicBezTo>
                      <a:pt x="965" y="4941"/>
                      <a:pt x="4917" y="964"/>
                      <a:pt x="9775" y="964"/>
                    </a:cubicBezTo>
                    <a:lnTo>
                      <a:pt x="9799" y="964"/>
                    </a:lnTo>
                    <a:cubicBezTo>
                      <a:pt x="14657" y="964"/>
                      <a:pt x="18610" y="4941"/>
                      <a:pt x="18610" y="9846"/>
                    </a:cubicBezTo>
                    <a:lnTo>
                      <a:pt x="18610" y="11442"/>
                    </a:lnTo>
                    <a:lnTo>
                      <a:pt x="19574" y="11442"/>
                    </a:lnTo>
                    <a:lnTo>
                      <a:pt x="19574" y="9846"/>
                    </a:lnTo>
                    <a:cubicBezTo>
                      <a:pt x="19574" y="4417"/>
                      <a:pt x="15181" y="0"/>
                      <a:pt x="97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44"/>
              <p:cNvSpPr/>
              <p:nvPr/>
            </p:nvSpPr>
            <p:spPr>
              <a:xfrm>
                <a:off x="3200400" y="15836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44"/>
              <p:cNvSpPr/>
              <p:nvPr/>
            </p:nvSpPr>
            <p:spPr>
              <a:xfrm>
                <a:off x="3252175" y="15836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44"/>
              <p:cNvSpPr/>
              <p:nvPr/>
            </p:nvSpPr>
            <p:spPr>
              <a:xfrm>
                <a:off x="3303975" y="15836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44"/>
              <p:cNvSpPr/>
              <p:nvPr/>
            </p:nvSpPr>
            <p:spPr>
              <a:xfrm>
                <a:off x="3355475" y="15836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44"/>
              <p:cNvSpPr/>
              <p:nvPr/>
            </p:nvSpPr>
            <p:spPr>
              <a:xfrm>
                <a:off x="3407250" y="15836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44"/>
              <p:cNvSpPr/>
              <p:nvPr/>
            </p:nvSpPr>
            <p:spPr>
              <a:xfrm>
                <a:off x="3459050" y="15836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44"/>
              <p:cNvSpPr/>
              <p:nvPr/>
            </p:nvSpPr>
            <p:spPr>
              <a:xfrm>
                <a:off x="3200400" y="15327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44"/>
              <p:cNvSpPr/>
              <p:nvPr/>
            </p:nvSpPr>
            <p:spPr>
              <a:xfrm>
                <a:off x="3252175" y="15327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44"/>
              <p:cNvSpPr/>
              <p:nvPr/>
            </p:nvSpPr>
            <p:spPr>
              <a:xfrm>
                <a:off x="3303975" y="15327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44"/>
              <p:cNvSpPr/>
              <p:nvPr/>
            </p:nvSpPr>
            <p:spPr>
              <a:xfrm>
                <a:off x="3355475" y="15327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44"/>
              <p:cNvSpPr/>
              <p:nvPr/>
            </p:nvSpPr>
            <p:spPr>
              <a:xfrm>
                <a:off x="3407250" y="15327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44"/>
              <p:cNvSpPr/>
              <p:nvPr/>
            </p:nvSpPr>
            <p:spPr>
              <a:xfrm>
                <a:off x="3459050" y="15327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44"/>
              <p:cNvSpPr/>
              <p:nvPr/>
            </p:nvSpPr>
            <p:spPr>
              <a:xfrm>
                <a:off x="3200400" y="1481850"/>
                <a:ext cx="52100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97" extrusionOk="0">
                    <a:moveTo>
                      <a:pt x="0" y="1"/>
                    </a:moveTo>
                    <a:lnTo>
                      <a:pt x="0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44"/>
              <p:cNvSpPr/>
              <p:nvPr/>
            </p:nvSpPr>
            <p:spPr>
              <a:xfrm>
                <a:off x="3252175" y="1481850"/>
                <a:ext cx="5212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97" extrusionOk="0">
                    <a:moveTo>
                      <a:pt x="1" y="1"/>
                    </a:moveTo>
                    <a:lnTo>
                      <a:pt x="1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44"/>
              <p:cNvSpPr/>
              <p:nvPr/>
            </p:nvSpPr>
            <p:spPr>
              <a:xfrm>
                <a:off x="3303975" y="1481850"/>
                <a:ext cx="52100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97" extrusionOk="0">
                    <a:moveTo>
                      <a:pt x="0" y="1"/>
                    </a:moveTo>
                    <a:lnTo>
                      <a:pt x="0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44"/>
              <p:cNvSpPr/>
              <p:nvPr/>
            </p:nvSpPr>
            <p:spPr>
              <a:xfrm>
                <a:off x="3355475" y="1481850"/>
                <a:ext cx="52100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97" extrusionOk="0">
                    <a:moveTo>
                      <a:pt x="0" y="1"/>
                    </a:moveTo>
                    <a:lnTo>
                      <a:pt x="0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44"/>
              <p:cNvSpPr/>
              <p:nvPr/>
            </p:nvSpPr>
            <p:spPr>
              <a:xfrm>
                <a:off x="3407250" y="1481850"/>
                <a:ext cx="5212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97" extrusionOk="0">
                    <a:moveTo>
                      <a:pt x="1" y="1"/>
                    </a:moveTo>
                    <a:lnTo>
                      <a:pt x="1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44"/>
              <p:cNvSpPr/>
              <p:nvPr/>
            </p:nvSpPr>
            <p:spPr>
              <a:xfrm>
                <a:off x="3459050" y="1481850"/>
                <a:ext cx="5212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97" extrusionOk="0">
                    <a:moveTo>
                      <a:pt x="1" y="1"/>
                    </a:moveTo>
                    <a:lnTo>
                      <a:pt x="1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44"/>
              <p:cNvSpPr/>
              <p:nvPr/>
            </p:nvSpPr>
            <p:spPr>
              <a:xfrm>
                <a:off x="3200400" y="14312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44"/>
              <p:cNvSpPr/>
              <p:nvPr/>
            </p:nvSpPr>
            <p:spPr>
              <a:xfrm>
                <a:off x="3252175" y="14312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" name="Google Shape;2393;p44"/>
              <p:cNvSpPr/>
              <p:nvPr/>
            </p:nvSpPr>
            <p:spPr>
              <a:xfrm>
                <a:off x="3303975" y="14312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44"/>
              <p:cNvSpPr/>
              <p:nvPr/>
            </p:nvSpPr>
            <p:spPr>
              <a:xfrm>
                <a:off x="3355475" y="14312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44"/>
              <p:cNvSpPr/>
              <p:nvPr/>
            </p:nvSpPr>
            <p:spPr>
              <a:xfrm>
                <a:off x="3407250" y="14312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44"/>
              <p:cNvSpPr/>
              <p:nvPr/>
            </p:nvSpPr>
            <p:spPr>
              <a:xfrm>
                <a:off x="3459050" y="14312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44"/>
              <p:cNvSpPr/>
              <p:nvPr/>
            </p:nvSpPr>
            <p:spPr>
              <a:xfrm>
                <a:off x="3200400" y="13803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44"/>
              <p:cNvSpPr/>
              <p:nvPr/>
            </p:nvSpPr>
            <p:spPr>
              <a:xfrm>
                <a:off x="3252175" y="13803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44"/>
              <p:cNvSpPr/>
              <p:nvPr/>
            </p:nvSpPr>
            <p:spPr>
              <a:xfrm>
                <a:off x="3303975" y="13803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44"/>
              <p:cNvSpPr/>
              <p:nvPr/>
            </p:nvSpPr>
            <p:spPr>
              <a:xfrm>
                <a:off x="3355475" y="13803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44"/>
              <p:cNvSpPr/>
              <p:nvPr/>
            </p:nvSpPr>
            <p:spPr>
              <a:xfrm>
                <a:off x="3407250" y="13803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44"/>
              <p:cNvSpPr/>
              <p:nvPr/>
            </p:nvSpPr>
            <p:spPr>
              <a:xfrm>
                <a:off x="3459050" y="13803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44"/>
              <p:cNvSpPr/>
              <p:nvPr/>
            </p:nvSpPr>
            <p:spPr>
              <a:xfrm>
                <a:off x="3200400" y="13294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44"/>
              <p:cNvSpPr/>
              <p:nvPr/>
            </p:nvSpPr>
            <p:spPr>
              <a:xfrm>
                <a:off x="3252175" y="13294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44"/>
              <p:cNvSpPr/>
              <p:nvPr/>
            </p:nvSpPr>
            <p:spPr>
              <a:xfrm>
                <a:off x="3303975" y="13294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44"/>
              <p:cNvSpPr/>
              <p:nvPr/>
            </p:nvSpPr>
            <p:spPr>
              <a:xfrm>
                <a:off x="3355475" y="13294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44"/>
              <p:cNvSpPr/>
              <p:nvPr/>
            </p:nvSpPr>
            <p:spPr>
              <a:xfrm>
                <a:off x="3407250" y="13294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44"/>
              <p:cNvSpPr/>
              <p:nvPr/>
            </p:nvSpPr>
            <p:spPr>
              <a:xfrm>
                <a:off x="3459050" y="13294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44"/>
              <p:cNvSpPr/>
              <p:nvPr/>
            </p:nvSpPr>
            <p:spPr>
              <a:xfrm>
                <a:off x="3079550" y="1711050"/>
                <a:ext cx="100325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4013" h="1930" extrusionOk="0">
                    <a:moveTo>
                      <a:pt x="0" y="1"/>
                    </a:moveTo>
                    <a:lnTo>
                      <a:pt x="0" y="1929"/>
                    </a:lnTo>
                    <a:lnTo>
                      <a:pt x="4012" y="1929"/>
                    </a:lnTo>
                    <a:lnTo>
                      <a:pt x="401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44"/>
              <p:cNvSpPr/>
              <p:nvPr/>
            </p:nvSpPr>
            <p:spPr>
              <a:xfrm>
                <a:off x="3544475" y="1711050"/>
                <a:ext cx="100350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4014" h="1930" extrusionOk="0">
                    <a:moveTo>
                      <a:pt x="1" y="1"/>
                    </a:moveTo>
                    <a:lnTo>
                      <a:pt x="1" y="1929"/>
                    </a:lnTo>
                    <a:lnTo>
                      <a:pt x="4013" y="1929"/>
                    </a:lnTo>
                    <a:lnTo>
                      <a:pt x="401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44"/>
              <p:cNvSpPr/>
              <p:nvPr/>
            </p:nvSpPr>
            <p:spPr>
              <a:xfrm>
                <a:off x="3272125" y="12008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0" y="0"/>
                    </a:moveTo>
                    <a:lnTo>
                      <a:pt x="0" y="1465"/>
                    </a:lnTo>
                    <a:lnTo>
                      <a:pt x="929" y="1465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" name="Google Shape;2412;p44"/>
              <p:cNvSpPr/>
              <p:nvPr/>
            </p:nvSpPr>
            <p:spPr>
              <a:xfrm>
                <a:off x="3344450" y="12008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1" y="0"/>
                    </a:moveTo>
                    <a:lnTo>
                      <a:pt x="1" y="1465"/>
                    </a:lnTo>
                    <a:lnTo>
                      <a:pt x="929" y="1465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" name="Google Shape;2413;p44"/>
              <p:cNvSpPr/>
              <p:nvPr/>
            </p:nvSpPr>
            <p:spPr>
              <a:xfrm>
                <a:off x="3344450" y="12008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1" y="0"/>
                    </a:moveTo>
                    <a:lnTo>
                      <a:pt x="1" y="1465"/>
                    </a:lnTo>
                    <a:lnTo>
                      <a:pt x="929" y="1465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" name="Google Shape;2414;p44"/>
              <p:cNvSpPr/>
              <p:nvPr/>
            </p:nvSpPr>
            <p:spPr>
              <a:xfrm>
                <a:off x="3417075" y="1200875"/>
                <a:ext cx="229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465" extrusionOk="0">
                    <a:moveTo>
                      <a:pt x="1" y="0"/>
                    </a:moveTo>
                    <a:lnTo>
                      <a:pt x="1" y="1465"/>
                    </a:lnTo>
                    <a:lnTo>
                      <a:pt x="918" y="1465"/>
                    </a:lnTo>
                    <a:lnTo>
                      <a:pt x="9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" name="Google Shape;2415;p44"/>
              <p:cNvSpPr/>
              <p:nvPr/>
            </p:nvSpPr>
            <p:spPr>
              <a:xfrm>
                <a:off x="3262000" y="1123775"/>
                <a:ext cx="188150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7526" h="823" extrusionOk="0">
                    <a:moveTo>
                      <a:pt x="1" y="1"/>
                    </a:moveTo>
                    <a:lnTo>
                      <a:pt x="1" y="822"/>
                    </a:lnTo>
                    <a:lnTo>
                      <a:pt x="7525" y="822"/>
                    </a:lnTo>
                    <a:lnTo>
                      <a:pt x="752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44"/>
              <p:cNvSpPr/>
              <p:nvPr/>
            </p:nvSpPr>
            <p:spPr>
              <a:xfrm>
                <a:off x="3307250" y="1081800"/>
                <a:ext cx="97350" cy="42000"/>
              </a:xfrm>
              <a:custGeom>
                <a:avLst/>
                <a:gdLst/>
                <a:ahLst/>
                <a:cxnLst/>
                <a:rect l="l" t="t" r="r" b="b"/>
                <a:pathLst>
                  <a:path w="3894" h="1680" extrusionOk="0">
                    <a:moveTo>
                      <a:pt x="0" y="1"/>
                    </a:moveTo>
                    <a:lnTo>
                      <a:pt x="0" y="1680"/>
                    </a:lnTo>
                    <a:lnTo>
                      <a:pt x="3894" y="1680"/>
                    </a:lnTo>
                    <a:lnTo>
                      <a:pt x="389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17" name="Google Shape;2417;p44"/>
          <p:cNvGrpSpPr/>
          <p:nvPr/>
        </p:nvGrpSpPr>
        <p:grpSpPr>
          <a:xfrm rot="914391">
            <a:off x="7949111" y="379269"/>
            <a:ext cx="836213" cy="1254211"/>
            <a:chOff x="6630575" y="1482600"/>
            <a:chExt cx="292025" cy="438475"/>
          </a:xfrm>
        </p:grpSpPr>
        <p:sp>
          <p:nvSpPr>
            <p:cNvPr id="2418" name="Google Shape;2418;p44"/>
            <p:cNvSpPr/>
            <p:nvPr/>
          </p:nvSpPr>
          <p:spPr>
            <a:xfrm>
              <a:off x="6630575" y="1482750"/>
              <a:ext cx="292025" cy="438175"/>
            </a:xfrm>
            <a:custGeom>
              <a:avLst/>
              <a:gdLst/>
              <a:ahLst/>
              <a:cxnLst/>
              <a:rect l="l" t="t" r="r" b="b"/>
              <a:pathLst>
                <a:path w="11681" h="17527" extrusionOk="0">
                  <a:moveTo>
                    <a:pt x="5847" y="0"/>
                  </a:moveTo>
                  <a:cubicBezTo>
                    <a:pt x="2620" y="0"/>
                    <a:pt x="1" y="2608"/>
                    <a:pt x="1" y="5835"/>
                  </a:cubicBezTo>
                  <a:lnTo>
                    <a:pt x="1" y="9633"/>
                  </a:lnTo>
                  <a:lnTo>
                    <a:pt x="1" y="14586"/>
                  </a:lnTo>
                  <a:lnTo>
                    <a:pt x="1" y="14990"/>
                  </a:lnTo>
                  <a:lnTo>
                    <a:pt x="1" y="15395"/>
                  </a:lnTo>
                  <a:lnTo>
                    <a:pt x="1" y="16538"/>
                  </a:lnTo>
                  <a:lnTo>
                    <a:pt x="1" y="16788"/>
                  </a:lnTo>
                  <a:cubicBezTo>
                    <a:pt x="1" y="16836"/>
                    <a:pt x="13" y="16872"/>
                    <a:pt x="13" y="16919"/>
                  </a:cubicBezTo>
                  <a:lnTo>
                    <a:pt x="24" y="16955"/>
                  </a:lnTo>
                  <a:cubicBezTo>
                    <a:pt x="36" y="16991"/>
                    <a:pt x="36" y="17026"/>
                    <a:pt x="48" y="17050"/>
                  </a:cubicBezTo>
                  <a:cubicBezTo>
                    <a:pt x="60" y="17062"/>
                    <a:pt x="60" y="17074"/>
                    <a:pt x="72" y="17086"/>
                  </a:cubicBezTo>
                  <a:cubicBezTo>
                    <a:pt x="84" y="17122"/>
                    <a:pt x="96" y="17145"/>
                    <a:pt x="120" y="17181"/>
                  </a:cubicBezTo>
                  <a:cubicBezTo>
                    <a:pt x="120" y="17193"/>
                    <a:pt x="132" y="17193"/>
                    <a:pt x="132" y="17205"/>
                  </a:cubicBezTo>
                  <a:cubicBezTo>
                    <a:pt x="155" y="17241"/>
                    <a:pt x="179" y="17265"/>
                    <a:pt x="215" y="17300"/>
                  </a:cubicBezTo>
                  <a:cubicBezTo>
                    <a:pt x="227" y="17312"/>
                    <a:pt x="239" y="17324"/>
                    <a:pt x="239" y="17324"/>
                  </a:cubicBezTo>
                  <a:cubicBezTo>
                    <a:pt x="263" y="17348"/>
                    <a:pt x="286" y="17372"/>
                    <a:pt x="310" y="17384"/>
                  </a:cubicBezTo>
                  <a:cubicBezTo>
                    <a:pt x="322" y="17395"/>
                    <a:pt x="334" y="17407"/>
                    <a:pt x="346" y="17407"/>
                  </a:cubicBezTo>
                  <a:cubicBezTo>
                    <a:pt x="370" y="17431"/>
                    <a:pt x="394" y="17443"/>
                    <a:pt x="429" y="17455"/>
                  </a:cubicBezTo>
                  <a:cubicBezTo>
                    <a:pt x="441" y="17455"/>
                    <a:pt x="453" y="17467"/>
                    <a:pt x="465" y="17467"/>
                  </a:cubicBezTo>
                  <a:cubicBezTo>
                    <a:pt x="465" y="17479"/>
                    <a:pt x="477" y="17479"/>
                    <a:pt x="477" y="17479"/>
                  </a:cubicBezTo>
                  <a:cubicBezTo>
                    <a:pt x="560" y="17503"/>
                    <a:pt x="655" y="17526"/>
                    <a:pt x="751" y="17526"/>
                  </a:cubicBezTo>
                  <a:lnTo>
                    <a:pt x="10931" y="17526"/>
                  </a:lnTo>
                  <a:cubicBezTo>
                    <a:pt x="11347" y="17526"/>
                    <a:pt x="11681" y="17193"/>
                    <a:pt x="11681" y="16788"/>
                  </a:cubicBezTo>
                  <a:lnTo>
                    <a:pt x="11681" y="16133"/>
                  </a:lnTo>
                  <a:lnTo>
                    <a:pt x="11681" y="15383"/>
                  </a:lnTo>
                  <a:lnTo>
                    <a:pt x="11681" y="14979"/>
                  </a:lnTo>
                  <a:lnTo>
                    <a:pt x="11681" y="14574"/>
                  </a:lnTo>
                  <a:lnTo>
                    <a:pt x="11681" y="9633"/>
                  </a:lnTo>
                  <a:lnTo>
                    <a:pt x="11681" y="5835"/>
                  </a:lnTo>
                  <a:cubicBezTo>
                    <a:pt x="11681" y="2608"/>
                    <a:pt x="9061" y="0"/>
                    <a:pt x="5847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19" name="Google Shape;2419;p44"/>
            <p:cNvGrpSpPr/>
            <p:nvPr/>
          </p:nvGrpSpPr>
          <p:grpSpPr>
            <a:xfrm>
              <a:off x="6630575" y="1482600"/>
              <a:ext cx="292025" cy="438475"/>
              <a:chOff x="6630575" y="-207050"/>
              <a:chExt cx="292025" cy="438475"/>
            </a:xfrm>
          </p:grpSpPr>
          <p:sp>
            <p:nvSpPr>
              <p:cNvPr id="2420" name="Google Shape;2420;p44"/>
              <p:cNvSpPr/>
              <p:nvPr/>
            </p:nvSpPr>
            <p:spPr>
              <a:xfrm>
                <a:off x="6630575" y="-207050"/>
                <a:ext cx="292025" cy="4384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7539" extrusionOk="0">
                    <a:moveTo>
                      <a:pt x="5847" y="1"/>
                    </a:moveTo>
                    <a:cubicBezTo>
                      <a:pt x="2620" y="1"/>
                      <a:pt x="1" y="2620"/>
                      <a:pt x="1" y="5847"/>
                    </a:cubicBezTo>
                    <a:lnTo>
                      <a:pt x="1" y="9645"/>
                    </a:lnTo>
                    <a:lnTo>
                      <a:pt x="1" y="16789"/>
                    </a:lnTo>
                    <a:cubicBezTo>
                      <a:pt x="1" y="17205"/>
                      <a:pt x="334" y="17539"/>
                      <a:pt x="751" y="17539"/>
                    </a:cubicBezTo>
                    <a:lnTo>
                      <a:pt x="10931" y="17539"/>
                    </a:lnTo>
                    <a:cubicBezTo>
                      <a:pt x="11347" y="17539"/>
                      <a:pt x="11681" y="17205"/>
                      <a:pt x="11681" y="16789"/>
                    </a:cubicBezTo>
                    <a:lnTo>
                      <a:pt x="11681" y="9645"/>
                    </a:lnTo>
                    <a:lnTo>
                      <a:pt x="11681" y="5847"/>
                    </a:lnTo>
                    <a:cubicBezTo>
                      <a:pt x="11681" y="2620"/>
                      <a:pt x="9061" y="1"/>
                      <a:pt x="58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44"/>
              <p:cNvSpPr/>
              <p:nvPr/>
            </p:nvSpPr>
            <p:spPr>
              <a:xfrm>
                <a:off x="6630575" y="167700"/>
                <a:ext cx="292025" cy="6372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2549" extrusionOk="0">
                    <a:moveTo>
                      <a:pt x="1" y="1"/>
                    </a:moveTo>
                    <a:lnTo>
                      <a:pt x="1" y="1799"/>
                    </a:lnTo>
                    <a:cubicBezTo>
                      <a:pt x="1" y="2215"/>
                      <a:pt x="334" y="2549"/>
                      <a:pt x="751" y="2549"/>
                    </a:cubicBezTo>
                    <a:lnTo>
                      <a:pt x="10931" y="2549"/>
                    </a:lnTo>
                    <a:cubicBezTo>
                      <a:pt x="11347" y="2549"/>
                      <a:pt x="11681" y="2215"/>
                      <a:pt x="11681" y="1799"/>
                    </a:cubicBezTo>
                    <a:lnTo>
                      <a:pt x="1168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44"/>
              <p:cNvSpPr/>
              <p:nvPr/>
            </p:nvSpPr>
            <p:spPr>
              <a:xfrm>
                <a:off x="6669275" y="45675"/>
                <a:ext cx="214325" cy="67300"/>
              </a:xfrm>
              <a:custGeom>
                <a:avLst/>
                <a:gdLst/>
                <a:ahLst/>
                <a:cxnLst/>
                <a:rect l="l" t="t" r="r" b="b"/>
                <a:pathLst>
                  <a:path w="8573" h="2692" extrusionOk="0">
                    <a:moveTo>
                      <a:pt x="1346" y="0"/>
                    </a:moveTo>
                    <a:cubicBezTo>
                      <a:pt x="608" y="0"/>
                      <a:pt x="0" y="608"/>
                      <a:pt x="0" y="1346"/>
                    </a:cubicBezTo>
                    <a:cubicBezTo>
                      <a:pt x="0" y="2084"/>
                      <a:pt x="608" y="2691"/>
                      <a:pt x="1346" y="2691"/>
                    </a:cubicBezTo>
                    <a:lnTo>
                      <a:pt x="7228" y="2691"/>
                    </a:lnTo>
                    <a:cubicBezTo>
                      <a:pt x="7978" y="2691"/>
                      <a:pt x="8573" y="2084"/>
                      <a:pt x="8573" y="1346"/>
                    </a:cubicBezTo>
                    <a:cubicBezTo>
                      <a:pt x="8573" y="608"/>
                      <a:pt x="7978" y="0"/>
                      <a:pt x="722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44"/>
              <p:cNvSpPr/>
              <p:nvPr/>
            </p:nvSpPr>
            <p:spPr>
              <a:xfrm>
                <a:off x="6663025" y="39425"/>
                <a:ext cx="227125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085" h="3192" extrusionOk="0">
                    <a:moveTo>
                      <a:pt x="7489" y="500"/>
                    </a:moveTo>
                    <a:cubicBezTo>
                      <a:pt x="8085" y="500"/>
                      <a:pt x="8573" y="989"/>
                      <a:pt x="8573" y="1596"/>
                    </a:cubicBezTo>
                    <a:cubicBezTo>
                      <a:pt x="8573" y="2203"/>
                      <a:pt x="8085" y="2691"/>
                      <a:pt x="7489" y="2691"/>
                    </a:cubicBezTo>
                    <a:lnTo>
                      <a:pt x="1608" y="2691"/>
                    </a:lnTo>
                    <a:cubicBezTo>
                      <a:pt x="1001" y="2691"/>
                      <a:pt x="512" y="2203"/>
                      <a:pt x="512" y="1596"/>
                    </a:cubicBezTo>
                    <a:cubicBezTo>
                      <a:pt x="512" y="989"/>
                      <a:pt x="1001" y="500"/>
                      <a:pt x="1608" y="500"/>
                    </a:cubicBezTo>
                    <a:close/>
                    <a:moveTo>
                      <a:pt x="1608" y="0"/>
                    </a:moveTo>
                    <a:cubicBezTo>
                      <a:pt x="715" y="0"/>
                      <a:pt x="0" y="715"/>
                      <a:pt x="0" y="1596"/>
                    </a:cubicBezTo>
                    <a:cubicBezTo>
                      <a:pt x="0" y="2477"/>
                      <a:pt x="715" y="3191"/>
                      <a:pt x="1608" y="3191"/>
                    </a:cubicBezTo>
                    <a:lnTo>
                      <a:pt x="7489" y="3191"/>
                    </a:lnTo>
                    <a:cubicBezTo>
                      <a:pt x="8371" y="3191"/>
                      <a:pt x="9085" y="2477"/>
                      <a:pt x="9085" y="1596"/>
                    </a:cubicBezTo>
                    <a:cubicBezTo>
                      <a:pt x="9085" y="715"/>
                      <a:pt x="8371" y="0"/>
                      <a:pt x="74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44"/>
              <p:cNvSpPr/>
              <p:nvPr/>
            </p:nvSpPr>
            <p:spPr>
              <a:xfrm>
                <a:off x="6700225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44"/>
              <p:cNvSpPr/>
              <p:nvPr/>
            </p:nvSpPr>
            <p:spPr>
              <a:xfrm>
                <a:off x="6735350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44"/>
              <p:cNvSpPr/>
              <p:nvPr/>
            </p:nvSpPr>
            <p:spPr>
              <a:xfrm>
                <a:off x="6770175" y="44775"/>
                <a:ext cx="128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13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13" y="2727"/>
                    </a:lnTo>
                    <a:lnTo>
                      <a:pt x="5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44"/>
              <p:cNvSpPr/>
              <p:nvPr/>
            </p:nvSpPr>
            <p:spPr>
              <a:xfrm>
                <a:off x="6805300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44"/>
              <p:cNvSpPr/>
              <p:nvPr/>
            </p:nvSpPr>
            <p:spPr>
              <a:xfrm>
                <a:off x="6840425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44"/>
              <p:cNvSpPr/>
              <p:nvPr/>
            </p:nvSpPr>
            <p:spPr>
              <a:xfrm>
                <a:off x="6630575" y="157600"/>
                <a:ext cx="292025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810" extrusionOk="0">
                    <a:moveTo>
                      <a:pt x="1" y="0"/>
                    </a:moveTo>
                    <a:lnTo>
                      <a:pt x="1" y="810"/>
                    </a:lnTo>
                    <a:lnTo>
                      <a:pt x="11681" y="810"/>
                    </a:lnTo>
                    <a:lnTo>
                      <a:pt x="116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44"/>
              <p:cNvSpPr/>
              <p:nvPr/>
            </p:nvSpPr>
            <p:spPr>
              <a:xfrm>
                <a:off x="6707675" y="-125775"/>
                <a:ext cx="137825" cy="137825"/>
              </a:xfrm>
              <a:custGeom>
                <a:avLst/>
                <a:gdLst/>
                <a:ahLst/>
                <a:cxnLst/>
                <a:rect l="l" t="t" r="r" b="b"/>
                <a:pathLst>
                  <a:path w="5513" h="5513" extrusionOk="0">
                    <a:moveTo>
                      <a:pt x="2751" y="0"/>
                    </a:moveTo>
                    <a:cubicBezTo>
                      <a:pt x="1227" y="0"/>
                      <a:pt x="0" y="1239"/>
                      <a:pt x="0" y="2763"/>
                    </a:cubicBezTo>
                    <a:cubicBezTo>
                      <a:pt x="0" y="4287"/>
                      <a:pt x="1227" y="5513"/>
                      <a:pt x="2751" y="5513"/>
                    </a:cubicBezTo>
                    <a:cubicBezTo>
                      <a:pt x="4287" y="5513"/>
                      <a:pt x="5513" y="4287"/>
                      <a:pt x="5513" y="2763"/>
                    </a:cubicBezTo>
                    <a:cubicBezTo>
                      <a:pt x="5513" y="1239"/>
                      <a:pt x="4287" y="0"/>
                      <a:pt x="27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2431;p44"/>
              <p:cNvSpPr/>
              <p:nvPr/>
            </p:nvSpPr>
            <p:spPr>
              <a:xfrm>
                <a:off x="6723450" y="-110000"/>
                <a:ext cx="106275" cy="106275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4251" extrusionOk="0">
                    <a:moveTo>
                      <a:pt x="2120" y="0"/>
                    </a:moveTo>
                    <a:cubicBezTo>
                      <a:pt x="953" y="0"/>
                      <a:pt x="0" y="953"/>
                      <a:pt x="0" y="2132"/>
                    </a:cubicBezTo>
                    <a:cubicBezTo>
                      <a:pt x="0" y="3298"/>
                      <a:pt x="953" y="4251"/>
                      <a:pt x="2120" y="4251"/>
                    </a:cubicBezTo>
                    <a:cubicBezTo>
                      <a:pt x="3298" y="4251"/>
                      <a:pt x="4251" y="3298"/>
                      <a:pt x="4251" y="2132"/>
                    </a:cubicBezTo>
                    <a:cubicBezTo>
                      <a:pt x="4251" y="953"/>
                      <a:pt x="3298" y="0"/>
                      <a:pt x="212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44"/>
              <p:cNvSpPr/>
              <p:nvPr/>
            </p:nvSpPr>
            <p:spPr>
              <a:xfrm>
                <a:off x="6723450" y="-71900"/>
                <a:ext cx="106275" cy="68175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2727" extrusionOk="0">
                    <a:moveTo>
                      <a:pt x="96" y="0"/>
                    </a:moveTo>
                    <a:cubicBezTo>
                      <a:pt x="36" y="191"/>
                      <a:pt x="0" y="393"/>
                      <a:pt x="0" y="608"/>
                    </a:cubicBezTo>
                    <a:cubicBezTo>
                      <a:pt x="0" y="1774"/>
                      <a:pt x="953" y="2727"/>
                      <a:pt x="2132" y="2727"/>
                    </a:cubicBezTo>
                    <a:cubicBezTo>
                      <a:pt x="3298" y="2727"/>
                      <a:pt x="4251" y="1774"/>
                      <a:pt x="4251" y="608"/>
                    </a:cubicBezTo>
                    <a:cubicBezTo>
                      <a:pt x="4251" y="393"/>
                      <a:pt x="4227" y="191"/>
                      <a:pt x="4168" y="0"/>
                    </a:cubicBezTo>
                    <a:cubicBezTo>
                      <a:pt x="3906" y="881"/>
                      <a:pt x="3084" y="1524"/>
                      <a:pt x="2132" y="1524"/>
                    </a:cubicBezTo>
                    <a:cubicBezTo>
                      <a:pt x="1167" y="1524"/>
                      <a:pt x="346" y="881"/>
                      <a:pt x="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2433;p44"/>
              <p:cNvSpPr/>
              <p:nvPr/>
            </p:nvSpPr>
            <p:spPr>
              <a:xfrm>
                <a:off x="6630575" y="167700"/>
                <a:ext cx="67600" cy="62250"/>
              </a:xfrm>
              <a:custGeom>
                <a:avLst/>
                <a:gdLst/>
                <a:ahLst/>
                <a:cxnLst/>
                <a:rect l="l" t="t" r="r" b="b"/>
                <a:pathLst>
                  <a:path w="2704" h="2490" extrusionOk="0">
                    <a:moveTo>
                      <a:pt x="1394" y="1"/>
                    </a:moveTo>
                    <a:lnTo>
                      <a:pt x="1" y="1561"/>
                    </a:lnTo>
                    <a:lnTo>
                      <a:pt x="1" y="1799"/>
                    </a:lnTo>
                    <a:cubicBezTo>
                      <a:pt x="1" y="2108"/>
                      <a:pt x="203" y="2382"/>
                      <a:pt x="477" y="2489"/>
                    </a:cubicBez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" name="Google Shape;2434;p44"/>
              <p:cNvSpPr/>
              <p:nvPr/>
            </p:nvSpPr>
            <p:spPr>
              <a:xfrm>
                <a:off x="6658550" y="167700"/>
                <a:ext cx="896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2537" extrusionOk="0">
                    <a:moveTo>
                      <a:pt x="2275" y="1"/>
                    </a:moveTo>
                    <a:lnTo>
                      <a:pt x="1" y="2537"/>
                    </a:lnTo>
                    <a:lnTo>
                      <a:pt x="1311" y="2537"/>
                    </a:lnTo>
                    <a:lnTo>
                      <a:pt x="35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" name="Google Shape;2435;p44"/>
              <p:cNvSpPr/>
              <p:nvPr/>
            </p:nvSpPr>
            <p:spPr>
              <a:xfrm>
                <a:off x="6708575" y="167700"/>
                <a:ext cx="89600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4" h="2537" extrusionOk="0">
                    <a:moveTo>
                      <a:pt x="2274" y="1"/>
                    </a:moveTo>
                    <a:lnTo>
                      <a:pt x="0" y="2537"/>
                    </a:lnTo>
                    <a:lnTo>
                      <a:pt x="1310" y="2537"/>
                    </a:lnTo>
                    <a:lnTo>
                      <a:pt x="35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" name="Google Shape;2436;p44"/>
              <p:cNvSpPr/>
              <p:nvPr/>
            </p:nvSpPr>
            <p:spPr>
              <a:xfrm>
                <a:off x="6858275" y="167700"/>
                <a:ext cx="643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2537" extrusionOk="0">
                    <a:moveTo>
                      <a:pt x="2287" y="1"/>
                    </a:moveTo>
                    <a:lnTo>
                      <a:pt x="1" y="2537"/>
                    </a:lnTo>
                    <a:lnTo>
                      <a:pt x="1311" y="2537"/>
                    </a:lnTo>
                    <a:lnTo>
                      <a:pt x="2573" y="1144"/>
                    </a:lnTo>
                    <a:lnTo>
                      <a:pt x="257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" name="Google Shape;2437;p44"/>
              <p:cNvSpPr/>
              <p:nvPr/>
            </p:nvSpPr>
            <p:spPr>
              <a:xfrm>
                <a:off x="6758575" y="167700"/>
                <a:ext cx="896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2537" extrusionOk="0">
                    <a:moveTo>
                      <a:pt x="2274" y="1"/>
                    </a:moveTo>
                    <a:lnTo>
                      <a:pt x="0" y="2537"/>
                    </a:lnTo>
                    <a:lnTo>
                      <a:pt x="1310" y="2537"/>
                    </a:lnTo>
                    <a:lnTo>
                      <a:pt x="35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44"/>
              <p:cNvSpPr/>
              <p:nvPr/>
            </p:nvSpPr>
            <p:spPr>
              <a:xfrm>
                <a:off x="6808275" y="167700"/>
                <a:ext cx="899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97" h="2537" extrusionOk="0">
                    <a:moveTo>
                      <a:pt x="2287" y="1"/>
                    </a:moveTo>
                    <a:lnTo>
                      <a:pt x="1" y="2537"/>
                    </a:lnTo>
                    <a:lnTo>
                      <a:pt x="1322" y="2537"/>
                    </a:lnTo>
                    <a:lnTo>
                      <a:pt x="35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9" name="Google Shape;2439;p44"/>
          <p:cNvGrpSpPr/>
          <p:nvPr/>
        </p:nvGrpSpPr>
        <p:grpSpPr>
          <a:xfrm>
            <a:off x="1495179" y="2021000"/>
            <a:ext cx="234762" cy="218290"/>
            <a:chOff x="8652775" y="883650"/>
            <a:chExt cx="38125" cy="35450"/>
          </a:xfrm>
        </p:grpSpPr>
        <p:sp>
          <p:nvSpPr>
            <p:cNvPr id="2440" name="Google Shape;2440;p44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44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44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44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4" name="Google Shape;2444;p44"/>
          <p:cNvGrpSpPr/>
          <p:nvPr/>
        </p:nvGrpSpPr>
        <p:grpSpPr>
          <a:xfrm>
            <a:off x="7410016" y="2370538"/>
            <a:ext cx="234762" cy="218290"/>
            <a:chOff x="8652775" y="883650"/>
            <a:chExt cx="38125" cy="35450"/>
          </a:xfrm>
        </p:grpSpPr>
        <p:sp>
          <p:nvSpPr>
            <p:cNvPr id="2445" name="Google Shape;2445;p44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44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44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8" name="Google Shape;2448;p44"/>
          <p:cNvGrpSpPr/>
          <p:nvPr/>
        </p:nvGrpSpPr>
        <p:grpSpPr>
          <a:xfrm rot="-807566">
            <a:off x="-107205" y="2647553"/>
            <a:ext cx="1827102" cy="2315108"/>
            <a:chOff x="4700075" y="3262363"/>
            <a:chExt cx="560525" cy="710238"/>
          </a:xfrm>
        </p:grpSpPr>
        <p:sp>
          <p:nvSpPr>
            <p:cNvPr id="2449" name="Google Shape;2449;p44"/>
            <p:cNvSpPr/>
            <p:nvPr/>
          </p:nvSpPr>
          <p:spPr>
            <a:xfrm>
              <a:off x="4700075" y="3262375"/>
              <a:ext cx="560525" cy="710225"/>
            </a:xfrm>
            <a:custGeom>
              <a:avLst/>
              <a:gdLst/>
              <a:ahLst/>
              <a:cxnLst/>
              <a:rect l="l" t="t" r="r" b="b"/>
              <a:pathLst>
                <a:path w="22421" h="28409" extrusionOk="0">
                  <a:moveTo>
                    <a:pt x="6728" y="0"/>
                  </a:moveTo>
                  <a:cubicBezTo>
                    <a:pt x="6121" y="0"/>
                    <a:pt x="5632" y="488"/>
                    <a:pt x="5632" y="1084"/>
                  </a:cubicBezTo>
                  <a:lnTo>
                    <a:pt x="5632" y="3000"/>
                  </a:lnTo>
                  <a:cubicBezTo>
                    <a:pt x="5394" y="3012"/>
                    <a:pt x="5204" y="3215"/>
                    <a:pt x="5204" y="3465"/>
                  </a:cubicBezTo>
                  <a:lnTo>
                    <a:pt x="5204" y="3953"/>
                  </a:lnTo>
                  <a:lnTo>
                    <a:pt x="4716" y="3953"/>
                  </a:lnTo>
                  <a:lnTo>
                    <a:pt x="4716" y="4286"/>
                  </a:lnTo>
                  <a:lnTo>
                    <a:pt x="3263" y="4286"/>
                  </a:lnTo>
                  <a:cubicBezTo>
                    <a:pt x="3120" y="3834"/>
                    <a:pt x="2692" y="3501"/>
                    <a:pt x="2192" y="3501"/>
                  </a:cubicBezTo>
                  <a:cubicBezTo>
                    <a:pt x="1584" y="3501"/>
                    <a:pt x="1084" y="4001"/>
                    <a:pt x="1084" y="4608"/>
                  </a:cubicBezTo>
                  <a:cubicBezTo>
                    <a:pt x="1084" y="5227"/>
                    <a:pt x="1572" y="5727"/>
                    <a:pt x="2192" y="5727"/>
                  </a:cubicBezTo>
                  <a:cubicBezTo>
                    <a:pt x="2692" y="5727"/>
                    <a:pt x="3108" y="5406"/>
                    <a:pt x="3251" y="4953"/>
                  </a:cubicBezTo>
                  <a:lnTo>
                    <a:pt x="4716" y="4953"/>
                  </a:lnTo>
                  <a:lnTo>
                    <a:pt x="4716" y="5298"/>
                  </a:lnTo>
                  <a:lnTo>
                    <a:pt x="5192" y="5298"/>
                  </a:lnTo>
                  <a:lnTo>
                    <a:pt x="5192" y="5727"/>
                  </a:lnTo>
                  <a:cubicBezTo>
                    <a:pt x="5192" y="5977"/>
                    <a:pt x="5394" y="6179"/>
                    <a:pt x="5632" y="6191"/>
                  </a:cubicBezTo>
                  <a:lnTo>
                    <a:pt x="5632" y="8394"/>
                  </a:lnTo>
                  <a:cubicBezTo>
                    <a:pt x="5632" y="8989"/>
                    <a:pt x="6121" y="9477"/>
                    <a:pt x="6728" y="9477"/>
                  </a:cubicBezTo>
                  <a:lnTo>
                    <a:pt x="9300" y="9477"/>
                  </a:lnTo>
                  <a:lnTo>
                    <a:pt x="9300" y="10323"/>
                  </a:lnTo>
                  <a:lnTo>
                    <a:pt x="4442" y="10323"/>
                  </a:lnTo>
                  <a:lnTo>
                    <a:pt x="4442" y="11216"/>
                  </a:lnTo>
                  <a:lnTo>
                    <a:pt x="4442" y="11966"/>
                  </a:lnTo>
                  <a:lnTo>
                    <a:pt x="4442" y="12013"/>
                  </a:lnTo>
                  <a:lnTo>
                    <a:pt x="5609" y="12013"/>
                  </a:lnTo>
                  <a:cubicBezTo>
                    <a:pt x="5251" y="12204"/>
                    <a:pt x="4906" y="12430"/>
                    <a:pt x="4585" y="12692"/>
                  </a:cubicBezTo>
                  <a:cubicBezTo>
                    <a:pt x="4358" y="12871"/>
                    <a:pt x="4132" y="13061"/>
                    <a:pt x="3930" y="13264"/>
                  </a:cubicBezTo>
                  <a:cubicBezTo>
                    <a:pt x="3739" y="13454"/>
                    <a:pt x="3573" y="13645"/>
                    <a:pt x="3418" y="13847"/>
                  </a:cubicBezTo>
                  <a:cubicBezTo>
                    <a:pt x="3037" y="14323"/>
                    <a:pt x="2739" y="14823"/>
                    <a:pt x="2513" y="15359"/>
                  </a:cubicBezTo>
                  <a:cubicBezTo>
                    <a:pt x="2275" y="15895"/>
                    <a:pt x="2108" y="16466"/>
                    <a:pt x="1977" y="17050"/>
                  </a:cubicBezTo>
                  <a:cubicBezTo>
                    <a:pt x="1846" y="17681"/>
                    <a:pt x="1775" y="18324"/>
                    <a:pt x="1727" y="18979"/>
                  </a:cubicBezTo>
                  <a:cubicBezTo>
                    <a:pt x="1680" y="19610"/>
                    <a:pt x="1668" y="20241"/>
                    <a:pt x="1668" y="20872"/>
                  </a:cubicBezTo>
                  <a:cubicBezTo>
                    <a:pt x="1668" y="20979"/>
                    <a:pt x="1668" y="21098"/>
                    <a:pt x="1668" y="21205"/>
                  </a:cubicBezTo>
                  <a:cubicBezTo>
                    <a:pt x="715" y="21443"/>
                    <a:pt x="1" y="22300"/>
                    <a:pt x="1" y="23336"/>
                  </a:cubicBezTo>
                  <a:lnTo>
                    <a:pt x="1" y="24848"/>
                  </a:lnTo>
                  <a:lnTo>
                    <a:pt x="1168" y="24848"/>
                  </a:lnTo>
                  <a:lnTo>
                    <a:pt x="1168" y="23324"/>
                  </a:lnTo>
                  <a:cubicBezTo>
                    <a:pt x="1168" y="22765"/>
                    <a:pt x="1632" y="22300"/>
                    <a:pt x="2192" y="22300"/>
                  </a:cubicBezTo>
                  <a:cubicBezTo>
                    <a:pt x="2763" y="22300"/>
                    <a:pt x="3227" y="22765"/>
                    <a:pt x="3227" y="23324"/>
                  </a:cubicBezTo>
                  <a:lnTo>
                    <a:pt x="3227" y="24836"/>
                  </a:lnTo>
                  <a:lnTo>
                    <a:pt x="4394" y="24836"/>
                  </a:lnTo>
                  <a:lnTo>
                    <a:pt x="4394" y="23324"/>
                  </a:lnTo>
                  <a:cubicBezTo>
                    <a:pt x="4394" y="22336"/>
                    <a:pt x="3739" y="21503"/>
                    <a:pt x="2834" y="21229"/>
                  </a:cubicBezTo>
                  <a:lnTo>
                    <a:pt x="2834" y="20860"/>
                  </a:lnTo>
                  <a:cubicBezTo>
                    <a:pt x="2834" y="20276"/>
                    <a:pt x="2846" y="19681"/>
                    <a:pt x="2882" y="19098"/>
                  </a:cubicBezTo>
                  <a:cubicBezTo>
                    <a:pt x="2918" y="18526"/>
                    <a:pt x="2989" y="17967"/>
                    <a:pt x="3096" y="17419"/>
                  </a:cubicBezTo>
                  <a:cubicBezTo>
                    <a:pt x="3215" y="16859"/>
                    <a:pt x="3382" y="16300"/>
                    <a:pt x="3620" y="15776"/>
                  </a:cubicBezTo>
                  <a:cubicBezTo>
                    <a:pt x="3811" y="15347"/>
                    <a:pt x="4061" y="14942"/>
                    <a:pt x="4358" y="14549"/>
                  </a:cubicBezTo>
                  <a:cubicBezTo>
                    <a:pt x="4478" y="14395"/>
                    <a:pt x="4609" y="14240"/>
                    <a:pt x="4751" y="14085"/>
                  </a:cubicBezTo>
                  <a:cubicBezTo>
                    <a:pt x="4906" y="13930"/>
                    <a:pt x="5061" y="13787"/>
                    <a:pt x="5228" y="13657"/>
                  </a:cubicBezTo>
                  <a:cubicBezTo>
                    <a:pt x="5430" y="13478"/>
                    <a:pt x="5656" y="13323"/>
                    <a:pt x="5882" y="13180"/>
                  </a:cubicBezTo>
                  <a:lnTo>
                    <a:pt x="5882" y="20872"/>
                  </a:lnTo>
                  <a:lnTo>
                    <a:pt x="7406" y="20872"/>
                  </a:lnTo>
                  <a:cubicBezTo>
                    <a:pt x="7335" y="21015"/>
                    <a:pt x="7276" y="21169"/>
                    <a:pt x="7216" y="21324"/>
                  </a:cubicBezTo>
                  <a:cubicBezTo>
                    <a:pt x="7014" y="21872"/>
                    <a:pt x="6883" y="22455"/>
                    <a:pt x="6811" y="23062"/>
                  </a:cubicBezTo>
                  <a:cubicBezTo>
                    <a:pt x="6740" y="23562"/>
                    <a:pt x="6704" y="24074"/>
                    <a:pt x="6704" y="24575"/>
                  </a:cubicBezTo>
                  <a:cubicBezTo>
                    <a:pt x="6692" y="25086"/>
                    <a:pt x="6716" y="25587"/>
                    <a:pt x="6752" y="26051"/>
                  </a:cubicBezTo>
                  <a:cubicBezTo>
                    <a:pt x="6573" y="26229"/>
                    <a:pt x="6454" y="26480"/>
                    <a:pt x="6454" y="26753"/>
                  </a:cubicBezTo>
                  <a:lnTo>
                    <a:pt x="6454" y="26968"/>
                  </a:lnTo>
                  <a:lnTo>
                    <a:pt x="4132" y="26968"/>
                  </a:lnTo>
                  <a:lnTo>
                    <a:pt x="4132" y="27682"/>
                  </a:lnTo>
                  <a:lnTo>
                    <a:pt x="4132" y="28396"/>
                  </a:lnTo>
                  <a:lnTo>
                    <a:pt x="4132" y="28408"/>
                  </a:lnTo>
                  <a:lnTo>
                    <a:pt x="8776" y="28408"/>
                  </a:lnTo>
                  <a:lnTo>
                    <a:pt x="8776" y="28396"/>
                  </a:lnTo>
                  <a:lnTo>
                    <a:pt x="8776" y="27682"/>
                  </a:lnTo>
                  <a:lnTo>
                    <a:pt x="8776" y="26968"/>
                  </a:lnTo>
                  <a:lnTo>
                    <a:pt x="8395" y="26968"/>
                  </a:lnTo>
                  <a:lnTo>
                    <a:pt x="8395" y="26753"/>
                  </a:lnTo>
                  <a:cubicBezTo>
                    <a:pt x="8395" y="26432"/>
                    <a:pt x="8240" y="26146"/>
                    <a:pt x="8002" y="25968"/>
                  </a:cubicBezTo>
                  <a:cubicBezTo>
                    <a:pt x="8002" y="25944"/>
                    <a:pt x="7990" y="25920"/>
                    <a:pt x="7990" y="25896"/>
                  </a:cubicBezTo>
                  <a:cubicBezTo>
                    <a:pt x="7954" y="25456"/>
                    <a:pt x="7942" y="25015"/>
                    <a:pt x="7954" y="24586"/>
                  </a:cubicBezTo>
                  <a:cubicBezTo>
                    <a:pt x="7966" y="24051"/>
                    <a:pt x="8014" y="23515"/>
                    <a:pt x="8109" y="22991"/>
                  </a:cubicBezTo>
                  <a:cubicBezTo>
                    <a:pt x="8121" y="22908"/>
                    <a:pt x="8133" y="22824"/>
                    <a:pt x="8157" y="22741"/>
                  </a:cubicBezTo>
                  <a:cubicBezTo>
                    <a:pt x="8228" y="22360"/>
                    <a:pt x="8335" y="21979"/>
                    <a:pt x="8478" y="21610"/>
                  </a:cubicBezTo>
                  <a:cubicBezTo>
                    <a:pt x="8585" y="21348"/>
                    <a:pt x="8704" y="21098"/>
                    <a:pt x="8859" y="20872"/>
                  </a:cubicBezTo>
                  <a:lnTo>
                    <a:pt x="13443" y="20872"/>
                  </a:lnTo>
                  <a:cubicBezTo>
                    <a:pt x="13633" y="21098"/>
                    <a:pt x="13788" y="21348"/>
                    <a:pt x="13919" y="21610"/>
                  </a:cubicBezTo>
                  <a:cubicBezTo>
                    <a:pt x="13979" y="21717"/>
                    <a:pt x="14038" y="21836"/>
                    <a:pt x="14086" y="21955"/>
                  </a:cubicBezTo>
                  <a:cubicBezTo>
                    <a:pt x="14205" y="22289"/>
                    <a:pt x="14312" y="22646"/>
                    <a:pt x="14384" y="22991"/>
                  </a:cubicBezTo>
                  <a:cubicBezTo>
                    <a:pt x="14491" y="23515"/>
                    <a:pt x="14550" y="24051"/>
                    <a:pt x="14550" y="24586"/>
                  </a:cubicBezTo>
                  <a:cubicBezTo>
                    <a:pt x="14562" y="25027"/>
                    <a:pt x="14526" y="25479"/>
                    <a:pt x="14467" y="25908"/>
                  </a:cubicBezTo>
                  <a:cubicBezTo>
                    <a:pt x="14467" y="25920"/>
                    <a:pt x="14455" y="25932"/>
                    <a:pt x="14455" y="25944"/>
                  </a:cubicBezTo>
                  <a:cubicBezTo>
                    <a:pt x="14205" y="26122"/>
                    <a:pt x="14026" y="26420"/>
                    <a:pt x="14026" y="26753"/>
                  </a:cubicBezTo>
                  <a:lnTo>
                    <a:pt x="14026" y="26980"/>
                  </a:lnTo>
                  <a:lnTo>
                    <a:pt x="13693" y="26980"/>
                  </a:lnTo>
                  <a:lnTo>
                    <a:pt x="13693" y="27694"/>
                  </a:lnTo>
                  <a:lnTo>
                    <a:pt x="13693" y="28408"/>
                  </a:lnTo>
                  <a:lnTo>
                    <a:pt x="18336" y="28408"/>
                  </a:lnTo>
                  <a:lnTo>
                    <a:pt x="18336" y="27694"/>
                  </a:lnTo>
                  <a:lnTo>
                    <a:pt x="18336" y="26980"/>
                  </a:lnTo>
                  <a:lnTo>
                    <a:pt x="15967" y="26980"/>
                  </a:lnTo>
                  <a:lnTo>
                    <a:pt x="15967" y="26753"/>
                  </a:lnTo>
                  <a:cubicBezTo>
                    <a:pt x="15967" y="26491"/>
                    <a:pt x="15860" y="26253"/>
                    <a:pt x="15693" y="26075"/>
                  </a:cubicBezTo>
                  <a:cubicBezTo>
                    <a:pt x="15753" y="25598"/>
                    <a:pt x="15777" y="25098"/>
                    <a:pt x="15765" y="24586"/>
                  </a:cubicBezTo>
                  <a:cubicBezTo>
                    <a:pt x="15753" y="24074"/>
                    <a:pt x="15705" y="23562"/>
                    <a:pt x="15622" y="23062"/>
                  </a:cubicBezTo>
                  <a:cubicBezTo>
                    <a:pt x="15515" y="22467"/>
                    <a:pt x="15360" y="21884"/>
                    <a:pt x="15134" y="21336"/>
                  </a:cubicBezTo>
                  <a:cubicBezTo>
                    <a:pt x="15062" y="21181"/>
                    <a:pt x="14991" y="21026"/>
                    <a:pt x="14907" y="20872"/>
                  </a:cubicBezTo>
                  <a:lnTo>
                    <a:pt x="16586" y="20872"/>
                  </a:lnTo>
                  <a:lnTo>
                    <a:pt x="16586" y="13204"/>
                  </a:lnTo>
                  <a:cubicBezTo>
                    <a:pt x="16812" y="13347"/>
                    <a:pt x="17027" y="13502"/>
                    <a:pt x="17241" y="13668"/>
                  </a:cubicBezTo>
                  <a:cubicBezTo>
                    <a:pt x="17408" y="13799"/>
                    <a:pt x="17563" y="13942"/>
                    <a:pt x="17717" y="14097"/>
                  </a:cubicBezTo>
                  <a:cubicBezTo>
                    <a:pt x="17860" y="14240"/>
                    <a:pt x="17991" y="14395"/>
                    <a:pt x="18122" y="14549"/>
                  </a:cubicBezTo>
                  <a:cubicBezTo>
                    <a:pt x="18432" y="14930"/>
                    <a:pt x="18682" y="15347"/>
                    <a:pt x="18872" y="15776"/>
                  </a:cubicBezTo>
                  <a:cubicBezTo>
                    <a:pt x="19110" y="16300"/>
                    <a:pt x="19277" y="16847"/>
                    <a:pt x="19384" y="17419"/>
                  </a:cubicBezTo>
                  <a:cubicBezTo>
                    <a:pt x="19491" y="17967"/>
                    <a:pt x="19551" y="18538"/>
                    <a:pt x="19587" y="19098"/>
                  </a:cubicBezTo>
                  <a:cubicBezTo>
                    <a:pt x="19622" y="19693"/>
                    <a:pt x="19634" y="20288"/>
                    <a:pt x="19634" y="20872"/>
                  </a:cubicBezTo>
                  <a:lnTo>
                    <a:pt x="19634" y="21217"/>
                  </a:lnTo>
                  <a:cubicBezTo>
                    <a:pt x="18706" y="21479"/>
                    <a:pt x="18027" y="22324"/>
                    <a:pt x="18027" y="23336"/>
                  </a:cubicBezTo>
                  <a:lnTo>
                    <a:pt x="18027" y="24848"/>
                  </a:lnTo>
                  <a:lnTo>
                    <a:pt x="19194" y="24848"/>
                  </a:lnTo>
                  <a:lnTo>
                    <a:pt x="19194" y="23324"/>
                  </a:lnTo>
                  <a:cubicBezTo>
                    <a:pt x="19194" y="22765"/>
                    <a:pt x="19658" y="22300"/>
                    <a:pt x="20218" y="22300"/>
                  </a:cubicBezTo>
                  <a:cubicBezTo>
                    <a:pt x="20789" y="22300"/>
                    <a:pt x="21242" y="22765"/>
                    <a:pt x="21242" y="23324"/>
                  </a:cubicBezTo>
                  <a:lnTo>
                    <a:pt x="21242" y="24836"/>
                  </a:lnTo>
                  <a:lnTo>
                    <a:pt x="22420" y="24836"/>
                  </a:lnTo>
                  <a:lnTo>
                    <a:pt x="22420" y="23324"/>
                  </a:lnTo>
                  <a:cubicBezTo>
                    <a:pt x="22408" y="22324"/>
                    <a:pt x="21730" y="21467"/>
                    <a:pt x="20801" y="21217"/>
                  </a:cubicBezTo>
                  <a:cubicBezTo>
                    <a:pt x="20801" y="21098"/>
                    <a:pt x="20801" y="20979"/>
                    <a:pt x="20801" y="20860"/>
                  </a:cubicBezTo>
                  <a:cubicBezTo>
                    <a:pt x="20801" y="20229"/>
                    <a:pt x="20777" y="19598"/>
                    <a:pt x="20730" y="18979"/>
                  </a:cubicBezTo>
                  <a:cubicBezTo>
                    <a:pt x="20682" y="18324"/>
                    <a:pt x="20611" y="17681"/>
                    <a:pt x="20468" y="17050"/>
                  </a:cubicBezTo>
                  <a:cubicBezTo>
                    <a:pt x="20349" y="16478"/>
                    <a:pt x="20170" y="15907"/>
                    <a:pt x="19932" y="15359"/>
                  </a:cubicBezTo>
                  <a:cubicBezTo>
                    <a:pt x="19706" y="14835"/>
                    <a:pt x="19408" y="14335"/>
                    <a:pt x="19039" y="13847"/>
                  </a:cubicBezTo>
                  <a:cubicBezTo>
                    <a:pt x="18884" y="13657"/>
                    <a:pt x="18717" y="13454"/>
                    <a:pt x="18539" y="13264"/>
                  </a:cubicBezTo>
                  <a:cubicBezTo>
                    <a:pt x="18336" y="13049"/>
                    <a:pt x="18122" y="12859"/>
                    <a:pt x="17896" y="12668"/>
                  </a:cubicBezTo>
                  <a:cubicBezTo>
                    <a:pt x="17574" y="12418"/>
                    <a:pt x="17241" y="12204"/>
                    <a:pt x="16896" y="12013"/>
                  </a:cubicBezTo>
                  <a:lnTo>
                    <a:pt x="18027" y="12013"/>
                  </a:lnTo>
                  <a:lnTo>
                    <a:pt x="18027" y="11966"/>
                  </a:lnTo>
                  <a:lnTo>
                    <a:pt x="18027" y="11216"/>
                  </a:lnTo>
                  <a:lnTo>
                    <a:pt x="18027" y="10323"/>
                  </a:lnTo>
                  <a:lnTo>
                    <a:pt x="13169" y="10323"/>
                  </a:lnTo>
                  <a:lnTo>
                    <a:pt x="13169" y="9477"/>
                  </a:lnTo>
                  <a:lnTo>
                    <a:pt x="15741" y="9477"/>
                  </a:lnTo>
                  <a:cubicBezTo>
                    <a:pt x="16336" y="9477"/>
                    <a:pt x="16824" y="8989"/>
                    <a:pt x="16824" y="8394"/>
                  </a:cubicBezTo>
                  <a:lnTo>
                    <a:pt x="16824" y="6191"/>
                  </a:lnTo>
                  <a:cubicBezTo>
                    <a:pt x="17086" y="6191"/>
                    <a:pt x="17289" y="5989"/>
                    <a:pt x="17289" y="5727"/>
                  </a:cubicBezTo>
                  <a:lnTo>
                    <a:pt x="17289" y="5227"/>
                  </a:lnTo>
                  <a:lnTo>
                    <a:pt x="17765" y="5227"/>
                  </a:lnTo>
                  <a:lnTo>
                    <a:pt x="17765" y="4894"/>
                  </a:lnTo>
                  <a:lnTo>
                    <a:pt x="19229" y="4894"/>
                  </a:lnTo>
                  <a:cubicBezTo>
                    <a:pt x="19360" y="5358"/>
                    <a:pt x="19789" y="5691"/>
                    <a:pt x="20289" y="5691"/>
                  </a:cubicBezTo>
                  <a:cubicBezTo>
                    <a:pt x="20908" y="5691"/>
                    <a:pt x="21408" y="5191"/>
                    <a:pt x="21408" y="4572"/>
                  </a:cubicBezTo>
                  <a:cubicBezTo>
                    <a:pt x="21408" y="3965"/>
                    <a:pt x="20908" y="3465"/>
                    <a:pt x="20289" y="3465"/>
                  </a:cubicBezTo>
                  <a:cubicBezTo>
                    <a:pt x="19801" y="3465"/>
                    <a:pt x="19372" y="3786"/>
                    <a:pt x="19229" y="4239"/>
                  </a:cubicBezTo>
                  <a:lnTo>
                    <a:pt x="17765" y="4239"/>
                  </a:lnTo>
                  <a:lnTo>
                    <a:pt x="17765" y="3893"/>
                  </a:lnTo>
                  <a:lnTo>
                    <a:pt x="17289" y="3893"/>
                  </a:lnTo>
                  <a:lnTo>
                    <a:pt x="17289" y="3465"/>
                  </a:lnTo>
                  <a:cubicBezTo>
                    <a:pt x="17289" y="3203"/>
                    <a:pt x="17086" y="3000"/>
                    <a:pt x="16824" y="3000"/>
                  </a:cubicBezTo>
                  <a:lnTo>
                    <a:pt x="16824" y="1084"/>
                  </a:lnTo>
                  <a:cubicBezTo>
                    <a:pt x="16824" y="488"/>
                    <a:pt x="16336" y="0"/>
                    <a:pt x="15741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50" name="Google Shape;2450;p44"/>
            <p:cNvGrpSpPr/>
            <p:nvPr/>
          </p:nvGrpSpPr>
          <p:grpSpPr>
            <a:xfrm>
              <a:off x="4700075" y="3262363"/>
              <a:ext cx="560225" cy="709950"/>
              <a:chOff x="556300" y="1021375"/>
              <a:chExt cx="560225" cy="709950"/>
            </a:xfrm>
          </p:grpSpPr>
          <p:sp>
            <p:nvSpPr>
              <p:cNvPr id="2451" name="Google Shape;2451;p44"/>
              <p:cNvSpPr/>
              <p:nvPr/>
            </p:nvSpPr>
            <p:spPr>
              <a:xfrm>
                <a:off x="837000" y="1292525"/>
                <a:ext cx="166700" cy="70600"/>
              </a:xfrm>
              <a:custGeom>
                <a:avLst/>
                <a:gdLst/>
                <a:ahLst/>
                <a:cxnLst/>
                <a:rect l="l" t="t" r="r" b="b"/>
                <a:pathLst>
                  <a:path w="6668" h="2824" extrusionOk="0">
                    <a:moveTo>
                      <a:pt x="207" y="0"/>
                    </a:moveTo>
                    <a:cubicBezTo>
                      <a:pt x="138" y="0"/>
                      <a:pt x="69" y="1"/>
                      <a:pt x="0" y="2"/>
                    </a:cubicBezTo>
                    <a:lnTo>
                      <a:pt x="412" y="2"/>
                    </a:lnTo>
                    <a:cubicBezTo>
                      <a:pt x="343" y="1"/>
                      <a:pt x="275" y="0"/>
                      <a:pt x="207" y="0"/>
                    </a:cubicBezTo>
                    <a:close/>
                    <a:moveTo>
                      <a:pt x="412" y="2"/>
                    </a:moveTo>
                    <a:cubicBezTo>
                      <a:pt x="425" y="2"/>
                      <a:pt x="439" y="2"/>
                      <a:pt x="452" y="2"/>
                    </a:cubicBezTo>
                    <a:lnTo>
                      <a:pt x="452" y="2"/>
                    </a:lnTo>
                    <a:cubicBezTo>
                      <a:pt x="449" y="2"/>
                      <a:pt x="445" y="2"/>
                      <a:pt x="441" y="2"/>
                    </a:cubicBezTo>
                    <a:close/>
                    <a:moveTo>
                      <a:pt x="452" y="2"/>
                    </a:moveTo>
                    <a:cubicBezTo>
                      <a:pt x="1156" y="37"/>
                      <a:pt x="1188" y="1085"/>
                      <a:pt x="548" y="1168"/>
                    </a:cubicBezTo>
                    <a:cubicBezTo>
                      <a:pt x="2513" y="1204"/>
                      <a:pt x="4477" y="1573"/>
                      <a:pt x="6013" y="2823"/>
                    </a:cubicBezTo>
                    <a:lnTo>
                      <a:pt x="6668" y="1823"/>
                    </a:lnTo>
                    <a:cubicBezTo>
                      <a:pt x="4941" y="442"/>
                      <a:pt x="2651" y="30"/>
                      <a:pt x="452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" name="Google Shape;2452;p44"/>
              <p:cNvSpPr/>
              <p:nvPr/>
            </p:nvSpPr>
            <p:spPr>
              <a:xfrm>
                <a:off x="987325" y="1338100"/>
                <a:ext cx="449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798" h="1870" extrusionOk="0">
                    <a:moveTo>
                      <a:pt x="655" y="0"/>
                    </a:moveTo>
                    <a:lnTo>
                      <a:pt x="0" y="988"/>
                    </a:lnTo>
                    <a:cubicBezTo>
                      <a:pt x="167" y="1119"/>
                      <a:pt x="322" y="1262"/>
                      <a:pt x="476" y="1417"/>
                    </a:cubicBezTo>
                    <a:cubicBezTo>
                      <a:pt x="619" y="1560"/>
                      <a:pt x="750" y="1715"/>
                      <a:pt x="881" y="1869"/>
                    </a:cubicBezTo>
                    <a:lnTo>
                      <a:pt x="1798" y="1179"/>
                    </a:lnTo>
                    <a:cubicBezTo>
                      <a:pt x="1643" y="988"/>
                      <a:pt x="1476" y="786"/>
                      <a:pt x="1298" y="595"/>
                    </a:cubicBezTo>
                    <a:cubicBezTo>
                      <a:pt x="1095" y="381"/>
                      <a:pt x="881" y="179"/>
                      <a:pt x="6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" name="Google Shape;2453;p44"/>
              <p:cNvSpPr/>
              <p:nvPr/>
            </p:nvSpPr>
            <p:spPr>
              <a:xfrm>
                <a:off x="1009350" y="1367550"/>
                <a:ext cx="45250" cy="47950"/>
              </a:xfrm>
              <a:custGeom>
                <a:avLst/>
                <a:gdLst/>
                <a:ahLst/>
                <a:cxnLst/>
                <a:rect l="l" t="t" r="r" b="b"/>
                <a:pathLst>
                  <a:path w="1810" h="1918" extrusionOk="0">
                    <a:moveTo>
                      <a:pt x="917" y="1"/>
                    </a:moveTo>
                    <a:lnTo>
                      <a:pt x="0" y="691"/>
                    </a:lnTo>
                    <a:cubicBezTo>
                      <a:pt x="310" y="1084"/>
                      <a:pt x="548" y="1489"/>
                      <a:pt x="750" y="1918"/>
                    </a:cubicBezTo>
                    <a:lnTo>
                      <a:pt x="1810" y="1513"/>
                    </a:lnTo>
                    <a:cubicBezTo>
                      <a:pt x="1584" y="989"/>
                      <a:pt x="1286" y="489"/>
                      <a:pt x="91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" name="Google Shape;2454;p44"/>
              <p:cNvSpPr/>
              <p:nvPr/>
            </p:nvSpPr>
            <p:spPr>
              <a:xfrm>
                <a:off x="823600" y="1321725"/>
                <a:ext cx="137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49" h="13" extrusionOk="0">
                    <a:moveTo>
                      <a:pt x="1" y="0"/>
                    </a:moveTo>
                    <a:cubicBezTo>
                      <a:pt x="36" y="0"/>
                      <a:pt x="72" y="12"/>
                      <a:pt x="108" y="12"/>
                    </a:cubicBezTo>
                    <a:cubicBezTo>
                      <a:pt x="251" y="0"/>
                      <a:pt x="405" y="0"/>
                      <a:pt x="548" y="0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" name="Google Shape;2455;p44"/>
              <p:cNvSpPr/>
              <p:nvPr/>
            </p:nvSpPr>
            <p:spPr>
              <a:xfrm>
                <a:off x="1028100" y="1405350"/>
                <a:ext cx="399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1596" h="2061" extrusionOk="0">
                    <a:moveTo>
                      <a:pt x="1060" y="1"/>
                    </a:moveTo>
                    <a:lnTo>
                      <a:pt x="0" y="406"/>
                    </a:lnTo>
                    <a:cubicBezTo>
                      <a:pt x="238" y="942"/>
                      <a:pt x="405" y="1489"/>
                      <a:pt x="512" y="2061"/>
                    </a:cubicBezTo>
                    <a:lnTo>
                      <a:pt x="1596" y="1692"/>
                    </a:lnTo>
                    <a:cubicBezTo>
                      <a:pt x="1477" y="1108"/>
                      <a:pt x="1298" y="549"/>
                      <a:pt x="106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" name="Google Shape;2456;p44"/>
              <p:cNvSpPr/>
              <p:nvPr/>
            </p:nvSpPr>
            <p:spPr>
              <a:xfrm>
                <a:off x="1047150" y="1542875"/>
                <a:ext cx="29175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167" h="1275" extrusionOk="0">
                    <a:moveTo>
                      <a:pt x="0" y="1"/>
                    </a:moveTo>
                    <a:lnTo>
                      <a:pt x="0" y="703"/>
                    </a:lnTo>
                    <a:cubicBezTo>
                      <a:pt x="0" y="1084"/>
                      <a:pt x="292" y="1275"/>
                      <a:pt x="584" y="1275"/>
                    </a:cubicBezTo>
                    <a:cubicBezTo>
                      <a:pt x="875" y="1275"/>
                      <a:pt x="1167" y="1084"/>
                      <a:pt x="1167" y="703"/>
                    </a:cubicBezTo>
                    <a:cubicBezTo>
                      <a:pt x="1167" y="477"/>
                      <a:pt x="1167" y="239"/>
                      <a:pt x="116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" name="Google Shape;2457;p44"/>
              <p:cNvSpPr/>
              <p:nvPr/>
            </p:nvSpPr>
            <p:spPr>
              <a:xfrm>
                <a:off x="1045950" y="1495850"/>
                <a:ext cx="303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1882" extrusionOk="0">
                    <a:moveTo>
                      <a:pt x="1155" y="0"/>
                    </a:moveTo>
                    <a:lnTo>
                      <a:pt x="1" y="120"/>
                    </a:lnTo>
                    <a:cubicBezTo>
                      <a:pt x="36" y="703"/>
                      <a:pt x="48" y="1298"/>
                      <a:pt x="48" y="1882"/>
                    </a:cubicBezTo>
                    <a:lnTo>
                      <a:pt x="1215" y="1882"/>
                    </a:lnTo>
                    <a:cubicBezTo>
                      <a:pt x="1215" y="1251"/>
                      <a:pt x="1191" y="620"/>
                      <a:pt x="11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" name="Google Shape;2458;p44"/>
              <p:cNvSpPr/>
              <p:nvPr/>
            </p:nvSpPr>
            <p:spPr>
              <a:xfrm>
                <a:off x="1040900" y="1447625"/>
                <a:ext cx="3365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2049" extrusionOk="0">
                    <a:moveTo>
                      <a:pt x="1084" y="1"/>
                    </a:moveTo>
                    <a:lnTo>
                      <a:pt x="0" y="370"/>
                    </a:lnTo>
                    <a:cubicBezTo>
                      <a:pt x="107" y="917"/>
                      <a:pt x="167" y="1477"/>
                      <a:pt x="203" y="2049"/>
                    </a:cubicBezTo>
                    <a:lnTo>
                      <a:pt x="1346" y="1929"/>
                    </a:lnTo>
                    <a:cubicBezTo>
                      <a:pt x="1310" y="1275"/>
                      <a:pt x="1227" y="632"/>
                      <a:pt x="10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" name="Google Shape;2459;p44"/>
              <p:cNvSpPr/>
              <p:nvPr/>
            </p:nvSpPr>
            <p:spPr>
              <a:xfrm>
                <a:off x="599475" y="1447625"/>
                <a:ext cx="3425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1370" h="2049" extrusionOk="0">
                    <a:moveTo>
                      <a:pt x="250" y="1"/>
                    </a:moveTo>
                    <a:cubicBezTo>
                      <a:pt x="119" y="632"/>
                      <a:pt x="48" y="1275"/>
                      <a:pt x="0" y="1929"/>
                    </a:cubicBezTo>
                    <a:lnTo>
                      <a:pt x="1155" y="2049"/>
                    </a:lnTo>
                    <a:cubicBezTo>
                      <a:pt x="1191" y="1477"/>
                      <a:pt x="1262" y="917"/>
                      <a:pt x="1369" y="370"/>
                    </a:cubicBezTo>
                    <a:lnTo>
                      <a:pt x="2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" name="Google Shape;2460;p44"/>
              <p:cNvSpPr/>
              <p:nvPr/>
            </p:nvSpPr>
            <p:spPr>
              <a:xfrm>
                <a:off x="597975" y="1495850"/>
                <a:ext cx="30400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1882" extrusionOk="0">
                    <a:moveTo>
                      <a:pt x="60" y="0"/>
                    </a:moveTo>
                    <a:cubicBezTo>
                      <a:pt x="13" y="632"/>
                      <a:pt x="1" y="1263"/>
                      <a:pt x="1" y="1882"/>
                    </a:cubicBezTo>
                    <a:lnTo>
                      <a:pt x="1167" y="1882"/>
                    </a:lnTo>
                    <a:cubicBezTo>
                      <a:pt x="1167" y="1298"/>
                      <a:pt x="1179" y="703"/>
                      <a:pt x="1215" y="120"/>
                    </a:cubicBez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" name="Google Shape;2461;p44"/>
              <p:cNvSpPr/>
              <p:nvPr/>
            </p:nvSpPr>
            <p:spPr>
              <a:xfrm>
                <a:off x="605725" y="1405350"/>
                <a:ext cx="411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2061" extrusionOk="0">
                    <a:moveTo>
                      <a:pt x="536" y="1"/>
                    </a:moveTo>
                    <a:cubicBezTo>
                      <a:pt x="298" y="537"/>
                      <a:pt x="131" y="1108"/>
                      <a:pt x="0" y="1692"/>
                    </a:cubicBezTo>
                    <a:lnTo>
                      <a:pt x="1119" y="2061"/>
                    </a:lnTo>
                    <a:cubicBezTo>
                      <a:pt x="1238" y="1501"/>
                      <a:pt x="1405" y="942"/>
                      <a:pt x="1643" y="418"/>
                    </a:cubicBezTo>
                    <a:lnTo>
                      <a:pt x="5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" name="Google Shape;2462;p44"/>
              <p:cNvSpPr/>
              <p:nvPr/>
            </p:nvSpPr>
            <p:spPr>
              <a:xfrm>
                <a:off x="597975" y="1542875"/>
                <a:ext cx="29200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168" h="1275" extrusionOk="0">
                    <a:moveTo>
                      <a:pt x="1" y="1"/>
                    </a:moveTo>
                    <a:cubicBezTo>
                      <a:pt x="1" y="239"/>
                      <a:pt x="1" y="477"/>
                      <a:pt x="1" y="703"/>
                    </a:cubicBezTo>
                    <a:cubicBezTo>
                      <a:pt x="1" y="1084"/>
                      <a:pt x="292" y="1275"/>
                      <a:pt x="584" y="1275"/>
                    </a:cubicBezTo>
                    <a:cubicBezTo>
                      <a:pt x="876" y="1275"/>
                      <a:pt x="1167" y="1084"/>
                      <a:pt x="1167" y="703"/>
                    </a:cubicBezTo>
                    <a:lnTo>
                      <a:pt x="116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" name="Google Shape;2463;p44"/>
              <p:cNvSpPr/>
              <p:nvPr/>
            </p:nvSpPr>
            <p:spPr>
              <a:xfrm>
                <a:off x="641725" y="1338400"/>
                <a:ext cx="452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1870" extrusionOk="0">
                    <a:moveTo>
                      <a:pt x="1168" y="0"/>
                    </a:moveTo>
                    <a:cubicBezTo>
                      <a:pt x="941" y="179"/>
                      <a:pt x="715" y="369"/>
                      <a:pt x="513" y="583"/>
                    </a:cubicBezTo>
                    <a:cubicBezTo>
                      <a:pt x="322" y="774"/>
                      <a:pt x="156" y="964"/>
                      <a:pt x="1" y="1167"/>
                    </a:cubicBezTo>
                    <a:lnTo>
                      <a:pt x="941" y="1869"/>
                    </a:lnTo>
                    <a:cubicBezTo>
                      <a:pt x="1061" y="1715"/>
                      <a:pt x="1192" y="1560"/>
                      <a:pt x="1334" y="1405"/>
                    </a:cubicBezTo>
                    <a:cubicBezTo>
                      <a:pt x="1489" y="1250"/>
                      <a:pt x="1644" y="1107"/>
                      <a:pt x="1811" y="976"/>
                    </a:cubicBez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" name="Google Shape;2464;p44"/>
              <p:cNvSpPr/>
              <p:nvPr/>
            </p:nvSpPr>
            <p:spPr>
              <a:xfrm>
                <a:off x="837300" y="1321725"/>
                <a:ext cx="134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37" h="13" extrusionOk="0">
                    <a:moveTo>
                      <a:pt x="0" y="0"/>
                    </a:moveTo>
                    <a:cubicBezTo>
                      <a:pt x="143" y="0"/>
                      <a:pt x="286" y="0"/>
                      <a:pt x="429" y="12"/>
                    </a:cubicBezTo>
                    <a:cubicBezTo>
                      <a:pt x="465" y="12"/>
                      <a:pt x="500" y="0"/>
                      <a:pt x="536" y="0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" name="Google Shape;2465;p44"/>
              <p:cNvSpPr/>
              <p:nvPr/>
            </p:nvSpPr>
            <p:spPr>
              <a:xfrm>
                <a:off x="619125" y="1367550"/>
                <a:ext cx="46150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930" extrusionOk="0">
                    <a:moveTo>
                      <a:pt x="905" y="1"/>
                    </a:moveTo>
                    <a:cubicBezTo>
                      <a:pt x="524" y="465"/>
                      <a:pt x="226" y="977"/>
                      <a:pt x="0" y="1513"/>
                    </a:cubicBezTo>
                    <a:lnTo>
                      <a:pt x="1107" y="1930"/>
                    </a:lnTo>
                    <a:cubicBezTo>
                      <a:pt x="1298" y="1501"/>
                      <a:pt x="1548" y="1096"/>
                      <a:pt x="1845" y="703"/>
                    </a:cubicBezTo>
                    <a:lnTo>
                      <a:pt x="90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" name="Google Shape;2466;p44"/>
              <p:cNvSpPr/>
              <p:nvPr/>
            </p:nvSpPr>
            <p:spPr>
              <a:xfrm>
                <a:off x="670900" y="1292525"/>
                <a:ext cx="166125" cy="70300"/>
              </a:xfrm>
              <a:custGeom>
                <a:avLst/>
                <a:gdLst/>
                <a:ahLst/>
                <a:cxnLst/>
                <a:rect l="l" t="t" r="r" b="b"/>
                <a:pathLst>
                  <a:path w="6645" h="2812" extrusionOk="0">
                    <a:moveTo>
                      <a:pt x="6446" y="1"/>
                    </a:moveTo>
                    <a:cubicBezTo>
                      <a:pt x="6380" y="1"/>
                      <a:pt x="6315" y="1"/>
                      <a:pt x="6249" y="2"/>
                    </a:cubicBezTo>
                    <a:lnTo>
                      <a:pt x="6644" y="2"/>
                    </a:lnTo>
                    <a:cubicBezTo>
                      <a:pt x="6578" y="1"/>
                      <a:pt x="6512" y="1"/>
                      <a:pt x="6446" y="1"/>
                    </a:cubicBezTo>
                    <a:close/>
                    <a:moveTo>
                      <a:pt x="6216" y="2"/>
                    </a:moveTo>
                    <a:cubicBezTo>
                      <a:pt x="6211" y="2"/>
                      <a:pt x="6207" y="2"/>
                      <a:pt x="6203" y="2"/>
                    </a:cubicBezTo>
                    <a:lnTo>
                      <a:pt x="6203" y="2"/>
                    </a:lnTo>
                    <a:cubicBezTo>
                      <a:pt x="6218" y="2"/>
                      <a:pt x="6234" y="2"/>
                      <a:pt x="6249" y="2"/>
                    </a:cubicBezTo>
                    <a:close/>
                    <a:moveTo>
                      <a:pt x="6203" y="2"/>
                    </a:moveTo>
                    <a:lnTo>
                      <a:pt x="6203" y="2"/>
                    </a:lnTo>
                    <a:cubicBezTo>
                      <a:pt x="3979" y="31"/>
                      <a:pt x="1754" y="462"/>
                      <a:pt x="1" y="1835"/>
                    </a:cubicBezTo>
                    <a:lnTo>
                      <a:pt x="644" y="2811"/>
                    </a:lnTo>
                    <a:cubicBezTo>
                      <a:pt x="2144" y="1549"/>
                      <a:pt x="4156" y="1204"/>
                      <a:pt x="6109" y="1168"/>
                    </a:cubicBezTo>
                    <a:cubicBezTo>
                      <a:pt x="5470" y="1074"/>
                      <a:pt x="5501" y="38"/>
                      <a:pt x="6203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" name="Google Shape;2467;p44"/>
              <p:cNvSpPr/>
              <p:nvPr/>
            </p:nvSpPr>
            <p:spPr>
              <a:xfrm>
                <a:off x="807525" y="1292550"/>
                <a:ext cx="59250" cy="29200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1168" extrusionOk="0">
                    <a:moveTo>
                      <a:pt x="751" y="1"/>
                    </a:moveTo>
                    <a:cubicBezTo>
                      <a:pt x="36" y="24"/>
                      <a:pt x="1" y="1072"/>
                      <a:pt x="644" y="1167"/>
                    </a:cubicBezTo>
                    <a:lnTo>
                      <a:pt x="1191" y="1167"/>
                    </a:lnTo>
                    <a:cubicBezTo>
                      <a:pt x="1281" y="1161"/>
                      <a:pt x="1370" y="1158"/>
                      <a:pt x="1459" y="1158"/>
                    </a:cubicBezTo>
                    <a:cubicBezTo>
                      <a:pt x="1548" y="1158"/>
                      <a:pt x="1638" y="1161"/>
                      <a:pt x="1727" y="1167"/>
                    </a:cubicBezTo>
                    <a:cubicBezTo>
                      <a:pt x="2370" y="1084"/>
                      <a:pt x="2334" y="24"/>
                      <a:pt x="1620" y="1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" name="Google Shape;2468;p44"/>
              <p:cNvSpPr/>
              <p:nvPr/>
            </p:nvSpPr>
            <p:spPr>
              <a:xfrm>
                <a:off x="917950" y="1635750"/>
                <a:ext cx="32775" cy="40500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1620" extrusionOk="0">
                    <a:moveTo>
                      <a:pt x="84" y="0"/>
                    </a:moveTo>
                    <a:cubicBezTo>
                      <a:pt x="96" y="453"/>
                      <a:pt x="60" y="893"/>
                      <a:pt x="1" y="1334"/>
                    </a:cubicBezTo>
                    <a:lnTo>
                      <a:pt x="1215" y="1620"/>
                    </a:lnTo>
                    <a:cubicBezTo>
                      <a:pt x="1287" y="1108"/>
                      <a:pt x="1311" y="560"/>
                      <a:pt x="12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" name="Google Shape;2469;p44"/>
              <p:cNvSpPr/>
              <p:nvPr/>
            </p:nvSpPr>
            <p:spPr>
              <a:xfrm>
                <a:off x="723600" y="1635750"/>
                <a:ext cx="32450" cy="40200"/>
              </a:xfrm>
              <a:custGeom>
                <a:avLst/>
                <a:gdLst/>
                <a:ahLst/>
                <a:cxnLst/>
                <a:rect l="l" t="t" r="r" b="b"/>
                <a:pathLst>
                  <a:path w="1298" h="1608" extrusionOk="0">
                    <a:moveTo>
                      <a:pt x="12" y="0"/>
                    </a:moveTo>
                    <a:cubicBezTo>
                      <a:pt x="0" y="560"/>
                      <a:pt x="36" y="1108"/>
                      <a:pt x="83" y="1608"/>
                    </a:cubicBezTo>
                    <a:lnTo>
                      <a:pt x="1298" y="1322"/>
                    </a:lnTo>
                    <a:cubicBezTo>
                      <a:pt x="1262" y="881"/>
                      <a:pt x="1250" y="441"/>
                      <a:pt x="126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" name="Google Shape;2470;p44"/>
              <p:cNvSpPr/>
              <p:nvPr/>
            </p:nvSpPr>
            <p:spPr>
              <a:xfrm>
                <a:off x="904275" y="1554775"/>
                <a:ext cx="42575" cy="4320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728" extrusionOk="0">
                    <a:moveTo>
                      <a:pt x="1215" y="1"/>
                    </a:moveTo>
                    <a:lnTo>
                      <a:pt x="0" y="263"/>
                    </a:lnTo>
                    <a:cubicBezTo>
                      <a:pt x="60" y="382"/>
                      <a:pt x="119" y="501"/>
                      <a:pt x="167" y="620"/>
                    </a:cubicBezTo>
                    <a:cubicBezTo>
                      <a:pt x="298" y="953"/>
                      <a:pt x="393" y="1299"/>
                      <a:pt x="465" y="1656"/>
                    </a:cubicBezTo>
                    <a:lnTo>
                      <a:pt x="1703" y="1727"/>
                    </a:lnTo>
                    <a:cubicBezTo>
                      <a:pt x="1596" y="1120"/>
                      <a:pt x="1441" y="537"/>
                      <a:pt x="12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" name="Google Shape;2471;p44"/>
              <p:cNvSpPr/>
              <p:nvPr/>
            </p:nvSpPr>
            <p:spPr>
              <a:xfrm>
                <a:off x="726575" y="1554500"/>
                <a:ext cx="417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727" extrusionOk="0">
                    <a:moveTo>
                      <a:pt x="405" y="0"/>
                    </a:moveTo>
                    <a:cubicBezTo>
                      <a:pt x="214" y="548"/>
                      <a:pt x="84" y="1131"/>
                      <a:pt x="0" y="1726"/>
                    </a:cubicBezTo>
                    <a:lnTo>
                      <a:pt x="1298" y="1667"/>
                    </a:lnTo>
                    <a:cubicBezTo>
                      <a:pt x="1310" y="1584"/>
                      <a:pt x="1322" y="1488"/>
                      <a:pt x="1346" y="1405"/>
                    </a:cubicBezTo>
                    <a:cubicBezTo>
                      <a:pt x="1417" y="1036"/>
                      <a:pt x="1524" y="655"/>
                      <a:pt x="1667" y="274"/>
                    </a:cubicBezTo>
                    <a:lnTo>
                      <a:pt x="40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" name="Google Shape;2472;p44"/>
              <p:cNvSpPr/>
              <p:nvPr/>
            </p:nvSpPr>
            <p:spPr>
              <a:xfrm>
                <a:off x="725675" y="1668775"/>
                <a:ext cx="34075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1363" h="1484" extrusionOk="0">
                    <a:moveTo>
                      <a:pt x="1215" y="1"/>
                    </a:moveTo>
                    <a:lnTo>
                      <a:pt x="0" y="287"/>
                    </a:lnTo>
                    <a:cubicBezTo>
                      <a:pt x="24" y="561"/>
                      <a:pt x="48" y="823"/>
                      <a:pt x="84" y="1061"/>
                    </a:cubicBezTo>
                    <a:cubicBezTo>
                      <a:pt x="127" y="1355"/>
                      <a:pt x="346" y="1483"/>
                      <a:pt x="587" y="1483"/>
                    </a:cubicBezTo>
                    <a:cubicBezTo>
                      <a:pt x="950" y="1483"/>
                      <a:pt x="1363" y="1194"/>
                      <a:pt x="1298" y="751"/>
                    </a:cubicBezTo>
                    <a:cubicBezTo>
                      <a:pt x="1263" y="501"/>
                      <a:pt x="1239" y="251"/>
                      <a:pt x="1215" y="1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" name="Google Shape;2473;p44"/>
              <p:cNvSpPr/>
              <p:nvPr/>
            </p:nvSpPr>
            <p:spPr>
              <a:xfrm>
                <a:off x="912350" y="1669075"/>
                <a:ext cx="36000" cy="36800"/>
              </a:xfrm>
              <a:custGeom>
                <a:avLst/>
                <a:gdLst/>
                <a:ahLst/>
                <a:cxnLst/>
                <a:rect l="l" t="t" r="r" b="b"/>
                <a:pathLst>
                  <a:path w="1440" h="1472" extrusionOk="0">
                    <a:moveTo>
                      <a:pt x="225" y="1"/>
                    </a:moveTo>
                    <a:cubicBezTo>
                      <a:pt x="189" y="251"/>
                      <a:pt x="142" y="501"/>
                      <a:pt x="94" y="739"/>
                    </a:cubicBezTo>
                    <a:cubicBezTo>
                      <a:pt x="1" y="1182"/>
                      <a:pt x="398" y="1471"/>
                      <a:pt x="765" y="1471"/>
                    </a:cubicBezTo>
                    <a:cubicBezTo>
                      <a:pt x="1010" y="1471"/>
                      <a:pt x="1242" y="1343"/>
                      <a:pt x="1308" y="1049"/>
                    </a:cubicBezTo>
                    <a:cubicBezTo>
                      <a:pt x="1356" y="811"/>
                      <a:pt x="1404" y="549"/>
                      <a:pt x="1439" y="287"/>
                    </a:cubicBezTo>
                    <a:lnTo>
                      <a:pt x="225" y="1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4" name="Google Shape;2474;p44"/>
              <p:cNvSpPr/>
              <p:nvPr/>
            </p:nvSpPr>
            <p:spPr>
              <a:xfrm>
                <a:off x="915875" y="1596150"/>
                <a:ext cx="34550" cy="39625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158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8" y="525"/>
                      <a:pt x="167" y="1061"/>
                      <a:pt x="167" y="1584"/>
                    </a:cubicBezTo>
                    <a:lnTo>
                      <a:pt x="1382" y="1584"/>
                    </a:lnTo>
                    <a:cubicBezTo>
                      <a:pt x="1370" y="1084"/>
                      <a:pt x="1322" y="572"/>
                      <a:pt x="1239" y="7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" name="Google Shape;2475;p44"/>
              <p:cNvSpPr/>
              <p:nvPr/>
            </p:nvSpPr>
            <p:spPr>
              <a:xfrm>
                <a:off x="723900" y="1596150"/>
                <a:ext cx="35125" cy="39625"/>
              </a:xfrm>
              <a:custGeom>
                <a:avLst/>
                <a:gdLst/>
                <a:ahLst/>
                <a:cxnLst/>
                <a:rect l="l" t="t" r="r" b="b"/>
                <a:pathLst>
                  <a:path w="1405" h="1585" extrusionOk="0">
                    <a:moveTo>
                      <a:pt x="1405" y="1"/>
                    </a:moveTo>
                    <a:lnTo>
                      <a:pt x="107" y="72"/>
                    </a:lnTo>
                    <a:cubicBezTo>
                      <a:pt x="36" y="572"/>
                      <a:pt x="0" y="1084"/>
                      <a:pt x="0" y="1584"/>
                    </a:cubicBezTo>
                    <a:lnTo>
                      <a:pt x="1250" y="1584"/>
                    </a:lnTo>
                    <a:cubicBezTo>
                      <a:pt x="1262" y="1049"/>
                      <a:pt x="1322" y="525"/>
                      <a:pt x="140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" name="Google Shape;2476;p44"/>
              <p:cNvSpPr/>
              <p:nvPr/>
            </p:nvSpPr>
            <p:spPr>
              <a:xfrm>
                <a:off x="736675" y="1484225"/>
                <a:ext cx="197975" cy="77425"/>
              </a:xfrm>
              <a:custGeom>
                <a:avLst/>
                <a:gdLst/>
                <a:ahLst/>
                <a:cxnLst/>
                <a:rect l="l" t="t" r="r" b="b"/>
                <a:pathLst>
                  <a:path w="7919" h="3097" extrusionOk="0">
                    <a:moveTo>
                      <a:pt x="3934" y="0"/>
                    </a:moveTo>
                    <a:cubicBezTo>
                      <a:pt x="3730" y="0"/>
                      <a:pt x="3519" y="12"/>
                      <a:pt x="3299" y="37"/>
                    </a:cubicBezTo>
                    <a:cubicBezTo>
                      <a:pt x="1525" y="227"/>
                      <a:pt x="525" y="1370"/>
                      <a:pt x="1" y="2811"/>
                    </a:cubicBezTo>
                    <a:lnTo>
                      <a:pt x="1263" y="3097"/>
                    </a:lnTo>
                    <a:cubicBezTo>
                      <a:pt x="1608" y="2228"/>
                      <a:pt x="2180" y="1466"/>
                      <a:pt x="3204" y="1227"/>
                    </a:cubicBezTo>
                    <a:cubicBezTo>
                      <a:pt x="3434" y="1174"/>
                      <a:pt x="3658" y="1149"/>
                      <a:pt x="3875" y="1149"/>
                    </a:cubicBezTo>
                    <a:cubicBezTo>
                      <a:pt x="5157" y="1149"/>
                      <a:pt x="6175" y="2026"/>
                      <a:pt x="6704" y="3085"/>
                    </a:cubicBezTo>
                    <a:lnTo>
                      <a:pt x="7919" y="2823"/>
                    </a:lnTo>
                    <a:cubicBezTo>
                      <a:pt x="7247" y="1219"/>
                      <a:pt x="5993" y="0"/>
                      <a:pt x="39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" name="Google Shape;2477;p44"/>
              <p:cNvSpPr/>
              <p:nvPr/>
            </p:nvSpPr>
            <p:spPr>
              <a:xfrm>
                <a:off x="703350" y="1279450"/>
                <a:ext cx="267625" cy="263450"/>
              </a:xfrm>
              <a:custGeom>
                <a:avLst/>
                <a:gdLst/>
                <a:ahLst/>
                <a:cxnLst/>
                <a:rect l="l" t="t" r="r" b="b"/>
                <a:pathLst>
                  <a:path w="10705" h="10538" extrusionOk="0">
                    <a:moveTo>
                      <a:pt x="0" y="1"/>
                    </a:moveTo>
                    <a:lnTo>
                      <a:pt x="0" y="10538"/>
                    </a:lnTo>
                    <a:lnTo>
                      <a:pt x="10704" y="10538"/>
                    </a:lnTo>
                    <a:lnTo>
                      <a:pt x="1070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" name="Google Shape;2478;p44"/>
              <p:cNvSpPr/>
              <p:nvPr/>
            </p:nvSpPr>
            <p:spPr>
              <a:xfrm>
                <a:off x="788775" y="1237775"/>
                <a:ext cx="96775" cy="64025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2561" extrusionOk="0">
                    <a:moveTo>
                      <a:pt x="1" y="1"/>
                    </a:moveTo>
                    <a:lnTo>
                      <a:pt x="1" y="2561"/>
                    </a:lnTo>
                    <a:lnTo>
                      <a:pt x="3870" y="2561"/>
                    </a:lnTo>
                    <a:lnTo>
                      <a:pt x="38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" name="Google Shape;2479;p44"/>
              <p:cNvSpPr/>
              <p:nvPr/>
            </p:nvSpPr>
            <p:spPr>
              <a:xfrm>
                <a:off x="988500" y="1127350"/>
                <a:ext cx="75325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644" extrusionOk="0">
                    <a:moveTo>
                      <a:pt x="1" y="1"/>
                    </a:moveTo>
                    <a:lnTo>
                      <a:pt x="1" y="644"/>
                    </a:lnTo>
                    <a:lnTo>
                      <a:pt x="3013" y="644"/>
                    </a:lnTo>
                    <a:lnTo>
                      <a:pt x="30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" name="Google Shape;2480;p44"/>
              <p:cNvSpPr/>
              <p:nvPr/>
            </p:nvSpPr>
            <p:spPr>
              <a:xfrm>
                <a:off x="976900" y="1118725"/>
                <a:ext cx="23825" cy="33350"/>
              </a:xfrm>
              <a:custGeom>
                <a:avLst/>
                <a:gdLst/>
                <a:ahLst/>
                <a:cxnLst/>
                <a:rect l="l" t="t" r="r" b="b"/>
                <a:pathLst>
                  <a:path w="953" h="1334" extrusionOk="0">
                    <a:moveTo>
                      <a:pt x="0" y="0"/>
                    </a:moveTo>
                    <a:lnTo>
                      <a:pt x="0" y="1334"/>
                    </a:lnTo>
                    <a:lnTo>
                      <a:pt x="953" y="1334"/>
                    </a:lnTo>
                    <a:lnTo>
                      <a:pt x="95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" name="Google Shape;2481;p44"/>
              <p:cNvSpPr/>
              <p:nvPr/>
            </p:nvSpPr>
            <p:spPr>
              <a:xfrm>
                <a:off x="965275" y="1096400"/>
                <a:ext cx="23250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3192" extrusionOk="0">
                    <a:moveTo>
                      <a:pt x="465" y="0"/>
                    </a:moveTo>
                    <a:cubicBezTo>
                      <a:pt x="215" y="0"/>
                      <a:pt x="1" y="203"/>
                      <a:pt x="1" y="465"/>
                    </a:cubicBezTo>
                    <a:lnTo>
                      <a:pt x="1" y="2727"/>
                    </a:lnTo>
                    <a:cubicBezTo>
                      <a:pt x="1" y="2977"/>
                      <a:pt x="215" y="3191"/>
                      <a:pt x="465" y="3191"/>
                    </a:cubicBezTo>
                    <a:cubicBezTo>
                      <a:pt x="727" y="3191"/>
                      <a:pt x="930" y="2977"/>
                      <a:pt x="930" y="2727"/>
                    </a:cubicBezTo>
                    <a:lnTo>
                      <a:pt x="930" y="465"/>
                    </a:lnTo>
                    <a:cubicBezTo>
                      <a:pt x="930" y="203"/>
                      <a:pt x="727" y="0"/>
                      <a:pt x="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4"/>
              <p:cNvSpPr/>
              <p:nvPr/>
            </p:nvSpPr>
            <p:spPr>
              <a:xfrm>
                <a:off x="1035825" y="1108000"/>
                <a:ext cx="55700" cy="55700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2228" extrusionOk="0">
                    <a:moveTo>
                      <a:pt x="1120" y="1"/>
                    </a:moveTo>
                    <a:cubicBezTo>
                      <a:pt x="501" y="1"/>
                      <a:pt x="1" y="501"/>
                      <a:pt x="1" y="1108"/>
                    </a:cubicBezTo>
                    <a:cubicBezTo>
                      <a:pt x="1" y="1727"/>
                      <a:pt x="501" y="2227"/>
                      <a:pt x="1120" y="2227"/>
                    </a:cubicBezTo>
                    <a:cubicBezTo>
                      <a:pt x="1727" y="2227"/>
                      <a:pt x="2227" y="1727"/>
                      <a:pt x="2227" y="1108"/>
                    </a:cubicBezTo>
                    <a:cubicBezTo>
                      <a:pt x="2227" y="501"/>
                      <a:pt x="1727" y="1"/>
                      <a:pt x="11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3" name="Google Shape;2483;p44"/>
              <p:cNvSpPr/>
              <p:nvPr/>
            </p:nvSpPr>
            <p:spPr>
              <a:xfrm>
                <a:off x="1063800" y="1108000"/>
                <a:ext cx="27725" cy="55700"/>
              </a:xfrm>
              <a:custGeom>
                <a:avLst/>
                <a:gdLst/>
                <a:ahLst/>
                <a:cxnLst/>
                <a:rect l="l" t="t" r="r" b="b"/>
                <a:pathLst>
                  <a:path w="1109" h="2228" extrusionOk="0">
                    <a:moveTo>
                      <a:pt x="1" y="1"/>
                    </a:moveTo>
                    <a:lnTo>
                      <a:pt x="1" y="2227"/>
                    </a:lnTo>
                    <a:cubicBezTo>
                      <a:pt x="608" y="2227"/>
                      <a:pt x="1108" y="1727"/>
                      <a:pt x="1108" y="1108"/>
                    </a:cubicBezTo>
                    <a:cubicBezTo>
                      <a:pt x="1108" y="489"/>
                      <a:pt x="608" y="1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4" name="Google Shape;2484;p44"/>
              <p:cNvSpPr/>
              <p:nvPr/>
            </p:nvSpPr>
            <p:spPr>
              <a:xfrm>
                <a:off x="611075" y="1128850"/>
                <a:ext cx="75325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655" extrusionOk="0">
                    <a:moveTo>
                      <a:pt x="1" y="0"/>
                    </a:moveTo>
                    <a:lnTo>
                      <a:pt x="1" y="655"/>
                    </a:lnTo>
                    <a:lnTo>
                      <a:pt x="3013" y="655"/>
                    </a:lnTo>
                    <a:lnTo>
                      <a:pt x="301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" name="Google Shape;2485;p44"/>
              <p:cNvSpPr/>
              <p:nvPr/>
            </p:nvSpPr>
            <p:spPr>
              <a:xfrm>
                <a:off x="674175" y="1120200"/>
                <a:ext cx="23850" cy="33675"/>
              </a:xfrm>
              <a:custGeom>
                <a:avLst/>
                <a:gdLst/>
                <a:ahLst/>
                <a:cxnLst/>
                <a:rect l="l" t="t" r="r" b="b"/>
                <a:pathLst>
                  <a:path w="954" h="1347" extrusionOk="0">
                    <a:moveTo>
                      <a:pt x="1" y="1"/>
                    </a:moveTo>
                    <a:lnTo>
                      <a:pt x="1" y="1346"/>
                    </a:lnTo>
                    <a:lnTo>
                      <a:pt x="953" y="1346"/>
                    </a:lnTo>
                    <a:lnTo>
                      <a:pt x="95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6" name="Google Shape;2486;p44"/>
              <p:cNvSpPr/>
              <p:nvPr/>
            </p:nvSpPr>
            <p:spPr>
              <a:xfrm>
                <a:off x="686375" y="1096400"/>
                <a:ext cx="23250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3192" extrusionOk="0">
                    <a:moveTo>
                      <a:pt x="465" y="0"/>
                    </a:moveTo>
                    <a:cubicBezTo>
                      <a:pt x="203" y="0"/>
                      <a:pt x="1" y="203"/>
                      <a:pt x="1" y="465"/>
                    </a:cubicBezTo>
                    <a:lnTo>
                      <a:pt x="1" y="2727"/>
                    </a:lnTo>
                    <a:cubicBezTo>
                      <a:pt x="1" y="2977"/>
                      <a:pt x="203" y="3191"/>
                      <a:pt x="465" y="3191"/>
                    </a:cubicBezTo>
                    <a:cubicBezTo>
                      <a:pt x="715" y="3191"/>
                      <a:pt x="930" y="2977"/>
                      <a:pt x="930" y="2727"/>
                    </a:cubicBezTo>
                    <a:lnTo>
                      <a:pt x="930" y="465"/>
                    </a:lnTo>
                    <a:cubicBezTo>
                      <a:pt x="930" y="203"/>
                      <a:pt x="715" y="0"/>
                      <a:pt x="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" name="Google Shape;2487;p44"/>
              <p:cNvSpPr/>
              <p:nvPr/>
            </p:nvSpPr>
            <p:spPr>
              <a:xfrm>
                <a:off x="583400" y="1108900"/>
                <a:ext cx="55675" cy="55675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2227" extrusionOk="0">
                    <a:moveTo>
                      <a:pt x="1119" y="0"/>
                    </a:moveTo>
                    <a:cubicBezTo>
                      <a:pt x="500" y="0"/>
                      <a:pt x="0" y="500"/>
                      <a:pt x="0" y="1108"/>
                    </a:cubicBezTo>
                    <a:cubicBezTo>
                      <a:pt x="0" y="1727"/>
                      <a:pt x="500" y="2227"/>
                      <a:pt x="1119" y="2227"/>
                    </a:cubicBezTo>
                    <a:cubicBezTo>
                      <a:pt x="1727" y="2227"/>
                      <a:pt x="2227" y="1727"/>
                      <a:pt x="2227" y="1108"/>
                    </a:cubicBezTo>
                    <a:cubicBezTo>
                      <a:pt x="2227" y="500"/>
                      <a:pt x="1727" y="0"/>
                      <a:pt x="111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" name="Google Shape;2488;p44"/>
              <p:cNvSpPr/>
              <p:nvPr/>
            </p:nvSpPr>
            <p:spPr>
              <a:xfrm>
                <a:off x="583400" y="1108900"/>
                <a:ext cx="28000" cy="5567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227" extrusionOk="0">
                    <a:moveTo>
                      <a:pt x="1119" y="0"/>
                    </a:moveTo>
                    <a:cubicBezTo>
                      <a:pt x="500" y="0"/>
                      <a:pt x="0" y="500"/>
                      <a:pt x="0" y="1108"/>
                    </a:cubicBezTo>
                    <a:cubicBezTo>
                      <a:pt x="0" y="1727"/>
                      <a:pt x="500" y="2227"/>
                      <a:pt x="1119" y="2227"/>
                    </a:cubicBez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" name="Google Shape;2489;p44"/>
              <p:cNvSpPr/>
              <p:nvPr/>
            </p:nvSpPr>
            <p:spPr>
              <a:xfrm>
                <a:off x="697400" y="1021375"/>
                <a:ext cx="279525" cy="236975"/>
              </a:xfrm>
              <a:custGeom>
                <a:avLst/>
                <a:gdLst/>
                <a:ahLst/>
                <a:cxnLst/>
                <a:rect l="l" t="t" r="r" b="b"/>
                <a:pathLst>
                  <a:path w="11181" h="9479" extrusionOk="0">
                    <a:moveTo>
                      <a:pt x="1084" y="1"/>
                    </a:moveTo>
                    <a:cubicBezTo>
                      <a:pt x="489" y="1"/>
                      <a:pt x="0" y="477"/>
                      <a:pt x="0" y="1084"/>
                    </a:cubicBezTo>
                    <a:lnTo>
                      <a:pt x="0" y="8395"/>
                    </a:lnTo>
                    <a:cubicBezTo>
                      <a:pt x="0" y="8990"/>
                      <a:pt x="489" y="9478"/>
                      <a:pt x="1084" y="9478"/>
                    </a:cubicBezTo>
                    <a:lnTo>
                      <a:pt x="10097" y="9478"/>
                    </a:lnTo>
                    <a:cubicBezTo>
                      <a:pt x="10692" y="9478"/>
                      <a:pt x="11180" y="8990"/>
                      <a:pt x="11180" y="8395"/>
                    </a:cubicBezTo>
                    <a:lnTo>
                      <a:pt x="11180" y="1084"/>
                    </a:lnTo>
                    <a:cubicBezTo>
                      <a:pt x="11180" y="477"/>
                      <a:pt x="10692" y="1"/>
                      <a:pt x="100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0" name="Google Shape;2490;p44"/>
              <p:cNvSpPr/>
              <p:nvPr/>
            </p:nvSpPr>
            <p:spPr>
              <a:xfrm>
                <a:off x="723000" y="1160975"/>
                <a:ext cx="228325" cy="72075"/>
              </a:xfrm>
              <a:custGeom>
                <a:avLst/>
                <a:gdLst/>
                <a:ahLst/>
                <a:cxnLst/>
                <a:rect l="l" t="t" r="r" b="b"/>
                <a:pathLst>
                  <a:path w="9133" h="2883" extrusionOk="0">
                    <a:moveTo>
                      <a:pt x="1381" y="1"/>
                    </a:moveTo>
                    <a:cubicBezTo>
                      <a:pt x="619" y="1"/>
                      <a:pt x="0" y="644"/>
                      <a:pt x="0" y="1442"/>
                    </a:cubicBezTo>
                    <a:cubicBezTo>
                      <a:pt x="0" y="2227"/>
                      <a:pt x="619" y="2882"/>
                      <a:pt x="1381" y="2882"/>
                    </a:cubicBezTo>
                    <a:lnTo>
                      <a:pt x="7739" y="2882"/>
                    </a:lnTo>
                    <a:cubicBezTo>
                      <a:pt x="8513" y="2882"/>
                      <a:pt x="9132" y="2227"/>
                      <a:pt x="9132" y="1442"/>
                    </a:cubicBezTo>
                    <a:cubicBezTo>
                      <a:pt x="9132" y="644"/>
                      <a:pt x="8513" y="1"/>
                      <a:pt x="77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1" name="Google Shape;2491;p44"/>
              <p:cNvSpPr/>
              <p:nvPr/>
            </p:nvSpPr>
            <p:spPr>
              <a:xfrm>
                <a:off x="750650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489" y="1"/>
                    </a:moveTo>
                    <a:cubicBezTo>
                      <a:pt x="230" y="1"/>
                      <a:pt x="1" y="339"/>
                      <a:pt x="240" y="577"/>
                    </a:cubicBezTo>
                    <a:cubicBezTo>
                      <a:pt x="787" y="1125"/>
                      <a:pt x="1335" y="1697"/>
                      <a:pt x="1895" y="2232"/>
                    </a:cubicBezTo>
                    <a:cubicBezTo>
                      <a:pt x="1966" y="2299"/>
                      <a:pt x="2046" y="2327"/>
                      <a:pt x="2122" y="2327"/>
                    </a:cubicBezTo>
                    <a:cubicBezTo>
                      <a:pt x="2389" y="2327"/>
                      <a:pt x="2621" y="1987"/>
                      <a:pt x="2371" y="1756"/>
                    </a:cubicBezTo>
                    <a:cubicBezTo>
                      <a:pt x="1811" y="1220"/>
                      <a:pt x="1264" y="649"/>
                      <a:pt x="716" y="101"/>
                    </a:cubicBezTo>
                    <a:cubicBezTo>
                      <a:pt x="645" y="30"/>
                      <a:pt x="566" y="1"/>
                      <a:pt x="4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2" name="Google Shape;2492;p44"/>
              <p:cNvSpPr/>
              <p:nvPr/>
            </p:nvSpPr>
            <p:spPr>
              <a:xfrm>
                <a:off x="750375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2133" y="1"/>
                    </a:moveTo>
                    <a:cubicBezTo>
                      <a:pt x="2056" y="1"/>
                      <a:pt x="1976" y="30"/>
                      <a:pt x="1906" y="101"/>
                    </a:cubicBezTo>
                    <a:cubicBezTo>
                      <a:pt x="1358" y="649"/>
                      <a:pt x="810" y="1220"/>
                      <a:pt x="251" y="1756"/>
                    </a:cubicBezTo>
                    <a:cubicBezTo>
                      <a:pt x="1" y="1987"/>
                      <a:pt x="240" y="2327"/>
                      <a:pt x="504" y="2327"/>
                    </a:cubicBezTo>
                    <a:cubicBezTo>
                      <a:pt x="580" y="2327"/>
                      <a:pt x="658" y="2299"/>
                      <a:pt x="727" y="2232"/>
                    </a:cubicBezTo>
                    <a:cubicBezTo>
                      <a:pt x="1287" y="1697"/>
                      <a:pt x="1834" y="1125"/>
                      <a:pt x="2382" y="577"/>
                    </a:cubicBezTo>
                    <a:cubicBezTo>
                      <a:pt x="2621" y="339"/>
                      <a:pt x="2392" y="1"/>
                      <a:pt x="21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3" name="Google Shape;2493;p44"/>
              <p:cNvSpPr/>
              <p:nvPr/>
            </p:nvSpPr>
            <p:spPr>
              <a:xfrm>
                <a:off x="854550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488" y="1"/>
                    </a:moveTo>
                    <a:cubicBezTo>
                      <a:pt x="229" y="1"/>
                      <a:pt x="0" y="339"/>
                      <a:pt x="239" y="577"/>
                    </a:cubicBezTo>
                    <a:cubicBezTo>
                      <a:pt x="787" y="1125"/>
                      <a:pt x="1334" y="1697"/>
                      <a:pt x="1894" y="2232"/>
                    </a:cubicBezTo>
                    <a:cubicBezTo>
                      <a:pt x="1963" y="2299"/>
                      <a:pt x="2041" y="2327"/>
                      <a:pt x="2117" y="2327"/>
                    </a:cubicBezTo>
                    <a:cubicBezTo>
                      <a:pt x="2381" y="2327"/>
                      <a:pt x="2620" y="1987"/>
                      <a:pt x="2370" y="1756"/>
                    </a:cubicBezTo>
                    <a:cubicBezTo>
                      <a:pt x="1811" y="1220"/>
                      <a:pt x="1263" y="649"/>
                      <a:pt x="715" y="101"/>
                    </a:cubicBezTo>
                    <a:cubicBezTo>
                      <a:pt x="644" y="30"/>
                      <a:pt x="565" y="1"/>
                      <a:pt x="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4" name="Google Shape;2494;p44"/>
              <p:cNvSpPr/>
              <p:nvPr/>
            </p:nvSpPr>
            <p:spPr>
              <a:xfrm>
                <a:off x="854275" y="1078700"/>
                <a:ext cx="65500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0" h="2327" extrusionOk="0">
                    <a:moveTo>
                      <a:pt x="2132" y="1"/>
                    </a:moveTo>
                    <a:cubicBezTo>
                      <a:pt x="2055" y="1"/>
                      <a:pt x="1976" y="30"/>
                      <a:pt x="1905" y="101"/>
                    </a:cubicBezTo>
                    <a:cubicBezTo>
                      <a:pt x="1357" y="649"/>
                      <a:pt x="810" y="1220"/>
                      <a:pt x="250" y="1756"/>
                    </a:cubicBezTo>
                    <a:cubicBezTo>
                      <a:pt x="0" y="1987"/>
                      <a:pt x="239" y="2327"/>
                      <a:pt x="504" y="2327"/>
                    </a:cubicBezTo>
                    <a:cubicBezTo>
                      <a:pt x="579" y="2327"/>
                      <a:pt x="657" y="2299"/>
                      <a:pt x="726" y="2232"/>
                    </a:cubicBezTo>
                    <a:cubicBezTo>
                      <a:pt x="1286" y="1697"/>
                      <a:pt x="1834" y="1125"/>
                      <a:pt x="2381" y="577"/>
                    </a:cubicBezTo>
                    <a:cubicBezTo>
                      <a:pt x="2620" y="339"/>
                      <a:pt x="2391" y="1"/>
                      <a:pt x="21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5" name="Google Shape;2495;p44"/>
              <p:cNvSpPr/>
              <p:nvPr/>
            </p:nvSpPr>
            <p:spPr>
              <a:xfrm>
                <a:off x="734900" y="1170500"/>
                <a:ext cx="28000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121" extrusionOk="0">
                    <a:moveTo>
                      <a:pt x="1060" y="1"/>
                    </a:moveTo>
                    <a:cubicBezTo>
                      <a:pt x="477" y="1"/>
                      <a:pt x="1" y="477"/>
                      <a:pt x="1" y="1061"/>
                    </a:cubicBezTo>
                    <a:cubicBezTo>
                      <a:pt x="1" y="1644"/>
                      <a:pt x="477" y="2120"/>
                      <a:pt x="1060" y="2120"/>
                    </a:cubicBezTo>
                    <a:lnTo>
                      <a:pt x="1120" y="2120"/>
                    </a:lnTo>
                    <a:lnTo>
                      <a:pt x="112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6" name="Google Shape;2496;p44"/>
              <p:cNvSpPr/>
              <p:nvPr/>
            </p:nvSpPr>
            <p:spPr>
              <a:xfrm>
                <a:off x="762875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1489" y="2120"/>
                    </a:lnTo>
                    <a:lnTo>
                      <a:pt x="14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7" name="Google Shape;2497;p44"/>
              <p:cNvSpPr/>
              <p:nvPr/>
            </p:nvSpPr>
            <p:spPr>
              <a:xfrm>
                <a:off x="800100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0" y="1"/>
                    </a:moveTo>
                    <a:lnTo>
                      <a:pt x="0" y="2120"/>
                    </a:lnTo>
                    <a:lnTo>
                      <a:pt x="1488" y="2120"/>
                    </a:lnTo>
                    <a:lnTo>
                      <a:pt x="14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8" name="Google Shape;2498;p44"/>
              <p:cNvSpPr/>
              <p:nvPr/>
            </p:nvSpPr>
            <p:spPr>
              <a:xfrm>
                <a:off x="874200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1489" y="2120"/>
                    </a:lnTo>
                    <a:lnTo>
                      <a:pt x="148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" name="Google Shape;2499;p44"/>
              <p:cNvSpPr/>
              <p:nvPr/>
            </p:nvSpPr>
            <p:spPr>
              <a:xfrm>
                <a:off x="911400" y="1170500"/>
                <a:ext cx="280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60" y="2120"/>
                    </a:lnTo>
                    <a:cubicBezTo>
                      <a:pt x="644" y="2120"/>
                      <a:pt x="1120" y="1644"/>
                      <a:pt x="1120" y="1061"/>
                    </a:cubicBezTo>
                    <a:cubicBezTo>
                      <a:pt x="1120" y="465"/>
                      <a:pt x="644" y="1"/>
                      <a:pt x="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" name="Google Shape;2500;p44"/>
              <p:cNvSpPr/>
              <p:nvPr/>
            </p:nvSpPr>
            <p:spPr>
              <a:xfrm>
                <a:off x="837300" y="1170500"/>
                <a:ext cx="369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77" h="2121" extrusionOk="0">
                    <a:moveTo>
                      <a:pt x="0" y="1"/>
                    </a:moveTo>
                    <a:lnTo>
                      <a:pt x="0" y="2120"/>
                    </a:lnTo>
                    <a:lnTo>
                      <a:pt x="1477" y="2120"/>
                    </a:lnTo>
                    <a:lnTo>
                      <a:pt x="14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" name="Google Shape;2501;p44"/>
              <p:cNvSpPr/>
              <p:nvPr/>
            </p:nvSpPr>
            <p:spPr>
              <a:xfrm>
                <a:off x="667025" y="1279450"/>
                <a:ext cx="339950" cy="42300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1692" extrusionOk="0">
                    <a:moveTo>
                      <a:pt x="1" y="1"/>
                    </a:moveTo>
                    <a:lnTo>
                      <a:pt x="1" y="1691"/>
                    </a:lnTo>
                    <a:lnTo>
                      <a:pt x="13598" y="1691"/>
                    </a:lnTo>
                    <a:lnTo>
                      <a:pt x="135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2" name="Google Shape;2502;p44"/>
              <p:cNvSpPr/>
              <p:nvPr/>
            </p:nvSpPr>
            <p:spPr>
              <a:xfrm>
                <a:off x="667025" y="1301775"/>
                <a:ext cx="339950" cy="18775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751" extrusionOk="0">
                    <a:moveTo>
                      <a:pt x="1" y="1"/>
                    </a:moveTo>
                    <a:lnTo>
                      <a:pt x="1" y="751"/>
                    </a:lnTo>
                    <a:lnTo>
                      <a:pt x="13598" y="751"/>
                    </a:lnTo>
                    <a:lnTo>
                      <a:pt x="135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" name="Google Shape;2503;p44"/>
              <p:cNvSpPr/>
              <p:nvPr/>
            </p:nvSpPr>
            <p:spPr>
              <a:xfrm>
                <a:off x="738175" y="1405350"/>
                <a:ext cx="197975" cy="112850"/>
              </a:xfrm>
              <a:custGeom>
                <a:avLst/>
                <a:gdLst/>
                <a:ahLst/>
                <a:cxnLst/>
                <a:rect l="l" t="t" r="r" b="b"/>
                <a:pathLst>
                  <a:path w="7919" h="4514" extrusionOk="0">
                    <a:moveTo>
                      <a:pt x="1477" y="1"/>
                    </a:moveTo>
                    <a:cubicBezTo>
                      <a:pt x="667" y="1"/>
                      <a:pt x="1" y="668"/>
                      <a:pt x="1" y="1477"/>
                    </a:cubicBezTo>
                    <a:lnTo>
                      <a:pt x="1" y="3037"/>
                    </a:lnTo>
                    <a:cubicBezTo>
                      <a:pt x="1" y="3847"/>
                      <a:pt x="667" y="4513"/>
                      <a:pt x="1477" y="4513"/>
                    </a:cubicBezTo>
                    <a:lnTo>
                      <a:pt x="6442" y="4513"/>
                    </a:lnTo>
                    <a:cubicBezTo>
                      <a:pt x="7251" y="4513"/>
                      <a:pt x="7918" y="3847"/>
                      <a:pt x="7918" y="3037"/>
                    </a:cubicBezTo>
                    <a:lnTo>
                      <a:pt x="7918" y="1477"/>
                    </a:lnTo>
                    <a:cubicBezTo>
                      <a:pt x="7918" y="668"/>
                      <a:pt x="7251" y="1"/>
                      <a:pt x="64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44"/>
              <p:cNvSpPr/>
              <p:nvPr/>
            </p:nvSpPr>
            <p:spPr>
              <a:xfrm>
                <a:off x="738175" y="1348200"/>
                <a:ext cx="37225" cy="36950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1478" extrusionOk="0">
                    <a:moveTo>
                      <a:pt x="739" y="1"/>
                    </a:moveTo>
                    <a:cubicBezTo>
                      <a:pt x="334" y="1"/>
                      <a:pt x="1" y="334"/>
                      <a:pt x="1" y="739"/>
                    </a:cubicBezTo>
                    <a:cubicBezTo>
                      <a:pt x="1" y="1144"/>
                      <a:pt x="334" y="1477"/>
                      <a:pt x="739" y="1477"/>
                    </a:cubicBezTo>
                    <a:cubicBezTo>
                      <a:pt x="1155" y="1477"/>
                      <a:pt x="1489" y="1144"/>
                      <a:pt x="1489" y="739"/>
                    </a:cubicBezTo>
                    <a:cubicBezTo>
                      <a:pt x="1489" y="334"/>
                      <a:pt x="1155" y="1"/>
                      <a:pt x="7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44"/>
              <p:cNvSpPr/>
              <p:nvPr/>
            </p:nvSpPr>
            <p:spPr>
              <a:xfrm>
                <a:off x="808425" y="1348200"/>
                <a:ext cx="127725" cy="36950"/>
              </a:xfrm>
              <a:custGeom>
                <a:avLst/>
                <a:gdLst/>
                <a:ahLst/>
                <a:cxnLst/>
                <a:rect l="l" t="t" r="r" b="b"/>
                <a:pathLst>
                  <a:path w="5109" h="1478" extrusionOk="0">
                    <a:moveTo>
                      <a:pt x="0" y="1"/>
                    </a:moveTo>
                    <a:lnTo>
                      <a:pt x="0" y="1477"/>
                    </a:lnTo>
                    <a:lnTo>
                      <a:pt x="5108" y="1477"/>
                    </a:lnTo>
                    <a:lnTo>
                      <a:pt x="510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44"/>
              <p:cNvSpPr/>
              <p:nvPr/>
            </p:nvSpPr>
            <p:spPr>
              <a:xfrm>
                <a:off x="907250" y="1665800"/>
                <a:ext cx="4825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2204" extrusionOk="0">
                    <a:moveTo>
                      <a:pt x="965" y="1"/>
                    </a:moveTo>
                    <a:cubicBezTo>
                      <a:pt x="429" y="1"/>
                      <a:pt x="0" y="441"/>
                      <a:pt x="0" y="977"/>
                    </a:cubicBezTo>
                    <a:lnTo>
                      <a:pt x="0" y="1239"/>
                    </a:lnTo>
                    <a:cubicBezTo>
                      <a:pt x="0" y="1775"/>
                      <a:pt x="429" y="2204"/>
                      <a:pt x="965" y="2204"/>
                    </a:cubicBezTo>
                    <a:cubicBezTo>
                      <a:pt x="1500" y="2204"/>
                      <a:pt x="1929" y="1775"/>
                      <a:pt x="1929" y="1239"/>
                    </a:cubicBezTo>
                    <a:lnTo>
                      <a:pt x="1929" y="977"/>
                    </a:lnTo>
                    <a:cubicBezTo>
                      <a:pt x="1929" y="441"/>
                      <a:pt x="1500" y="1"/>
                      <a:pt x="9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44"/>
              <p:cNvSpPr/>
              <p:nvPr/>
            </p:nvSpPr>
            <p:spPr>
              <a:xfrm>
                <a:off x="717625" y="1665800"/>
                <a:ext cx="4855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1942" h="2204" extrusionOk="0">
                    <a:moveTo>
                      <a:pt x="977" y="1"/>
                    </a:moveTo>
                    <a:cubicBezTo>
                      <a:pt x="442" y="1"/>
                      <a:pt x="1" y="441"/>
                      <a:pt x="1" y="977"/>
                    </a:cubicBezTo>
                    <a:lnTo>
                      <a:pt x="1" y="1239"/>
                    </a:lnTo>
                    <a:cubicBezTo>
                      <a:pt x="1" y="1775"/>
                      <a:pt x="442" y="2204"/>
                      <a:pt x="977" y="2204"/>
                    </a:cubicBezTo>
                    <a:cubicBezTo>
                      <a:pt x="1513" y="2204"/>
                      <a:pt x="1942" y="1775"/>
                      <a:pt x="1942" y="1239"/>
                    </a:cubicBezTo>
                    <a:lnTo>
                      <a:pt x="1942" y="977"/>
                    </a:lnTo>
                    <a:cubicBezTo>
                      <a:pt x="1942" y="441"/>
                      <a:pt x="1513" y="1"/>
                      <a:pt x="9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44"/>
              <p:cNvSpPr/>
              <p:nvPr/>
            </p:nvSpPr>
            <p:spPr>
              <a:xfrm>
                <a:off x="659600" y="1695575"/>
                <a:ext cx="116100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4644" h="1430" extrusionOk="0">
                    <a:moveTo>
                      <a:pt x="0" y="1"/>
                    </a:moveTo>
                    <a:lnTo>
                      <a:pt x="0" y="1429"/>
                    </a:lnTo>
                    <a:lnTo>
                      <a:pt x="4644" y="1429"/>
                    </a:lnTo>
                    <a:lnTo>
                      <a:pt x="464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44"/>
              <p:cNvSpPr/>
              <p:nvPr/>
            </p:nvSpPr>
            <p:spPr>
              <a:xfrm>
                <a:off x="898600" y="1695575"/>
                <a:ext cx="116125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1430" extrusionOk="0">
                    <a:moveTo>
                      <a:pt x="1" y="1"/>
                    </a:moveTo>
                    <a:lnTo>
                      <a:pt x="1" y="1429"/>
                    </a:lnTo>
                    <a:lnTo>
                      <a:pt x="4644" y="1429"/>
                    </a:lnTo>
                    <a:lnTo>
                      <a:pt x="464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44"/>
              <p:cNvSpPr/>
              <p:nvPr/>
            </p:nvSpPr>
            <p:spPr>
              <a:xfrm>
                <a:off x="556300" y="1549725"/>
                <a:ext cx="109875" cy="92900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3716" extrusionOk="0">
                    <a:moveTo>
                      <a:pt x="2192" y="1"/>
                    </a:moveTo>
                    <a:cubicBezTo>
                      <a:pt x="989" y="1"/>
                      <a:pt x="1" y="989"/>
                      <a:pt x="1" y="2191"/>
                    </a:cubicBezTo>
                    <a:lnTo>
                      <a:pt x="1" y="3703"/>
                    </a:lnTo>
                    <a:lnTo>
                      <a:pt x="1168" y="3703"/>
                    </a:lnTo>
                    <a:lnTo>
                      <a:pt x="1168" y="2191"/>
                    </a:lnTo>
                    <a:cubicBezTo>
                      <a:pt x="1168" y="1632"/>
                      <a:pt x="1632" y="1167"/>
                      <a:pt x="2192" y="1167"/>
                    </a:cubicBezTo>
                    <a:cubicBezTo>
                      <a:pt x="2763" y="1167"/>
                      <a:pt x="3227" y="1632"/>
                      <a:pt x="3227" y="2191"/>
                    </a:cubicBezTo>
                    <a:lnTo>
                      <a:pt x="3227" y="3715"/>
                    </a:lnTo>
                    <a:lnTo>
                      <a:pt x="4394" y="3715"/>
                    </a:lnTo>
                    <a:lnTo>
                      <a:pt x="4394" y="2191"/>
                    </a:lnTo>
                    <a:cubicBezTo>
                      <a:pt x="4394" y="989"/>
                      <a:pt x="3406" y="1"/>
                      <a:pt x="21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44"/>
              <p:cNvSpPr/>
              <p:nvPr/>
            </p:nvSpPr>
            <p:spPr>
              <a:xfrm>
                <a:off x="1006950" y="1549725"/>
                <a:ext cx="109575" cy="92900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3716" extrusionOk="0">
                    <a:moveTo>
                      <a:pt x="2192" y="1"/>
                    </a:moveTo>
                    <a:cubicBezTo>
                      <a:pt x="977" y="1"/>
                      <a:pt x="1" y="989"/>
                      <a:pt x="1" y="2191"/>
                    </a:cubicBezTo>
                    <a:lnTo>
                      <a:pt x="1" y="3703"/>
                    </a:lnTo>
                    <a:lnTo>
                      <a:pt x="1168" y="3703"/>
                    </a:lnTo>
                    <a:lnTo>
                      <a:pt x="1168" y="2191"/>
                    </a:lnTo>
                    <a:cubicBezTo>
                      <a:pt x="1168" y="1632"/>
                      <a:pt x="1632" y="1167"/>
                      <a:pt x="2192" y="1167"/>
                    </a:cubicBezTo>
                    <a:cubicBezTo>
                      <a:pt x="2763" y="1167"/>
                      <a:pt x="3216" y="1632"/>
                      <a:pt x="3216" y="2191"/>
                    </a:cubicBezTo>
                    <a:lnTo>
                      <a:pt x="3216" y="3715"/>
                    </a:lnTo>
                    <a:lnTo>
                      <a:pt x="4382" y="3715"/>
                    </a:lnTo>
                    <a:lnTo>
                      <a:pt x="4382" y="2191"/>
                    </a:lnTo>
                    <a:cubicBezTo>
                      <a:pt x="4382" y="989"/>
                      <a:pt x="3406" y="1"/>
                      <a:pt x="21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017F04E-E54B-C9FB-B669-50C6E72ED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6427" y="2098489"/>
            <a:ext cx="2895691" cy="385105"/>
          </a:xfrm>
          <a:prstGeom prst="rect">
            <a:avLst/>
          </a:prstGeom>
        </p:spPr>
      </p:pic>
      <p:sp>
        <p:nvSpPr>
          <p:cNvPr id="5" name="Google Shape;2308;p44">
            <a:extLst>
              <a:ext uri="{FF2B5EF4-FFF2-40B4-BE49-F238E27FC236}">
                <a16:creationId xmlns:a16="http://schemas.microsoft.com/office/drawing/2014/main" id="{7DF6214A-454C-8B02-AE4F-BD187DEC8B87}"/>
              </a:ext>
            </a:extLst>
          </p:cNvPr>
          <p:cNvSpPr txBox="1">
            <a:spLocks/>
          </p:cNvSpPr>
          <p:nvPr/>
        </p:nvSpPr>
        <p:spPr>
          <a:xfrm>
            <a:off x="1941866" y="2553100"/>
            <a:ext cx="1156529" cy="385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Open Sans Medium"/>
              <a:buChar char="●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○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■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●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○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■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●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○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■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Trong </a:t>
            </a:r>
            <a:r>
              <a:rPr lang="en-US" dirty="0" err="1"/>
              <a:t>đó</a:t>
            </a:r>
            <a:r>
              <a:rPr lang="en-US" dirty="0"/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FF39D2-53BF-EE7A-9306-E25B790443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1956" y="2594859"/>
            <a:ext cx="1809201" cy="36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256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7" name="Google Shape;2307;p44"/>
          <p:cNvSpPr txBox="1">
            <a:spLocks noGrp="1"/>
          </p:cNvSpPr>
          <p:nvPr>
            <p:ph type="title"/>
          </p:nvPr>
        </p:nvSpPr>
        <p:spPr>
          <a:xfrm>
            <a:off x="1993571" y="371888"/>
            <a:ext cx="5082004" cy="7126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dirty="0" err="1">
                <a:solidFill>
                  <a:srgbClr val="FFFFFF"/>
                </a:solidFill>
                <a:effectLst/>
                <a:latin typeface="-apple-system"/>
              </a:rPr>
              <a:t>Áp</a:t>
            </a:r>
            <a:r>
              <a:rPr lang="en-US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sz="2400" b="1" i="0" dirty="0" err="1">
                <a:solidFill>
                  <a:srgbClr val="FFFFFF"/>
                </a:solidFill>
                <a:effectLst/>
                <a:latin typeface="-apple-system"/>
              </a:rPr>
              <a:t>dụng</a:t>
            </a:r>
            <a:r>
              <a:rPr lang="en-US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vi-VN" sz="2400" b="1" i="0" dirty="0" err="1">
                <a:solidFill>
                  <a:srgbClr val="FFFFFF"/>
                </a:solidFill>
                <a:effectLst/>
                <a:latin typeface="-apple-system"/>
              </a:rPr>
              <a:t>Gradient</a:t>
            </a:r>
            <a:r>
              <a:rPr lang="vi-VN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vi-VN" sz="2400" b="1" i="0" dirty="0" err="1">
                <a:solidFill>
                  <a:srgbClr val="FFFFFF"/>
                </a:solidFill>
                <a:effectLst/>
                <a:latin typeface="-apple-system"/>
              </a:rPr>
              <a:t>Boosting</a:t>
            </a:r>
            <a:r>
              <a:rPr lang="vi-VN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-apple-system"/>
              </a:rPr>
              <a:t>sử</a:t>
            </a:r>
            <a:r>
              <a:rPr lang="en-US" sz="2400" dirty="0">
                <a:solidFill>
                  <a:srgbClr val="FFFFFF"/>
                </a:solidFill>
                <a:latin typeface="-apple-system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-apple-system"/>
              </a:rPr>
              <a:t>dụng</a:t>
            </a:r>
            <a:r>
              <a:rPr lang="en-US" sz="2400" dirty="0">
                <a:solidFill>
                  <a:srgbClr val="FFFFFF"/>
                </a:solidFill>
                <a:latin typeface="-apple-system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-apple-system"/>
              </a:rPr>
              <a:t>trong</a:t>
            </a:r>
            <a:r>
              <a:rPr lang="en-US" sz="2400" dirty="0">
                <a:solidFill>
                  <a:srgbClr val="FFFFFF"/>
                </a:solidFill>
                <a:latin typeface="-apple-system"/>
              </a:rPr>
              <a:t> </a:t>
            </a:r>
            <a:r>
              <a:rPr lang="vi-VN" sz="2400" b="1" i="0" dirty="0" err="1">
                <a:solidFill>
                  <a:srgbClr val="FFFFFF"/>
                </a:solidFill>
                <a:effectLst/>
                <a:latin typeface="-apple-system"/>
              </a:rPr>
              <a:t>Regression</a:t>
            </a:r>
            <a:endParaRPr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08" name="Google Shape;2308;p4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014466" y="1315568"/>
                <a:ext cx="5133709" cy="100233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-US" dirty="0" err="1">
                    <a:solidFill>
                      <a:schemeClr val="accent6"/>
                    </a:solidFill>
                  </a:rPr>
                  <a:t>Bước</a:t>
                </a:r>
                <a:r>
                  <a:rPr lang="en-US" dirty="0">
                    <a:solidFill>
                      <a:schemeClr val="accent6"/>
                    </a:solidFill>
                  </a:rPr>
                  <a:t> 1: </a:t>
                </a:r>
                <a:r>
                  <a:rPr lang="en-US" dirty="0" err="1">
                    <a:solidFill>
                      <a:schemeClr val="accent6"/>
                    </a:solidFill>
                  </a:rPr>
                  <a:t>Đưa</a:t>
                </a:r>
                <a:r>
                  <a:rPr 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dirty="0" err="1">
                    <a:solidFill>
                      <a:schemeClr val="accent6"/>
                    </a:solidFill>
                  </a:rPr>
                  <a:t>ra</a:t>
                </a:r>
                <a:r>
                  <a:rPr 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dirty="0" err="1">
                    <a:solidFill>
                      <a:schemeClr val="accent6"/>
                    </a:solidFill>
                  </a:rPr>
                  <a:t>dự</a:t>
                </a:r>
                <a:r>
                  <a:rPr 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dirty="0" err="1">
                    <a:solidFill>
                      <a:schemeClr val="accent6"/>
                    </a:solidFill>
                  </a:rPr>
                  <a:t>đoán</a:t>
                </a:r>
                <a:r>
                  <a:rPr 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dirty="0" err="1">
                    <a:solidFill>
                      <a:schemeClr val="accent6"/>
                    </a:solidFill>
                  </a:rPr>
                  <a:t>đầu</a:t>
                </a:r>
                <a:r>
                  <a:rPr 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dirty="0" err="1">
                    <a:solidFill>
                      <a:schemeClr val="accent6"/>
                    </a:solidFill>
                  </a:rPr>
                  <a:t>tiên</a:t>
                </a:r>
                <a:r>
                  <a:rPr lang="en-US" dirty="0">
                    <a:solidFill>
                      <a:schemeClr val="accent6"/>
                    </a:solidFill>
                  </a:rPr>
                  <a:t>.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endParaRPr lang="en-US" dirty="0">
                  <a:solidFill>
                    <a:schemeClr val="accent6"/>
                  </a:solidFill>
                </a:endParaRPr>
              </a:p>
              <a:p>
                <a:pPr marL="0" lvl="0" indent="0">
                  <a:buClr>
                    <a:schemeClr val="dk1"/>
                  </a:buClr>
                  <a:buSzPts val="1100"/>
                  <a:buNone/>
                </a:pPr>
                <a:r>
                  <a:rPr lang="en-US" dirty="0">
                    <a:solidFill>
                      <a:schemeClr val="accent6"/>
                    </a:solidFill>
                  </a:rPr>
                  <a:t>Sau </a:t>
                </a:r>
                <a:r>
                  <a:rPr lang="en-US" dirty="0" err="1">
                    <a:solidFill>
                      <a:schemeClr val="accent6"/>
                    </a:solidFill>
                  </a:rPr>
                  <a:t>đó</a:t>
                </a:r>
                <a:r>
                  <a:rPr lang="en-US" dirty="0"/>
                  <a:t>: </a:t>
                </a:r>
                <a:r>
                  <a:rPr lang="vi-VN" dirty="0"/>
                  <a:t>giảm thiểu tổng dư bình phương</a:t>
                </a:r>
                <a:r>
                  <a:rPr lang="en-US" dirty="0"/>
                  <a:t> (</a:t>
                </a:r>
                <a:r>
                  <a:rPr lang="vi-VN" dirty="0" err="1"/>
                  <a:t>Squared</a:t>
                </a:r>
                <a:r>
                  <a:rPr lang="vi-VN" dirty="0"/>
                  <a:t> </a:t>
                </a:r>
                <a:r>
                  <a:rPr lang="vi-VN" dirty="0" err="1"/>
                  <a:t>Residuals</a:t>
                </a:r>
                <a:r>
                  <a:rPr lang="en-US" dirty="0"/>
                  <a:t>)</a:t>
                </a:r>
                <a:r>
                  <a:rPr lang="vi-VN" dirty="0"/>
                  <a:t> (SSR) bằng cách chọn dự đoán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vi-VN" dirty="0"/>
                  <a:t> tốt nhất</a:t>
                </a:r>
                <a:endParaRPr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308" name="Google Shape;2308;p4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014466" y="1315568"/>
                <a:ext cx="5133709" cy="1002330"/>
              </a:xfrm>
              <a:prstGeom prst="rect">
                <a:avLst/>
              </a:prstGeom>
              <a:blipFill>
                <a:blip r:embed="rId3"/>
                <a:stretch>
                  <a:fillRect l="-356" b="-5488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09" name="Google Shape;2309;p44"/>
          <p:cNvGrpSpPr/>
          <p:nvPr/>
        </p:nvGrpSpPr>
        <p:grpSpPr>
          <a:xfrm rot="866130">
            <a:off x="249590" y="-264931"/>
            <a:ext cx="1498719" cy="2192273"/>
            <a:chOff x="1463275" y="2373500"/>
            <a:chExt cx="484900" cy="711125"/>
          </a:xfrm>
        </p:grpSpPr>
        <p:sp>
          <p:nvSpPr>
            <p:cNvPr id="2310" name="Google Shape;2310;p44"/>
            <p:cNvSpPr/>
            <p:nvPr/>
          </p:nvSpPr>
          <p:spPr>
            <a:xfrm>
              <a:off x="1463275" y="2373650"/>
              <a:ext cx="484300" cy="710825"/>
            </a:xfrm>
            <a:custGeom>
              <a:avLst/>
              <a:gdLst/>
              <a:ahLst/>
              <a:cxnLst/>
              <a:rect l="l" t="t" r="r" b="b"/>
              <a:pathLst>
                <a:path w="19372" h="28433" extrusionOk="0">
                  <a:moveTo>
                    <a:pt x="9049" y="0"/>
                  </a:moveTo>
                  <a:cubicBezTo>
                    <a:pt x="8263" y="0"/>
                    <a:pt x="7632" y="631"/>
                    <a:pt x="7632" y="1405"/>
                  </a:cubicBezTo>
                  <a:lnTo>
                    <a:pt x="7632" y="1417"/>
                  </a:lnTo>
                  <a:cubicBezTo>
                    <a:pt x="5596" y="2215"/>
                    <a:pt x="4155" y="4191"/>
                    <a:pt x="4155" y="6501"/>
                  </a:cubicBezTo>
                  <a:lnTo>
                    <a:pt x="4155" y="9870"/>
                  </a:lnTo>
                  <a:cubicBezTo>
                    <a:pt x="3763" y="10025"/>
                    <a:pt x="3489" y="10406"/>
                    <a:pt x="3489" y="10847"/>
                  </a:cubicBezTo>
                  <a:lnTo>
                    <a:pt x="3489" y="11156"/>
                  </a:lnTo>
                  <a:cubicBezTo>
                    <a:pt x="3298" y="11299"/>
                    <a:pt x="3120" y="11454"/>
                    <a:pt x="2953" y="11621"/>
                  </a:cubicBezTo>
                  <a:cubicBezTo>
                    <a:pt x="2786" y="11799"/>
                    <a:pt x="2631" y="11978"/>
                    <a:pt x="2477" y="12156"/>
                  </a:cubicBezTo>
                  <a:cubicBezTo>
                    <a:pt x="2143" y="12597"/>
                    <a:pt x="1869" y="13061"/>
                    <a:pt x="1655" y="13549"/>
                  </a:cubicBezTo>
                  <a:cubicBezTo>
                    <a:pt x="1441" y="14038"/>
                    <a:pt x="1286" y="14561"/>
                    <a:pt x="1167" y="15097"/>
                  </a:cubicBezTo>
                  <a:cubicBezTo>
                    <a:pt x="1048" y="15681"/>
                    <a:pt x="976" y="16276"/>
                    <a:pt x="941" y="16871"/>
                  </a:cubicBezTo>
                  <a:cubicBezTo>
                    <a:pt x="905" y="17324"/>
                    <a:pt x="893" y="17764"/>
                    <a:pt x="881" y="18217"/>
                  </a:cubicBezTo>
                  <a:cubicBezTo>
                    <a:pt x="0" y="18669"/>
                    <a:pt x="0" y="20264"/>
                    <a:pt x="0" y="20943"/>
                  </a:cubicBezTo>
                  <a:lnTo>
                    <a:pt x="2834" y="20943"/>
                  </a:lnTo>
                  <a:cubicBezTo>
                    <a:pt x="2834" y="20264"/>
                    <a:pt x="2917" y="18645"/>
                    <a:pt x="1953" y="18205"/>
                  </a:cubicBezTo>
                  <a:cubicBezTo>
                    <a:pt x="1965" y="17800"/>
                    <a:pt x="1977" y="17383"/>
                    <a:pt x="2000" y="16978"/>
                  </a:cubicBezTo>
                  <a:cubicBezTo>
                    <a:pt x="2036" y="16454"/>
                    <a:pt x="2096" y="15943"/>
                    <a:pt x="2191" y="15442"/>
                  </a:cubicBezTo>
                  <a:cubicBezTo>
                    <a:pt x="2298" y="14919"/>
                    <a:pt x="2453" y="14419"/>
                    <a:pt x="2667" y="13930"/>
                  </a:cubicBezTo>
                  <a:cubicBezTo>
                    <a:pt x="2846" y="13537"/>
                    <a:pt x="3072" y="13156"/>
                    <a:pt x="3346" y="12799"/>
                  </a:cubicBezTo>
                  <a:cubicBezTo>
                    <a:pt x="3393" y="12752"/>
                    <a:pt x="3441" y="12692"/>
                    <a:pt x="3489" y="12644"/>
                  </a:cubicBezTo>
                  <a:lnTo>
                    <a:pt x="3489" y="12692"/>
                  </a:lnTo>
                  <a:cubicBezTo>
                    <a:pt x="3489" y="12942"/>
                    <a:pt x="3572" y="13168"/>
                    <a:pt x="3727" y="13347"/>
                  </a:cubicBezTo>
                  <a:lnTo>
                    <a:pt x="3727" y="14359"/>
                  </a:lnTo>
                  <a:lnTo>
                    <a:pt x="4155" y="14359"/>
                  </a:lnTo>
                  <a:lnTo>
                    <a:pt x="4155" y="19169"/>
                  </a:lnTo>
                  <a:lnTo>
                    <a:pt x="3727" y="19169"/>
                  </a:lnTo>
                  <a:lnTo>
                    <a:pt x="3727" y="20193"/>
                  </a:lnTo>
                  <a:lnTo>
                    <a:pt x="8954" y="20193"/>
                  </a:lnTo>
                  <a:lnTo>
                    <a:pt x="8954" y="20205"/>
                  </a:lnTo>
                  <a:lnTo>
                    <a:pt x="8954" y="20943"/>
                  </a:lnTo>
                  <a:lnTo>
                    <a:pt x="8954" y="21562"/>
                  </a:lnTo>
                  <a:lnTo>
                    <a:pt x="8954" y="22300"/>
                  </a:lnTo>
                  <a:lnTo>
                    <a:pt x="8954" y="22931"/>
                  </a:lnTo>
                  <a:lnTo>
                    <a:pt x="8954" y="23670"/>
                  </a:lnTo>
                  <a:lnTo>
                    <a:pt x="7823" y="23670"/>
                  </a:lnTo>
                  <a:cubicBezTo>
                    <a:pt x="7573" y="23670"/>
                    <a:pt x="7382" y="23908"/>
                    <a:pt x="7382" y="24194"/>
                  </a:cubicBezTo>
                  <a:cubicBezTo>
                    <a:pt x="7382" y="24491"/>
                    <a:pt x="7573" y="24717"/>
                    <a:pt x="7823" y="24717"/>
                  </a:cubicBezTo>
                  <a:lnTo>
                    <a:pt x="8418" y="24717"/>
                  </a:lnTo>
                  <a:lnTo>
                    <a:pt x="8418" y="28432"/>
                  </a:lnTo>
                  <a:lnTo>
                    <a:pt x="10894" y="28432"/>
                  </a:lnTo>
                  <a:lnTo>
                    <a:pt x="10894" y="24729"/>
                  </a:lnTo>
                  <a:lnTo>
                    <a:pt x="11490" y="24729"/>
                  </a:lnTo>
                  <a:cubicBezTo>
                    <a:pt x="11728" y="24729"/>
                    <a:pt x="11930" y="24491"/>
                    <a:pt x="11930" y="24194"/>
                  </a:cubicBezTo>
                  <a:cubicBezTo>
                    <a:pt x="11930" y="23908"/>
                    <a:pt x="11728" y="23670"/>
                    <a:pt x="11490" y="23670"/>
                  </a:cubicBezTo>
                  <a:lnTo>
                    <a:pt x="10370" y="23670"/>
                  </a:lnTo>
                  <a:lnTo>
                    <a:pt x="10370" y="22931"/>
                  </a:lnTo>
                  <a:lnTo>
                    <a:pt x="10370" y="22312"/>
                  </a:lnTo>
                  <a:lnTo>
                    <a:pt x="10370" y="21574"/>
                  </a:lnTo>
                  <a:lnTo>
                    <a:pt x="10370" y="20943"/>
                  </a:lnTo>
                  <a:lnTo>
                    <a:pt x="10370" y="20205"/>
                  </a:lnTo>
                  <a:lnTo>
                    <a:pt x="10370" y="20193"/>
                  </a:lnTo>
                  <a:lnTo>
                    <a:pt x="15597" y="20193"/>
                  </a:lnTo>
                  <a:lnTo>
                    <a:pt x="15597" y="19169"/>
                  </a:lnTo>
                  <a:lnTo>
                    <a:pt x="15097" y="19169"/>
                  </a:lnTo>
                  <a:lnTo>
                    <a:pt x="15097" y="14371"/>
                  </a:lnTo>
                  <a:lnTo>
                    <a:pt x="15597" y="14371"/>
                  </a:lnTo>
                  <a:lnTo>
                    <a:pt x="15597" y="13335"/>
                  </a:lnTo>
                  <a:lnTo>
                    <a:pt x="15550" y="13335"/>
                  </a:lnTo>
                  <a:cubicBezTo>
                    <a:pt x="15693" y="13168"/>
                    <a:pt x="15776" y="12942"/>
                    <a:pt x="15776" y="12692"/>
                  </a:cubicBezTo>
                  <a:lnTo>
                    <a:pt x="15776" y="12573"/>
                  </a:lnTo>
                  <a:cubicBezTo>
                    <a:pt x="15835" y="12644"/>
                    <a:pt x="15907" y="12728"/>
                    <a:pt x="15966" y="12799"/>
                  </a:cubicBezTo>
                  <a:cubicBezTo>
                    <a:pt x="16252" y="13156"/>
                    <a:pt x="16478" y="13526"/>
                    <a:pt x="16657" y="13930"/>
                  </a:cubicBezTo>
                  <a:cubicBezTo>
                    <a:pt x="16871" y="14407"/>
                    <a:pt x="17026" y="14919"/>
                    <a:pt x="17121" y="15442"/>
                  </a:cubicBezTo>
                  <a:cubicBezTo>
                    <a:pt x="17228" y="15943"/>
                    <a:pt x="17276" y="16454"/>
                    <a:pt x="17312" y="16978"/>
                  </a:cubicBezTo>
                  <a:cubicBezTo>
                    <a:pt x="17336" y="17383"/>
                    <a:pt x="17348" y="17800"/>
                    <a:pt x="17348" y="18217"/>
                  </a:cubicBezTo>
                  <a:cubicBezTo>
                    <a:pt x="16443" y="18657"/>
                    <a:pt x="16443" y="20264"/>
                    <a:pt x="16443" y="20943"/>
                  </a:cubicBezTo>
                  <a:lnTo>
                    <a:pt x="19288" y="20943"/>
                  </a:lnTo>
                  <a:cubicBezTo>
                    <a:pt x="19288" y="20264"/>
                    <a:pt x="19372" y="18657"/>
                    <a:pt x="18419" y="18217"/>
                  </a:cubicBezTo>
                  <a:cubicBezTo>
                    <a:pt x="18419" y="17764"/>
                    <a:pt x="18395" y="17312"/>
                    <a:pt x="18371" y="16871"/>
                  </a:cubicBezTo>
                  <a:cubicBezTo>
                    <a:pt x="18324" y="16264"/>
                    <a:pt x="18252" y="15681"/>
                    <a:pt x="18121" y="15097"/>
                  </a:cubicBezTo>
                  <a:cubicBezTo>
                    <a:pt x="18014" y="14573"/>
                    <a:pt x="17848" y="14049"/>
                    <a:pt x="17633" y="13549"/>
                  </a:cubicBezTo>
                  <a:cubicBezTo>
                    <a:pt x="17419" y="13073"/>
                    <a:pt x="17157" y="12609"/>
                    <a:pt x="16824" y="12168"/>
                  </a:cubicBezTo>
                  <a:cubicBezTo>
                    <a:pt x="16681" y="11978"/>
                    <a:pt x="16526" y="11799"/>
                    <a:pt x="16359" y="11621"/>
                  </a:cubicBezTo>
                  <a:cubicBezTo>
                    <a:pt x="16169" y="11430"/>
                    <a:pt x="15978" y="11251"/>
                    <a:pt x="15776" y="11097"/>
                  </a:cubicBezTo>
                  <a:lnTo>
                    <a:pt x="15776" y="10847"/>
                  </a:lnTo>
                  <a:cubicBezTo>
                    <a:pt x="15776" y="10394"/>
                    <a:pt x="15502" y="10025"/>
                    <a:pt x="15109" y="9870"/>
                  </a:cubicBezTo>
                  <a:lnTo>
                    <a:pt x="15109" y="6501"/>
                  </a:lnTo>
                  <a:cubicBezTo>
                    <a:pt x="15109" y="4132"/>
                    <a:pt x="13597" y="2119"/>
                    <a:pt x="11490" y="1357"/>
                  </a:cubicBezTo>
                  <a:cubicBezTo>
                    <a:pt x="11454" y="595"/>
                    <a:pt x="10835" y="0"/>
                    <a:pt x="10073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11" name="Google Shape;2311;p44"/>
            <p:cNvGrpSpPr/>
            <p:nvPr/>
          </p:nvGrpSpPr>
          <p:grpSpPr>
            <a:xfrm>
              <a:off x="1463275" y="2373500"/>
              <a:ext cx="484900" cy="711125"/>
              <a:chOff x="1463275" y="1021100"/>
              <a:chExt cx="484900" cy="711125"/>
            </a:xfrm>
          </p:grpSpPr>
          <p:sp>
            <p:nvSpPr>
              <p:cNvPr id="2312" name="Google Shape;2312;p44"/>
              <p:cNvSpPr/>
              <p:nvPr/>
            </p:nvSpPr>
            <p:spPr>
              <a:xfrm>
                <a:off x="1654075" y="1021100"/>
                <a:ext cx="96450" cy="70850"/>
              </a:xfrm>
              <a:custGeom>
                <a:avLst/>
                <a:gdLst/>
                <a:ahLst/>
                <a:cxnLst/>
                <a:rect l="l" t="t" r="r" b="b"/>
                <a:pathLst>
                  <a:path w="3858" h="2834" extrusionOk="0">
                    <a:moveTo>
                      <a:pt x="1417" y="0"/>
                    </a:moveTo>
                    <a:cubicBezTo>
                      <a:pt x="631" y="0"/>
                      <a:pt x="0" y="643"/>
                      <a:pt x="0" y="1417"/>
                    </a:cubicBezTo>
                    <a:cubicBezTo>
                      <a:pt x="0" y="2203"/>
                      <a:pt x="631" y="2834"/>
                      <a:pt x="1417" y="2834"/>
                    </a:cubicBezTo>
                    <a:lnTo>
                      <a:pt x="2441" y="2834"/>
                    </a:lnTo>
                    <a:cubicBezTo>
                      <a:pt x="3227" y="2834"/>
                      <a:pt x="3858" y="2203"/>
                      <a:pt x="3858" y="1417"/>
                    </a:cubicBezTo>
                    <a:cubicBezTo>
                      <a:pt x="3858" y="643"/>
                      <a:pt x="3227" y="12"/>
                      <a:pt x="24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44"/>
              <p:cNvSpPr/>
              <p:nvPr/>
            </p:nvSpPr>
            <p:spPr>
              <a:xfrm>
                <a:off x="1687100" y="1476800"/>
                <a:ext cx="35450" cy="1539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156" extrusionOk="0">
                    <a:moveTo>
                      <a:pt x="1" y="0"/>
                    </a:moveTo>
                    <a:lnTo>
                      <a:pt x="1" y="6156"/>
                    </a:lnTo>
                    <a:lnTo>
                      <a:pt x="1417" y="6156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44"/>
              <p:cNvSpPr/>
              <p:nvPr/>
            </p:nvSpPr>
            <p:spPr>
              <a:xfrm>
                <a:off x="1687100" y="1476800"/>
                <a:ext cx="354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32" extrusionOk="0">
                    <a:moveTo>
                      <a:pt x="1" y="0"/>
                    </a:moveTo>
                    <a:lnTo>
                      <a:pt x="1" y="632"/>
                    </a:lnTo>
                    <a:lnTo>
                      <a:pt x="1417" y="632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44"/>
              <p:cNvSpPr/>
              <p:nvPr/>
            </p:nvSpPr>
            <p:spPr>
              <a:xfrm>
                <a:off x="1687100" y="1511025"/>
                <a:ext cx="3545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20" extrusionOk="0">
                    <a:moveTo>
                      <a:pt x="1" y="1"/>
                    </a:moveTo>
                    <a:lnTo>
                      <a:pt x="1" y="620"/>
                    </a:lnTo>
                    <a:lnTo>
                      <a:pt x="1417" y="620"/>
                    </a:lnTo>
                    <a:lnTo>
                      <a:pt x="1417" y="1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44"/>
              <p:cNvSpPr/>
              <p:nvPr/>
            </p:nvSpPr>
            <p:spPr>
              <a:xfrm>
                <a:off x="1687100" y="1544975"/>
                <a:ext cx="354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32" extrusionOk="0">
                    <a:moveTo>
                      <a:pt x="1" y="0"/>
                    </a:moveTo>
                    <a:lnTo>
                      <a:pt x="1" y="631"/>
                    </a:lnTo>
                    <a:lnTo>
                      <a:pt x="1417" y="631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44"/>
              <p:cNvSpPr/>
              <p:nvPr/>
            </p:nvSpPr>
            <p:spPr>
              <a:xfrm>
                <a:off x="1687100" y="1578900"/>
                <a:ext cx="354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32" extrusionOk="0">
                    <a:moveTo>
                      <a:pt x="1" y="0"/>
                    </a:moveTo>
                    <a:lnTo>
                      <a:pt x="1" y="631"/>
                    </a:lnTo>
                    <a:lnTo>
                      <a:pt x="1417" y="631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44"/>
              <p:cNvSpPr/>
              <p:nvPr/>
            </p:nvSpPr>
            <p:spPr>
              <a:xfrm>
                <a:off x="1687100" y="1613125"/>
                <a:ext cx="3545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20" extrusionOk="0">
                    <a:moveTo>
                      <a:pt x="1" y="1"/>
                    </a:moveTo>
                    <a:lnTo>
                      <a:pt x="1" y="620"/>
                    </a:lnTo>
                    <a:lnTo>
                      <a:pt x="1417" y="620"/>
                    </a:lnTo>
                    <a:lnTo>
                      <a:pt x="1417" y="1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44"/>
              <p:cNvSpPr/>
              <p:nvPr/>
            </p:nvSpPr>
            <p:spPr>
              <a:xfrm>
                <a:off x="1673700" y="1619675"/>
                <a:ext cx="61950" cy="112550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4502" extrusionOk="0">
                    <a:moveTo>
                      <a:pt x="1" y="0"/>
                    </a:moveTo>
                    <a:lnTo>
                      <a:pt x="1" y="4501"/>
                    </a:lnTo>
                    <a:lnTo>
                      <a:pt x="2477" y="4501"/>
                    </a:lnTo>
                    <a:lnTo>
                      <a:pt x="24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44"/>
              <p:cNvSpPr/>
              <p:nvPr/>
            </p:nvSpPr>
            <p:spPr>
              <a:xfrm>
                <a:off x="1647825" y="1613125"/>
                <a:ext cx="113725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4549" h="1061" extrusionOk="0">
                    <a:moveTo>
                      <a:pt x="441" y="1"/>
                    </a:moveTo>
                    <a:cubicBezTo>
                      <a:pt x="202" y="1"/>
                      <a:pt x="0" y="239"/>
                      <a:pt x="0" y="524"/>
                    </a:cubicBezTo>
                    <a:cubicBezTo>
                      <a:pt x="0" y="822"/>
                      <a:pt x="202" y="1060"/>
                      <a:pt x="441" y="1060"/>
                    </a:cubicBezTo>
                    <a:lnTo>
                      <a:pt x="4108" y="1060"/>
                    </a:lnTo>
                    <a:cubicBezTo>
                      <a:pt x="4358" y="1060"/>
                      <a:pt x="4548" y="822"/>
                      <a:pt x="4548" y="524"/>
                    </a:cubicBezTo>
                    <a:cubicBezTo>
                      <a:pt x="4548" y="239"/>
                      <a:pt x="4358" y="1"/>
                      <a:pt x="410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44"/>
              <p:cNvSpPr/>
              <p:nvPr/>
            </p:nvSpPr>
            <p:spPr>
              <a:xfrm>
                <a:off x="1704675" y="1256500"/>
                <a:ext cx="152700" cy="64650"/>
              </a:xfrm>
              <a:custGeom>
                <a:avLst/>
                <a:gdLst/>
                <a:ahLst/>
                <a:cxnLst/>
                <a:rect l="l" t="t" r="r" b="b"/>
                <a:pathLst>
                  <a:path w="6108" h="2586" extrusionOk="0">
                    <a:moveTo>
                      <a:pt x="201" y="1"/>
                    </a:moveTo>
                    <a:cubicBezTo>
                      <a:pt x="134" y="1"/>
                      <a:pt x="67" y="1"/>
                      <a:pt x="0" y="2"/>
                    </a:cubicBezTo>
                    <a:cubicBezTo>
                      <a:pt x="131" y="2"/>
                      <a:pt x="262" y="2"/>
                      <a:pt x="393" y="14"/>
                    </a:cubicBezTo>
                    <a:cubicBezTo>
                      <a:pt x="1048" y="26"/>
                      <a:pt x="1084" y="990"/>
                      <a:pt x="500" y="1073"/>
                    </a:cubicBezTo>
                    <a:cubicBezTo>
                      <a:pt x="2298" y="1109"/>
                      <a:pt x="4096" y="1443"/>
                      <a:pt x="5513" y="2586"/>
                    </a:cubicBezTo>
                    <a:lnTo>
                      <a:pt x="6108" y="1681"/>
                    </a:lnTo>
                    <a:cubicBezTo>
                      <a:pt x="4470" y="366"/>
                      <a:pt x="2274" y="1"/>
                      <a:pt x="201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44"/>
              <p:cNvSpPr/>
              <p:nvPr/>
            </p:nvSpPr>
            <p:spPr>
              <a:xfrm>
                <a:off x="1842475" y="1298500"/>
                <a:ext cx="41100" cy="42900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1716" extrusionOk="0">
                    <a:moveTo>
                      <a:pt x="596" y="1"/>
                    </a:moveTo>
                    <a:lnTo>
                      <a:pt x="1" y="906"/>
                    </a:lnTo>
                    <a:cubicBezTo>
                      <a:pt x="144" y="1025"/>
                      <a:pt x="286" y="1156"/>
                      <a:pt x="429" y="1298"/>
                    </a:cubicBezTo>
                    <a:cubicBezTo>
                      <a:pt x="560" y="1429"/>
                      <a:pt x="691" y="1572"/>
                      <a:pt x="798" y="1715"/>
                    </a:cubicBezTo>
                    <a:lnTo>
                      <a:pt x="1644" y="1084"/>
                    </a:lnTo>
                    <a:cubicBezTo>
                      <a:pt x="1513" y="894"/>
                      <a:pt x="1358" y="715"/>
                      <a:pt x="1191" y="536"/>
                    </a:cubicBezTo>
                    <a:cubicBezTo>
                      <a:pt x="1001" y="346"/>
                      <a:pt x="798" y="167"/>
                      <a:pt x="5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44"/>
              <p:cNvSpPr/>
              <p:nvPr/>
            </p:nvSpPr>
            <p:spPr>
              <a:xfrm>
                <a:off x="1862425" y="1325600"/>
                <a:ext cx="41700" cy="43775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751" extrusionOk="0">
                    <a:moveTo>
                      <a:pt x="846" y="0"/>
                    </a:moveTo>
                    <a:lnTo>
                      <a:pt x="0" y="631"/>
                    </a:lnTo>
                    <a:cubicBezTo>
                      <a:pt x="286" y="988"/>
                      <a:pt x="512" y="1357"/>
                      <a:pt x="691" y="1750"/>
                    </a:cubicBezTo>
                    <a:lnTo>
                      <a:pt x="1667" y="1381"/>
                    </a:lnTo>
                    <a:cubicBezTo>
                      <a:pt x="1453" y="905"/>
                      <a:pt x="1191" y="441"/>
                      <a:pt x="8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44"/>
              <p:cNvSpPr/>
              <p:nvPr/>
            </p:nvSpPr>
            <p:spPr>
              <a:xfrm>
                <a:off x="1692175" y="1283325"/>
                <a:ext cx="125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3" extrusionOk="0">
                    <a:moveTo>
                      <a:pt x="0" y="0"/>
                    </a:moveTo>
                    <a:cubicBezTo>
                      <a:pt x="36" y="12"/>
                      <a:pt x="71" y="12"/>
                      <a:pt x="107" y="12"/>
                    </a:cubicBezTo>
                    <a:cubicBezTo>
                      <a:pt x="238" y="0"/>
                      <a:pt x="369" y="0"/>
                      <a:pt x="500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325;p44"/>
              <p:cNvSpPr/>
              <p:nvPr/>
            </p:nvSpPr>
            <p:spPr>
              <a:xfrm>
                <a:off x="1879675" y="1360125"/>
                <a:ext cx="36650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882" extrusionOk="0">
                    <a:moveTo>
                      <a:pt x="977" y="0"/>
                    </a:moveTo>
                    <a:lnTo>
                      <a:pt x="1" y="369"/>
                    </a:lnTo>
                    <a:cubicBezTo>
                      <a:pt x="227" y="857"/>
                      <a:pt x="370" y="1369"/>
                      <a:pt x="477" y="1881"/>
                    </a:cubicBezTo>
                    <a:lnTo>
                      <a:pt x="1465" y="1548"/>
                    </a:lnTo>
                    <a:cubicBezTo>
                      <a:pt x="1358" y="1024"/>
                      <a:pt x="1204" y="500"/>
                      <a:pt x="9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326;p44"/>
              <p:cNvSpPr/>
              <p:nvPr/>
            </p:nvSpPr>
            <p:spPr>
              <a:xfrm>
                <a:off x="1897250" y="1486325"/>
                <a:ext cx="26800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1162" extrusionOk="0">
                    <a:moveTo>
                      <a:pt x="0" y="0"/>
                    </a:moveTo>
                    <a:lnTo>
                      <a:pt x="0" y="643"/>
                    </a:lnTo>
                    <a:cubicBezTo>
                      <a:pt x="0" y="989"/>
                      <a:pt x="268" y="1161"/>
                      <a:pt x="536" y="1161"/>
                    </a:cubicBezTo>
                    <a:cubicBezTo>
                      <a:pt x="804" y="1161"/>
                      <a:pt x="1072" y="989"/>
                      <a:pt x="1072" y="643"/>
                    </a:cubicBezTo>
                    <a:cubicBezTo>
                      <a:pt x="1072" y="429"/>
                      <a:pt x="1072" y="215"/>
                      <a:pt x="1072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44"/>
              <p:cNvSpPr/>
              <p:nvPr/>
            </p:nvSpPr>
            <p:spPr>
              <a:xfrm>
                <a:off x="1896350" y="1443175"/>
                <a:ext cx="277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108" h="1727" extrusionOk="0">
                    <a:moveTo>
                      <a:pt x="1048" y="0"/>
                    </a:moveTo>
                    <a:lnTo>
                      <a:pt x="1" y="107"/>
                    </a:lnTo>
                    <a:cubicBezTo>
                      <a:pt x="25" y="643"/>
                      <a:pt x="36" y="1191"/>
                      <a:pt x="36" y="1726"/>
                    </a:cubicBezTo>
                    <a:lnTo>
                      <a:pt x="1108" y="1726"/>
                    </a:lnTo>
                    <a:cubicBezTo>
                      <a:pt x="1096" y="1143"/>
                      <a:pt x="1084" y="572"/>
                      <a:pt x="10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" name="Google Shape;2328;p44"/>
              <p:cNvSpPr/>
              <p:nvPr/>
            </p:nvSpPr>
            <p:spPr>
              <a:xfrm>
                <a:off x="1891600" y="1398825"/>
                <a:ext cx="309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39" h="1882" extrusionOk="0">
                    <a:moveTo>
                      <a:pt x="988" y="0"/>
                    </a:moveTo>
                    <a:lnTo>
                      <a:pt x="0" y="345"/>
                    </a:lnTo>
                    <a:cubicBezTo>
                      <a:pt x="95" y="845"/>
                      <a:pt x="155" y="1357"/>
                      <a:pt x="191" y="1881"/>
                    </a:cubicBezTo>
                    <a:lnTo>
                      <a:pt x="1238" y="1774"/>
                    </a:lnTo>
                    <a:cubicBezTo>
                      <a:pt x="1191" y="1167"/>
                      <a:pt x="1119" y="583"/>
                      <a:pt x="9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" name="Google Shape;2329;p44"/>
              <p:cNvSpPr/>
              <p:nvPr/>
            </p:nvSpPr>
            <p:spPr>
              <a:xfrm>
                <a:off x="1486775" y="1398825"/>
                <a:ext cx="312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1882" extrusionOk="0">
                    <a:moveTo>
                      <a:pt x="239" y="0"/>
                    </a:moveTo>
                    <a:cubicBezTo>
                      <a:pt x="108" y="583"/>
                      <a:pt x="36" y="1179"/>
                      <a:pt x="1" y="1774"/>
                    </a:cubicBezTo>
                    <a:lnTo>
                      <a:pt x="1060" y="1881"/>
                    </a:lnTo>
                    <a:cubicBezTo>
                      <a:pt x="1096" y="1357"/>
                      <a:pt x="1156" y="845"/>
                      <a:pt x="1251" y="345"/>
                    </a:cubicBezTo>
                    <a:lnTo>
                      <a:pt x="23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44"/>
              <p:cNvSpPr/>
              <p:nvPr/>
            </p:nvSpPr>
            <p:spPr>
              <a:xfrm>
                <a:off x="1485300" y="1443175"/>
                <a:ext cx="280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1727" extrusionOk="0">
                    <a:moveTo>
                      <a:pt x="60" y="0"/>
                    </a:moveTo>
                    <a:cubicBezTo>
                      <a:pt x="24" y="572"/>
                      <a:pt x="12" y="1155"/>
                      <a:pt x="0" y="1726"/>
                    </a:cubicBezTo>
                    <a:lnTo>
                      <a:pt x="1072" y="1726"/>
                    </a:lnTo>
                    <a:cubicBezTo>
                      <a:pt x="1072" y="1179"/>
                      <a:pt x="1084" y="643"/>
                      <a:pt x="1119" y="107"/>
                    </a:cubicBez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44"/>
              <p:cNvSpPr/>
              <p:nvPr/>
            </p:nvSpPr>
            <p:spPr>
              <a:xfrm>
                <a:off x="1492725" y="1360125"/>
                <a:ext cx="37250" cy="47350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1894" extrusionOk="0">
                    <a:moveTo>
                      <a:pt x="477" y="0"/>
                    </a:moveTo>
                    <a:cubicBezTo>
                      <a:pt x="263" y="488"/>
                      <a:pt x="108" y="1012"/>
                      <a:pt x="1" y="1548"/>
                    </a:cubicBezTo>
                    <a:lnTo>
                      <a:pt x="1013" y="1893"/>
                    </a:lnTo>
                    <a:cubicBezTo>
                      <a:pt x="1120" y="1369"/>
                      <a:pt x="1275" y="869"/>
                      <a:pt x="1489" y="381"/>
                    </a:cubicBezTo>
                    <a:lnTo>
                      <a:pt x="47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44"/>
              <p:cNvSpPr/>
              <p:nvPr/>
            </p:nvSpPr>
            <p:spPr>
              <a:xfrm>
                <a:off x="1485300" y="1486325"/>
                <a:ext cx="26800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1162" extrusionOk="0">
                    <a:moveTo>
                      <a:pt x="0" y="0"/>
                    </a:moveTo>
                    <a:lnTo>
                      <a:pt x="0" y="643"/>
                    </a:lnTo>
                    <a:cubicBezTo>
                      <a:pt x="0" y="989"/>
                      <a:pt x="268" y="1161"/>
                      <a:pt x="536" y="1161"/>
                    </a:cubicBezTo>
                    <a:cubicBezTo>
                      <a:pt x="804" y="1161"/>
                      <a:pt x="1072" y="989"/>
                      <a:pt x="1072" y="643"/>
                    </a:cubicBezTo>
                    <a:lnTo>
                      <a:pt x="1072" y="0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44"/>
              <p:cNvSpPr/>
              <p:nvPr/>
            </p:nvSpPr>
            <p:spPr>
              <a:xfrm>
                <a:off x="1525475" y="1298800"/>
                <a:ext cx="41400" cy="42900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1716" extrusionOk="0">
                    <a:moveTo>
                      <a:pt x="1072" y="1"/>
                    </a:moveTo>
                    <a:cubicBezTo>
                      <a:pt x="858" y="167"/>
                      <a:pt x="655" y="334"/>
                      <a:pt x="465" y="524"/>
                    </a:cubicBezTo>
                    <a:cubicBezTo>
                      <a:pt x="298" y="703"/>
                      <a:pt x="143" y="882"/>
                      <a:pt x="1" y="1060"/>
                    </a:cubicBezTo>
                    <a:lnTo>
                      <a:pt x="870" y="1715"/>
                    </a:lnTo>
                    <a:cubicBezTo>
                      <a:pt x="977" y="1572"/>
                      <a:pt x="1096" y="1429"/>
                      <a:pt x="1227" y="1286"/>
                    </a:cubicBezTo>
                    <a:cubicBezTo>
                      <a:pt x="1370" y="1144"/>
                      <a:pt x="1513" y="1013"/>
                      <a:pt x="1656" y="894"/>
                    </a:cubicBezTo>
                    <a:lnTo>
                      <a:pt x="107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44"/>
              <p:cNvSpPr/>
              <p:nvPr/>
            </p:nvSpPr>
            <p:spPr>
              <a:xfrm>
                <a:off x="1704675" y="1283325"/>
                <a:ext cx="125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3" extrusionOk="0">
                    <a:moveTo>
                      <a:pt x="0" y="0"/>
                    </a:moveTo>
                    <a:cubicBezTo>
                      <a:pt x="131" y="0"/>
                      <a:pt x="274" y="0"/>
                      <a:pt x="393" y="12"/>
                    </a:cubicBezTo>
                    <a:cubicBezTo>
                      <a:pt x="429" y="12"/>
                      <a:pt x="464" y="12"/>
                      <a:pt x="500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44"/>
              <p:cNvSpPr/>
              <p:nvPr/>
            </p:nvSpPr>
            <p:spPr>
              <a:xfrm>
                <a:off x="1504650" y="1325300"/>
                <a:ext cx="42575" cy="4437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775" extrusionOk="0">
                    <a:moveTo>
                      <a:pt x="834" y="0"/>
                    </a:moveTo>
                    <a:cubicBezTo>
                      <a:pt x="488" y="441"/>
                      <a:pt x="214" y="905"/>
                      <a:pt x="0" y="1393"/>
                    </a:cubicBezTo>
                    <a:lnTo>
                      <a:pt x="1012" y="1774"/>
                    </a:lnTo>
                    <a:cubicBezTo>
                      <a:pt x="1191" y="1381"/>
                      <a:pt x="1417" y="1012"/>
                      <a:pt x="1703" y="643"/>
                    </a:cubicBezTo>
                    <a:lnTo>
                      <a:pt x="83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44"/>
              <p:cNvSpPr/>
              <p:nvPr/>
            </p:nvSpPr>
            <p:spPr>
              <a:xfrm>
                <a:off x="1552275" y="1256500"/>
                <a:ext cx="152425" cy="64650"/>
              </a:xfrm>
              <a:custGeom>
                <a:avLst/>
                <a:gdLst/>
                <a:ahLst/>
                <a:cxnLst/>
                <a:rect l="l" t="t" r="r" b="b"/>
                <a:pathLst>
                  <a:path w="6097" h="2586" extrusionOk="0">
                    <a:moveTo>
                      <a:pt x="5902" y="1"/>
                    </a:moveTo>
                    <a:cubicBezTo>
                      <a:pt x="3787" y="1"/>
                      <a:pt x="1664" y="387"/>
                      <a:pt x="0" y="1693"/>
                    </a:cubicBezTo>
                    <a:lnTo>
                      <a:pt x="584" y="2586"/>
                    </a:lnTo>
                    <a:cubicBezTo>
                      <a:pt x="1965" y="1431"/>
                      <a:pt x="3810" y="1109"/>
                      <a:pt x="5596" y="1073"/>
                    </a:cubicBezTo>
                    <a:cubicBezTo>
                      <a:pt x="5013" y="990"/>
                      <a:pt x="5048" y="26"/>
                      <a:pt x="5703" y="14"/>
                    </a:cubicBezTo>
                    <a:cubicBezTo>
                      <a:pt x="5834" y="2"/>
                      <a:pt x="5965" y="2"/>
                      <a:pt x="6096" y="2"/>
                    </a:cubicBezTo>
                    <a:cubicBezTo>
                      <a:pt x="6031" y="1"/>
                      <a:pt x="5967" y="1"/>
                      <a:pt x="5902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44"/>
              <p:cNvSpPr/>
              <p:nvPr/>
            </p:nvSpPr>
            <p:spPr>
              <a:xfrm>
                <a:off x="1677575" y="1256525"/>
                <a:ext cx="54200" cy="26825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1073" extrusionOk="0">
                    <a:moveTo>
                      <a:pt x="1084" y="1"/>
                    </a:moveTo>
                    <a:cubicBezTo>
                      <a:pt x="953" y="1"/>
                      <a:pt x="822" y="13"/>
                      <a:pt x="691" y="13"/>
                    </a:cubicBezTo>
                    <a:cubicBezTo>
                      <a:pt x="36" y="37"/>
                      <a:pt x="1" y="989"/>
                      <a:pt x="584" y="1072"/>
                    </a:cubicBezTo>
                    <a:lnTo>
                      <a:pt x="1584" y="1072"/>
                    </a:lnTo>
                    <a:cubicBezTo>
                      <a:pt x="2168" y="1001"/>
                      <a:pt x="2132" y="25"/>
                      <a:pt x="1477" y="13"/>
                    </a:cubicBezTo>
                    <a:cubicBezTo>
                      <a:pt x="1346" y="1"/>
                      <a:pt x="1215" y="1"/>
                      <a:pt x="1084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44"/>
              <p:cNvSpPr/>
              <p:nvPr/>
            </p:nvSpPr>
            <p:spPr>
              <a:xfrm>
                <a:off x="1463275" y="1473825"/>
                <a:ext cx="73525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941" h="2847" extrusionOk="0">
                    <a:moveTo>
                      <a:pt x="1417" y="0"/>
                    </a:moveTo>
                    <a:cubicBezTo>
                      <a:pt x="0" y="0"/>
                      <a:pt x="0" y="2060"/>
                      <a:pt x="0" y="2846"/>
                    </a:cubicBezTo>
                    <a:lnTo>
                      <a:pt x="2834" y="2846"/>
                    </a:lnTo>
                    <a:cubicBezTo>
                      <a:pt x="2834" y="2060"/>
                      <a:pt x="2941" y="0"/>
                      <a:pt x="14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44"/>
              <p:cNvSpPr/>
              <p:nvPr/>
            </p:nvSpPr>
            <p:spPr>
              <a:xfrm>
                <a:off x="1874625" y="1473825"/>
                <a:ext cx="73550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942" h="2847" extrusionOk="0">
                    <a:moveTo>
                      <a:pt x="1417" y="0"/>
                    </a:moveTo>
                    <a:cubicBezTo>
                      <a:pt x="1" y="0"/>
                      <a:pt x="1" y="2060"/>
                      <a:pt x="1" y="2846"/>
                    </a:cubicBezTo>
                    <a:lnTo>
                      <a:pt x="2834" y="2846"/>
                    </a:lnTo>
                    <a:cubicBezTo>
                      <a:pt x="2834" y="2060"/>
                      <a:pt x="2941" y="0"/>
                      <a:pt x="14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44"/>
              <p:cNvSpPr/>
              <p:nvPr/>
            </p:nvSpPr>
            <p:spPr>
              <a:xfrm>
                <a:off x="1550475" y="1266650"/>
                <a:ext cx="51825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3918" extrusionOk="0">
                    <a:moveTo>
                      <a:pt x="1037" y="1"/>
                    </a:moveTo>
                    <a:cubicBezTo>
                      <a:pt x="465" y="1"/>
                      <a:pt x="1" y="465"/>
                      <a:pt x="1" y="1037"/>
                    </a:cubicBezTo>
                    <a:lnTo>
                      <a:pt x="1" y="2882"/>
                    </a:lnTo>
                    <a:cubicBezTo>
                      <a:pt x="1" y="3453"/>
                      <a:pt x="465" y="3918"/>
                      <a:pt x="1037" y="3918"/>
                    </a:cubicBezTo>
                    <a:cubicBezTo>
                      <a:pt x="1608" y="3918"/>
                      <a:pt x="2072" y="3453"/>
                      <a:pt x="2072" y="2882"/>
                    </a:cubicBezTo>
                    <a:lnTo>
                      <a:pt x="2072" y="1037"/>
                    </a:lnTo>
                    <a:cubicBezTo>
                      <a:pt x="2072" y="465"/>
                      <a:pt x="1608" y="1"/>
                      <a:pt x="10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44"/>
              <p:cNvSpPr/>
              <p:nvPr/>
            </p:nvSpPr>
            <p:spPr>
              <a:xfrm>
                <a:off x="1805875" y="1266650"/>
                <a:ext cx="51800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3918" extrusionOk="0">
                    <a:moveTo>
                      <a:pt x="1036" y="1"/>
                    </a:moveTo>
                    <a:cubicBezTo>
                      <a:pt x="465" y="1"/>
                      <a:pt x="0" y="465"/>
                      <a:pt x="0" y="1037"/>
                    </a:cubicBezTo>
                    <a:lnTo>
                      <a:pt x="0" y="2882"/>
                    </a:lnTo>
                    <a:cubicBezTo>
                      <a:pt x="0" y="3453"/>
                      <a:pt x="465" y="3918"/>
                      <a:pt x="1036" y="3918"/>
                    </a:cubicBezTo>
                    <a:cubicBezTo>
                      <a:pt x="1608" y="3918"/>
                      <a:pt x="2072" y="3453"/>
                      <a:pt x="2072" y="2882"/>
                    </a:cubicBezTo>
                    <a:lnTo>
                      <a:pt x="2072" y="1037"/>
                    </a:lnTo>
                    <a:cubicBezTo>
                      <a:pt x="2072" y="465"/>
                      <a:pt x="1608" y="1"/>
                      <a:pt x="103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44"/>
              <p:cNvSpPr/>
              <p:nvPr/>
            </p:nvSpPr>
            <p:spPr>
              <a:xfrm>
                <a:off x="1567450" y="1047275"/>
                <a:ext cx="273575" cy="307500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12300" extrusionOk="0">
                    <a:moveTo>
                      <a:pt x="5465" y="1"/>
                    </a:moveTo>
                    <a:cubicBezTo>
                      <a:pt x="2441" y="1"/>
                      <a:pt x="0" y="2442"/>
                      <a:pt x="0" y="5466"/>
                    </a:cubicBezTo>
                    <a:lnTo>
                      <a:pt x="0" y="12300"/>
                    </a:lnTo>
                    <a:lnTo>
                      <a:pt x="10942" y="12300"/>
                    </a:lnTo>
                    <a:lnTo>
                      <a:pt x="10942" y="5466"/>
                    </a:lnTo>
                    <a:cubicBezTo>
                      <a:pt x="10942" y="2442"/>
                      <a:pt x="8489" y="1"/>
                      <a:pt x="54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44"/>
              <p:cNvSpPr/>
              <p:nvPr/>
            </p:nvSpPr>
            <p:spPr>
              <a:xfrm>
                <a:off x="1567150" y="1380350"/>
                <a:ext cx="273875" cy="12027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4811" extrusionOk="0">
                    <a:moveTo>
                      <a:pt x="0" y="1"/>
                    </a:moveTo>
                    <a:lnTo>
                      <a:pt x="0" y="4811"/>
                    </a:lnTo>
                    <a:lnTo>
                      <a:pt x="10954" y="4811"/>
                    </a:lnTo>
                    <a:lnTo>
                      <a:pt x="109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44"/>
              <p:cNvSpPr/>
              <p:nvPr/>
            </p:nvSpPr>
            <p:spPr>
              <a:xfrm>
                <a:off x="1556425" y="1354750"/>
                <a:ext cx="10750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1037" extrusionOk="0">
                    <a:moveTo>
                      <a:pt x="1" y="1"/>
                    </a:moveTo>
                    <a:lnTo>
                      <a:pt x="1" y="1037"/>
                    </a:lnTo>
                    <a:lnTo>
                      <a:pt x="429" y="1037"/>
                    </a:lnTo>
                    <a:lnTo>
                      <a:pt x="4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44"/>
              <p:cNvSpPr/>
              <p:nvPr/>
            </p:nvSpPr>
            <p:spPr>
              <a:xfrm>
                <a:off x="1841000" y="1354750"/>
                <a:ext cx="1222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1037" extrusionOk="0">
                    <a:moveTo>
                      <a:pt x="0" y="1"/>
                    </a:moveTo>
                    <a:lnTo>
                      <a:pt x="0" y="1037"/>
                    </a:lnTo>
                    <a:lnTo>
                      <a:pt x="488" y="1037"/>
                    </a:lnTo>
                    <a:lnTo>
                      <a:pt x="48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44"/>
              <p:cNvSpPr/>
              <p:nvPr/>
            </p:nvSpPr>
            <p:spPr>
              <a:xfrm>
                <a:off x="1567150" y="1354750"/>
                <a:ext cx="2738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1037" extrusionOk="0">
                    <a:moveTo>
                      <a:pt x="0" y="1"/>
                    </a:moveTo>
                    <a:lnTo>
                      <a:pt x="0" y="1037"/>
                    </a:lnTo>
                    <a:lnTo>
                      <a:pt x="10954" y="1037"/>
                    </a:lnTo>
                    <a:lnTo>
                      <a:pt x="1095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44"/>
              <p:cNvSpPr/>
              <p:nvPr/>
            </p:nvSpPr>
            <p:spPr>
              <a:xfrm>
                <a:off x="1556425" y="1500600"/>
                <a:ext cx="296800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1872" h="1025" extrusionOk="0">
                    <a:moveTo>
                      <a:pt x="1" y="1"/>
                    </a:moveTo>
                    <a:lnTo>
                      <a:pt x="1" y="1025"/>
                    </a:lnTo>
                    <a:lnTo>
                      <a:pt x="441" y="1025"/>
                    </a:lnTo>
                    <a:lnTo>
                      <a:pt x="441" y="1"/>
                    </a:lnTo>
                    <a:close/>
                    <a:moveTo>
                      <a:pt x="11383" y="1"/>
                    </a:moveTo>
                    <a:lnTo>
                      <a:pt x="11383" y="1025"/>
                    </a:lnTo>
                    <a:lnTo>
                      <a:pt x="11871" y="1025"/>
                    </a:lnTo>
                    <a:lnTo>
                      <a:pt x="118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44"/>
              <p:cNvSpPr/>
              <p:nvPr/>
            </p:nvSpPr>
            <p:spPr>
              <a:xfrm>
                <a:off x="1567150" y="1500600"/>
                <a:ext cx="273875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1025" extrusionOk="0">
                    <a:moveTo>
                      <a:pt x="0" y="1"/>
                    </a:moveTo>
                    <a:lnTo>
                      <a:pt x="0" y="1025"/>
                    </a:lnTo>
                    <a:lnTo>
                      <a:pt x="10954" y="1025"/>
                    </a:lnTo>
                    <a:lnTo>
                      <a:pt x="1095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44"/>
              <p:cNvSpPr/>
              <p:nvPr/>
            </p:nvSpPr>
            <p:spPr>
              <a:xfrm>
                <a:off x="1629950" y="1269325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1" y="1"/>
                    </a:moveTo>
                    <a:lnTo>
                      <a:pt x="1001" y="1"/>
                    </a:lnTo>
                    <a:lnTo>
                      <a:pt x="1001" y="1001"/>
                    </a:lnTo>
                    <a:lnTo>
                      <a:pt x="1" y="100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44"/>
              <p:cNvSpPr/>
              <p:nvPr/>
            </p:nvSpPr>
            <p:spPr>
              <a:xfrm>
                <a:off x="1660600" y="1269325"/>
                <a:ext cx="253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01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13" y="1001"/>
                    </a:lnTo>
                    <a:lnTo>
                      <a:pt x="10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44"/>
              <p:cNvSpPr/>
              <p:nvPr/>
            </p:nvSpPr>
            <p:spPr>
              <a:xfrm>
                <a:off x="1691575" y="1269325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1"/>
                    </a:moveTo>
                    <a:lnTo>
                      <a:pt x="1000" y="1"/>
                    </a:lnTo>
                    <a:lnTo>
                      <a:pt x="1000" y="1001"/>
                    </a:lnTo>
                    <a:lnTo>
                      <a:pt x="0" y="100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44"/>
              <p:cNvSpPr/>
              <p:nvPr/>
            </p:nvSpPr>
            <p:spPr>
              <a:xfrm>
                <a:off x="1722225" y="1269325"/>
                <a:ext cx="253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01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13" y="1001"/>
                    </a:lnTo>
                    <a:lnTo>
                      <a:pt x="10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44"/>
              <p:cNvSpPr/>
              <p:nvPr/>
            </p:nvSpPr>
            <p:spPr>
              <a:xfrm>
                <a:off x="1753175" y="1269325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1" y="1"/>
                    </a:moveTo>
                    <a:lnTo>
                      <a:pt x="1001" y="1"/>
                    </a:lnTo>
                    <a:lnTo>
                      <a:pt x="1001" y="1001"/>
                    </a:lnTo>
                    <a:lnTo>
                      <a:pt x="1" y="100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44"/>
              <p:cNvSpPr/>
              <p:nvPr/>
            </p:nvSpPr>
            <p:spPr>
              <a:xfrm>
                <a:off x="1607025" y="1152350"/>
                <a:ext cx="82175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3287" h="3287" extrusionOk="0">
                    <a:moveTo>
                      <a:pt x="3287" y="1644"/>
                    </a:moveTo>
                    <a:cubicBezTo>
                      <a:pt x="3287" y="2549"/>
                      <a:pt x="2549" y="3287"/>
                      <a:pt x="1644" y="3287"/>
                    </a:cubicBezTo>
                    <a:cubicBezTo>
                      <a:pt x="739" y="3287"/>
                      <a:pt x="1" y="2549"/>
                      <a:pt x="1" y="1644"/>
                    </a:cubicBezTo>
                    <a:cubicBezTo>
                      <a:pt x="1" y="739"/>
                      <a:pt x="739" y="1"/>
                      <a:pt x="1644" y="1"/>
                    </a:cubicBezTo>
                    <a:cubicBezTo>
                      <a:pt x="2549" y="1"/>
                      <a:pt x="3287" y="739"/>
                      <a:pt x="3287" y="16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44"/>
              <p:cNvSpPr/>
              <p:nvPr/>
            </p:nvSpPr>
            <p:spPr>
              <a:xfrm>
                <a:off x="1638575" y="1183900"/>
                <a:ext cx="19075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763" extrusionOk="0">
                    <a:moveTo>
                      <a:pt x="382" y="1"/>
                    </a:moveTo>
                    <a:cubicBezTo>
                      <a:pt x="168" y="1"/>
                      <a:pt x="1" y="167"/>
                      <a:pt x="1" y="382"/>
                    </a:cubicBezTo>
                    <a:cubicBezTo>
                      <a:pt x="1" y="596"/>
                      <a:pt x="168" y="763"/>
                      <a:pt x="382" y="763"/>
                    </a:cubicBezTo>
                    <a:cubicBezTo>
                      <a:pt x="596" y="763"/>
                      <a:pt x="763" y="596"/>
                      <a:pt x="763" y="382"/>
                    </a:cubicBezTo>
                    <a:cubicBezTo>
                      <a:pt x="763" y="167"/>
                      <a:pt x="596" y="1"/>
                      <a:pt x="3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44"/>
              <p:cNvSpPr/>
              <p:nvPr/>
            </p:nvSpPr>
            <p:spPr>
              <a:xfrm>
                <a:off x="1718950" y="1152350"/>
                <a:ext cx="82175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3287" h="3287" extrusionOk="0">
                    <a:moveTo>
                      <a:pt x="3287" y="1644"/>
                    </a:moveTo>
                    <a:cubicBezTo>
                      <a:pt x="3287" y="2549"/>
                      <a:pt x="2549" y="3287"/>
                      <a:pt x="1644" y="3287"/>
                    </a:cubicBezTo>
                    <a:cubicBezTo>
                      <a:pt x="739" y="3287"/>
                      <a:pt x="1" y="2549"/>
                      <a:pt x="1" y="1644"/>
                    </a:cubicBezTo>
                    <a:cubicBezTo>
                      <a:pt x="1" y="739"/>
                      <a:pt x="739" y="1"/>
                      <a:pt x="1644" y="1"/>
                    </a:cubicBezTo>
                    <a:cubicBezTo>
                      <a:pt x="2549" y="1"/>
                      <a:pt x="3287" y="739"/>
                      <a:pt x="3287" y="16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44"/>
              <p:cNvSpPr/>
              <p:nvPr/>
            </p:nvSpPr>
            <p:spPr>
              <a:xfrm>
                <a:off x="1750500" y="1183900"/>
                <a:ext cx="19075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763" extrusionOk="0">
                    <a:moveTo>
                      <a:pt x="382" y="1"/>
                    </a:moveTo>
                    <a:cubicBezTo>
                      <a:pt x="167" y="1"/>
                      <a:pt x="1" y="167"/>
                      <a:pt x="1" y="382"/>
                    </a:cubicBezTo>
                    <a:cubicBezTo>
                      <a:pt x="1" y="596"/>
                      <a:pt x="167" y="763"/>
                      <a:pt x="382" y="763"/>
                    </a:cubicBezTo>
                    <a:cubicBezTo>
                      <a:pt x="596" y="763"/>
                      <a:pt x="763" y="596"/>
                      <a:pt x="763" y="382"/>
                    </a:cubicBezTo>
                    <a:cubicBezTo>
                      <a:pt x="763" y="167"/>
                      <a:pt x="596" y="1"/>
                      <a:pt x="3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44"/>
              <p:cNvSpPr/>
              <p:nvPr/>
            </p:nvSpPr>
            <p:spPr>
              <a:xfrm>
                <a:off x="1589175" y="1403575"/>
                <a:ext cx="20850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4" extrusionOk="0">
                    <a:moveTo>
                      <a:pt x="834" y="417"/>
                    </a:moveTo>
                    <a:cubicBezTo>
                      <a:pt x="834" y="655"/>
                      <a:pt x="643" y="834"/>
                      <a:pt x="417" y="834"/>
                    </a:cubicBezTo>
                    <a:cubicBezTo>
                      <a:pt x="179" y="834"/>
                      <a:pt x="0" y="655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43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44"/>
              <p:cNvSpPr/>
              <p:nvPr/>
            </p:nvSpPr>
            <p:spPr>
              <a:xfrm>
                <a:off x="1799625" y="1403575"/>
                <a:ext cx="20850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4" extrusionOk="0">
                    <a:moveTo>
                      <a:pt x="834" y="417"/>
                    </a:moveTo>
                    <a:cubicBezTo>
                      <a:pt x="834" y="655"/>
                      <a:pt x="655" y="834"/>
                      <a:pt x="417" y="834"/>
                    </a:cubicBezTo>
                    <a:cubicBezTo>
                      <a:pt x="191" y="834"/>
                      <a:pt x="0" y="655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55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44"/>
              <p:cNvSpPr/>
              <p:nvPr/>
            </p:nvSpPr>
            <p:spPr>
              <a:xfrm>
                <a:off x="1589175" y="1457150"/>
                <a:ext cx="2085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5" extrusionOk="0">
                    <a:moveTo>
                      <a:pt x="834" y="417"/>
                    </a:moveTo>
                    <a:cubicBezTo>
                      <a:pt x="834" y="656"/>
                      <a:pt x="643" y="834"/>
                      <a:pt x="417" y="834"/>
                    </a:cubicBezTo>
                    <a:cubicBezTo>
                      <a:pt x="179" y="834"/>
                      <a:pt x="0" y="656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43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44"/>
              <p:cNvSpPr/>
              <p:nvPr/>
            </p:nvSpPr>
            <p:spPr>
              <a:xfrm>
                <a:off x="1799625" y="1457150"/>
                <a:ext cx="2085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5" extrusionOk="0">
                    <a:moveTo>
                      <a:pt x="834" y="417"/>
                    </a:moveTo>
                    <a:cubicBezTo>
                      <a:pt x="834" y="656"/>
                      <a:pt x="655" y="834"/>
                      <a:pt x="417" y="834"/>
                    </a:cubicBezTo>
                    <a:cubicBezTo>
                      <a:pt x="191" y="834"/>
                      <a:pt x="0" y="656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55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44"/>
              <p:cNvSpPr/>
              <p:nvPr/>
            </p:nvSpPr>
            <p:spPr>
              <a:xfrm>
                <a:off x="1626975" y="1404475"/>
                <a:ext cx="155700" cy="72650"/>
              </a:xfrm>
              <a:custGeom>
                <a:avLst/>
                <a:gdLst/>
                <a:ahLst/>
                <a:cxnLst/>
                <a:rect l="l" t="t" r="r" b="b"/>
                <a:pathLst>
                  <a:path w="6228" h="2906" extrusionOk="0">
                    <a:moveTo>
                      <a:pt x="1" y="0"/>
                    </a:moveTo>
                    <a:lnTo>
                      <a:pt x="1" y="2905"/>
                    </a:lnTo>
                    <a:lnTo>
                      <a:pt x="6228" y="2905"/>
                    </a:lnTo>
                    <a:lnTo>
                      <a:pt x="622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63" name="Google Shape;2363;p44"/>
          <p:cNvGrpSpPr/>
          <p:nvPr/>
        </p:nvGrpSpPr>
        <p:grpSpPr>
          <a:xfrm rot="-463991">
            <a:off x="7279872" y="2477592"/>
            <a:ext cx="1747157" cy="2313435"/>
            <a:chOff x="3079550" y="2361275"/>
            <a:chExt cx="565275" cy="750425"/>
          </a:xfrm>
        </p:grpSpPr>
        <p:sp>
          <p:nvSpPr>
            <p:cNvPr id="2364" name="Google Shape;2364;p44"/>
            <p:cNvSpPr/>
            <p:nvPr/>
          </p:nvSpPr>
          <p:spPr>
            <a:xfrm>
              <a:off x="3079550" y="2361288"/>
              <a:ext cx="565275" cy="750400"/>
            </a:xfrm>
            <a:custGeom>
              <a:avLst/>
              <a:gdLst/>
              <a:ahLst/>
              <a:cxnLst/>
              <a:rect l="l" t="t" r="r" b="b"/>
              <a:pathLst>
                <a:path w="22611" h="30016" extrusionOk="0">
                  <a:moveTo>
                    <a:pt x="11061" y="0"/>
                  </a:moveTo>
                  <a:cubicBezTo>
                    <a:pt x="10692" y="0"/>
                    <a:pt x="10382" y="298"/>
                    <a:pt x="10382" y="679"/>
                  </a:cubicBezTo>
                  <a:cubicBezTo>
                    <a:pt x="10382" y="964"/>
                    <a:pt x="10573" y="1214"/>
                    <a:pt x="10835" y="1310"/>
                  </a:cubicBezTo>
                  <a:lnTo>
                    <a:pt x="10835" y="2917"/>
                  </a:lnTo>
                  <a:lnTo>
                    <a:pt x="9108" y="2917"/>
                  </a:lnTo>
                  <a:lnTo>
                    <a:pt x="9108" y="4596"/>
                  </a:lnTo>
                  <a:lnTo>
                    <a:pt x="7299" y="4596"/>
                  </a:lnTo>
                  <a:lnTo>
                    <a:pt x="7299" y="5417"/>
                  </a:lnTo>
                  <a:lnTo>
                    <a:pt x="6001" y="5417"/>
                  </a:lnTo>
                  <a:lnTo>
                    <a:pt x="6001" y="12823"/>
                  </a:lnTo>
                  <a:lnTo>
                    <a:pt x="4834" y="12823"/>
                  </a:lnTo>
                  <a:lnTo>
                    <a:pt x="4834" y="14859"/>
                  </a:lnTo>
                  <a:lnTo>
                    <a:pt x="4834" y="14907"/>
                  </a:lnTo>
                  <a:lnTo>
                    <a:pt x="4834" y="16883"/>
                  </a:lnTo>
                  <a:lnTo>
                    <a:pt x="4834" y="16943"/>
                  </a:lnTo>
                  <a:lnTo>
                    <a:pt x="4834" y="18919"/>
                  </a:lnTo>
                  <a:lnTo>
                    <a:pt x="4834" y="18979"/>
                  </a:lnTo>
                  <a:lnTo>
                    <a:pt x="4834" y="19705"/>
                  </a:lnTo>
                  <a:cubicBezTo>
                    <a:pt x="2798" y="21515"/>
                    <a:pt x="1512" y="24158"/>
                    <a:pt x="1512" y="27099"/>
                  </a:cubicBezTo>
                  <a:lnTo>
                    <a:pt x="1512" y="28087"/>
                  </a:lnTo>
                  <a:lnTo>
                    <a:pt x="0" y="28087"/>
                  </a:lnTo>
                  <a:lnTo>
                    <a:pt x="0" y="30016"/>
                  </a:lnTo>
                  <a:lnTo>
                    <a:pt x="4012" y="30016"/>
                  </a:lnTo>
                  <a:lnTo>
                    <a:pt x="4012" y="28087"/>
                  </a:lnTo>
                  <a:lnTo>
                    <a:pt x="2477" y="28087"/>
                  </a:lnTo>
                  <a:lnTo>
                    <a:pt x="2477" y="27099"/>
                  </a:lnTo>
                  <a:cubicBezTo>
                    <a:pt x="2477" y="24765"/>
                    <a:pt x="3370" y="22646"/>
                    <a:pt x="4834" y="21050"/>
                  </a:cubicBezTo>
                  <a:lnTo>
                    <a:pt x="4834" y="22991"/>
                  </a:lnTo>
                  <a:lnTo>
                    <a:pt x="4834" y="23039"/>
                  </a:lnTo>
                  <a:lnTo>
                    <a:pt x="4834" y="25075"/>
                  </a:lnTo>
                  <a:lnTo>
                    <a:pt x="6560" y="25075"/>
                  </a:lnTo>
                  <a:cubicBezTo>
                    <a:pt x="6549" y="25217"/>
                    <a:pt x="6549" y="25360"/>
                    <a:pt x="6549" y="25491"/>
                  </a:cubicBezTo>
                  <a:cubicBezTo>
                    <a:pt x="6549" y="27992"/>
                    <a:pt x="8573" y="30016"/>
                    <a:pt x="11061" y="30016"/>
                  </a:cubicBezTo>
                  <a:cubicBezTo>
                    <a:pt x="13561" y="30016"/>
                    <a:pt x="15585" y="27992"/>
                    <a:pt x="15585" y="25491"/>
                  </a:cubicBezTo>
                  <a:cubicBezTo>
                    <a:pt x="15585" y="25360"/>
                    <a:pt x="15573" y="25217"/>
                    <a:pt x="15562" y="25075"/>
                  </a:cubicBezTo>
                  <a:lnTo>
                    <a:pt x="17264" y="25075"/>
                  </a:lnTo>
                  <a:lnTo>
                    <a:pt x="17264" y="23039"/>
                  </a:lnTo>
                  <a:lnTo>
                    <a:pt x="17264" y="22991"/>
                  </a:lnTo>
                  <a:lnTo>
                    <a:pt x="17264" y="21015"/>
                  </a:lnTo>
                  <a:lnTo>
                    <a:pt x="17264" y="20955"/>
                  </a:lnTo>
                  <a:lnTo>
                    <a:pt x="17264" y="20562"/>
                  </a:lnTo>
                  <a:cubicBezTo>
                    <a:pt x="19014" y="22181"/>
                    <a:pt x="20122" y="24515"/>
                    <a:pt x="20122" y="27099"/>
                  </a:cubicBezTo>
                  <a:lnTo>
                    <a:pt x="20122" y="28087"/>
                  </a:lnTo>
                  <a:lnTo>
                    <a:pt x="18598" y="28087"/>
                  </a:lnTo>
                  <a:lnTo>
                    <a:pt x="18598" y="30016"/>
                  </a:lnTo>
                  <a:lnTo>
                    <a:pt x="22610" y="30016"/>
                  </a:lnTo>
                  <a:lnTo>
                    <a:pt x="22610" y="28087"/>
                  </a:lnTo>
                  <a:lnTo>
                    <a:pt x="21086" y="28087"/>
                  </a:lnTo>
                  <a:lnTo>
                    <a:pt x="21086" y="27099"/>
                  </a:lnTo>
                  <a:cubicBezTo>
                    <a:pt x="21086" y="23920"/>
                    <a:pt x="19586" y="21098"/>
                    <a:pt x="17264" y="19300"/>
                  </a:cubicBezTo>
                  <a:lnTo>
                    <a:pt x="17264" y="18979"/>
                  </a:lnTo>
                  <a:lnTo>
                    <a:pt x="17264" y="18919"/>
                  </a:lnTo>
                  <a:lnTo>
                    <a:pt x="17264" y="16943"/>
                  </a:lnTo>
                  <a:lnTo>
                    <a:pt x="17264" y="16883"/>
                  </a:lnTo>
                  <a:lnTo>
                    <a:pt x="17264" y="14907"/>
                  </a:lnTo>
                  <a:lnTo>
                    <a:pt x="17264" y="14859"/>
                  </a:lnTo>
                  <a:lnTo>
                    <a:pt x="17264" y="12823"/>
                  </a:lnTo>
                  <a:lnTo>
                    <a:pt x="16121" y="12823"/>
                  </a:lnTo>
                  <a:lnTo>
                    <a:pt x="16121" y="5417"/>
                  </a:lnTo>
                  <a:lnTo>
                    <a:pt x="14823" y="5417"/>
                  </a:lnTo>
                  <a:lnTo>
                    <a:pt x="14823" y="4596"/>
                  </a:lnTo>
                  <a:lnTo>
                    <a:pt x="13014" y="4596"/>
                  </a:lnTo>
                  <a:lnTo>
                    <a:pt x="13014" y="2917"/>
                  </a:lnTo>
                  <a:lnTo>
                    <a:pt x="11287" y="2917"/>
                  </a:lnTo>
                  <a:lnTo>
                    <a:pt x="11287" y="1310"/>
                  </a:lnTo>
                  <a:cubicBezTo>
                    <a:pt x="11549" y="1214"/>
                    <a:pt x="11740" y="964"/>
                    <a:pt x="11740" y="679"/>
                  </a:cubicBezTo>
                  <a:cubicBezTo>
                    <a:pt x="11740" y="310"/>
                    <a:pt x="11430" y="0"/>
                    <a:pt x="11061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65" name="Google Shape;2365;p44"/>
            <p:cNvGrpSpPr/>
            <p:nvPr/>
          </p:nvGrpSpPr>
          <p:grpSpPr>
            <a:xfrm>
              <a:off x="3079550" y="2361275"/>
              <a:ext cx="565275" cy="750425"/>
              <a:chOff x="3079550" y="1008875"/>
              <a:chExt cx="565275" cy="750425"/>
            </a:xfrm>
          </p:grpSpPr>
          <p:sp>
            <p:nvSpPr>
              <p:cNvPr id="2366" name="Google Shape;2366;p44"/>
              <p:cNvSpPr/>
              <p:nvPr/>
            </p:nvSpPr>
            <p:spPr>
              <a:xfrm>
                <a:off x="3350400" y="1025850"/>
                <a:ext cx="11350" cy="872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490" extrusionOk="0">
                    <a:moveTo>
                      <a:pt x="1" y="1"/>
                    </a:moveTo>
                    <a:lnTo>
                      <a:pt x="1" y="3489"/>
                    </a:lnTo>
                    <a:lnTo>
                      <a:pt x="453" y="3489"/>
                    </a:lnTo>
                    <a:lnTo>
                      <a:pt x="45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44"/>
              <p:cNvSpPr/>
              <p:nvPr/>
            </p:nvSpPr>
            <p:spPr>
              <a:xfrm>
                <a:off x="3339100" y="1008875"/>
                <a:ext cx="33950" cy="33975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1359" extrusionOk="0">
                    <a:moveTo>
                      <a:pt x="679" y="1"/>
                    </a:moveTo>
                    <a:cubicBezTo>
                      <a:pt x="298" y="1"/>
                      <a:pt x="0" y="310"/>
                      <a:pt x="0" y="680"/>
                    </a:cubicBezTo>
                    <a:cubicBezTo>
                      <a:pt x="0" y="1061"/>
                      <a:pt x="310" y="1358"/>
                      <a:pt x="679" y="1358"/>
                    </a:cubicBezTo>
                    <a:cubicBezTo>
                      <a:pt x="1048" y="1358"/>
                      <a:pt x="1358" y="1049"/>
                      <a:pt x="1358" y="680"/>
                    </a:cubicBezTo>
                    <a:cubicBezTo>
                      <a:pt x="1358" y="310"/>
                      <a:pt x="1048" y="1"/>
                      <a:pt x="67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44"/>
              <p:cNvSpPr/>
              <p:nvPr/>
            </p:nvSpPr>
            <p:spPr>
              <a:xfrm>
                <a:off x="3229550" y="1144325"/>
                <a:ext cx="253050" cy="347375"/>
              </a:xfrm>
              <a:custGeom>
                <a:avLst/>
                <a:gdLst/>
                <a:ahLst/>
                <a:cxnLst/>
                <a:rect l="l" t="t" r="r" b="b"/>
                <a:pathLst>
                  <a:path w="10122" h="13895" extrusionOk="0">
                    <a:moveTo>
                      <a:pt x="1" y="0"/>
                    </a:moveTo>
                    <a:lnTo>
                      <a:pt x="1" y="8835"/>
                    </a:lnTo>
                    <a:cubicBezTo>
                      <a:pt x="1" y="11633"/>
                      <a:pt x="2263" y="13895"/>
                      <a:pt x="5061" y="13895"/>
                    </a:cubicBezTo>
                    <a:cubicBezTo>
                      <a:pt x="7859" y="13895"/>
                      <a:pt x="10121" y="11633"/>
                      <a:pt x="10121" y="8835"/>
                    </a:cubicBezTo>
                    <a:lnTo>
                      <a:pt x="1012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44"/>
              <p:cNvSpPr/>
              <p:nvPr/>
            </p:nvSpPr>
            <p:spPr>
              <a:xfrm>
                <a:off x="3242950" y="1533350"/>
                <a:ext cx="226250" cy="225950"/>
              </a:xfrm>
              <a:custGeom>
                <a:avLst/>
                <a:gdLst/>
                <a:ahLst/>
                <a:cxnLst/>
                <a:rect l="l" t="t" r="r" b="b"/>
                <a:pathLst>
                  <a:path w="9050" h="9038" extrusionOk="0">
                    <a:moveTo>
                      <a:pt x="4525" y="1"/>
                    </a:moveTo>
                    <a:cubicBezTo>
                      <a:pt x="2025" y="1"/>
                      <a:pt x="1" y="2025"/>
                      <a:pt x="1" y="4513"/>
                    </a:cubicBezTo>
                    <a:cubicBezTo>
                      <a:pt x="1" y="7013"/>
                      <a:pt x="2037" y="9037"/>
                      <a:pt x="4525" y="9037"/>
                    </a:cubicBezTo>
                    <a:cubicBezTo>
                      <a:pt x="7025" y="9037"/>
                      <a:pt x="9049" y="7013"/>
                      <a:pt x="9049" y="4513"/>
                    </a:cubicBezTo>
                    <a:cubicBezTo>
                      <a:pt x="9049" y="2025"/>
                      <a:pt x="7025" y="1"/>
                      <a:pt x="45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44"/>
              <p:cNvSpPr/>
              <p:nvPr/>
            </p:nvSpPr>
            <p:spPr>
              <a:xfrm>
                <a:off x="3312300" y="1602700"/>
                <a:ext cx="87550" cy="87250"/>
              </a:xfrm>
              <a:custGeom>
                <a:avLst/>
                <a:gdLst/>
                <a:ahLst/>
                <a:cxnLst/>
                <a:rect l="l" t="t" r="r" b="b"/>
                <a:pathLst>
                  <a:path w="3502" h="3490" extrusionOk="0">
                    <a:moveTo>
                      <a:pt x="1751" y="1"/>
                    </a:moveTo>
                    <a:cubicBezTo>
                      <a:pt x="787" y="1"/>
                      <a:pt x="1" y="775"/>
                      <a:pt x="1" y="1739"/>
                    </a:cubicBezTo>
                    <a:cubicBezTo>
                      <a:pt x="1" y="2715"/>
                      <a:pt x="787" y="3489"/>
                      <a:pt x="1751" y="3489"/>
                    </a:cubicBezTo>
                    <a:cubicBezTo>
                      <a:pt x="2715" y="3489"/>
                      <a:pt x="3501" y="2715"/>
                      <a:pt x="3501" y="1739"/>
                    </a:cubicBezTo>
                    <a:cubicBezTo>
                      <a:pt x="3501" y="775"/>
                      <a:pt x="2715" y="1"/>
                      <a:pt x="17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44"/>
              <p:cNvSpPr/>
              <p:nvPr/>
            </p:nvSpPr>
            <p:spPr>
              <a:xfrm>
                <a:off x="3272125" y="1262200"/>
                <a:ext cx="1679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6716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6716" y="4143"/>
                    </a:lnTo>
                    <a:lnTo>
                      <a:pt x="67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44"/>
              <p:cNvSpPr/>
              <p:nvPr/>
            </p:nvSpPr>
            <p:spPr>
              <a:xfrm>
                <a:off x="3117350" y="1440200"/>
                <a:ext cx="489375" cy="286050"/>
              </a:xfrm>
              <a:custGeom>
                <a:avLst/>
                <a:gdLst/>
                <a:ahLst/>
                <a:cxnLst/>
                <a:rect l="l" t="t" r="r" b="b"/>
                <a:pathLst>
                  <a:path w="19575" h="11442" extrusionOk="0">
                    <a:moveTo>
                      <a:pt x="9775" y="0"/>
                    </a:moveTo>
                    <a:cubicBezTo>
                      <a:pt x="4382" y="0"/>
                      <a:pt x="0" y="4417"/>
                      <a:pt x="0" y="9846"/>
                    </a:cubicBezTo>
                    <a:lnTo>
                      <a:pt x="0" y="11442"/>
                    </a:lnTo>
                    <a:lnTo>
                      <a:pt x="965" y="11442"/>
                    </a:lnTo>
                    <a:lnTo>
                      <a:pt x="965" y="9846"/>
                    </a:lnTo>
                    <a:cubicBezTo>
                      <a:pt x="965" y="4941"/>
                      <a:pt x="4917" y="964"/>
                      <a:pt x="9775" y="964"/>
                    </a:cubicBezTo>
                    <a:lnTo>
                      <a:pt x="9799" y="964"/>
                    </a:lnTo>
                    <a:cubicBezTo>
                      <a:pt x="14657" y="964"/>
                      <a:pt x="18610" y="4941"/>
                      <a:pt x="18610" y="9846"/>
                    </a:cubicBezTo>
                    <a:lnTo>
                      <a:pt x="18610" y="11442"/>
                    </a:lnTo>
                    <a:lnTo>
                      <a:pt x="19574" y="11442"/>
                    </a:lnTo>
                    <a:lnTo>
                      <a:pt x="19574" y="9846"/>
                    </a:lnTo>
                    <a:cubicBezTo>
                      <a:pt x="19574" y="4417"/>
                      <a:pt x="15181" y="0"/>
                      <a:pt x="97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44"/>
              <p:cNvSpPr/>
              <p:nvPr/>
            </p:nvSpPr>
            <p:spPr>
              <a:xfrm>
                <a:off x="3200400" y="15836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44"/>
              <p:cNvSpPr/>
              <p:nvPr/>
            </p:nvSpPr>
            <p:spPr>
              <a:xfrm>
                <a:off x="3252175" y="15836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44"/>
              <p:cNvSpPr/>
              <p:nvPr/>
            </p:nvSpPr>
            <p:spPr>
              <a:xfrm>
                <a:off x="3303975" y="15836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44"/>
              <p:cNvSpPr/>
              <p:nvPr/>
            </p:nvSpPr>
            <p:spPr>
              <a:xfrm>
                <a:off x="3355475" y="15836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44"/>
              <p:cNvSpPr/>
              <p:nvPr/>
            </p:nvSpPr>
            <p:spPr>
              <a:xfrm>
                <a:off x="3407250" y="15836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44"/>
              <p:cNvSpPr/>
              <p:nvPr/>
            </p:nvSpPr>
            <p:spPr>
              <a:xfrm>
                <a:off x="3459050" y="15836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44"/>
              <p:cNvSpPr/>
              <p:nvPr/>
            </p:nvSpPr>
            <p:spPr>
              <a:xfrm>
                <a:off x="3200400" y="15327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44"/>
              <p:cNvSpPr/>
              <p:nvPr/>
            </p:nvSpPr>
            <p:spPr>
              <a:xfrm>
                <a:off x="3252175" y="15327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44"/>
              <p:cNvSpPr/>
              <p:nvPr/>
            </p:nvSpPr>
            <p:spPr>
              <a:xfrm>
                <a:off x="3303975" y="15327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44"/>
              <p:cNvSpPr/>
              <p:nvPr/>
            </p:nvSpPr>
            <p:spPr>
              <a:xfrm>
                <a:off x="3355475" y="15327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44"/>
              <p:cNvSpPr/>
              <p:nvPr/>
            </p:nvSpPr>
            <p:spPr>
              <a:xfrm>
                <a:off x="3407250" y="15327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44"/>
              <p:cNvSpPr/>
              <p:nvPr/>
            </p:nvSpPr>
            <p:spPr>
              <a:xfrm>
                <a:off x="3459050" y="15327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44"/>
              <p:cNvSpPr/>
              <p:nvPr/>
            </p:nvSpPr>
            <p:spPr>
              <a:xfrm>
                <a:off x="3200400" y="1481850"/>
                <a:ext cx="52100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97" extrusionOk="0">
                    <a:moveTo>
                      <a:pt x="0" y="1"/>
                    </a:moveTo>
                    <a:lnTo>
                      <a:pt x="0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44"/>
              <p:cNvSpPr/>
              <p:nvPr/>
            </p:nvSpPr>
            <p:spPr>
              <a:xfrm>
                <a:off x="3252175" y="1481850"/>
                <a:ext cx="5212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97" extrusionOk="0">
                    <a:moveTo>
                      <a:pt x="1" y="1"/>
                    </a:moveTo>
                    <a:lnTo>
                      <a:pt x="1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44"/>
              <p:cNvSpPr/>
              <p:nvPr/>
            </p:nvSpPr>
            <p:spPr>
              <a:xfrm>
                <a:off x="3303975" y="1481850"/>
                <a:ext cx="52100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97" extrusionOk="0">
                    <a:moveTo>
                      <a:pt x="0" y="1"/>
                    </a:moveTo>
                    <a:lnTo>
                      <a:pt x="0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44"/>
              <p:cNvSpPr/>
              <p:nvPr/>
            </p:nvSpPr>
            <p:spPr>
              <a:xfrm>
                <a:off x="3355475" y="1481850"/>
                <a:ext cx="52100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97" extrusionOk="0">
                    <a:moveTo>
                      <a:pt x="0" y="1"/>
                    </a:moveTo>
                    <a:lnTo>
                      <a:pt x="0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44"/>
              <p:cNvSpPr/>
              <p:nvPr/>
            </p:nvSpPr>
            <p:spPr>
              <a:xfrm>
                <a:off x="3407250" y="1481850"/>
                <a:ext cx="5212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97" extrusionOk="0">
                    <a:moveTo>
                      <a:pt x="1" y="1"/>
                    </a:moveTo>
                    <a:lnTo>
                      <a:pt x="1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44"/>
              <p:cNvSpPr/>
              <p:nvPr/>
            </p:nvSpPr>
            <p:spPr>
              <a:xfrm>
                <a:off x="3459050" y="1481850"/>
                <a:ext cx="5212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97" extrusionOk="0">
                    <a:moveTo>
                      <a:pt x="1" y="1"/>
                    </a:moveTo>
                    <a:lnTo>
                      <a:pt x="1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44"/>
              <p:cNvSpPr/>
              <p:nvPr/>
            </p:nvSpPr>
            <p:spPr>
              <a:xfrm>
                <a:off x="3200400" y="14312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44"/>
              <p:cNvSpPr/>
              <p:nvPr/>
            </p:nvSpPr>
            <p:spPr>
              <a:xfrm>
                <a:off x="3252175" y="14312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" name="Google Shape;2393;p44"/>
              <p:cNvSpPr/>
              <p:nvPr/>
            </p:nvSpPr>
            <p:spPr>
              <a:xfrm>
                <a:off x="3303975" y="14312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44"/>
              <p:cNvSpPr/>
              <p:nvPr/>
            </p:nvSpPr>
            <p:spPr>
              <a:xfrm>
                <a:off x="3355475" y="14312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44"/>
              <p:cNvSpPr/>
              <p:nvPr/>
            </p:nvSpPr>
            <p:spPr>
              <a:xfrm>
                <a:off x="3407250" y="14312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44"/>
              <p:cNvSpPr/>
              <p:nvPr/>
            </p:nvSpPr>
            <p:spPr>
              <a:xfrm>
                <a:off x="3459050" y="14312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44"/>
              <p:cNvSpPr/>
              <p:nvPr/>
            </p:nvSpPr>
            <p:spPr>
              <a:xfrm>
                <a:off x="3200400" y="13803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44"/>
              <p:cNvSpPr/>
              <p:nvPr/>
            </p:nvSpPr>
            <p:spPr>
              <a:xfrm>
                <a:off x="3252175" y="13803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44"/>
              <p:cNvSpPr/>
              <p:nvPr/>
            </p:nvSpPr>
            <p:spPr>
              <a:xfrm>
                <a:off x="3303975" y="13803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44"/>
              <p:cNvSpPr/>
              <p:nvPr/>
            </p:nvSpPr>
            <p:spPr>
              <a:xfrm>
                <a:off x="3355475" y="13803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44"/>
              <p:cNvSpPr/>
              <p:nvPr/>
            </p:nvSpPr>
            <p:spPr>
              <a:xfrm>
                <a:off x="3407250" y="13803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44"/>
              <p:cNvSpPr/>
              <p:nvPr/>
            </p:nvSpPr>
            <p:spPr>
              <a:xfrm>
                <a:off x="3459050" y="13803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44"/>
              <p:cNvSpPr/>
              <p:nvPr/>
            </p:nvSpPr>
            <p:spPr>
              <a:xfrm>
                <a:off x="3200400" y="13294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44"/>
              <p:cNvSpPr/>
              <p:nvPr/>
            </p:nvSpPr>
            <p:spPr>
              <a:xfrm>
                <a:off x="3252175" y="13294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44"/>
              <p:cNvSpPr/>
              <p:nvPr/>
            </p:nvSpPr>
            <p:spPr>
              <a:xfrm>
                <a:off x="3303975" y="13294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44"/>
              <p:cNvSpPr/>
              <p:nvPr/>
            </p:nvSpPr>
            <p:spPr>
              <a:xfrm>
                <a:off x="3355475" y="13294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44"/>
              <p:cNvSpPr/>
              <p:nvPr/>
            </p:nvSpPr>
            <p:spPr>
              <a:xfrm>
                <a:off x="3407250" y="13294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44"/>
              <p:cNvSpPr/>
              <p:nvPr/>
            </p:nvSpPr>
            <p:spPr>
              <a:xfrm>
                <a:off x="3459050" y="13294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44"/>
              <p:cNvSpPr/>
              <p:nvPr/>
            </p:nvSpPr>
            <p:spPr>
              <a:xfrm>
                <a:off x="3079550" y="1711050"/>
                <a:ext cx="100325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4013" h="1930" extrusionOk="0">
                    <a:moveTo>
                      <a:pt x="0" y="1"/>
                    </a:moveTo>
                    <a:lnTo>
                      <a:pt x="0" y="1929"/>
                    </a:lnTo>
                    <a:lnTo>
                      <a:pt x="4012" y="1929"/>
                    </a:lnTo>
                    <a:lnTo>
                      <a:pt x="401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44"/>
              <p:cNvSpPr/>
              <p:nvPr/>
            </p:nvSpPr>
            <p:spPr>
              <a:xfrm>
                <a:off x="3544475" y="1711050"/>
                <a:ext cx="100350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4014" h="1930" extrusionOk="0">
                    <a:moveTo>
                      <a:pt x="1" y="1"/>
                    </a:moveTo>
                    <a:lnTo>
                      <a:pt x="1" y="1929"/>
                    </a:lnTo>
                    <a:lnTo>
                      <a:pt x="4013" y="1929"/>
                    </a:lnTo>
                    <a:lnTo>
                      <a:pt x="401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44"/>
              <p:cNvSpPr/>
              <p:nvPr/>
            </p:nvSpPr>
            <p:spPr>
              <a:xfrm>
                <a:off x="3272125" y="12008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0" y="0"/>
                    </a:moveTo>
                    <a:lnTo>
                      <a:pt x="0" y="1465"/>
                    </a:lnTo>
                    <a:lnTo>
                      <a:pt x="929" y="1465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" name="Google Shape;2412;p44"/>
              <p:cNvSpPr/>
              <p:nvPr/>
            </p:nvSpPr>
            <p:spPr>
              <a:xfrm>
                <a:off x="3344450" y="12008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1" y="0"/>
                    </a:moveTo>
                    <a:lnTo>
                      <a:pt x="1" y="1465"/>
                    </a:lnTo>
                    <a:lnTo>
                      <a:pt x="929" y="1465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" name="Google Shape;2413;p44"/>
              <p:cNvSpPr/>
              <p:nvPr/>
            </p:nvSpPr>
            <p:spPr>
              <a:xfrm>
                <a:off x="3344450" y="12008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1" y="0"/>
                    </a:moveTo>
                    <a:lnTo>
                      <a:pt x="1" y="1465"/>
                    </a:lnTo>
                    <a:lnTo>
                      <a:pt x="929" y="1465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" name="Google Shape;2414;p44"/>
              <p:cNvSpPr/>
              <p:nvPr/>
            </p:nvSpPr>
            <p:spPr>
              <a:xfrm>
                <a:off x="3417075" y="1200875"/>
                <a:ext cx="229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465" extrusionOk="0">
                    <a:moveTo>
                      <a:pt x="1" y="0"/>
                    </a:moveTo>
                    <a:lnTo>
                      <a:pt x="1" y="1465"/>
                    </a:lnTo>
                    <a:lnTo>
                      <a:pt x="918" y="1465"/>
                    </a:lnTo>
                    <a:lnTo>
                      <a:pt x="9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" name="Google Shape;2415;p44"/>
              <p:cNvSpPr/>
              <p:nvPr/>
            </p:nvSpPr>
            <p:spPr>
              <a:xfrm>
                <a:off x="3262000" y="1123775"/>
                <a:ext cx="188150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7526" h="823" extrusionOk="0">
                    <a:moveTo>
                      <a:pt x="1" y="1"/>
                    </a:moveTo>
                    <a:lnTo>
                      <a:pt x="1" y="822"/>
                    </a:lnTo>
                    <a:lnTo>
                      <a:pt x="7525" y="822"/>
                    </a:lnTo>
                    <a:lnTo>
                      <a:pt x="752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44"/>
              <p:cNvSpPr/>
              <p:nvPr/>
            </p:nvSpPr>
            <p:spPr>
              <a:xfrm>
                <a:off x="3307250" y="1081800"/>
                <a:ext cx="97350" cy="42000"/>
              </a:xfrm>
              <a:custGeom>
                <a:avLst/>
                <a:gdLst/>
                <a:ahLst/>
                <a:cxnLst/>
                <a:rect l="l" t="t" r="r" b="b"/>
                <a:pathLst>
                  <a:path w="3894" h="1680" extrusionOk="0">
                    <a:moveTo>
                      <a:pt x="0" y="1"/>
                    </a:moveTo>
                    <a:lnTo>
                      <a:pt x="0" y="1680"/>
                    </a:lnTo>
                    <a:lnTo>
                      <a:pt x="3894" y="1680"/>
                    </a:lnTo>
                    <a:lnTo>
                      <a:pt x="389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17" name="Google Shape;2417;p44"/>
          <p:cNvGrpSpPr/>
          <p:nvPr/>
        </p:nvGrpSpPr>
        <p:grpSpPr>
          <a:xfrm rot="914391">
            <a:off x="7949111" y="379269"/>
            <a:ext cx="836213" cy="1254211"/>
            <a:chOff x="6630575" y="1482600"/>
            <a:chExt cx="292025" cy="438475"/>
          </a:xfrm>
        </p:grpSpPr>
        <p:sp>
          <p:nvSpPr>
            <p:cNvPr id="2418" name="Google Shape;2418;p44"/>
            <p:cNvSpPr/>
            <p:nvPr/>
          </p:nvSpPr>
          <p:spPr>
            <a:xfrm>
              <a:off x="6630575" y="1482750"/>
              <a:ext cx="292025" cy="438175"/>
            </a:xfrm>
            <a:custGeom>
              <a:avLst/>
              <a:gdLst/>
              <a:ahLst/>
              <a:cxnLst/>
              <a:rect l="l" t="t" r="r" b="b"/>
              <a:pathLst>
                <a:path w="11681" h="17527" extrusionOk="0">
                  <a:moveTo>
                    <a:pt x="5847" y="0"/>
                  </a:moveTo>
                  <a:cubicBezTo>
                    <a:pt x="2620" y="0"/>
                    <a:pt x="1" y="2608"/>
                    <a:pt x="1" y="5835"/>
                  </a:cubicBezTo>
                  <a:lnTo>
                    <a:pt x="1" y="9633"/>
                  </a:lnTo>
                  <a:lnTo>
                    <a:pt x="1" y="14586"/>
                  </a:lnTo>
                  <a:lnTo>
                    <a:pt x="1" y="14990"/>
                  </a:lnTo>
                  <a:lnTo>
                    <a:pt x="1" y="15395"/>
                  </a:lnTo>
                  <a:lnTo>
                    <a:pt x="1" y="16538"/>
                  </a:lnTo>
                  <a:lnTo>
                    <a:pt x="1" y="16788"/>
                  </a:lnTo>
                  <a:cubicBezTo>
                    <a:pt x="1" y="16836"/>
                    <a:pt x="13" y="16872"/>
                    <a:pt x="13" y="16919"/>
                  </a:cubicBezTo>
                  <a:lnTo>
                    <a:pt x="24" y="16955"/>
                  </a:lnTo>
                  <a:cubicBezTo>
                    <a:pt x="36" y="16991"/>
                    <a:pt x="36" y="17026"/>
                    <a:pt x="48" y="17050"/>
                  </a:cubicBezTo>
                  <a:cubicBezTo>
                    <a:pt x="60" y="17062"/>
                    <a:pt x="60" y="17074"/>
                    <a:pt x="72" y="17086"/>
                  </a:cubicBezTo>
                  <a:cubicBezTo>
                    <a:pt x="84" y="17122"/>
                    <a:pt x="96" y="17145"/>
                    <a:pt x="120" y="17181"/>
                  </a:cubicBezTo>
                  <a:cubicBezTo>
                    <a:pt x="120" y="17193"/>
                    <a:pt x="132" y="17193"/>
                    <a:pt x="132" y="17205"/>
                  </a:cubicBezTo>
                  <a:cubicBezTo>
                    <a:pt x="155" y="17241"/>
                    <a:pt x="179" y="17265"/>
                    <a:pt x="215" y="17300"/>
                  </a:cubicBezTo>
                  <a:cubicBezTo>
                    <a:pt x="227" y="17312"/>
                    <a:pt x="239" y="17324"/>
                    <a:pt x="239" y="17324"/>
                  </a:cubicBezTo>
                  <a:cubicBezTo>
                    <a:pt x="263" y="17348"/>
                    <a:pt x="286" y="17372"/>
                    <a:pt x="310" y="17384"/>
                  </a:cubicBezTo>
                  <a:cubicBezTo>
                    <a:pt x="322" y="17395"/>
                    <a:pt x="334" y="17407"/>
                    <a:pt x="346" y="17407"/>
                  </a:cubicBezTo>
                  <a:cubicBezTo>
                    <a:pt x="370" y="17431"/>
                    <a:pt x="394" y="17443"/>
                    <a:pt x="429" y="17455"/>
                  </a:cubicBezTo>
                  <a:cubicBezTo>
                    <a:pt x="441" y="17455"/>
                    <a:pt x="453" y="17467"/>
                    <a:pt x="465" y="17467"/>
                  </a:cubicBezTo>
                  <a:cubicBezTo>
                    <a:pt x="465" y="17479"/>
                    <a:pt x="477" y="17479"/>
                    <a:pt x="477" y="17479"/>
                  </a:cubicBezTo>
                  <a:cubicBezTo>
                    <a:pt x="560" y="17503"/>
                    <a:pt x="655" y="17526"/>
                    <a:pt x="751" y="17526"/>
                  </a:cubicBezTo>
                  <a:lnTo>
                    <a:pt x="10931" y="17526"/>
                  </a:lnTo>
                  <a:cubicBezTo>
                    <a:pt x="11347" y="17526"/>
                    <a:pt x="11681" y="17193"/>
                    <a:pt x="11681" y="16788"/>
                  </a:cubicBezTo>
                  <a:lnTo>
                    <a:pt x="11681" y="16133"/>
                  </a:lnTo>
                  <a:lnTo>
                    <a:pt x="11681" y="15383"/>
                  </a:lnTo>
                  <a:lnTo>
                    <a:pt x="11681" y="14979"/>
                  </a:lnTo>
                  <a:lnTo>
                    <a:pt x="11681" y="14574"/>
                  </a:lnTo>
                  <a:lnTo>
                    <a:pt x="11681" y="9633"/>
                  </a:lnTo>
                  <a:lnTo>
                    <a:pt x="11681" y="5835"/>
                  </a:lnTo>
                  <a:cubicBezTo>
                    <a:pt x="11681" y="2608"/>
                    <a:pt x="9061" y="0"/>
                    <a:pt x="5847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19" name="Google Shape;2419;p44"/>
            <p:cNvGrpSpPr/>
            <p:nvPr/>
          </p:nvGrpSpPr>
          <p:grpSpPr>
            <a:xfrm>
              <a:off x="6630575" y="1482600"/>
              <a:ext cx="292025" cy="438475"/>
              <a:chOff x="6630575" y="-207050"/>
              <a:chExt cx="292025" cy="438475"/>
            </a:xfrm>
          </p:grpSpPr>
          <p:sp>
            <p:nvSpPr>
              <p:cNvPr id="2420" name="Google Shape;2420;p44"/>
              <p:cNvSpPr/>
              <p:nvPr/>
            </p:nvSpPr>
            <p:spPr>
              <a:xfrm>
                <a:off x="6630575" y="-207050"/>
                <a:ext cx="292025" cy="4384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7539" extrusionOk="0">
                    <a:moveTo>
                      <a:pt x="5847" y="1"/>
                    </a:moveTo>
                    <a:cubicBezTo>
                      <a:pt x="2620" y="1"/>
                      <a:pt x="1" y="2620"/>
                      <a:pt x="1" y="5847"/>
                    </a:cubicBezTo>
                    <a:lnTo>
                      <a:pt x="1" y="9645"/>
                    </a:lnTo>
                    <a:lnTo>
                      <a:pt x="1" y="16789"/>
                    </a:lnTo>
                    <a:cubicBezTo>
                      <a:pt x="1" y="17205"/>
                      <a:pt x="334" y="17539"/>
                      <a:pt x="751" y="17539"/>
                    </a:cubicBezTo>
                    <a:lnTo>
                      <a:pt x="10931" y="17539"/>
                    </a:lnTo>
                    <a:cubicBezTo>
                      <a:pt x="11347" y="17539"/>
                      <a:pt x="11681" y="17205"/>
                      <a:pt x="11681" y="16789"/>
                    </a:cubicBezTo>
                    <a:lnTo>
                      <a:pt x="11681" y="9645"/>
                    </a:lnTo>
                    <a:lnTo>
                      <a:pt x="11681" y="5847"/>
                    </a:lnTo>
                    <a:cubicBezTo>
                      <a:pt x="11681" y="2620"/>
                      <a:pt x="9061" y="1"/>
                      <a:pt x="58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44"/>
              <p:cNvSpPr/>
              <p:nvPr/>
            </p:nvSpPr>
            <p:spPr>
              <a:xfrm>
                <a:off x="6630575" y="167700"/>
                <a:ext cx="292025" cy="6372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2549" extrusionOk="0">
                    <a:moveTo>
                      <a:pt x="1" y="1"/>
                    </a:moveTo>
                    <a:lnTo>
                      <a:pt x="1" y="1799"/>
                    </a:lnTo>
                    <a:cubicBezTo>
                      <a:pt x="1" y="2215"/>
                      <a:pt x="334" y="2549"/>
                      <a:pt x="751" y="2549"/>
                    </a:cubicBezTo>
                    <a:lnTo>
                      <a:pt x="10931" y="2549"/>
                    </a:lnTo>
                    <a:cubicBezTo>
                      <a:pt x="11347" y="2549"/>
                      <a:pt x="11681" y="2215"/>
                      <a:pt x="11681" y="1799"/>
                    </a:cubicBezTo>
                    <a:lnTo>
                      <a:pt x="1168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44"/>
              <p:cNvSpPr/>
              <p:nvPr/>
            </p:nvSpPr>
            <p:spPr>
              <a:xfrm>
                <a:off x="6669275" y="45675"/>
                <a:ext cx="214325" cy="67300"/>
              </a:xfrm>
              <a:custGeom>
                <a:avLst/>
                <a:gdLst/>
                <a:ahLst/>
                <a:cxnLst/>
                <a:rect l="l" t="t" r="r" b="b"/>
                <a:pathLst>
                  <a:path w="8573" h="2692" extrusionOk="0">
                    <a:moveTo>
                      <a:pt x="1346" y="0"/>
                    </a:moveTo>
                    <a:cubicBezTo>
                      <a:pt x="608" y="0"/>
                      <a:pt x="0" y="608"/>
                      <a:pt x="0" y="1346"/>
                    </a:cubicBezTo>
                    <a:cubicBezTo>
                      <a:pt x="0" y="2084"/>
                      <a:pt x="608" y="2691"/>
                      <a:pt x="1346" y="2691"/>
                    </a:cubicBezTo>
                    <a:lnTo>
                      <a:pt x="7228" y="2691"/>
                    </a:lnTo>
                    <a:cubicBezTo>
                      <a:pt x="7978" y="2691"/>
                      <a:pt x="8573" y="2084"/>
                      <a:pt x="8573" y="1346"/>
                    </a:cubicBezTo>
                    <a:cubicBezTo>
                      <a:pt x="8573" y="608"/>
                      <a:pt x="7978" y="0"/>
                      <a:pt x="722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44"/>
              <p:cNvSpPr/>
              <p:nvPr/>
            </p:nvSpPr>
            <p:spPr>
              <a:xfrm>
                <a:off x="6663025" y="39425"/>
                <a:ext cx="227125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085" h="3192" extrusionOk="0">
                    <a:moveTo>
                      <a:pt x="7489" y="500"/>
                    </a:moveTo>
                    <a:cubicBezTo>
                      <a:pt x="8085" y="500"/>
                      <a:pt x="8573" y="989"/>
                      <a:pt x="8573" y="1596"/>
                    </a:cubicBezTo>
                    <a:cubicBezTo>
                      <a:pt x="8573" y="2203"/>
                      <a:pt x="8085" y="2691"/>
                      <a:pt x="7489" y="2691"/>
                    </a:cubicBezTo>
                    <a:lnTo>
                      <a:pt x="1608" y="2691"/>
                    </a:lnTo>
                    <a:cubicBezTo>
                      <a:pt x="1001" y="2691"/>
                      <a:pt x="512" y="2203"/>
                      <a:pt x="512" y="1596"/>
                    </a:cubicBezTo>
                    <a:cubicBezTo>
                      <a:pt x="512" y="989"/>
                      <a:pt x="1001" y="500"/>
                      <a:pt x="1608" y="500"/>
                    </a:cubicBezTo>
                    <a:close/>
                    <a:moveTo>
                      <a:pt x="1608" y="0"/>
                    </a:moveTo>
                    <a:cubicBezTo>
                      <a:pt x="715" y="0"/>
                      <a:pt x="0" y="715"/>
                      <a:pt x="0" y="1596"/>
                    </a:cubicBezTo>
                    <a:cubicBezTo>
                      <a:pt x="0" y="2477"/>
                      <a:pt x="715" y="3191"/>
                      <a:pt x="1608" y="3191"/>
                    </a:cubicBezTo>
                    <a:lnTo>
                      <a:pt x="7489" y="3191"/>
                    </a:lnTo>
                    <a:cubicBezTo>
                      <a:pt x="8371" y="3191"/>
                      <a:pt x="9085" y="2477"/>
                      <a:pt x="9085" y="1596"/>
                    </a:cubicBezTo>
                    <a:cubicBezTo>
                      <a:pt x="9085" y="715"/>
                      <a:pt x="8371" y="0"/>
                      <a:pt x="74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44"/>
              <p:cNvSpPr/>
              <p:nvPr/>
            </p:nvSpPr>
            <p:spPr>
              <a:xfrm>
                <a:off x="6700225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44"/>
              <p:cNvSpPr/>
              <p:nvPr/>
            </p:nvSpPr>
            <p:spPr>
              <a:xfrm>
                <a:off x="6735350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44"/>
              <p:cNvSpPr/>
              <p:nvPr/>
            </p:nvSpPr>
            <p:spPr>
              <a:xfrm>
                <a:off x="6770175" y="44775"/>
                <a:ext cx="128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13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13" y="2727"/>
                    </a:lnTo>
                    <a:lnTo>
                      <a:pt x="5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44"/>
              <p:cNvSpPr/>
              <p:nvPr/>
            </p:nvSpPr>
            <p:spPr>
              <a:xfrm>
                <a:off x="6805300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44"/>
              <p:cNvSpPr/>
              <p:nvPr/>
            </p:nvSpPr>
            <p:spPr>
              <a:xfrm>
                <a:off x="6840425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44"/>
              <p:cNvSpPr/>
              <p:nvPr/>
            </p:nvSpPr>
            <p:spPr>
              <a:xfrm>
                <a:off x="6630575" y="157600"/>
                <a:ext cx="292025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810" extrusionOk="0">
                    <a:moveTo>
                      <a:pt x="1" y="0"/>
                    </a:moveTo>
                    <a:lnTo>
                      <a:pt x="1" y="810"/>
                    </a:lnTo>
                    <a:lnTo>
                      <a:pt x="11681" y="810"/>
                    </a:lnTo>
                    <a:lnTo>
                      <a:pt x="116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44"/>
              <p:cNvSpPr/>
              <p:nvPr/>
            </p:nvSpPr>
            <p:spPr>
              <a:xfrm>
                <a:off x="6707675" y="-125775"/>
                <a:ext cx="137825" cy="137825"/>
              </a:xfrm>
              <a:custGeom>
                <a:avLst/>
                <a:gdLst/>
                <a:ahLst/>
                <a:cxnLst/>
                <a:rect l="l" t="t" r="r" b="b"/>
                <a:pathLst>
                  <a:path w="5513" h="5513" extrusionOk="0">
                    <a:moveTo>
                      <a:pt x="2751" y="0"/>
                    </a:moveTo>
                    <a:cubicBezTo>
                      <a:pt x="1227" y="0"/>
                      <a:pt x="0" y="1239"/>
                      <a:pt x="0" y="2763"/>
                    </a:cubicBezTo>
                    <a:cubicBezTo>
                      <a:pt x="0" y="4287"/>
                      <a:pt x="1227" y="5513"/>
                      <a:pt x="2751" y="5513"/>
                    </a:cubicBezTo>
                    <a:cubicBezTo>
                      <a:pt x="4287" y="5513"/>
                      <a:pt x="5513" y="4287"/>
                      <a:pt x="5513" y="2763"/>
                    </a:cubicBezTo>
                    <a:cubicBezTo>
                      <a:pt x="5513" y="1239"/>
                      <a:pt x="4287" y="0"/>
                      <a:pt x="27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2431;p44"/>
              <p:cNvSpPr/>
              <p:nvPr/>
            </p:nvSpPr>
            <p:spPr>
              <a:xfrm>
                <a:off x="6723450" y="-110000"/>
                <a:ext cx="106275" cy="106275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4251" extrusionOk="0">
                    <a:moveTo>
                      <a:pt x="2120" y="0"/>
                    </a:moveTo>
                    <a:cubicBezTo>
                      <a:pt x="953" y="0"/>
                      <a:pt x="0" y="953"/>
                      <a:pt x="0" y="2132"/>
                    </a:cubicBezTo>
                    <a:cubicBezTo>
                      <a:pt x="0" y="3298"/>
                      <a:pt x="953" y="4251"/>
                      <a:pt x="2120" y="4251"/>
                    </a:cubicBezTo>
                    <a:cubicBezTo>
                      <a:pt x="3298" y="4251"/>
                      <a:pt x="4251" y="3298"/>
                      <a:pt x="4251" y="2132"/>
                    </a:cubicBezTo>
                    <a:cubicBezTo>
                      <a:pt x="4251" y="953"/>
                      <a:pt x="3298" y="0"/>
                      <a:pt x="212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44"/>
              <p:cNvSpPr/>
              <p:nvPr/>
            </p:nvSpPr>
            <p:spPr>
              <a:xfrm>
                <a:off x="6723450" y="-71900"/>
                <a:ext cx="106275" cy="68175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2727" extrusionOk="0">
                    <a:moveTo>
                      <a:pt x="96" y="0"/>
                    </a:moveTo>
                    <a:cubicBezTo>
                      <a:pt x="36" y="191"/>
                      <a:pt x="0" y="393"/>
                      <a:pt x="0" y="608"/>
                    </a:cubicBezTo>
                    <a:cubicBezTo>
                      <a:pt x="0" y="1774"/>
                      <a:pt x="953" y="2727"/>
                      <a:pt x="2132" y="2727"/>
                    </a:cubicBezTo>
                    <a:cubicBezTo>
                      <a:pt x="3298" y="2727"/>
                      <a:pt x="4251" y="1774"/>
                      <a:pt x="4251" y="608"/>
                    </a:cubicBezTo>
                    <a:cubicBezTo>
                      <a:pt x="4251" y="393"/>
                      <a:pt x="4227" y="191"/>
                      <a:pt x="4168" y="0"/>
                    </a:cubicBezTo>
                    <a:cubicBezTo>
                      <a:pt x="3906" y="881"/>
                      <a:pt x="3084" y="1524"/>
                      <a:pt x="2132" y="1524"/>
                    </a:cubicBezTo>
                    <a:cubicBezTo>
                      <a:pt x="1167" y="1524"/>
                      <a:pt x="346" y="881"/>
                      <a:pt x="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2433;p44"/>
              <p:cNvSpPr/>
              <p:nvPr/>
            </p:nvSpPr>
            <p:spPr>
              <a:xfrm>
                <a:off x="6630575" y="167700"/>
                <a:ext cx="67600" cy="62250"/>
              </a:xfrm>
              <a:custGeom>
                <a:avLst/>
                <a:gdLst/>
                <a:ahLst/>
                <a:cxnLst/>
                <a:rect l="l" t="t" r="r" b="b"/>
                <a:pathLst>
                  <a:path w="2704" h="2490" extrusionOk="0">
                    <a:moveTo>
                      <a:pt x="1394" y="1"/>
                    </a:moveTo>
                    <a:lnTo>
                      <a:pt x="1" y="1561"/>
                    </a:lnTo>
                    <a:lnTo>
                      <a:pt x="1" y="1799"/>
                    </a:lnTo>
                    <a:cubicBezTo>
                      <a:pt x="1" y="2108"/>
                      <a:pt x="203" y="2382"/>
                      <a:pt x="477" y="2489"/>
                    </a:cubicBez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" name="Google Shape;2434;p44"/>
              <p:cNvSpPr/>
              <p:nvPr/>
            </p:nvSpPr>
            <p:spPr>
              <a:xfrm>
                <a:off x="6658550" y="167700"/>
                <a:ext cx="896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2537" extrusionOk="0">
                    <a:moveTo>
                      <a:pt x="2275" y="1"/>
                    </a:moveTo>
                    <a:lnTo>
                      <a:pt x="1" y="2537"/>
                    </a:lnTo>
                    <a:lnTo>
                      <a:pt x="1311" y="2537"/>
                    </a:lnTo>
                    <a:lnTo>
                      <a:pt x="35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" name="Google Shape;2435;p44"/>
              <p:cNvSpPr/>
              <p:nvPr/>
            </p:nvSpPr>
            <p:spPr>
              <a:xfrm>
                <a:off x="6708575" y="167700"/>
                <a:ext cx="89600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4" h="2537" extrusionOk="0">
                    <a:moveTo>
                      <a:pt x="2274" y="1"/>
                    </a:moveTo>
                    <a:lnTo>
                      <a:pt x="0" y="2537"/>
                    </a:lnTo>
                    <a:lnTo>
                      <a:pt x="1310" y="2537"/>
                    </a:lnTo>
                    <a:lnTo>
                      <a:pt x="35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" name="Google Shape;2436;p44"/>
              <p:cNvSpPr/>
              <p:nvPr/>
            </p:nvSpPr>
            <p:spPr>
              <a:xfrm>
                <a:off x="6858275" y="167700"/>
                <a:ext cx="643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2537" extrusionOk="0">
                    <a:moveTo>
                      <a:pt x="2287" y="1"/>
                    </a:moveTo>
                    <a:lnTo>
                      <a:pt x="1" y="2537"/>
                    </a:lnTo>
                    <a:lnTo>
                      <a:pt x="1311" y="2537"/>
                    </a:lnTo>
                    <a:lnTo>
                      <a:pt x="2573" y="1144"/>
                    </a:lnTo>
                    <a:lnTo>
                      <a:pt x="257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" name="Google Shape;2437;p44"/>
              <p:cNvSpPr/>
              <p:nvPr/>
            </p:nvSpPr>
            <p:spPr>
              <a:xfrm>
                <a:off x="6758575" y="167700"/>
                <a:ext cx="896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2537" extrusionOk="0">
                    <a:moveTo>
                      <a:pt x="2274" y="1"/>
                    </a:moveTo>
                    <a:lnTo>
                      <a:pt x="0" y="2537"/>
                    </a:lnTo>
                    <a:lnTo>
                      <a:pt x="1310" y="2537"/>
                    </a:lnTo>
                    <a:lnTo>
                      <a:pt x="35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44"/>
              <p:cNvSpPr/>
              <p:nvPr/>
            </p:nvSpPr>
            <p:spPr>
              <a:xfrm>
                <a:off x="6808275" y="167700"/>
                <a:ext cx="899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97" h="2537" extrusionOk="0">
                    <a:moveTo>
                      <a:pt x="2287" y="1"/>
                    </a:moveTo>
                    <a:lnTo>
                      <a:pt x="1" y="2537"/>
                    </a:lnTo>
                    <a:lnTo>
                      <a:pt x="1322" y="2537"/>
                    </a:lnTo>
                    <a:lnTo>
                      <a:pt x="35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9" name="Google Shape;2439;p44"/>
          <p:cNvGrpSpPr/>
          <p:nvPr/>
        </p:nvGrpSpPr>
        <p:grpSpPr>
          <a:xfrm>
            <a:off x="1495179" y="2021000"/>
            <a:ext cx="234762" cy="218290"/>
            <a:chOff x="8652775" y="883650"/>
            <a:chExt cx="38125" cy="35450"/>
          </a:xfrm>
        </p:grpSpPr>
        <p:sp>
          <p:nvSpPr>
            <p:cNvPr id="2440" name="Google Shape;2440;p44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44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44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44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4" name="Google Shape;2444;p44"/>
          <p:cNvGrpSpPr/>
          <p:nvPr/>
        </p:nvGrpSpPr>
        <p:grpSpPr>
          <a:xfrm>
            <a:off x="7410016" y="2370538"/>
            <a:ext cx="234762" cy="218290"/>
            <a:chOff x="8652775" y="883650"/>
            <a:chExt cx="38125" cy="35450"/>
          </a:xfrm>
        </p:grpSpPr>
        <p:sp>
          <p:nvSpPr>
            <p:cNvPr id="2445" name="Google Shape;2445;p44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44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44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8" name="Google Shape;2448;p44"/>
          <p:cNvGrpSpPr/>
          <p:nvPr/>
        </p:nvGrpSpPr>
        <p:grpSpPr>
          <a:xfrm rot="-807566">
            <a:off x="-107205" y="2647553"/>
            <a:ext cx="1827102" cy="2315108"/>
            <a:chOff x="4700075" y="3262363"/>
            <a:chExt cx="560525" cy="710238"/>
          </a:xfrm>
        </p:grpSpPr>
        <p:sp>
          <p:nvSpPr>
            <p:cNvPr id="2449" name="Google Shape;2449;p44"/>
            <p:cNvSpPr/>
            <p:nvPr/>
          </p:nvSpPr>
          <p:spPr>
            <a:xfrm>
              <a:off x="4700075" y="3262375"/>
              <a:ext cx="560525" cy="710225"/>
            </a:xfrm>
            <a:custGeom>
              <a:avLst/>
              <a:gdLst/>
              <a:ahLst/>
              <a:cxnLst/>
              <a:rect l="l" t="t" r="r" b="b"/>
              <a:pathLst>
                <a:path w="22421" h="28409" extrusionOk="0">
                  <a:moveTo>
                    <a:pt x="6728" y="0"/>
                  </a:moveTo>
                  <a:cubicBezTo>
                    <a:pt x="6121" y="0"/>
                    <a:pt x="5632" y="488"/>
                    <a:pt x="5632" y="1084"/>
                  </a:cubicBezTo>
                  <a:lnTo>
                    <a:pt x="5632" y="3000"/>
                  </a:lnTo>
                  <a:cubicBezTo>
                    <a:pt x="5394" y="3012"/>
                    <a:pt x="5204" y="3215"/>
                    <a:pt x="5204" y="3465"/>
                  </a:cubicBezTo>
                  <a:lnTo>
                    <a:pt x="5204" y="3953"/>
                  </a:lnTo>
                  <a:lnTo>
                    <a:pt x="4716" y="3953"/>
                  </a:lnTo>
                  <a:lnTo>
                    <a:pt x="4716" y="4286"/>
                  </a:lnTo>
                  <a:lnTo>
                    <a:pt x="3263" y="4286"/>
                  </a:lnTo>
                  <a:cubicBezTo>
                    <a:pt x="3120" y="3834"/>
                    <a:pt x="2692" y="3501"/>
                    <a:pt x="2192" y="3501"/>
                  </a:cubicBezTo>
                  <a:cubicBezTo>
                    <a:pt x="1584" y="3501"/>
                    <a:pt x="1084" y="4001"/>
                    <a:pt x="1084" y="4608"/>
                  </a:cubicBezTo>
                  <a:cubicBezTo>
                    <a:pt x="1084" y="5227"/>
                    <a:pt x="1572" y="5727"/>
                    <a:pt x="2192" y="5727"/>
                  </a:cubicBezTo>
                  <a:cubicBezTo>
                    <a:pt x="2692" y="5727"/>
                    <a:pt x="3108" y="5406"/>
                    <a:pt x="3251" y="4953"/>
                  </a:cubicBezTo>
                  <a:lnTo>
                    <a:pt x="4716" y="4953"/>
                  </a:lnTo>
                  <a:lnTo>
                    <a:pt x="4716" y="5298"/>
                  </a:lnTo>
                  <a:lnTo>
                    <a:pt x="5192" y="5298"/>
                  </a:lnTo>
                  <a:lnTo>
                    <a:pt x="5192" y="5727"/>
                  </a:lnTo>
                  <a:cubicBezTo>
                    <a:pt x="5192" y="5977"/>
                    <a:pt x="5394" y="6179"/>
                    <a:pt x="5632" y="6191"/>
                  </a:cubicBezTo>
                  <a:lnTo>
                    <a:pt x="5632" y="8394"/>
                  </a:lnTo>
                  <a:cubicBezTo>
                    <a:pt x="5632" y="8989"/>
                    <a:pt x="6121" y="9477"/>
                    <a:pt x="6728" y="9477"/>
                  </a:cubicBezTo>
                  <a:lnTo>
                    <a:pt x="9300" y="9477"/>
                  </a:lnTo>
                  <a:lnTo>
                    <a:pt x="9300" y="10323"/>
                  </a:lnTo>
                  <a:lnTo>
                    <a:pt x="4442" y="10323"/>
                  </a:lnTo>
                  <a:lnTo>
                    <a:pt x="4442" y="11216"/>
                  </a:lnTo>
                  <a:lnTo>
                    <a:pt x="4442" y="11966"/>
                  </a:lnTo>
                  <a:lnTo>
                    <a:pt x="4442" y="12013"/>
                  </a:lnTo>
                  <a:lnTo>
                    <a:pt x="5609" y="12013"/>
                  </a:lnTo>
                  <a:cubicBezTo>
                    <a:pt x="5251" y="12204"/>
                    <a:pt x="4906" y="12430"/>
                    <a:pt x="4585" y="12692"/>
                  </a:cubicBezTo>
                  <a:cubicBezTo>
                    <a:pt x="4358" y="12871"/>
                    <a:pt x="4132" y="13061"/>
                    <a:pt x="3930" y="13264"/>
                  </a:cubicBezTo>
                  <a:cubicBezTo>
                    <a:pt x="3739" y="13454"/>
                    <a:pt x="3573" y="13645"/>
                    <a:pt x="3418" y="13847"/>
                  </a:cubicBezTo>
                  <a:cubicBezTo>
                    <a:pt x="3037" y="14323"/>
                    <a:pt x="2739" y="14823"/>
                    <a:pt x="2513" y="15359"/>
                  </a:cubicBezTo>
                  <a:cubicBezTo>
                    <a:pt x="2275" y="15895"/>
                    <a:pt x="2108" y="16466"/>
                    <a:pt x="1977" y="17050"/>
                  </a:cubicBezTo>
                  <a:cubicBezTo>
                    <a:pt x="1846" y="17681"/>
                    <a:pt x="1775" y="18324"/>
                    <a:pt x="1727" y="18979"/>
                  </a:cubicBezTo>
                  <a:cubicBezTo>
                    <a:pt x="1680" y="19610"/>
                    <a:pt x="1668" y="20241"/>
                    <a:pt x="1668" y="20872"/>
                  </a:cubicBezTo>
                  <a:cubicBezTo>
                    <a:pt x="1668" y="20979"/>
                    <a:pt x="1668" y="21098"/>
                    <a:pt x="1668" y="21205"/>
                  </a:cubicBezTo>
                  <a:cubicBezTo>
                    <a:pt x="715" y="21443"/>
                    <a:pt x="1" y="22300"/>
                    <a:pt x="1" y="23336"/>
                  </a:cubicBezTo>
                  <a:lnTo>
                    <a:pt x="1" y="24848"/>
                  </a:lnTo>
                  <a:lnTo>
                    <a:pt x="1168" y="24848"/>
                  </a:lnTo>
                  <a:lnTo>
                    <a:pt x="1168" y="23324"/>
                  </a:lnTo>
                  <a:cubicBezTo>
                    <a:pt x="1168" y="22765"/>
                    <a:pt x="1632" y="22300"/>
                    <a:pt x="2192" y="22300"/>
                  </a:cubicBezTo>
                  <a:cubicBezTo>
                    <a:pt x="2763" y="22300"/>
                    <a:pt x="3227" y="22765"/>
                    <a:pt x="3227" y="23324"/>
                  </a:cubicBezTo>
                  <a:lnTo>
                    <a:pt x="3227" y="24836"/>
                  </a:lnTo>
                  <a:lnTo>
                    <a:pt x="4394" y="24836"/>
                  </a:lnTo>
                  <a:lnTo>
                    <a:pt x="4394" y="23324"/>
                  </a:lnTo>
                  <a:cubicBezTo>
                    <a:pt x="4394" y="22336"/>
                    <a:pt x="3739" y="21503"/>
                    <a:pt x="2834" y="21229"/>
                  </a:cubicBezTo>
                  <a:lnTo>
                    <a:pt x="2834" y="20860"/>
                  </a:lnTo>
                  <a:cubicBezTo>
                    <a:pt x="2834" y="20276"/>
                    <a:pt x="2846" y="19681"/>
                    <a:pt x="2882" y="19098"/>
                  </a:cubicBezTo>
                  <a:cubicBezTo>
                    <a:pt x="2918" y="18526"/>
                    <a:pt x="2989" y="17967"/>
                    <a:pt x="3096" y="17419"/>
                  </a:cubicBezTo>
                  <a:cubicBezTo>
                    <a:pt x="3215" y="16859"/>
                    <a:pt x="3382" y="16300"/>
                    <a:pt x="3620" y="15776"/>
                  </a:cubicBezTo>
                  <a:cubicBezTo>
                    <a:pt x="3811" y="15347"/>
                    <a:pt x="4061" y="14942"/>
                    <a:pt x="4358" y="14549"/>
                  </a:cubicBezTo>
                  <a:cubicBezTo>
                    <a:pt x="4478" y="14395"/>
                    <a:pt x="4609" y="14240"/>
                    <a:pt x="4751" y="14085"/>
                  </a:cubicBezTo>
                  <a:cubicBezTo>
                    <a:pt x="4906" y="13930"/>
                    <a:pt x="5061" y="13787"/>
                    <a:pt x="5228" y="13657"/>
                  </a:cubicBezTo>
                  <a:cubicBezTo>
                    <a:pt x="5430" y="13478"/>
                    <a:pt x="5656" y="13323"/>
                    <a:pt x="5882" y="13180"/>
                  </a:cubicBezTo>
                  <a:lnTo>
                    <a:pt x="5882" y="20872"/>
                  </a:lnTo>
                  <a:lnTo>
                    <a:pt x="7406" y="20872"/>
                  </a:lnTo>
                  <a:cubicBezTo>
                    <a:pt x="7335" y="21015"/>
                    <a:pt x="7276" y="21169"/>
                    <a:pt x="7216" y="21324"/>
                  </a:cubicBezTo>
                  <a:cubicBezTo>
                    <a:pt x="7014" y="21872"/>
                    <a:pt x="6883" y="22455"/>
                    <a:pt x="6811" y="23062"/>
                  </a:cubicBezTo>
                  <a:cubicBezTo>
                    <a:pt x="6740" y="23562"/>
                    <a:pt x="6704" y="24074"/>
                    <a:pt x="6704" y="24575"/>
                  </a:cubicBezTo>
                  <a:cubicBezTo>
                    <a:pt x="6692" y="25086"/>
                    <a:pt x="6716" y="25587"/>
                    <a:pt x="6752" y="26051"/>
                  </a:cubicBezTo>
                  <a:cubicBezTo>
                    <a:pt x="6573" y="26229"/>
                    <a:pt x="6454" y="26480"/>
                    <a:pt x="6454" y="26753"/>
                  </a:cubicBezTo>
                  <a:lnTo>
                    <a:pt x="6454" y="26968"/>
                  </a:lnTo>
                  <a:lnTo>
                    <a:pt x="4132" y="26968"/>
                  </a:lnTo>
                  <a:lnTo>
                    <a:pt x="4132" y="27682"/>
                  </a:lnTo>
                  <a:lnTo>
                    <a:pt x="4132" y="28396"/>
                  </a:lnTo>
                  <a:lnTo>
                    <a:pt x="4132" y="28408"/>
                  </a:lnTo>
                  <a:lnTo>
                    <a:pt x="8776" y="28408"/>
                  </a:lnTo>
                  <a:lnTo>
                    <a:pt x="8776" y="28396"/>
                  </a:lnTo>
                  <a:lnTo>
                    <a:pt x="8776" y="27682"/>
                  </a:lnTo>
                  <a:lnTo>
                    <a:pt x="8776" y="26968"/>
                  </a:lnTo>
                  <a:lnTo>
                    <a:pt x="8395" y="26968"/>
                  </a:lnTo>
                  <a:lnTo>
                    <a:pt x="8395" y="26753"/>
                  </a:lnTo>
                  <a:cubicBezTo>
                    <a:pt x="8395" y="26432"/>
                    <a:pt x="8240" y="26146"/>
                    <a:pt x="8002" y="25968"/>
                  </a:cubicBezTo>
                  <a:cubicBezTo>
                    <a:pt x="8002" y="25944"/>
                    <a:pt x="7990" y="25920"/>
                    <a:pt x="7990" y="25896"/>
                  </a:cubicBezTo>
                  <a:cubicBezTo>
                    <a:pt x="7954" y="25456"/>
                    <a:pt x="7942" y="25015"/>
                    <a:pt x="7954" y="24586"/>
                  </a:cubicBezTo>
                  <a:cubicBezTo>
                    <a:pt x="7966" y="24051"/>
                    <a:pt x="8014" y="23515"/>
                    <a:pt x="8109" y="22991"/>
                  </a:cubicBezTo>
                  <a:cubicBezTo>
                    <a:pt x="8121" y="22908"/>
                    <a:pt x="8133" y="22824"/>
                    <a:pt x="8157" y="22741"/>
                  </a:cubicBezTo>
                  <a:cubicBezTo>
                    <a:pt x="8228" y="22360"/>
                    <a:pt x="8335" y="21979"/>
                    <a:pt x="8478" y="21610"/>
                  </a:cubicBezTo>
                  <a:cubicBezTo>
                    <a:pt x="8585" y="21348"/>
                    <a:pt x="8704" y="21098"/>
                    <a:pt x="8859" y="20872"/>
                  </a:cubicBezTo>
                  <a:lnTo>
                    <a:pt x="13443" y="20872"/>
                  </a:lnTo>
                  <a:cubicBezTo>
                    <a:pt x="13633" y="21098"/>
                    <a:pt x="13788" y="21348"/>
                    <a:pt x="13919" y="21610"/>
                  </a:cubicBezTo>
                  <a:cubicBezTo>
                    <a:pt x="13979" y="21717"/>
                    <a:pt x="14038" y="21836"/>
                    <a:pt x="14086" y="21955"/>
                  </a:cubicBezTo>
                  <a:cubicBezTo>
                    <a:pt x="14205" y="22289"/>
                    <a:pt x="14312" y="22646"/>
                    <a:pt x="14384" y="22991"/>
                  </a:cubicBezTo>
                  <a:cubicBezTo>
                    <a:pt x="14491" y="23515"/>
                    <a:pt x="14550" y="24051"/>
                    <a:pt x="14550" y="24586"/>
                  </a:cubicBezTo>
                  <a:cubicBezTo>
                    <a:pt x="14562" y="25027"/>
                    <a:pt x="14526" y="25479"/>
                    <a:pt x="14467" y="25908"/>
                  </a:cubicBezTo>
                  <a:cubicBezTo>
                    <a:pt x="14467" y="25920"/>
                    <a:pt x="14455" y="25932"/>
                    <a:pt x="14455" y="25944"/>
                  </a:cubicBezTo>
                  <a:cubicBezTo>
                    <a:pt x="14205" y="26122"/>
                    <a:pt x="14026" y="26420"/>
                    <a:pt x="14026" y="26753"/>
                  </a:cubicBezTo>
                  <a:lnTo>
                    <a:pt x="14026" y="26980"/>
                  </a:lnTo>
                  <a:lnTo>
                    <a:pt x="13693" y="26980"/>
                  </a:lnTo>
                  <a:lnTo>
                    <a:pt x="13693" y="27694"/>
                  </a:lnTo>
                  <a:lnTo>
                    <a:pt x="13693" y="28408"/>
                  </a:lnTo>
                  <a:lnTo>
                    <a:pt x="18336" y="28408"/>
                  </a:lnTo>
                  <a:lnTo>
                    <a:pt x="18336" y="27694"/>
                  </a:lnTo>
                  <a:lnTo>
                    <a:pt x="18336" y="26980"/>
                  </a:lnTo>
                  <a:lnTo>
                    <a:pt x="15967" y="26980"/>
                  </a:lnTo>
                  <a:lnTo>
                    <a:pt x="15967" y="26753"/>
                  </a:lnTo>
                  <a:cubicBezTo>
                    <a:pt x="15967" y="26491"/>
                    <a:pt x="15860" y="26253"/>
                    <a:pt x="15693" y="26075"/>
                  </a:cubicBezTo>
                  <a:cubicBezTo>
                    <a:pt x="15753" y="25598"/>
                    <a:pt x="15777" y="25098"/>
                    <a:pt x="15765" y="24586"/>
                  </a:cubicBezTo>
                  <a:cubicBezTo>
                    <a:pt x="15753" y="24074"/>
                    <a:pt x="15705" y="23562"/>
                    <a:pt x="15622" y="23062"/>
                  </a:cubicBezTo>
                  <a:cubicBezTo>
                    <a:pt x="15515" y="22467"/>
                    <a:pt x="15360" y="21884"/>
                    <a:pt x="15134" y="21336"/>
                  </a:cubicBezTo>
                  <a:cubicBezTo>
                    <a:pt x="15062" y="21181"/>
                    <a:pt x="14991" y="21026"/>
                    <a:pt x="14907" y="20872"/>
                  </a:cubicBezTo>
                  <a:lnTo>
                    <a:pt x="16586" y="20872"/>
                  </a:lnTo>
                  <a:lnTo>
                    <a:pt x="16586" y="13204"/>
                  </a:lnTo>
                  <a:cubicBezTo>
                    <a:pt x="16812" y="13347"/>
                    <a:pt x="17027" y="13502"/>
                    <a:pt x="17241" y="13668"/>
                  </a:cubicBezTo>
                  <a:cubicBezTo>
                    <a:pt x="17408" y="13799"/>
                    <a:pt x="17563" y="13942"/>
                    <a:pt x="17717" y="14097"/>
                  </a:cubicBezTo>
                  <a:cubicBezTo>
                    <a:pt x="17860" y="14240"/>
                    <a:pt x="17991" y="14395"/>
                    <a:pt x="18122" y="14549"/>
                  </a:cubicBezTo>
                  <a:cubicBezTo>
                    <a:pt x="18432" y="14930"/>
                    <a:pt x="18682" y="15347"/>
                    <a:pt x="18872" y="15776"/>
                  </a:cubicBezTo>
                  <a:cubicBezTo>
                    <a:pt x="19110" y="16300"/>
                    <a:pt x="19277" y="16847"/>
                    <a:pt x="19384" y="17419"/>
                  </a:cubicBezTo>
                  <a:cubicBezTo>
                    <a:pt x="19491" y="17967"/>
                    <a:pt x="19551" y="18538"/>
                    <a:pt x="19587" y="19098"/>
                  </a:cubicBezTo>
                  <a:cubicBezTo>
                    <a:pt x="19622" y="19693"/>
                    <a:pt x="19634" y="20288"/>
                    <a:pt x="19634" y="20872"/>
                  </a:cubicBezTo>
                  <a:lnTo>
                    <a:pt x="19634" y="21217"/>
                  </a:lnTo>
                  <a:cubicBezTo>
                    <a:pt x="18706" y="21479"/>
                    <a:pt x="18027" y="22324"/>
                    <a:pt x="18027" y="23336"/>
                  </a:cubicBezTo>
                  <a:lnTo>
                    <a:pt x="18027" y="24848"/>
                  </a:lnTo>
                  <a:lnTo>
                    <a:pt x="19194" y="24848"/>
                  </a:lnTo>
                  <a:lnTo>
                    <a:pt x="19194" y="23324"/>
                  </a:lnTo>
                  <a:cubicBezTo>
                    <a:pt x="19194" y="22765"/>
                    <a:pt x="19658" y="22300"/>
                    <a:pt x="20218" y="22300"/>
                  </a:cubicBezTo>
                  <a:cubicBezTo>
                    <a:pt x="20789" y="22300"/>
                    <a:pt x="21242" y="22765"/>
                    <a:pt x="21242" y="23324"/>
                  </a:cubicBezTo>
                  <a:lnTo>
                    <a:pt x="21242" y="24836"/>
                  </a:lnTo>
                  <a:lnTo>
                    <a:pt x="22420" y="24836"/>
                  </a:lnTo>
                  <a:lnTo>
                    <a:pt x="22420" y="23324"/>
                  </a:lnTo>
                  <a:cubicBezTo>
                    <a:pt x="22408" y="22324"/>
                    <a:pt x="21730" y="21467"/>
                    <a:pt x="20801" y="21217"/>
                  </a:cubicBezTo>
                  <a:cubicBezTo>
                    <a:pt x="20801" y="21098"/>
                    <a:pt x="20801" y="20979"/>
                    <a:pt x="20801" y="20860"/>
                  </a:cubicBezTo>
                  <a:cubicBezTo>
                    <a:pt x="20801" y="20229"/>
                    <a:pt x="20777" y="19598"/>
                    <a:pt x="20730" y="18979"/>
                  </a:cubicBezTo>
                  <a:cubicBezTo>
                    <a:pt x="20682" y="18324"/>
                    <a:pt x="20611" y="17681"/>
                    <a:pt x="20468" y="17050"/>
                  </a:cubicBezTo>
                  <a:cubicBezTo>
                    <a:pt x="20349" y="16478"/>
                    <a:pt x="20170" y="15907"/>
                    <a:pt x="19932" y="15359"/>
                  </a:cubicBezTo>
                  <a:cubicBezTo>
                    <a:pt x="19706" y="14835"/>
                    <a:pt x="19408" y="14335"/>
                    <a:pt x="19039" y="13847"/>
                  </a:cubicBezTo>
                  <a:cubicBezTo>
                    <a:pt x="18884" y="13657"/>
                    <a:pt x="18717" y="13454"/>
                    <a:pt x="18539" y="13264"/>
                  </a:cubicBezTo>
                  <a:cubicBezTo>
                    <a:pt x="18336" y="13049"/>
                    <a:pt x="18122" y="12859"/>
                    <a:pt x="17896" y="12668"/>
                  </a:cubicBezTo>
                  <a:cubicBezTo>
                    <a:pt x="17574" y="12418"/>
                    <a:pt x="17241" y="12204"/>
                    <a:pt x="16896" y="12013"/>
                  </a:cubicBezTo>
                  <a:lnTo>
                    <a:pt x="18027" y="12013"/>
                  </a:lnTo>
                  <a:lnTo>
                    <a:pt x="18027" y="11966"/>
                  </a:lnTo>
                  <a:lnTo>
                    <a:pt x="18027" y="11216"/>
                  </a:lnTo>
                  <a:lnTo>
                    <a:pt x="18027" y="10323"/>
                  </a:lnTo>
                  <a:lnTo>
                    <a:pt x="13169" y="10323"/>
                  </a:lnTo>
                  <a:lnTo>
                    <a:pt x="13169" y="9477"/>
                  </a:lnTo>
                  <a:lnTo>
                    <a:pt x="15741" y="9477"/>
                  </a:lnTo>
                  <a:cubicBezTo>
                    <a:pt x="16336" y="9477"/>
                    <a:pt x="16824" y="8989"/>
                    <a:pt x="16824" y="8394"/>
                  </a:cubicBezTo>
                  <a:lnTo>
                    <a:pt x="16824" y="6191"/>
                  </a:lnTo>
                  <a:cubicBezTo>
                    <a:pt x="17086" y="6191"/>
                    <a:pt x="17289" y="5989"/>
                    <a:pt x="17289" y="5727"/>
                  </a:cubicBezTo>
                  <a:lnTo>
                    <a:pt x="17289" y="5227"/>
                  </a:lnTo>
                  <a:lnTo>
                    <a:pt x="17765" y="5227"/>
                  </a:lnTo>
                  <a:lnTo>
                    <a:pt x="17765" y="4894"/>
                  </a:lnTo>
                  <a:lnTo>
                    <a:pt x="19229" y="4894"/>
                  </a:lnTo>
                  <a:cubicBezTo>
                    <a:pt x="19360" y="5358"/>
                    <a:pt x="19789" y="5691"/>
                    <a:pt x="20289" y="5691"/>
                  </a:cubicBezTo>
                  <a:cubicBezTo>
                    <a:pt x="20908" y="5691"/>
                    <a:pt x="21408" y="5191"/>
                    <a:pt x="21408" y="4572"/>
                  </a:cubicBezTo>
                  <a:cubicBezTo>
                    <a:pt x="21408" y="3965"/>
                    <a:pt x="20908" y="3465"/>
                    <a:pt x="20289" y="3465"/>
                  </a:cubicBezTo>
                  <a:cubicBezTo>
                    <a:pt x="19801" y="3465"/>
                    <a:pt x="19372" y="3786"/>
                    <a:pt x="19229" y="4239"/>
                  </a:cubicBezTo>
                  <a:lnTo>
                    <a:pt x="17765" y="4239"/>
                  </a:lnTo>
                  <a:lnTo>
                    <a:pt x="17765" y="3893"/>
                  </a:lnTo>
                  <a:lnTo>
                    <a:pt x="17289" y="3893"/>
                  </a:lnTo>
                  <a:lnTo>
                    <a:pt x="17289" y="3465"/>
                  </a:lnTo>
                  <a:cubicBezTo>
                    <a:pt x="17289" y="3203"/>
                    <a:pt x="17086" y="3000"/>
                    <a:pt x="16824" y="3000"/>
                  </a:cubicBezTo>
                  <a:lnTo>
                    <a:pt x="16824" y="1084"/>
                  </a:lnTo>
                  <a:cubicBezTo>
                    <a:pt x="16824" y="488"/>
                    <a:pt x="16336" y="0"/>
                    <a:pt x="15741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50" name="Google Shape;2450;p44"/>
            <p:cNvGrpSpPr/>
            <p:nvPr/>
          </p:nvGrpSpPr>
          <p:grpSpPr>
            <a:xfrm>
              <a:off x="4700075" y="3262363"/>
              <a:ext cx="560225" cy="709950"/>
              <a:chOff x="556300" y="1021375"/>
              <a:chExt cx="560225" cy="709950"/>
            </a:xfrm>
          </p:grpSpPr>
          <p:sp>
            <p:nvSpPr>
              <p:cNvPr id="2451" name="Google Shape;2451;p44"/>
              <p:cNvSpPr/>
              <p:nvPr/>
            </p:nvSpPr>
            <p:spPr>
              <a:xfrm>
                <a:off x="837000" y="1292525"/>
                <a:ext cx="166700" cy="70600"/>
              </a:xfrm>
              <a:custGeom>
                <a:avLst/>
                <a:gdLst/>
                <a:ahLst/>
                <a:cxnLst/>
                <a:rect l="l" t="t" r="r" b="b"/>
                <a:pathLst>
                  <a:path w="6668" h="2824" extrusionOk="0">
                    <a:moveTo>
                      <a:pt x="207" y="0"/>
                    </a:moveTo>
                    <a:cubicBezTo>
                      <a:pt x="138" y="0"/>
                      <a:pt x="69" y="1"/>
                      <a:pt x="0" y="2"/>
                    </a:cubicBezTo>
                    <a:lnTo>
                      <a:pt x="412" y="2"/>
                    </a:lnTo>
                    <a:cubicBezTo>
                      <a:pt x="343" y="1"/>
                      <a:pt x="275" y="0"/>
                      <a:pt x="207" y="0"/>
                    </a:cubicBezTo>
                    <a:close/>
                    <a:moveTo>
                      <a:pt x="412" y="2"/>
                    </a:moveTo>
                    <a:cubicBezTo>
                      <a:pt x="425" y="2"/>
                      <a:pt x="439" y="2"/>
                      <a:pt x="452" y="2"/>
                    </a:cubicBezTo>
                    <a:lnTo>
                      <a:pt x="452" y="2"/>
                    </a:lnTo>
                    <a:cubicBezTo>
                      <a:pt x="449" y="2"/>
                      <a:pt x="445" y="2"/>
                      <a:pt x="441" y="2"/>
                    </a:cubicBezTo>
                    <a:close/>
                    <a:moveTo>
                      <a:pt x="452" y="2"/>
                    </a:moveTo>
                    <a:cubicBezTo>
                      <a:pt x="1156" y="37"/>
                      <a:pt x="1188" y="1085"/>
                      <a:pt x="548" y="1168"/>
                    </a:cubicBezTo>
                    <a:cubicBezTo>
                      <a:pt x="2513" y="1204"/>
                      <a:pt x="4477" y="1573"/>
                      <a:pt x="6013" y="2823"/>
                    </a:cubicBezTo>
                    <a:lnTo>
                      <a:pt x="6668" y="1823"/>
                    </a:lnTo>
                    <a:cubicBezTo>
                      <a:pt x="4941" y="442"/>
                      <a:pt x="2651" y="30"/>
                      <a:pt x="452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" name="Google Shape;2452;p44"/>
              <p:cNvSpPr/>
              <p:nvPr/>
            </p:nvSpPr>
            <p:spPr>
              <a:xfrm>
                <a:off x="987325" y="1338100"/>
                <a:ext cx="449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798" h="1870" extrusionOk="0">
                    <a:moveTo>
                      <a:pt x="655" y="0"/>
                    </a:moveTo>
                    <a:lnTo>
                      <a:pt x="0" y="988"/>
                    </a:lnTo>
                    <a:cubicBezTo>
                      <a:pt x="167" y="1119"/>
                      <a:pt x="322" y="1262"/>
                      <a:pt x="476" y="1417"/>
                    </a:cubicBezTo>
                    <a:cubicBezTo>
                      <a:pt x="619" y="1560"/>
                      <a:pt x="750" y="1715"/>
                      <a:pt x="881" y="1869"/>
                    </a:cubicBezTo>
                    <a:lnTo>
                      <a:pt x="1798" y="1179"/>
                    </a:lnTo>
                    <a:cubicBezTo>
                      <a:pt x="1643" y="988"/>
                      <a:pt x="1476" y="786"/>
                      <a:pt x="1298" y="595"/>
                    </a:cubicBezTo>
                    <a:cubicBezTo>
                      <a:pt x="1095" y="381"/>
                      <a:pt x="881" y="179"/>
                      <a:pt x="6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" name="Google Shape;2453;p44"/>
              <p:cNvSpPr/>
              <p:nvPr/>
            </p:nvSpPr>
            <p:spPr>
              <a:xfrm>
                <a:off x="1009350" y="1367550"/>
                <a:ext cx="45250" cy="47950"/>
              </a:xfrm>
              <a:custGeom>
                <a:avLst/>
                <a:gdLst/>
                <a:ahLst/>
                <a:cxnLst/>
                <a:rect l="l" t="t" r="r" b="b"/>
                <a:pathLst>
                  <a:path w="1810" h="1918" extrusionOk="0">
                    <a:moveTo>
                      <a:pt x="917" y="1"/>
                    </a:moveTo>
                    <a:lnTo>
                      <a:pt x="0" y="691"/>
                    </a:lnTo>
                    <a:cubicBezTo>
                      <a:pt x="310" y="1084"/>
                      <a:pt x="548" y="1489"/>
                      <a:pt x="750" y="1918"/>
                    </a:cubicBezTo>
                    <a:lnTo>
                      <a:pt x="1810" y="1513"/>
                    </a:lnTo>
                    <a:cubicBezTo>
                      <a:pt x="1584" y="989"/>
                      <a:pt x="1286" y="489"/>
                      <a:pt x="91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" name="Google Shape;2454;p44"/>
              <p:cNvSpPr/>
              <p:nvPr/>
            </p:nvSpPr>
            <p:spPr>
              <a:xfrm>
                <a:off x="823600" y="1321725"/>
                <a:ext cx="137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49" h="13" extrusionOk="0">
                    <a:moveTo>
                      <a:pt x="1" y="0"/>
                    </a:moveTo>
                    <a:cubicBezTo>
                      <a:pt x="36" y="0"/>
                      <a:pt x="72" y="12"/>
                      <a:pt x="108" y="12"/>
                    </a:cubicBezTo>
                    <a:cubicBezTo>
                      <a:pt x="251" y="0"/>
                      <a:pt x="405" y="0"/>
                      <a:pt x="548" y="0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" name="Google Shape;2455;p44"/>
              <p:cNvSpPr/>
              <p:nvPr/>
            </p:nvSpPr>
            <p:spPr>
              <a:xfrm>
                <a:off x="1028100" y="1405350"/>
                <a:ext cx="399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1596" h="2061" extrusionOk="0">
                    <a:moveTo>
                      <a:pt x="1060" y="1"/>
                    </a:moveTo>
                    <a:lnTo>
                      <a:pt x="0" y="406"/>
                    </a:lnTo>
                    <a:cubicBezTo>
                      <a:pt x="238" y="942"/>
                      <a:pt x="405" y="1489"/>
                      <a:pt x="512" y="2061"/>
                    </a:cubicBezTo>
                    <a:lnTo>
                      <a:pt x="1596" y="1692"/>
                    </a:lnTo>
                    <a:cubicBezTo>
                      <a:pt x="1477" y="1108"/>
                      <a:pt x="1298" y="549"/>
                      <a:pt x="106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" name="Google Shape;2456;p44"/>
              <p:cNvSpPr/>
              <p:nvPr/>
            </p:nvSpPr>
            <p:spPr>
              <a:xfrm>
                <a:off x="1047150" y="1542875"/>
                <a:ext cx="29175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167" h="1275" extrusionOk="0">
                    <a:moveTo>
                      <a:pt x="0" y="1"/>
                    </a:moveTo>
                    <a:lnTo>
                      <a:pt x="0" y="703"/>
                    </a:lnTo>
                    <a:cubicBezTo>
                      <a:pt x="0" y="1084"/>
                      <a:pt x="292" y="1275"/>
                      <a:pt x="584" y="1275"/>
                    </a:cubicBezTo>
                    <a:cubicBezTo>
                      <a:pt x="875" y="1275"/>
                      <a:pt x="1167" y="1084"/>
                      <a:pt x="1167" y="703"/>
                    </a:cubicBezTo>
                    <a:cubicBezTo>
                      <a:pt x="1167" y="477"/>
                      <a:pt x="1167" y="239"/>
                      <a:pt x="116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" name="Google Shape;2457;p44"/>
              <p:cNvSpPr/>
              <p:nvPr/>
            </p:nvSpPr>
            <p:spPr>
              <a:xfrm>
                <a:off x="1045950" y="1495850"/>
                <a:ext cx="303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1882" extrusionOk="0">
                    <a:moveTo>
                      <a:pt x="1155" y="0"/>
                    </a:moveTo>
                    <a:lnTo>
                      <a:pt x="1" y="120"/>
                    </a:lnTo>
                    <a:cubicBezTo>
                      <a:pt x="36" y="703"/>
                      <a:pt x="48" y="1298"/>
                      <a:pt x="48" y="1882"/>
                    </a:cubicBezTo>
                    <a:lnTo>
                      <a:pt x="1215" y="1882"/>
                    </a:lnTo>
                    <a:cubicBezTo>
                      <a:pt x="1215" y="1251"/>
                      <a:pt x="1191" y="620"/>
                      <a:pt x="11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" name="Google Shape;2458;p44"/>
              <p:cNvSpPr/>
              <p:nvPr/>
            </p:nvSpPr>
            <p:spPr>
              <a:xfrm>
                <a:off x="1040900" y="1447625"/>
                <a:ext cx="3365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2049" extrusionOk="0">
                    <a:moveTo>
                      <a:pt x="1084" y="1"/>
                    </a:moveTo>
                    <a:lnTo>
                      <a:pt x="0" y="370"/>
                    </a:lnTo>
                    <a:cubicBezTo>
                      <a:pt x="107" y="917"/>
                      <a:pt x="167" y="1477"/>
                      <a:pt x="203" y="2049"/>
                    </a:cubicBezTo>
                    <a:lnTo>
                      <a:pt x="1346" y="1929"/>
                    </a:lnTo>
                    <a:cubicBezTo>
                      <a:pt x="1310" y="1275"/>
                      <a:pt x="1227" y="632"/>
                      <a:pt x="10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" name="Google Shape;2459;p44"/>
              <p:cNvSpPr/>
              <p:nvPr/>
            </p:nvSpPr>
            <p:spPr>
              <a:xfrm>
                <a:off x="599475" y="1447625"/>
                <a:ext cx="3425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1370" h="2049" extrusionOk="0">
                    <a:moveTo>
                      <a:pt x="250" y="1"/>
                    </a:moveTo>
                    <a:cubicBezTo>
                      <a:pt x="119" y="632"/>
                      <a:pt x="48" y="1275"/>
                      <a:pt x="0" y="1929"/>
                    </a:cubicBezTo>
                    <a:lnTo>
                      <a:pt x="1155" y="2049"/>
                    </a:lnTo>
                    <a:cubicBezTo>
                      <a:pt x="1191" y="1477"/>
                      <a:pt x="1262" y="917"/>
                      <a:pt x="1369" y="370"/>
                    </a:cubicBezTo>
                    <a:lnTo>
                      <a:pt x="2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" name="Google Shape;2460;p44"/>
              <p:cNvSpPr/>
              <p:nvPr/>
            </p:nvSpPr>
            <p:spPr>
              <a:xfrm>
                <a:off x="597975" y="1495850"/>
                <a:ext cx="30400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1882" extrusionOk="0">
                    <a:moveTo>
                      <a:pt x="60" y="0"/>
                    </a:moveTo>
                    <a:cubicBezTo>
                      <a:pt x="13" y="632"/>
                      <a:pt x="1" y="1263"/>
                      <a:pt x="1" y="1882"/>
                    </a:cubicBezTo>
                    <a:lnTo>
                      <a:pt x="1167" y="1882"/>
                    </a:lnTo>
                    <a:cubicBezTo>
                      <a:pt x="1167" y="1298"/>
                      <a:pt x="1179" y="703"/>
                      <a:pt x="1215" y="120"/>
                    </a:cubicBez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" name="Google Shape;2461;p44"/>
              <p:cNvSpPr/>
              <p:nvPr/>
            </p:nvSpPr>
            <p:spPr>
              <a:xfrm>
                <a:off x="605725" y="1405350"/>
                <a:ext cx="411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2061" extrusionOk="0">
                    <a:moveTo>
                      <a:pt x="536" y="1"/>
                    </a:moveTo>
                    <a:cubicBezTo>
                      <a:pt x="298" y="537"/>
                      <a:pt x="131" y="1108"/>
                      <a:pt x="0" y="1692"/>
                    </a:cubicBezTo>
                    <a:lnTo>
                      <a:pt x="1119" y="2061"/>
                    </a:lnTo>
                    <a:cubicBezTo>
                      <a:pt x="1238" y="1501"/>
                      <a:pt x="1405" y="942"/>
                      <a:pt x="1643" y="418"/>
                    </a:cubicBezTo>
                    <a:lnTo>
                      <a:pt x="5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" name="Google Shape;2462;p44"/>
              <p:cNvSpPr/>
              <p:nvPr/>
            </p:nvSpPr>
            <p:spPr>
              <a:xfrm>
                <a:off x="597975" y="1542875"/>
                <a:ext cx="29200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168" h="1275" extrusionOk="0">
                    <a:moveTo>
                      <a:pt x="1" y="1"/>
                    </a:moveTo>
                    <a:cubicBezTo>
                      <a:pt x="1" y="239"/>
                      <a:pt x="1" y="477"/>
                      <a:pt x="1" y="703"/>
                    </a:cubicBezTo>
                    <a:cubicBezTo>
                      <a:pt x="1" y="1084"/>
                      <a:pt x="292" y="1275"/>
                      <a:pt x="584" y="1275"/>
                    </a:cubicBezTo>
                    <a:cubicBezTo>
                      <a:pt x="876" y="1275"/>
                      <a:pt x="1167" y="1084"/>
                      <a:pt x="1167" y="703"/>
                    </a:cubicBezTo>
                    <a:lnTo>
                      <a:pt x="116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" name="Google Shape;2463;p44"/>
              <p:cNvSpPr/>
              <p:nvPr/>
            </p:nvSpPr>
            <p:spPr>
              <a:xfrm>
                <a:off x="641725" y="1338400"/>
                <a:ext cx="452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1870" extrusionOk="0">
                    <a:moveTo>
                      <a:pt x="1168" y="0"/>
                    </a:moveTo>
                    <a:cubicBezTo>
                      <a:pt x="941" y="179"/>
                      <a:pt x="715" y="369"/>
                      <a:pt x="513" y="583"/>
                    </a:cubicBezTo>
                    <a:cubicBezTo>
                      <a:pt x="322" y="774"/>
                      <a:pt x="156" y="964"/>
                      <a:pt x="1" y="1167"/>
                    </a:cubicBezTo>
                    <a:lnTo>
                      <a:pt x="941" y="1869"/>
                    </a:lnTo>
                    <a:cubicBezTo>
                      <a:pt x="1061" y="1715"/>
                      <a:pt x="1192" y="1560"/>
                      <a:pt x="1334" y="1405"/>
                    </a:cubicBezTo>
                    <a:cubicBezTo>
                      <a:pt x="1489" y="1250"/>
                      <a:pt x="1644" y="1107"/>
                      <a:pt x="1811" y="976"/>
                    </a:cubicBez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" name="Google Shape;2464;p44"/>
              <p:cNvSpPr/>
              <p:nvPr/>
            </p:nvSpPr>
            <p:spPr>
              <a:xfrm>
                <a:off x="837300" y="1321725"/>
                <a:ext cx="134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37" h="13" extrusionOk="0">
                    <a:moveTo>
                      <a:pt x="0" y="0"/>
                    </a:moveTo>
                    <a:cubicBezTo>
                      <a:pt x="143" y="0"/>
                      <a:pt x="286" y="0"/>
                      <a:pt x="429" y="12"/>
                    </a:cubicBezTo>
                    <a:cubicBezTo>
                      <a:pt x="465" y="12"/>
                      <a:pt x="500" y="0"/>
                      <a:pt x="536" y="0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" name="Google Shape;2465;p44"/>
              <p:cNvSpPr/>
              <p:nvPr/>
            </p:nvSpPr>
            <p:spPr>
              <a:xfrm>
                <a:off x="619125" y="1367550"/>
                <a:ext cx="46150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930" extrusionOk="0">
                    <a:moveTo>
                      <a:pt x="905" y="1"/>
                    </a:moveTo>
                    <a:cubicBezTo>
                      <a:pt x="524" y="465"/>
                      <a:pt x="226" y="977"/>
                      <a:pt x="0" y="1513"/>
                    </a:cubicBezTo>
                    <a:lnTo>
                      <a:pt x="1107" y="1930"/>
                    </a:lnTo>
                    <a:cubicBezTo>
                      <a:pt x="1298" y="1501"/>
                      <a:pt x="1548" y="1096"/>
                      <a:pt x="1845" y="703"/>
                    </a:cubicBezTo>
                    <a:lnTo>
                      <a:pt x="90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" name="Google Shape;2466;p44"/>
              <p:cNvSpPr/>
              <p:nvPr/>
            </p:nvSpPr>
            <p:spPr>
              <a:xfrm>
                <a:off x="670900" y="1292525"/>
                <a:ext cx="166125" cy="70300"/>
              </a:xfrm>
              <a:custGeom>
                <a:avLst/>
                <a:gdLst/>
                <a:ahLst/>
                <a:cxnLst/>
                <a:rect l="l" t="t" r="r" b="b"/>
                <a:pathLst>
                  <a:path w="6645" h="2812" extrusionOk="0">
                    <a:moveTo>
                      <a:pt x="6446" y="1"/>
                    </a:moveTo>
                    <a:cubicBezTo>
                      <a:pt x="6380" y="1"/>
                      <a:pt x="6315" y="1"/>
                      <a:pt x="6249" y="2"/>
                    </a:cubicBezTo>
                    <a:lnTo>
                      <a:pt x="6644" y="2"/>
                    </a:lnTo>
                    <a:cubicBezTo>
                      <a:pt x="6578" y="1"/>
                      <a:pt x="6512" y="1"/>
                      <a:pt x="6446" y="1"/>
                    </a:cubicBezTo>
                    <a:close/>
                    <a:moveTo>
                      <a:pt x="6216" y="2"/>
                    </a:moveTo>
                    <a:cubicBezTo>
                      <a:pt x="6211" y="2"/>
                      <a:pt x="6207" y="2"/>
                      <a:pt x="6203" y="2"/>
                    </a:cubicBezTo>
                    <a:lnTo>
                      <a:pt x="6203" y="2"/>
                    </a:lnTo>
                    <a:cubicBezTo>
                      <a:pt x="6218" y="2"/>
                      <a:pt x="6234" y="2"/>
                      <a:pt x="6249" y="2"/>
                    </a:cubicBezTo>
                    <a:close/>
                    <a:moveTo>
                      <a:pt x="6203" y="2"/>
                    </a:moveTo>
                    <a:lnTo>
                      <a:pt x="6203" y="2"/>
                    </a:lnTo>
                    <a:cubicBezTo>
                      <a:pt x="3979" y="31"/>
                      <a:pt x="1754" y="462"/>
                      <a:pt x="1" y="1835"/>
                    </a:cubicBezTo>
                    <a:lnTo>
                      <a:pt x="644" y="2811"/>
                    </a:lnTo>
                    <a:cubicBezTo>
                      <a:pt x="2144" y="1549"/>
                      <a:pt x="4156" y="1204"/>
                      <a:pt x="6109" y="1168"/>
                    </a:cubicBezTo>
                    <a:cubicBezTo>
                      <a:pt x="5470" y="1074"/>
                      <a:pt x="5501" y="38"/>
                      <a:pt x="6203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" name="Google Shape;2467;p44"/>
              <p:cNvSpPr/>
              <p:nvPr/>
            </p:nvSpPr>
            <p:spPr>
              <a:xfrm>
                <a:off x="807525" y="1292550"/>
                <a:ext cx="59250" cy="29200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1168" extrusionOk="0">
                    <a:moveTo>
                      <a:pt x="751" y="1"/>
                    </a:moveTo>
                    <a:cubicBezTo>
                      <a:pt x="36" y="24"/>
                      <a:pt x="1" y="1072"/>
                      <a:pt x="644" y="1167"/>
                    </a:cubicBezTo>
                    <a:lnTo>
                      <a:pt x="1191" y="1167"/>
                    </a:lnTo>
                    <a:cubicBezTo>
                      <a:pt x="1281" y="1161"/>
                      <a:pt x="1370" y="1158"/>
                      <a:pt x="1459" y="1158"/>
                    </a:cubicBezTo>
                    <a:cubicBezTo>
                      <a:pt x="1548" y="1158"/>
                      <a:pt x="1638" y="1161"/>
                      <a:pt x="1727" y="1167"/>
                    </a:cubicBezTo>
                    <a:cubicBezTo>
                      <a:pt x="2370" y="1084"/>
                      <a:pt x="2334" y="24"/>
                      <a:pt x="1620" y="1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" name="Google Shape;2468;p44"/>
              <p:cNvSpPr/>
              <p:nvPr/>
            </p:nvSpPr>
            <p:spPr>
              <a:xfrm>
                <a:off x="917950" y="1635750"/>
                <a:ext cx="32775" cy="40500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1620" extrusionOk="0">
                    <a:moveTo>
                      <a:pt x="84" y="0"/>
                    </a:moveTo>
                    <a:cubicBezTo>
                      <a:pt x="96" y="453"/>
                      <a:pt x="60" y="893"/>
                      <a:pt x="1" y="1334"/>
                    </a:cubicBezTo>
                    <a:lnTo>
                      <a:pt x="1215" y="1620"/>
                    </a:lnTo>
                    <a:cubicBezTo>
                      <a:pt x="1287" y="1108"/>
                      <a:pt x="1311" y="560"/>
                      <a:pt x="12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" name="Google Shape;2469;p44"/>
              <p:cNvSpPr/>
              <p:nvPr/>
            </p:nvSpPr>
            <p:spPr>
              <a:xfrm>
                <a:off x="723600" y="1635750"/>
                <a:ext cx="32450" cy="40200"/>
              </a:xfrm>
              <a:custGeom>
                <a:avLst/>
                <a:gdLst/>
                <a:ahLst/>
                <a:cxnLst/>
                <a:rect l="l" t="t" r="r" b="b"/>
                <a:pathLst>
                  <a:path w="1298" h="1608" extrusionOk="0">
                    <a:moveTo>
                      <a:pt x="12" y="0"/>
                    </a:moveTo>
                    <a:cubicBezTo>
                      <a:pt x="0" y="560"/>
                      <a:pt x="36" y="1108"/>
                      <a:pt x="83" y="1608"/>
                    </a:cubicBezTo>
                    <a:lnTo>
                      <a:pt x="1298" y="1322"/>
                    </a:lnTo>
                    <a:cubicBezTo>
                      <a:pt x="1262" y="881"/>
                      <a:pt x="1250" y="441"/>
                      <a:pt x="126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" name="Google Shape;2470;p44"/>
              <p:cNvSpPr/>
              <p:nvPr/>
            </p:nvSpPr>
            <p:spPr>
              <a:xfrm>
                <a:off x="904275" y="1554775"/>
                <a:ext cx="42575" cy="4320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728" extrusionOk="0">
                    <a:moveTo>
                      <a:pt x="1215" y="1"/>
                    </a:moveTo>
                    <a:lnTo>
                      <a:pt x="0" y="263"/>
                    </a:lnTo>
                    <a:cubicBezTo>
                      <a:pt x="60" y="382"/>
                      <a:pt x="119" y="501"/>
                      <a:pt x="167" y="620"/>
                    </a:cubicBezTo>
                    <a:cubicBezTo>
                      <a:pt x="298" y="953"/>
                      <a:pt x="393" y="1299"/>
                      <a:pt x="465" y="1656"/>
                    </a:cubicBezTo>
                    <a:lnTo>
                      <a:pt x="1703" y="1727"/>
                    </a:lnTo>
                    <a:cubicBezTo>
                      <a:pt x="1596" y="1120"/>
                      <a:pt x="1441" y="537"/>
                      <a:pt x="12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" name="Google Shape;2471;p44"/>
              <p:cNvSpPr/>
              <p:nvPr/>
            </p:nvSpPr>
            <p:spPr>
              <a:xfrm>
                <a:off x="726575" y="1554500"/>
                <a:ext cx="417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727" extrusionOk="0">
                    <a:moveTo>
                      <a:pt x="405" y="0"/>
                    </a:moveTo>
                    <a:cubicBezTo>
                      <a:pt x="214" y="548"/>
                      <a:pt x="84" y="1131"/>
                      <a:pt x="0" y="1726"/>
                    </a:cubicBezTo>
                    <a:lnTo>
                      <a:pt x="1298" y="1667"/>
                    </a:lnTo>
                    <a:cubicBezTo>
                      <a:pt x="1310" y="1584"/>
                      <a:pt x="1322" y="1488"/>
                      <a:pt x="1346" y="1405"/>
                    </a:cubicBezTo>
                    <a:cubicBezTo>
                      <a:pt x="1417" y="1036"/>
                      <a:pt x="1524" y="655"/>
                      <a:pt x="1667" y="274"/>
                    </a:cubicBezTo>
                    <a:lnTo>
                      <a:pt x="40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" name="Google Shape;2472;p44"/>
              <p:cNvSpPr/>
              <p:nvPr/>
            </p:nvSpPr>
            <p:spPr>
              <a:xfrm>
                <a:off x="725675" y="1668775"/>
                <a:ext cx="34075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1363" h="1484" extrusionOk="0">
                    <a:moveTo>
                      <a:pt x="1215" y="1"/>
                    </a:moveTo>
                    <a:lnTo>
                      <a:pt x="0" y="287"/>
                    </a:lnTo>
                    <a:cubicBezTo>
                      <a:pt x="24" y="561"/>
                      <a:pt x="48" y="823"/>
                      <a:pt x="84" y="1061"/>
                    </a:cubicBezTo>
                    <a:cubicBezTo>
                      <a:pt x="127" y="1355"/>
                      <a:pt x="346" y="1483"/>
                      <a:pt x="587" y="1483"/>
                    </a:cubicBezTo>
                    <a:cubicBezTo>
                      <a:pt x="950" y="1483"/>
                      <a:pt x="1363" y="1194"/>
                      <a:pt x="1298" y="751"/>
                    </a:cubicBezTo>
                    <a:cubicBezTo>
                      <a:pt x="1263" y="501"/>
                      <a:pt x="1239" y="251"/>
                      <a:pt x="1215" y="1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" name="Google Shape;2473;p44"/>
              <p:cNvSpPr/>
              <p:nvPr/>
            </p:nvSpPr>
            <p:spPr>
              <a:xfrm>
                <a:off x="912350" y="1669075"/>
                <a:ext cx="36000" cy="36800"/>
              </a:xfrm>
              <a:custGeom>
                <a:avLst/>
                <a:gdLst/>
                <a:ahLst/>
                <a:cxnLst/>
                <a:rect l="l" t="t" r="r" b="b"/>
                <a:pathLst>
                  <a:path w="1440" h="1472" extrusionOk="0">
                    <a:moveTo>
                      <a:pt x="225" y="1"/>
                    </a:moveTo>
                    <a:cubicBezTo>
                      <a:pt x="189" y="251"/>
                      <a:pt x="142" y="501"/>
                      <a:pt x="94" y="739"/>
                    </a:cubicBezTo>
                    <a:cubicBezTo>
                      <a:pt x="1" y="1182"/>
                      <a:pt x="398" y="1471"/>
                      <a:pt x="765" y="1471"/>
                    </a:cubicBezTo>
                    <a:cubicBezTo>
                      <a:pt x="1010" y="1471"/>
                      <a:pt x="1242" y="1343"/>
                      <a:pt x="1308" y="1049"/>
                    </a:cubicBezTo>
                    <a:cubicBezTo>
                      <a:pt x="1356" y="811"/>
                      <a:pt x="1404" y="549"/>
                      <a:pt x="1439" y="287"/>
                    </a:cubicBezTo>
                    <a:lnTo>
                      <a:pt x="225" y="1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4" name="Google Shape;2474;p44"/>
              <p:cNvSpPr/>
              <p:nvPr/>
            </p:nvSpPr>
            <p:spPr>
              <a:xfrm>
                <a:off x="915875" y="1596150"/>
                <a:ext cx="34550" cy="39625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158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8" y="525"/>
                      <a:pt x="167" y="1061"/>
                      <a:pt x="167" y="1584"/>
                    </a:cubicBezTo>
                    <a:lnTo>
                      <a:pt x="1382" y="1584"/>
                    </a:lnTo>
                    <a:cubicBezTo>
                      <a:pt x="1370" y="1084"/>
                      <a:pt x="1322" y="572"/>
                      <a:pt x="1239" y="7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" name="Google Shape;2475;p44"/>
              <p:cNvSpPr/>
              <p:nvPr/>
            </p:nvSpPr>
            <p:spPr>
              <a:xfrm>
                <a:off x="723900" y="1596150"/>
                <a:ext cx="35125" cy="39625"/>
              </a:xfrm>
              <a:custGeom>
                <a:avLst/>
                <a:gdLst/>
                <a:ahLst/>
                <a:cxnLst/>
                <a:rect l="l" t="t" r="r" b="b"/>
                <a:pathLst>
                  <a:path w="1405" h="1585" extrusionOk="0">
                    <a:moveTo>
                      <a:pt x="1405" y="1"/>
                    </a:moveTo>
                    <a:lnTo>
                      <a:pt x="107" y="72"/>
                    </a:lnTo>
                    <a:cubicBezTo>
                      <a:pt x="36" y="572"/>
                      <a:pt x="0" y="1084"/>
                      <a:pt x="0" y="1584"/>
                    </a:cubicBezTo>
                    <a:lnTo>
                      <a:pt x="1250" y="1584"/>
                    </a:lnTo>
                    <a:cubicBezTo>
                      <a:pt x="1262" y="1049"/>
                      <a:pt x="1322" y="525"/>
                      <a:pt x="140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" name="Google Shape;2476;p44"/>
              <p:cNvSpPr/>
              <p:nvPr/>
            </p:nvSpPr>
            <p:spPr>
              <a:xfrm>
                <a:off x="736675" y="1484225"/>
                <a:ext cx="197975" cy="77425"/>
              </a:xfrm>
              <a:custGeom>
                <a:avLst/>
                <a:gdLst/>
                <a:ahLst/>
                <a:cxnLst/>
                <a:rect l="l" t="t" r="r" b="b"/>
                <a:pathLst>
                  <a:path w="7919" h="3097" extrusionOk="0">
                    <a:moveTo>
                      <a:pt x="3934" y="0"/>
                    </a:moveTo>
                    <a:cubicBezTo>
                      <a:pt x="3730" y="0"/>
                      <a:pt x="3519" y="12"/>
                      <a:pt x="3299" y="37"/>
                    </a:cubicBezTo>
                    <a:cubicBezTo>
                      <a:pt x="1525" y="227"/>
                      <a:pt x="525" y="1370"/>
                      <a:pt x="1" y="2811"/>
                    </a:cubicBezTo>
                    <a:lnTo>
                      <a:pt x="1263" y="3097"/>
                    </a:lnTo>
                    <a:cubicBezTo>
                      <a:pt x="1608" y="2228"/>
                      <a:pt x="2180" y="1466"/>
                      <a:pt x="3204" y="1227"/>
                    </a:cubicBezTo>
                    <a:cubicBezTo>
                      <a:pt x="3434" y="1174"/>
                      <a:pt x="3658" y="1149"/>
                      <a:pt x="3875" y="1149"/>
                    </a:cubicBezTo>
                    <a:cubicBezTo>
                      <a:pt x="5157" y="1149"/>
                      <a:pt x="6175" y="2026"/>
                      <a:pt x="6704" y="3085"/>
                    </a:cubicBezTo>
                    <a:lnTo>
                      <a:pt x="7919" y="2823"/>
                    </a:lnTo>
                    <a:cubicBezTo>
                      <a:pt x="7247" y="1219"/>
                      <a:pt x="5993" y="0"/>
                      <a:pt x="39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" name="Google Shape;2477;p44"/>
              <p:cNvSpPr/>
              <p:nvPr/>
            </p:nvSpPr>
            <p:spPr>
              <a:xfrm>
                <a:off x="703350" y="1279450"/>
                <a:ext cx="267625" cy="263450"/>
              </a:xfrm>
              <a:custGeom>
                <a:avLst/>
                <a:gdLst/>
                <a:ahLst/>
                <a:cxnLst/>
                <a:rect l="l" t="t" r="r" b="b"/>
                <a:pathLst>
                  <a:path w="10705" h="10538" extrusionOk="0">
                    <a:moveTo>
                      <a:pt x="0" y="1"/>
                    </a:moveTo>
                    <a:lnTo>
                      <a:pt x="0" y="10538"/>
                    </a:lnTo>
                    <a:lnTo>
                      <a:pt x="10704" y="10538"/>
                    </a:lnTo>
                    <a:lnTo>
                      <a:pt x="1070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" name="Google Shape;2478;p44"/>
              <p:cNvSpPr/>
              <p:nvPr/>
            </p:nvSpPr>
            <p:spPr>
              <a:xfrm>
                <a:off x="788775" y="1237775"/>
                <a:ext cx="96775" cy="64025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2561" extrusionOk="0">
                    <a:moveTo>
                      <a:pt x="1" y="1"/>
                    </a:moveTo>
                    <a:lnTo>
                      <a:pt x="1" y="2561"/>
                    </a:lnTo>
                    <a:lnTo>
                      <a:pt x="3870" y="2561"/>
                    </a:lnTo>
                    <a:lnTo>
                      <a:pt x="38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" name="Google Shape;2479;p44"/>
              <p:cNvSpPr/>
              <p:nvPr/>
            </p:nvSpPr>
            <p:spPr>
              <a:xfrm>
                <a:off x="988500" y="1127350"/>
                <a:ext cx="75325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644" extrusionOk="0">
                    <a:moveTo>
                      <a:pt x="1" y="1"/>
                    </a:moveTo>
                    <a:lnTo>
                      <a:pt x="1" y="644"/>
                    </a:lnTo>
                    <a:lnTo>
                      <a:pt x="3013" y="644"/>
                    </a:lnTo>
                    <a:lnTo>
                      <a:pt x="30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" name="Google Shape;2480;p44"/>
              <p:cNvSpPr/>
              <p:nvPr/>
            </p:nvSpPr>
            <p:spPr>
              <a:xfrm>
                <a:off x="976900" y="1118725"/>
                <a:ext cx="23825" cy="33350"/>
              </a:xfrm>
              <a:custGeom>
                <a:avLst/>
                <a:gdLst/>
                <a:ahLst/>
                <a:cxnLst/>
                <a:rect l="l" t="t" r="r" b="b"/>
                <a:pathLst>
                  <a:path w="953" h="1334" extrusionOk="0">
                    <a:moveTo>
                      <a:pt x="0" y="0"/>
                    </a:moveTo>
                    <a:lnTo>
                      <a:pt x="0" y="1334"/>
                    </a:lnTo>
                    <a:lnTo>
                      <a:pt x="953" y="1334"/>
                    </a:lnTo>
                    <a:lnTo>
                      <a:pt x="95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" name="Google Shape;2481;p44"/>
              <p:cNvSpPr/>
              <p:nvPr/>
            </p:nvSpPr>
            <p:spPr>
              <a:xfrm>
                <a:off x="965275" y="1096400"/>
                <a:ext cx="23250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3192" extrusionOk="0">
                    <a:moveTo>
                      <a:pt x="465" y="0"/>
                    </a:moveTo>
                    <a:cubicBezTo>
                      <a:pt x="215" y="0"/>
                      <a:pt x="1" y="203"/>
                      <a:pt x="1" y="465"/>
                    </a:cubicBezTo>
                    <a:lnTo>
                      <a:pt x="1" y="2727"/>
                    </a:lnTo>
                    <a:cubicBezTo>
                      <a:pt x="1" y="2977"/>
                      <a:pt x="215" y="3191"/>
                      <a:pt x="465" y="3191"/>
                    </a:cubicBezTo>
                    <a:cubicBezTo>
                      <a:pt x="727" y="3191"/>
                      <a:pt x="930" y="2977"/>
                      <a:pt x="930" y="2727"/>
                    </a:cubicBezTo>
                    <a:lnTo>
                      <a:pt x="930" y="465"/>
                    </a:lnTo>
                    <a:cubicBezTo>
                      <a:pt x="930" y="203"/>
                      <a:pt x="727" y="0"/>
                      <a:pt x="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4"/>
              <p:cNvSpPr/>
              <p:nvPr/>
            </p:nvSpPr>
            <p:spPr>
              <a:xfrm>
                <a:off x="1035825" y="1108000"/>
                <a:ext cx="55700" cy="55700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2228" extrusionOk="0">
                    <a:moveTo>
                      <a:pt x="1120" y="1"/>
                    </a:moveTo>
                    <a:cubicBezTo>
                      <a:pt x="501" y="1"/>
                      <a:pt x="1" y="501"/>
                      <a:pt x="1" y="1108"/>
                    </a:cubicBezTo>
                    <a:cubicBezTo>
                      <a:pt x="1" y="1727"/>
                      <a:pt x="501" y="2227"/>
                      <a:pt x="1120" y="2227"/>
                    </a:cubicBezTo>
                    <a:cubicBezTo>
                      <a:pt x="1727" y="2227"/>
                      <a:pt x="2227" y="1727"/>
                      <a:pt x="2227" y="1108"/>
                    </a:cubicBezTo>
                    <a:cubicBezTo>
                      <a:pt x="2227" y="501"/>
                      <a:pt x="1727" y="1"/>
                      <a:pt x="11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3" name="Google Shape;2483;p44"/>
              <p:cNvSpPr/>
              <p:nvPr/>
            </p:nvSpPr>
            <p:spPr>
              <a:xfrm>
                <a:off x="1063800" y="1108000"/>
                <a:ext cx="27725" cy="55700"/>
              </a:xfrm>
              <a:custGeom>
                <a:avLst/>
                <a:gdLst/>
                <a:ahLst/>
                <a:cxnLst/>
                <a:rect l="l" t="t" r="r" b="b"/>
                <a:pathLst>
                  <a:path w="1109" h="2228" extrusionOk="0">
                    <a:moveTo>
                      <a:pt x="1" y="1"/>
                    </a:moveTo>
                    <a:lnTo>
                      <a:pt x="1" y="2227"/>
                    </a:lnTo>
                    <a:cubicBezTo>
                      <a:pt x="608" y="2227"/>
                      <a:pt x="1108" y="1727"/>
                      <a:pt x="1108" y="1108"/>
                    </a:cubicBezTo>
                    <a:cubicBezTo>
                      <a:pt x="1108" y="489"/>
                      <a:pt x="608" y="1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4" name="Google Shape;2484;p44"/>
              <p:cNvSpPr/>
              <p:nvPr/>
            </p:nvSpPr>
            <p:spPr>
              <a:xfrm>
                <a:off x="611075" y="1128850"/>
                <a:ext cx="75325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655" extrusionOk="0">
                    <a:moveTo>
                      <a:pt x="1" y="0"/>
                    </a:moveTo>
                    <a:lnTo>
                      <a:pt x="1" y="655"/>
                    </a:lnTo>
                    <a:lnTo>
                      <a:pt x="3013" y="655"/>
                    </a:lnTo>
                    <a:lnTo>
                      <a:pt x="301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" name="Google Shape;2485;p44"/>
              <p:cNvSpPr/>
              <p:nvPr/>
            </p:nvSpPr>
            <p:spPr>
              <a:xfrm>
                <a:off x="674175" y="1120200"/>
                <a:ext cx="23850" cy="33675"/>
              </a:xfrm>
              <a:custGeom>
                <a:avLst/>
                <a:gdLst/>
                <a:ahLst/>
                <a:cxnLst/>
                <a:rect l="l" t="t" r="r" b="b"/>
                <a:pathLst>
                  <a:path w="954" h="1347" extrusionOk="0">
                    <a:moveTo>
                      <a:pt x="1" y="1"/>
                    </a:moveTo>
                    <a:lnTo>
                      <a:pt x="1" y="1346"/>
                    </a:lnTo>
                    <a:lnTo>
                      <a:pt x="953" y="1346"/>
                    </a:lnTo>
                    <a:lnTo>
                      <a:pt x="95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6" name="Google Shape;2486;p44"/>
              <p:cNvSpPr/>
              <p:nvPr/>
            </p:nvSpPr>
            <p:spPr>
              <a:xfrm>
                <a:off x="686375" y="1096400"/>
                <a:ext cx="23250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3192" extrusionOk="0">
                    <a:moveTo>
                      <a:pt x="465" y="0"/>
                    </a:moveTo>
                    <a:cubicBezTo>
                      <a:pt x="203" y="0"/>
                      <a:pt x="1" y="203"/>
                      <a:pt x="1" y="465"/>
                    </a:cubicBezTo>
                    <a:lnTo>
                      <a:pt x="1" y="2727"/>
                    </a:lnTo>
                    <a:cubicBezTo>
                      <a:pt x="1" y="2977"/>
                      <a:pt x="203" y="3191"/>
                      <a:pt x="465" y="3191"/>
                    </a:cubicBezTo>
                    <a:cubicBezTo>
                      <a:pt x="715" y="3191"/>
                      <a:pt x="930" y="2977"/>
                      <a:pt x="930" y="2727"/>
                    </a:cubicBezTo>
                    <a:lnTo>
                      <a:pt x="930" y="465"/>
                    </a:lnTo>
                    <a:cubicBezTo>
                      <a:pt x="930" y="203"/>
                      <a:pt x="715" y="0"/>
                      <a:pt x="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" name="Google Shape;2487;p44"/>
              <p:cNvSpPr/>
              <p:nvPr/>
            </p:nvSpPr>
            <p:spPr>
              <a:xfrm>
                <a:off x="583400" y="1108900"/>
                <a:ext cx="55675" cy="55675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2227" extrusionOk="0">
                    <a:moveTo>
                      <a:pt x="1119" y="0"/>
                    </a:moveTo>
                    <a:cubicBezTo>
                      <a:pt x="500" y="0"/>
                      <a:pt x="0" y="500"/>
                      <a:pt x="0" y="1108"/>
                    </a:cubicBezTo>
                    <a:cubicBezTo>
                      <a:pt x="0" y="1727"/>
                      <a:pt x="500" y="2227"/>
                      <a:pt x="1119" y="2227"/>
                    </a:cubicBezTo>
                    <a:cubicBezTo>
                      <a:pt x="1727" y="2227"/>
                      <a:pt x="2227" y="1727"/>
                      <a:pt x="2227" y="1108"/>
                    </a:cubicBezTo>
                    <a:cubicBezTo>
                      <a:pt x="2227" y="500"/>
                      <a:pt x="1727" y="0"/>
                      <a:pt x="111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" name="Google Shape;2488;p44"/>
              <p:cNvSpPr/>
              <p:nvPr/>
            </p:nvSpPr>
            <p:spPr>
              <a:xfrm>
                <a:off x="583400" y="1108900"/>
                <a:ext cx="28000" cy="5567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227" extrusionOk="0">
                    <a:moveTo>
                      <a:pt x="1119" y="0"/>
                    </a:moveTo>
                    <a:cubicBezTo>
                      <a:pt x="500" y="0"/>
                      <a:pt x="0" y="500"/>
                      <a:pt x="0" y="1108"/>
                    </a:cubicBezTo>
                    <a:cubicBezTo>
                      <a:pt x="0" y="1727"/>
                      <a:pt x="500" y="2227"/>
                      <a:pt x="1119" y="2227"/>
                    </a:cubicBez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" name="Google Shape;2489;p44"/>
              <p:cNvSpPr/>
              <p:nvPr/>
            </p:nvSpPr>
            <p:spPr>
              <a:xfrm>
                <a:off x="697400" y="1021375"/>
                <a:ext cx="279525" cy="236975"/>
              </a:xfrm>
              <a:custGeom>
                <a:avLst/>
                <a:gdLst/>
                <a:ahLst/>
                <a:cxnLst/>
                <a:rect l="l" t="t" r="r" b="b"/>
                <a:pathLst>
                  <a:path w="11181" h="9479" extrusionOk="0">
                    <a:moveTo>
                      <a:pt x="1084" y="1"/>
                    </a:moveTo>
                    <a:cubicBezTo>
                      <a:pt x="489" y="1"/>
                      <a:pt x="0" y="477"/>
                      <a:pt x="0" y="1084"/>
                    </a:cubicBezTo>
                    <a:lnTo>
                      <a:pt x="0" y="8395"/>
                    </a:lnTo>
                    <a:cubicBezTo>
                      <a:pt x="0" y="8990"/>
                      <a:pt x="489" y="9478"/>
                      <a:pt x="1084" y="9478"/>
                    </a:cubicBezTo>
                    <a:lnTo>
                      <a:pt x="10097" y="9478"/>
                    </a:lnTo>
                    <a:cubicBezTo>
                      <a:pt x="10692" y="9478"/>
                      <a:pt x="11180" y="8990"/>
                      <a:pt x="11180" y="8395"/>
                    </a:cubicBezTo>
                    <a:lnTo>
                      <a:pt x="11180" y="1084"/>
                    </a:lnTo>
                    <a:cubicBezTo>
                      <a:pt x="11180" y="477"/>
                      <a:pt x="10692" y="1"/>
                      <a:pt x="100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0" name="Google Shape;2490;p44"/>
              <p:cNvSpPr/>
              <p:nvPr/>
            </p:nvSpPr>
            <p:spPr>
              <a:xfrm>
                <a:off x="723000" y="1160975"/>
                <a:ext cx="228325" cy="72075"/>
              </a:xfrm>
              <a:custGeom>
                <a:avLst/>
                <a:gdLst/>
                <a:ahLst/>
                <a:cxnLst/>
                <a:rect l="l" t="t" r="r" b="b"/>
                <a:pathLst>
                  <a:path w="9133" h="2883" extrusionOk="0">
                    <a:moveTo>
                      <a:pt x="1381" y="1"/>
                    </a:moveTo>
                    <a:cubicBezTo>
                      <a:pt x="619" y="1"/>
                      <a:pt x="0" y="644"/>
                      <a:pt x="0" y="1442"/>
                    </a:cubicBezTo>
                    <a:cubicBezTo>
                      <a:pt x="0" y="2227"/>
                      <a:pt x="619" y="2882"/>
                      <a:pt x="1381" y="2882"/>
                    </a:cubicBezTo>
                    <a:lnTo>
                      <a:pt x="7739" y="2882"/>
                    </a:lnTo>
                    <a:cubicBezTo>
                      <a:pt x="8513" y="2882"/>
                      <a:pt x="9132" y="2227"/>
                      <a:pt x="9132" y="1442"/>
                    </a:cubicBezTo>
                    <a:cubicBezTo>
                      <a:pt x="9132" y="644"/>
                      <a:pt x="8513" y="1"/>
                      <a:pt x="77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1" name="Google Shape;2491;p44"/>
              <p:cNvSpPr/>
              <p:nvPr/>
            </p:nvSpPr>
            <p:spPr>
              <a:xfrm>
                <a:off x="750650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489" y="1"/>
                    </a:moveTo>
                    <a:cubicBezTo>
                      <a:pt x="230" y="1"/>
                      <a:pt x="1" y="339"/>
                      <a:pt x="240" y="577"/>
                    </a:cubicBezTo>
                    <a:cubicBezTo>
                      <a:pt x="787" y="1125"/>
                      <a:pt x="1335" y="1697"/>
                      <a:pt x="1895" y="2232"/>
                    </a:cubicBezTo>
                    <a:cubicBezTo>
                      <a:pt x="1966" y="2299"/>
                      <a:pt x="2046" y="2327"/>
                      <a:pt x="2122" y="2327"/>
                    </a:cubicBezTo>
                    <a:cubicBezTo>
                      <a:pt x="2389" y="2327"/>
                      <a:pt x="2621" y="1987"/>
                      <a:pt x="2371" y="1756"/>
                    </a:cubicBezTo>
                    <a:cubicBezTo>
                      <a:pt x="1811" y="1220"/>
                      <a:pt x="1264" y="649"/>
                      <a:pt x="716" y="101"/>
                    </a:cubicBezTo>
                    <a:cubicBezTo>
                      <a:pt x="645" y="30"/>
                      <a:pt x="566" y="1"/>
                      <a:pt x="4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2" name="Google Shape;2492;p44"/>
              <p:cNvSpPr/>
              <p:nvPr/>
            </p:nvSpPr>
            <p:spPr>
              <a:xfrm>
                <a:off x="750375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2133" y="1"/>
                    </a:moveTo>
                    <a:cubicBezTo>
                      <a:pt x="2056" y="1"/>
                      <a:pt x="1976" y="30"/>
                      <a:pt x="1906" y="101"/>
                    </a:cubicBezTo>
                    <a:cubicBezTo>
                      <a:pt x="1358" y="649"/>
                      <a:pt x="810" y="1220"/>
                      <a:pt x="251" y="1756"/>
                    </a:cubicBezTo>
                    <a:cubicBezTo>
                      <a:pt x="1" y="1987"/>
                      <a:pt x="240" y="2327"/>
                      <a:pt x="504" y="2327"/>
                    </a:cubicBezTo>
                    <a:cubicBezTo>
                      <a:pt x="580" y="2327"/>
                      <a:pt x="658" y="2299"/>
                      <a:pt x="727" y="2232"/>
                    </a:cubicBezTo>
                    <a:cubicBezTo>
                      <a:pt x="1287" y="1697"/>
                      <a:pt x="1834" y="1125"/>
                      <a:pt x="2382" y="577"/>
                    </a:cubicBezTo>
                    <a:cubicBezTo>
                      <a:pt x="2621" y="339"/>
                      <a:pt x="2392" y="1"/>
                      <a:pt x="21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3" name="Google Shape;2493;p44"/>
              <p:cNvSpPr/>
              <p:nvPr/>
            </p:nvSpPr>
            <p:spPr>
              <a:xfrm>
                <a:off x="854550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488" y="1"/>
                    </a:moveTo>
                    <a:cubicBezTo>
                      <a:pt x="229" y="1"/>
                      <a:pt x="0" y="339"/>
                      <a:pt x="239" y="577"/>
                    </a:cubicBezTo>
                    <a:cubicBezTo>
                      <a:pt x="787" y="1125"/>
                      <a:pt x="1334" y="1697"/>
                      <a:pt x="1894" y="2232"/>
                    </a:cubicBezTo>
                    <a:cubicBezTo>
                      <a:pt x="1963" y="2299"/>
                      <a:pt x="2041" y="2327"/>
                      <a:pt x="2117" y="2327"/>
                    </a:cubicBezTo>
                    <a:cubicBezTo>
                      <a:pt x="2381" y="2327"/>
                      <a:pt x="2620" y="1987"/>
                      <a:pt x="2370" y="1756"/>
                    </a:cubicBezTo>
                    <a:cubicBezTo>
                      <a:pt x="1811" y="1220"/>
                      <a:pt x="1263" y="649"/>
                      <a:pt x="715" y="101"/>
                    </a:cubicBezTo>
                    <a:cubicBezTo>
                      <a:pt x="644" y="30"/>
                      <a:pt x="565" y="1"/>
                      <a:pt x="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4" name="Google Shape;2494;p44"/>
              <p:cNvSpPr/>
              <p:nvPr/>
            </p:nvSpPr>
            <p:spPr>
              <a:xfrm>
                <a:off x="854275" y="1078700"/>
                <a:ext cx="65500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0" h="2327" extrusionOk="0">
                    <a:moveTo>
                      <a:pt x="2132" y="1"/>
                    </a:moveTo>
                    <a:cubicBezTo>
                      <a:pt x="2055" y="1"/>
                      <a:pt x="1976" y="30"/>
                      <a:pt x="1905" y="101"/>
                    </a:cubicBezTo>
                    <a:cubicBezTo>
                      <a:pt x="1357" y="649"/>
                      <a:pt x="810" y="1220"/>
                      <a:pt x="250" y="1756"/>
                    </a:cubicBezTo>
                    <a:cubicBezTo>
                      <a:pt x="0" y="1987"/>
                      <a:pt x="239" y="2327"/>
                      <a:pt x="504" y="2327"/>
                    </a:cubicBezTo>
                    <a:cubicBezTo>
                      <a:pt x="579" y="2327"/>
                      <a:pt x="657" y="2299"/>
                      <a:pt x="726" y="2232"/>
                    </a:cubicBezTo>
                    <a:cubicBezTo>
                      <a:pt x="1286" y="1697"/>
                      <a:pt x="1834" y="1125"/>
                      <a:pt x="2381" y="577"/>
                    </a:cubicBezTo>
                    <a:cubicBezTo>
                      <a:pt x="2620" y="339"/>
                      <a:pt x="2391" y="1"/>
                      <a:pt x="21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5" name="Google Shape;2495;p44"/>
              <p:cNvSpPr/>
              <p:nvPr/>
            </p:nvSpPr>
            <p:spPr>
              <a:xfrm>
                <a:off x="734900" y="1170500"/>
                <a:ext cx="28000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121" extrusionOk="0">
                    <a:moveTo>
                      <a:pt x="1060" y="1"/>
                    </a:moveTo>
                    <a:cubicBezTo>
                      <a:pt x="477" y="1"/>
                      <a:pt x="1" y="477"/>
                      <a:pt x="1" y="1061"/>
                    </a:cubicBezTo>
                    <a:cubicBezTo>
                      <a:pt x="1" y="1644"/>
                      <a:pt x="477" y="2120"/>
                      <a:pt x="1060" y="2120"/>
                    </a:cubicBezTo>
                    <a:lnTo>
                      <a:pt x="1120" y="2120"/>
                    </a:lnTo>
                    <a:lnTo>
                      <a:pt x="112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6" name="Google Shape;2496;p44"/>
              <p:cNvSpPr/>
              <p:nvPr/>
            </p:nvSpPr>
            <p:spPr>
              <a:xfrm>
                <a:off x="762875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1489" y="2120"/>
                    </a:lnTo>
                    <a:lnTo>
                      <a:pt x="14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7" name="Google Shape;2497;p44"/>
              <p:cNvSpPr/>
              <p:nvPr/>
            </p:nvSpPr>
            <p:spPr>
              <a:xfrm>
                <a:off x="800100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0" y="1"/>
                    </a:moveTo>
                    <a:lnTo>
                      <a:pt x="0" y="2120"/>
                    </a:lnTo>
                    <a:lnTo>
                      <a:pt x="1488" y="2120"/>
                    </a:lnTo>
                    <a:lnTo>
                      <a:pt x="14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8" name="Google Shape;2498;p44"/>
              <p:cNvSpPr/>
              <p:nvPr/>
            </p:nvSpPr>
            <p:spPr>
              <a:xfrm>
                <a:off x="874200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1489" y="2120"/>
                    </a:lnTo>
                    <a:lnTo>
                      <a:pt x="148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" name="Google Shape;2499;p44"/>
              <p:cNvSpPr/>
              <p:nvPr/>
            </p:nvSpPr>
            <p:spPr>
              <a:xfrm>
                <a:off x="911400" y="1170500"/>
                <a:ext cx="280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60" y="2120"/>
                    </a:lnTo>
                    <a:cubicBezTo>
                      <a:pt x="644" y="2120"/>
                      <a:pt x="1120" y="1644"/>
                      <a:pt x="1120" y="1061"/>
                    </a:cubicBezTo>
                    <a:cubicBezTo>
                      <a:pt x="1120" y="465"/>
                      <a:pt x="644" y="1"/>
                      <a:pt x="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" name="Google Shape;2500;p44"/>
              <p:cNvSpPr/>
              <p:nvPr/>
            </p:nvSpPr>
            <p:spPr>
              <a:xfrm>
                <a:off x="837300" y="1170500"/>
                <a:ext cx="369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77" h="2121" extrusionOk="0">
                    <a:moveTo>
                      <a:pt x="0" y="1"/>
                    </a:moveTo>
                    <a:lnTo>
                      <a:pt x="0" y="2120"/>
                    </a:lnTo>
                    <a:lnTo>
                      <a:pt x="1477" y="2120"/>
                    </a:lnTo>
                    <a:lnTo>
                      <a:pt x="14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" name="Google Shape;2501;p44"/>
              <p:cNvSpPr/>
              <p:nvPr/>
            </p:nvSpPr>
            <p:spPr>
              <a:xfrm>
                <a:off x="667025" y="1279450"/>
                <a:ext cx="339950" cy="42300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1692" extrusionOk="0">
                    <a:moveTo>
                      <a:pt x="1" y="1"/>
                    </a:moveTo>
                    <a:lnTo>
                      <a:pt x="1" y="1691"/>
                    </a:lnTo>
                    <a:lnTo>
                      <a:pt x="13598" y="1691"/>
                    </a:lnTo>
                    <a:lnTo>
                      <a:pt x="135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2" name="Google Shape;2502;p44"/>
              <p:cNvSpPr/>
              <p:nvPr/>
            </p:nvSpPr>
            <p:spPr>
              <a:xfrm>
                <a:off x="667025" y="1301775"/>
                <a:ext cx="339950" cy="18775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751" extrusionOk="0">
                    <a:moveTo>
                      <a:pt x="1" y="1"/>
                    </a:moveTo>
                    <a:lnTo>
                      <a:pt x="1" y="751"/>
                    </a:lnTo>
                    <a:lnTo>
                      <a:pt x="13598" y="751"/>
                    </a:lnTo>
                    <a:lnTo>
                      <a:pt x="135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" name="Google Shape;2503;p44"/>
              <p:cNvSpPr/>
              <p:nvPr/>
            </p:nvSpPr>
            <p:spPr>
              <a:xfrm>
                <a:off x="738175" y="1405350"/>
                <a:ext cx="197975" cy="112850"/>
              </a:xfrm>
              <a:custGeom>
                <a:avLst/>
                <a:gdLst/>
                <a:ahLst/>
                <a:cxnLst/>
                <a:rect l="l" t="t" r="r" b="b"/>
                <a:pathLst>
                  <a:path w="7919" h="4514" extrusionOk="0">
                    <a:moveTo>
                      <a:pt x="1477" y="1"/>
                    </a:moveTo>
                    <a:cubicBezTo>
                      <a:pt x="667" y="1"/>
                      <a:pt x="1" y="668"/>
                      <a:pt x="1" y="1477"/>
                    </a:cubicBezTo>
                    <a:lnTo>
                      <a:pt x="1" y="3037"/>
                    </a:lnTo>
                    <a:cubicBezTo>
                      <a:pt x="1" y="3847"/>
                      <a:pt x="667" y="4513"/>
                      <a:pt x="1477" y="4513"/>
                    </a:cubicBezTo>
                    <a:lnTo>
                      <a:pt x="6442" y="4513"/>
                    </a:lnTo>
                    <a:cubicBezTo>
                      <a:pt x="7251" y="4513"/>
                      <a:pt x="7918" y="3847"/>
                      <a:pt x="7918" y="3037"/>
                    </a:cubicBezTo>
                    <a:lnTo>
                      <a:pt x="7918" y="1477"/>
                    </a:lnTo>
                    <a:cubicBezTo>
                      <a:pt x="7918" y="668"/>
                      <a:pt x="7251" y="1"/>
                      <a:pt x="64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44"/>
              <p:cNvSpPr/>
              <p:nvPr/>
            </p:nvSpPr>
            <p:spPr>
              <a:xfrm>
                <a:off x="738175" y="1348200"/>
                <a:ext cx="37225" cy="36950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1478" extrusionOk="0">
                    <a:moveTo>
                      <a:pt x="739" y="1"/>
                    </a:moveTo>
                    <a:cubicBezTo>
                      <a:pt x="334" y="1"/>
                      <a:pt x="1" y="334"/>
                      <a:pt x="1" y="739"/>
                    </a:cubicBezTo>
                    <a:cubicBezTo>
                      <a:pt x="1" y="1144"/>
                      <a:pt x="334" y="1477"/>
                      <a:pt x="739" y="1477"/>
                    </a:cubicBezTo>
                    <a:cubicBezTo>
                      <a:pt x="1155" y="1477"/>
                      <a:pt x="1489" y="1144"/>
                      <a:pt x="1489" y="739"/>
                    </a:cubicBezTo>
                    <a:cubicBezTo>
                      <a:pt x="1489" y="334"/>
                      <a:pt x="1155" y="1"/>
                      <a:pt x="7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44"/>
              <p:cNvSpPr/>
              <p:nvPr/>
            </p:nvSpPr>
            <p:spPr>
              <a:xfrm>
                <a:off x="808425" y="1348200"/>
                <a:ext cx="127725" cy="36950"/>
              </a:xfrm>
              <a:custGeom>
                <a:avLst/>
                <a:gdLst/>
                <a:ahLst/>
                <a:cxnLst/>
                <a:rect l="l" t="t" r="r" b="b"/>
                <a:pathLst>
                  <a:path w="5109" h="1478" extrusionOk="0">
                    <a:moveTo>
                      <a:pt x="0" y="1"/>
                    </a:moveTo>
                    <a:lnTo>
                      <a:pt x="0" y="1477"/>
                    </a:lnTo>
                    <a:lnTo>
                      <a:pt x="5108" y="1477"/>
                    </a:lnTo>
                    <a:lnTo>
                      <a:pt x="510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44"/>
              <p:cNvSpPr/>
              <p:nvPr/>
            </p:nvSpPr>
            <p:spPr>
              <a:xfrm>
                <a:off x="907250" y="1665800"/>
                <a:ext cx="4825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2204" extrusionOk="0">
                    <a:moveTo>
                      <a:pt x="965" y="1"/>
                    </a:moveTo>
                    <a:cubicBezTo>
                      <a:pt x="429" y="1"/>
                      <a:pt x="0" y="441"/>
                      <a:pt x="0" y="977"/>
                    </a:cubicBezTo>
                    <a:lnTo>
                      <a:pt x="0" y="1239"/>
                    </a:lnTo>
                    <a:cubicBezTo>
                      <a:pt x="0" y="1775"/>
                      <a:pt x="429" y="2204"/>
                      <a:pt x="965" y="2204"/>
                    </a:cubicBezTo>
                    <a:cubicBezTo>
                      <a:pt x="1500" y="2204"/>
                      <a:pt x="1929" y="1775"/>
                      <a:pt x="1929" y="1239"/>
                    </a:cubicBezTo>
                    <a:lnTo>
                      <a:pt x="1929" y="977"/>
                    </a:lnTo>
                    <a:cubicBezTo>
                      <a:pt x="1929" y="441"/>
                      <a:pt x="1500" y="1"/>
                      <a:pt x="9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44"/>
              <p:cNvSpPr/>
              <p:nvPr/>
            </p:nvSpPr>
            <p:spPr>
              <a:xfrm>
                <a:off x="717625" y="1665800"/>
                <a:ext cx="4855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1942" h="2204" extrusionOk="0">
                    <a:moveTo>
                      <a:pt x="977" y="1"/>
                    </a:moveTo>
                    <a:cubicBezTo>
                      <a:pt x="442" y="1"/>
                      <a:pt x="1" y="441"/>
                      <a:pt x="1" y="977"/>
                    </a:cubicBezTo>
                    <a:lnTo>
                      <a:pt x="1" y="1239"/>
                    </a:lnTo>
                    <a:cubicBezTo>
                      <a:pt x="1" y="1775"/>
                      <a:pt x="442" y="2204"/>
                      <a:pt x="977" y="2204"/>
                    </a:cubicBezTo>
                    <a:cubicBezTo>
                      <a:pt x="1513" y="2204"/>
                      <a:pt x="1942" y="1775"/>
                      <a:pt x="1942" y="1239"/>
                    </a:cubicBezTo>
                    <a:lnTo>
                      <a:pt x="1942" y="977"/>
                    </a:lnTo>
                    <a:cubicBezTo>
                      <a:pt x="1942" y="441"/>
                      <a:pt x="1513" y="1"/>
                      <a:pt x="9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44"/>
              <p:cNvSpPr/>
              <p:nvPr/>
            </p:nvSpPr>
            <p:spPr>
              <a:xfrm>
                <a:off x="659600" y="1695575"/>
                <a:ext cx="116100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4644" h="1430" extrusionOk="0">
                    <a:moveTo>
                      <a:pt x="0" y="1"/>
                    </a:moveTo>
                    <a:lnTo>
                      <a:pt x="0" y="1429"/>
                    </a:lnTo>
                    <a:lnTo>
                      <a:pt x="4644" y="1429"/>
                    </a:lnTo>
                    <a:lnTo>
                      <a:pt x="464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44"/>
              <p:cNvSpPr/>
              <p:nvPr/>
            </p:nvSpPr>
            <p:spPr>
              <a:xfrm>
                <a:off x="898600" y="1695575"/>
                <a:ext cx="116125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1430" extrusionOk="0">
                    <a:moveTo>
                      <a:pt x="1" y="1"/>
                    </a:moveTo>
                    <a:lnTo>
                      <a:pt x="1" y="1429"/>
                    </a:lnTo>
                    <a:lnTo>
                      <a:pt x="4644" y="1429"/>
                    </a:lnTo>
                    <a:lnTo>
                      <a:pt x="464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44"/>
              <p:cNvSpPr/>
              <p:nvPr/>
            </p:nvSpPr>
            <p:spPr>
              <a:xfrm>
                <a:off x="556300" y="1549725"/>
                <a:ext cx="109875" cy="92900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3716" extrusionOk="0">
                    <a:moveTo>
                      <a:pt x="2192" y="1"/>
                    </a:moveTo>
                    <a:cubicBezTo>
                      <a:pt x="989" y="1"/>
                      <a:pt x="1" y="989"/>
                      <a:pt x="1" y="2191"/>
                    </a:cubicBezTo>
                    <a:lnTo>
                      <a:pt x="1" y="3703"/>
                    </a:lnTo>
                    <a:lnTo>
                      <a:pt x="1168" y="3703"/>
                    </a:lnTo>
                    <a:lnTo>
                      <a:pt x="1168" y="2191"/>
                    </a:lnTo>
                    <a:cubicBezTo>
                      <a:pt x="1168" y="1632"/>
                      <a:pt x="1632" y="1167"/>
                      <a:pt x="2192" y="1167"/>
                    </a:cubicBezTo>
                    <a:cubicBezTo>
                      <a:pt x="2763" y="1167"/>
                      <a:pt x="3227" y="1632"/>
                      <a:pt x="3227" y="2191"/>
                    </a:cubicBezTo>
                    <a:lnTo>
                      <a:pt x="3227" y="3715"/>
                    </a:lnTo>
                    <a:lnTo>
                      <a:pt x="4394" y="3715"/>
                    </a:lnTo>
                    <a:lnTo>
                      <a:pt x="4394" y="2191"/>
                    </a:lnTo>
                    <a:cubicBezTo>
                      <a:pt x="4394" y="989"/>
                      <a:pt x="3406" y="1"/>
                      <a:pt x="21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44"/>
              <p:cNvSpPr/>
              <p:nvPr/>
            </p:nvSpPr>
            <p:spPr>
              <a:xfrm>
                <a:off x="1006950" y="1549725"/>
                <a:ext cx="109575" cy="92900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3716" extrusionOk="0">
                    <a:moveTo>
                      <a:pt x="2192" y="1"/>
                    </a:moveTo>
                    <a:cubicBezTo>
                      <a:pt x="977" y="1"/>
                      <a:pt x="1" y="989"/>
                      <a:pt x="1" y="2191"/>
                    </a:cubicBezTo>
                    <a:lnTo>
                      <a:pt x="1" y="3703"/>
                    </a:lnTo>
                    <a:lnTo>
                      <a:pt x="1168" y="3703"/>
                    </a:lnTo>
                    <a:lnTo>
                      <a:pt x="1168" y="2191"/>
                    </a:lnTo>
                    <a:cubicBezTo>
                      <a:pt x="1168" y="1632"/>
                      <a:pt x="1632" y="1167"/>
                      <a:pt x="2192" y="1167"/>
                    </a:cubicBezTo>
                    <a:cubicBezTo>
                      <a:pt x="2763" y="1167"/>
                      <a:pt x="3216" y="1632"/>
                      <a:pt x="3216" y="2191"/>
                    </a:cubicBezTo>
                    <a:lnTo>
                      <a:pt x="3216" y="3715"/>
                    </a:lnTo>
                    <a:lnTo>
                      <a:pt x="4382" y="3715"/>
                    </a:lnTo>
                    <a:lnTo>
                      <a:pt x="4382" y="2191"/>
                    </a:lnTo>
                    <a:cubicBezTo>
                      <a:pt x="4382" y="989"/>
                      <a:pt x="3406" y="1"/>
                      <a:pt x="21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C7FB9E5D-782D-E533-A048-0D9FA4C848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1679" y="2483594"/>
            <a:ext cx="4253915" cy="161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947294"/>
      </p:ext>
    </p:extLst>
  </p:cSld>
  <p:clrMapOvr>
    <a:masterClrMapping/>
  </p:clrMapOvr>
</p:sld>
</file>

<file path=ppt/theme/theme1.xml><?xml version="1.0" encoding="utf-8"?>
<a:theme xmlns:a="http://schemas.openxmlformats.org/drawingml/2006/main" name="Humanoid Robot Project Proposal by Slidesgo">
  <a:themeElements>
    <a:clrScheme name="Simple Light">
      <a:dk1>
        <a:srgbClr val="2B3436"/>
      </a:dk1>
      <a:lt1>
        <a:srgbClr val="D8E6EF"/>
      </a:lt1>
      <a:dk2>
        <a:srgbClr val="C6DCEB"/>
      </a:dk2>
      <a:lt2>
        <a:srgbClr val="516F86"/>
      </a:lt2>
      <a:accent1>
        <a:srgbClr val="86B5D8"/>
      </a:accent1>
      <a:accent2>
        <a:srgbClr val="5D91B7"/>
      </a:accent2>
      <a:accent3>
        <a:srgbClr val="ACC9C8"/>
      </a:accent3>
      <a:accent4>
        <a:srgbClr val="96B1B0"/>
      </a:accent4>
      <a:accent5>
        <a:srgbClr val="37555A"/>
      </a:accent5>
      <a:accent6>
        <a:srgbClr val="FFFFFF"/>
      </a:accent6>
      <a:hlink>
        <a:srgbClr val="2B34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1036</Words>
  <Application>Microsoft Office PowerPoint</Application>
  <PresentationFormat>On-screen Show (16:9)</PresentationFormat>
  <Paragraphs>99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Open Sans Medium</vt:lpstr>
      <vt:lpstr>Arial</vt:lpstr>
      <vt:lpstr>Roboto</vt:lpstr>
      <vt:lpstr>Wingdings</vt:lpstr>
      <vt:lpstr>-apple-system</vt:lpstr>
      <vt:lpstr>Cambria Math</vt:lpstr>
      <vt:lpstr>Inter</vt:lpstr>
      <vt:lpstr>Humanoid Robot Project Proposal by Slidesgo</vt:lpstr>
      <vt:lpstr>Tìm hiểu thuật toán gradient boosting</vt:lpstr>
      <vt:lpstr>Giới thiệu thuật toán Gradient Boosting</vt:lpstr>
      <vt:lpstr>Giới thiệu thuật toán Gradient Boosting</vt:lpstr>
      <vt:lpstr>Mã giả thuật toán Gradient Boosting</vt:lpstr>
      <vt:lpstr>Gradient Boosting Regression</vt:lpstr>
      <vt:lpstr>Áp dụng Gradient Boosting sử dụng trong Regression</vt:lpstr>
      <vt:lpstr>Áp dụng Gradient Boosting sử dụng trong Regression</vt:lpstr>
      <vt:lpstr>Áp dụng Gradient Boosting sử dụng trong Regression</vt:lpstr>
      <vt:lpstr>Áp dụng Gradient Boosting sử dụng trong Regression</vt:lpstr>
      <vt:lpstr>Áp dụng Gradient Boosting sử dụng trong Regression</vt:lpstr>
      <vt:lpstr>Áp dụng Gradient Boosting sử dụng trong Regression</vt:lpstr>
      <vt:lpstr>Áp dụng Gradient Boosting sử dụng trong Regression</vt:lpstr>
      <vt:lpstr>Áp dụng Gradient Boosting sử dụng trong Regression</vt:lpstr>
      <vt:lpstr>Áp dụng Gradient Boosting sử dụng trong Regression</vt:lpstr>
      <vt:lpstr>Áp dụng Gradient Boosting sử dụng trong Regression</vt:lpstr>
      <vt:lpstr>Áp dụng Gradient Boosting sử dụng trong Regression</vt:lpstr>
      <vt:lpstr>Áp dụng Gradient Boosting sử dụng trong Regression</vt:lpstr>
      <vt:lpstr>Gradient Boosting Classification </vt:lpstr>
      <vt:lpstr>Áp dụng Gradient Boosting sử dụng trong Classification</vt:lpstr>
      <vt:lpstr>Áp dụng Gradient Boosting sử dụng trong Classification</vt:lpstr>
      <vt:lpstr>Áp dụng Gradient Boosting sử dụng trong Classification</vt:lpstr>
      <vt:lpstr>Áp dụng Gradient Boosting sử dụng trong Classification</vt:lpstr>
      <vt:lpstr>Áp dụng Gradient Boosting sử dụng trong Classification</vt:lpstr>
      <vt:lpstr>Áp dụng Gradient Boosting sử dụng trong Classification</vt:lpstr>
      <vt:lpstr>Áp dụng Gradient Boosting sử dụng trong Classification</vt:lpstr>
      <vt:lpstr>Áp dụng Gradient Boosting sử dụng trong Classification</vt:lpstr>
      <vt:lpstr>Áp dụng Gradient Boosting sử dụng trong Classification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Áp dụng thuật toán: MiniMax và cắt tỉa Alpha-Beta vào chơi cờ caro </dc:title>
  <cp:lastModifiedBy>Hồng Kông Đinh</cp:lastModifiedBy>
  <cp:revision>16</cp:revision>
  <dcterms:modified xsi:type="dcterms:W3CDTF">2023-05-10T02:20:19Z</dcterms:modified>
</cp:coreProperties>
</file>