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8" r:id="rId14"/>
    <p:sldId id="331" r:id="rId15"/>
    <p:sldId id="332" r:id="rId16"/>
    <p:sldId id="333" r:id="rId17"/>
    <p:sldId id="335" r:id="rId18"/>
    <p:sldId id="334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04" r:id="rId28"/>
  </p:sldIdLst>
  <p:sldSz cx="9144000" cy="5143500"/>
  <p:notesSz cx="6858000" cy="9144000"/>
  <p:embeddedFontLst>
    <p:embeddedFont>
      <p:font typeface="PT Sans Narrow" panose="020B0506020203020204"/>
      <p:regular r:id="rId32"/>
    </p:embeddedFont>
    <p:embeddedFont>
      <p:font typeface="Open Sans" panose="020B0306030504020204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run hello-world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That mean we want to starts up a new container with the name hello-world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Client communicate to Docker Server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the Docker Server found a hello-world container from Images Cache, It will execute it.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not, It will call to Docker Hub to find hello-world image.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exists, that image will be downloaded to Images Cache on local machine and run it.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9cf01e2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9cf01e2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b89376c82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b89376c82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306030504020204"/>
              <a:buChar char="●"/>
              <a:defRPr sz="18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github.com/docker/toolbox/releases" TargetMode="External"/><Relationship Id="rId2" Type="http://schemas.openxmlformats.org/officeDocument/2006/relationships/hyperlink" Target="https://docs.docker.com/docker-for-windows/wsl/" TargetMode="External"/><Relationship Id="rId1" Type="http://schemas.openxmlformats.org/officeDocument/2006/relationships/hyperlink" Target="https://docs.microsoft.com/en-us/windows/wsl/install-win1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Docker</a:t>
            </a:r>
            <a:endParaRPr lang="en-US" altLang="en-GB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Hung.Tran</a:t>
            </a:r>
            <a:endParaRPr lang="en-US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Architechture - Registry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497078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 Docker registry stores Docker Images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Hub is a public registry that anyone can use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is configured to look for images on Docker Hub by default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7505" y="831215"/>
            <a:ext cx="3218815" cy="3079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Installation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21626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Windows 10 Pro and some Windows 10 Home users will be able to install Docker desktop if their computer supports the </a:t>
            </a:r>
            <a:r>
              <a:rPr lang="en-US" altLang="en-GB" b="1">
                <a:sym typeface="+mn-ea"/>
                <a:hlinkClick r:id="rId1" action="ppaction://hlinkfile"/>
              </a:rPr>
              <a:t>Windows Subsystem for Linux (WSL2)</a:t>
            </a:r>
            <a:endParaRPr lang="en-US" altLang="en-GB" b="1">
              <a:sym typeface="+mn-ea"/>
              <a:hlinkClick r:id="rId1" action="ppaction://hlinkfil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After completely installed WSL2, Then install </a:t>
            </a:r>
            <a:r>
              <a:rPr lang="en-US" altLang="en-GB" b="1">
                <a:sym typeface="+mn-ea"/>
                <a:hlinkClick r:id="rId2" action="ppaction://hlinkfile"/>
              </a:rPr>
              <a:t>Docker Desktop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If you are Windows 10, You can download </a:t>
            </a:r>
            <a:r>
              <a:rPr lang="en-US" altLang="en-GB" b="1">
                <a:sym typeface="+mn-ea"/>
                <a:hlinkClick r:id="rId3" action="ppaction://hlinkfile"/>
              </a:rPr>
              <a:t>Docker Toolbox</a:t>
            </a:r>
            <a:r>
              <a:rPr lang="en-US" altLang="en-GB" b="1">
                <a:sym typeface="+mn-ea"/>
              </a:rPr>
              <a:t> 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Using Docker Client - docker version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386270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“docker version” command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Check the docker version settup on the local machine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690" y="831215"/>
            <a:ext cx="3947795" cy="37953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Using Docker Client - docker run hello-world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03618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“docker version” command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Check the docker version settup on the local machine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714375"/>
            <a:ext cx="78962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03618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How operating system run in a local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225" y="1418590"/>
            <a:ext cx="6051550" cy="3342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468947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How operating system run in a local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difference versions on the system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8370" y="821055"/>
            <a:ext cx="2606040" cy="41478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49465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How operating system run in a local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difference versions on the system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technique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635" y="831215"/>
            <a:ext cx="2694940" cy="41668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18896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technique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It’s not only use for Hardware, It can be also use for software.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used to isolate and single process and limit the amount of resources it can be used of.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2322195"/>
            <a:ext cx="5719445" cy="25184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41274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technique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It’s not only use for Hardware, It can be also use for software.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used to isolate and single process and limit the amount of resources it can be used of.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8535" y="831215"/>
            <a:ext cx="2454910" cy="4041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470916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technique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It’s not only use for Hardware, It can be also use for software.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used to isolate and single process and limit the amount of resources it can be used of.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9220" y="612775"/>
            <a:ext cx="3459480" cy="4339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834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 lang="en-GB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85" y="1085215"/>
            <a:ext cx="8520430" cy="3483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What is Docker?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Why is Docker?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Docker Architechture 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Docker Installation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Using Docker Client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What is Docker Container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How’s docker running on your computer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relationship between image and container and how it work.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" y="2126615"/>
            <a:ext cx="3884930" cy="255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45" y="2225675"/>
            <a:ext cx="3710305" cy="23869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relationship between image and container and how it work.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1508125"/>
            <a:ext cx="6689090" cy="31483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relationship between image and container and how it work.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885" y="1533525"/>
            <a:ext cx="6520815" cy="30753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How’s Docker running on your computer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18896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is not on Windows or Mac, It’s belong to Linux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2322195"/>
            <a:ext cx="5719445" cy="25184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How’s Docker running on your computer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378142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is not on Windows or Mac, It’s belong to Linux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Linux Virtual Machine is host the docker and container to run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5465" y="908050"/>
            <a:ext cx="4344670" cy="37871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What is Docker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is an open source platform for building, deploying and managing containerized application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enables you to seperate your applications from your infrastructure so you can deliver your software quickly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What is Docker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Container: is a standard unit of software that packages up code and all its dependencies so the application runs quickly and reliably from one computing environment to another.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Container Image: is a lightweight, standalone, executable package of software that includes everything  need to run an application: code, runtime, system tools, system libraries and settings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Images become Containers at runtime when they run on Docker engine. Container is an instance of image to run a specific application. 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Container are everywhere, It can run on Linux, Windows, Data Center, Cloud, Serverless...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Containers vs Virtual Machines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151505"/>
            <a:ext cx="8520430" cy="1417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Both of them are similar resource isolation and allocation benefits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Container virtualizes the operating system instead of hardware. Containers are more portable, lightweight and efficient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831215"/>
            <a:ext cx="5487670" cy="2263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Why is Docker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Container use shared operationg systems. This means they are much more efficient then HyperVisor in the system resource terms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allows developer easily pack, ship, and run any applications as a lightweight, portable, which can run virtually anywhere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Container enables developers to isolate code into a single container. It makes easier to modify and update the program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supports CI/CD so we can deploy an application quickly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Containers are easy to deploy in a cloud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Architechture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04380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Uses a client-server architechture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Client talks to Docker Daemon, which does the heavy lifting fo building, running, and distributing your docker containers.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client and Deamon can run on the same system or you can connect a docker client to a remote docker deamon.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client and daemon communicate using a REST API, over UNIX sockets or a network interface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Another docker client is Docker Compose, that lets you work with applications consisting of a set of containers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9090" y="1329690"/>
            <a:ext cx="3499485" cy="1831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Architechture - Docker daemon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498157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Daemon listens for Docker APIs requests and manages Docker objects such as images, containers, networks and volumes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 docker daemon can also communicate with other daemons to manage docker services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1825" y="831215"/>
            <a:ext cx="3072765" cy="3546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Architechture - Docker client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0025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client is the primary way that many docker users interact with Docker by using a command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docker command use the Docker API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docker client can communicate with other than one daemon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7995" y="905510"/>
            <a:ext cx="3133090" cy="3159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4862</Words>
  <Application>WPS Presentation</Application>
  <PresentationFormat/>
  <Paragraphs>145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SimSun</vt:lpstr>
      <vt:lpstr>Wingdings</vt:lpstr>
      <vt:lpstr>Arial</vt:lpstr>
      <vt:lpstr>PT Sans Narrow</vt:lpstr>
      <vt:lpstr>Open Sans</vt:lpstr>
      <vt:lpstr>Microsoft YaHei</vt:lpstr>
      <vt:lpstr>Arial Unicode MS</vt:lpstr>
      <vt:lpstr>Tropic</vt:lpstr>
      <vt:lpstr>Docker</vt:lpstr>
      <vt:lpstr>CONTENT</vt:lpstr>
      <vt:lpstr>What is Docker</vt:lpstr>
      <vt:lpstr>What is Docker</vt:lpstr>
      <vt:lpstr>Containers vs Virtual Machines</vt:lpstr>
      <vt:lpstr>Why is Docker</vt:lpstr>
      <vt:lpstr>Docker Architechture</vt:lpstr>
      <vt:lpstr>Docker Architechture - Docker daemon</vt:lpstr>
      <vt:lpstr>Docker Architechture - Docker client</vt:lpstr>
      <vt:lpstr>Docker Architechture - Registry</vt:lpstr>
      <vt:lpstr>Docker Installation</vt:lpstr>
      <vt:lpstr>Using Docker Client - docker version</vt:lpstr>
      <vt:lpstr>Using Docker Client - docker run hello-world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How’s Docker running on your computer</vt:lpstr>
      <vt:lpstr>How’s Docker running on your computer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component</dc:title>
  <dc:creator/>
  <cp:lastModifiedBy>hung.tran</cp:lastModifiedBy>
  <cp:revision>24</cp:revision>
  <dcterms:created xsi:type="dcterms:W3CDTF">2021-09-13T15:21:00Z</dcterms:created>
  <dcterms:modified xsi:type="dcterms:W3CDTF">2021-09-22T15:04:38Z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DCB189256C82467EB6A2057046377AA2</vt:lpwstr>
  </property>
  <property fmtid="{D5CDD505-2E9C-101B-9397-08002B2CF9AE}" pid="3" name="KSOProductBuildVer">
    <vt:lpwstr>1033-11.2.0.10296</vt:lpwstr>
  </property>
</Properties>
</file>