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46" r:id="rId6"/>
    <p:sldId id="258" r:id="rId7"/>
    <p:sldId id="349" r:id="rId8"/>
    <p:sldId id="348" r:id="rId9"/>
    <p:sldId id="350" r:id="rId10"/>
    <p:sldId id="351" r:id="rId11"/>
    <p:sldId id="352" r:id="rId12"/>
    <p:sldId id="377" r:id="rId13"/>
    <p:sldId id="378" r:id="rId14"/>
    <p:sldId id="379" r:id="rId15"/>
    <p:sldId id="380" r:id="rId16"/>
    <p:sldId id="381" r:id="rId17"/>
    <p:sldId id="405" r:id="rId18"/>
    <p:sldId id="406" r:id="rId19"/>
    <p:sldId id="407" r:id="rId20"/>
    <p:sldId id="408" r:id="rId21"/>
    <p:sldId id="409" r:id="rId22"/>
    <p:sldId id="410" r:id="rId23"/>
    <p:sldId id="347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8" r:id="rId32"/>
    <p:sldId id="331" r:id="rId33"/>
    <p:sldId id="332" r:id="rId34"/>
    <p:sldId id="333" r:id="rId35"/>
    <p:sldId id="335" r:id="rId36"/>
    <p:sldId id="334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04" r:id="rId46"/>
  </p:sldIdLst>
  <p:sldSz cx="9144000" cy="5143500"/>
  <p:notesSz cx="6858000" cy="9144000"/>
  <p:embeddedFontLst>
    <p:embeddedFont>
      <p:font typeface="PT Sans Narrow" panose="020B0506020203020204"/>
      <p:regular r:id="rId50"/>
    </p:embeddedFont>
    <p:embeddedFont>
      <p:font typeface="Open Sans" panose="020B0306030504020204"/>
      <p:regular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font" Target="fonts/font2.fntdata"/><Relationship Id="rId50" Type="http://schemas.openxmlformats.org/officeDocument/2006/relationships/font" Target="fonts/font1.fntdata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 start -a hello-world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-a is a option, let the docker show the output coming from it and print it out at the terminal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 run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=&gt; is going to show you all the logs or all the information coming out of the container by default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 all container are running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&gt;&gt; docker ps --all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 busybox container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&gt;&gt; docker run busybox echo hi there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 all containers are running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&gt;&gt; docker ps --all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Restart a stopped container by using its ID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&gt;&gt; docker start -a ID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you try to change the default command, it still show error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&gt;&gt; docker start -a ID echo hello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 all container are running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&gt;&gt; docker ps --all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 busybox container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&gt;&gt; docker run busybox echo hi there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 all containers are running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&gt;&gt; docker ps --all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Restart a stopped container by using its ID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&gt;&gt; docker start -a ID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=&gt; When run the container second time, The primary command will start automatically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you try to change the default command, it still show error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&gt;&gt; docker start -a ID echo hello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=&gt; It will show the error because the current primary command here cannot override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stop and kill are used to stop and kill a container. But it has a different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use stop command, a hardware signal sent  to the primary process inside the container (SIGTERM mean terminate signal) to let the container know to shutdown now with a little bit time to clean up the conainer (save files, or emit some messages,...)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if the container does not stop in 10 seconds, it wil call kill command.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kill command: to sent a signal to the primary container to kill the container immediatelly.</a:t>
            </a: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a9cf01e22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a9cf01e22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 run hello-world 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That mean we want to starts up a new container with the name hello-world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 Client communicate to Docker Server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the Docker Server found a hello-world container from Images Cache, It will execute it.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not, It will call to Docker Hub to find hello-world image.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exists, that image will be downloaded to Images Cache on local machine and run it.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cb89376c82_0_3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cb89376c82_0_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choose busybox becuase it has echo or ls command in its container.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hello-world is a single file container.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11"/>
          <p:cNvSpPr txBox="1"/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 panose="020B0506020203020204"/>
              <a:buNone/>
              <a:defRPr sz="24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 panose="020B0306030504020204"/>
              <a:buChar char="●"/>
              <a:defRPr sz="18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○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■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●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○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■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●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○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■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3.xml"/><Relationship Id="rId3" Type="http://schemas.openxmlformats.org/officeDocument/2006/relationships/hyperlink" Target="https://github.com/docker/toolbox/releases" TargetMode="External"/><Relationship Id="rId2" Type="http://schemas.openxmlformats.org/officeDocument/2006/relationships/hyperlink" Target="https://docs.docker.com/docker-for-windows/wsl/" TargetMode="External"/><Relationship Id="rId1" Type="http://schemas.openxmlformats.org/officeDocument/2006/relationships/hyperlink" Target="https://docs.microsoft.com/en-us/windows/wsl/install-win10" TargetMode="Externa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Docker - Manipulate container</a:t>
            </a:r>
            <a:endParaRPr lang="en-US" altLang="en-GB"/>
          </a:p>
        </p:txBody>
      </p:sp>
      <p:sp>
        <p:nvSpPr>
          <p:cNvPr id="67" name="Google Shape;67;p13"/>
          <p:cNvSpPr txBox="1"/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Hung.Tran</a:t>
            </a:r>
            <a:endParaRPr lang="en-US" alt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Docker lifecycle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520430" cy="3737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run hello-world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595" y="1735455"/>
            <a:ext cx="3766820" cy="19869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0" y="1609725"/>
            <a:ext cx="3735070" cy="20542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Docker lifecycle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520430" cy="3737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run hello-world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290" y="1350645"/>
            <a:ext cx="3642995" cy="2865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120" y="1351280"/>
            <a:ext cx="4683125" cy="28651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Starting stopped container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627120"/>
            <a:ext cx="8520430" cy="941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Status = exited, mean it’s instance till exist in the cache, so we can recall it by using its ID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260" y="890905"/>
            <a:ext cx="8286115" cy="26771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Starting stopped container</a:t>
            </a:r>
            <a:endParaRPr lang="en-US" sz="2940" b="0">
              <a:solidFill>
                <a:srgbClr val="3D85C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735" y="831215"/>
            <a:ext cx="6272530" cy="3705860"/>
          </a:xfrm>
          <a:prstGeom prst="rect">
            <a:avLst/>
          </a:prstGeom>
        </p:spPr>
      </p:pic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Removing stopped container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975735"/>
            <a:ext cx="8213725" cy="8401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GB" b="1">
                <a:sym typeface="+mn-ea"/>
              </a:rPr>
              <a:t>docker system prune</a:t>
            </a:r>
            <a:endParaRPr lang="en-US" altLang="en-GB" b="1">
              <a:sym typeface="+mn-ea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GB" b="1">
                <a:sym typeface="+mn-ea"/>
              </a:rPr>
              <a:t>=&gt; remove all stopped containers, cache and redownload images from docker hub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935" y="812800"/>
            <a:ext cx="6320790" cy="31051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Retrieving log Outputs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763645"/>
            <a:ext cx="8213725" cy="1052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GB" b="1">
                <a:sym typeface="+mn-ea"/>
              </a:rPr>
              <a:t>docker logs &lt;&lt;container_id&gt;&gt;</a:t>
            </a:r>
            <a:endParaRPr lang="en-US" altLang="en-GB" b="1">
              <a:sym typeface="+mn-ea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GB" b="1">
                <a:sym typeface="+mn-ea"/>
              </a:rPr>
              <a:t>=&gt; With this command, we don’t re-run the container again. It only emitted what it works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900" y="907415"/>
            <a:ext cx="7696200" cy="23907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Retrieving log Outputs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763645"/>
            <a:ext cx="8213725" cy="1052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GB" b="1">
                <a:sym typeface="+mn-ea"/>
              </a:rPr>
              <a:t>docker logs &lt;&lt;container_id&gt;&gt;</a:t>
            </a:r>
            <a:endParaRPr lang="en-US" altLang="en-GB" b="1">
              <a:sym typeface="+mn-ea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GB" b="1">
                <a:sym typeface="+mn-ea"/>
              </a:rPr>
              <a:t>=&gt; With this command, we don’t re-run the container again. It only emitted what it works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900" y="907415"/>
            <a:ext cx="7696200" cy="23907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Stopping container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243570" cy="3984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GB" b="1">
                <a:sym typeface="+mn-ea"/>
              </a:rPr>
              <a:t>First, create, run and view log of the container 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0" y="1371600"/>
            <a:ext cx="6172835" cy="32334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Stopping container</a:t>
            </a:r>
            <a:endParaRPr lang="en-US" sz="2940" b="0">
              <a:solidFill>
                <a:srgbClr val="3D85C6"/>
              </a:solidFill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7405" y="858520"/>
            <a:ext cx="4250690" cy="11169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" y="1877695"/>
            <a:ext cx="7002780" cy="29057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Stopping container</a:t>
            </a:r>
            <a:endParaRPr lang="en-US" sz="2940" b="0">
              <a:solidFill>
                <a:srgbClr val="3D85C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1607820"/>
            <a:ext cx="8582025" cy="2362200"/>
          </a:xfrm>
          <a:prstGeom prst="rect">
            <a:avLst/>
          </a:prstGeom>
        </p:spPr>
      </p:pic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850"/>
            <a:ext cx="852043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GB" b="1">
                <a:sym typeface="+mn-ea"/>
              </a:rPr>
              <a:t>&gt;&gt; docker stop &lt;container_id&gt;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Waiting for over 10 seconds to stop the container</a:t>
            </a:r>
            <a:endParaRPr lang="en-US" b="1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9834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</a:t>
            </a:r>
            <a:endParaRPr lang="en-GB"/>
          </a:p>
        </p:txBody>
      </p:sp>
      <p:sp>
        <p:nvSpPr>
          <p:cNvPr id="73" name="Google Shape;73;p14"/>
          <p:cNvSpPr txBox="1"/>
          <p:nvPr>
            <p:ph type="body" idx="1"/>
          </p:nvPr>
        </p:nvSpPr>
        <p:spPr>
          <a:xfrm>
            <a:off x="311785" y="1085215"/>
            <a:ext cx="8520430" cy="3483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Docker run in detail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Overriding default commands</a:t>
            </a:r>
            <a:endParaRPr lang="en-US" alt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ym typeface="+mn-ea"/>
              </a:rPr>
              <a:t>List of running </a:t>
            </a:r>
            <a:r>
              <a:rPr lang="en-US">
                <a:sym typeface="+mn-ea"/>
              </a:rPr>
              <a:t>containers</a:t>
            </a:r>
            <a:endParaRPr lang="en-US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ym typeface="+mn-ea"/>
              </a:rPr>
              <a:t>Docker lifecycle</a:t>
            </a:r>
            <a:endParaRPr lang="en-US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ym typeface="+mn-ea"/>
              </a:rPr>
              <a:t>Restarting stopped containers</a:t>
            </a:r>
            <a:endParaRPr lang="en-US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ym typeface="+mn-ea"/>
              </a:rPr>
              <a:t>Removing stopped containers</a:t>
            </a:r>
            <a:endParaRPr lang="en-US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ym typeface="+mn-ea"/>
              </a:rPr>
              <a:t>Using Docker Client</a:t>
            </a:r>
            <a:endParaRPr lang="en-US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ym typeface="+mn-ea"/>
              </a:rPr>
              <a:t>What is Docker Container</a:t>
            </a:r>
            <a:endParaRPr lang="en-US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ym typeface="+mn-ea"/>
              </a:rPr>
              <a:t>How’s docker running on your computer</a:t>
            </a:r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Stopping container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850"/>
            <a:ext cx="826897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Start container again and use kill command</a:t>
            </a:r>
            <a:endParaRPr lang="en-US" altLang="en-GB" b="1">
              <a:sym typeface="+mn-ea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GB" b="1">
                <a:sym typeface="+mn-ea"/>
              </a:rPr>
              <a:t>&gt;&gt; docker kill &lt;container_id&gt;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Stop the container immediately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230" y="1825625"/>
            <a:ext cx="8010525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What is Docker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850"/>
            <a:ext cx="852043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Container: is a standard unit of software that packages up code and all its dependencies so the application runs quickly and reliably from one computing environment to another.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Container Image: is a lightweight, standalone, executable package of software that includes everything  need to run an application: code, runtime, system tools, system libraries and settings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Images become Containers at runtime when they run on Docker engine. Container is an instance of image to run a specific application. 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Container are everywhere, It can run on Linux, Windows, Data Center, Cloud, Serverless...</a:t>
            </a:r>
            <a:endParaRPr lang="en-US" b="1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Containers vs Virtual Machines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151505"/>
            <a:ext cx="8520430" cy="1417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Both of them are similar resource isolation and allocation benefits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The Container virtualizes the operating system instead of hardware. Containers are more portable, lightweight and efficient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831215"/>
            <a:ext cx="5487670" cy="22631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Why is Docker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850"/>
            <a:ext cx="852043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Container use shared operationg systems. This means they are much more efficient then HyperVisor in the system resource terms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allows developer easily pack, ship, and run any applications as a lightweight, portable, which can run virtually anywhere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Container enables developers to isolate code into a single container. It makes easier to modify and update the program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supports CI/CD so we can deploy an application quickly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Containers are easy to deploy in a cloud</a:t>
            </a:r>
            <a:endParaRPr lang="en-US" b="1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Architechture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5043805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Uses a client-server architechture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Client talks to Docker Daemon, which does the heavy lifting fo building, running, and distributing your docker containers.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client and Deamon can run on the same system or you can connect a docker client to a remote docker deamon.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client and daemon communicate using a REST API, over UNIX sockets or a network interface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Another docker client is Docker Compose, that lets you work with applications consisting of a set of containers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9090" y="1329690"/>
            <a:ext cx="3499485" cy="18313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Architechture - Docker daemon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4981575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Daemon listens for Docker APIs requests and manages Docker objects such as images, containers, networks and volumes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A docker daemon can also communicate with other daemons to manage docker services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1825" y="831215"/>
            <a:ext cx="3072765" cy="35464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Architechture - Docker client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500253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client is the primary way that many docker users interact with Docker by using a command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The docker command use the Docker API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The docker client can communicate with other than one daemon</a:t>
            </a:r>
            <a:endParaRPr lang="en-US" altLang="en-GB" b="1">
              <a:sym typeface="+mn-ea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7995" y="905510"/>
            <a:ext cx="3133090" cy="31597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Architechture - Registry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497078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A Docker registry stores Docker Images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Hub is a public registry that anyone can use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is configured to look for images on Docker Hub by default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7505" y="831215"/>
            <a:ext cx="3218815" cy="30797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Installation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216265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Windows 10 Pro and some Windows 10 Home users will be able to install Docker desktop if their computer supports the </a:t>
            </a:r>
            <a:r>
              <a:rPr lang="en-US" altLang="en-GB" b="1">
                <a:sym typeface="+mn-ea"/>
                <a:hlinkClick r:id="rId1" action="ppaction://hlinkfile"/>
              </a:rPr>
              <a:t>Windows Subsystem for Linux (WSL2)</a:t>
            </a:r>
            <a:endParaRPr lang="en-US" altLang="en-GB" b="1">
              <a:sym typeface="+mn-ea"/>
              <a:hlinkClick r:id="rId1" action="ppaction://hlinkfil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After completely installed WSL2, Then install </a:t>
            </a:r>
            <a:r>
              <a:rPr lang="en-US" altLang="en-GB" b="1">
                <a:sym typeface="+mn-ea"/>
                <a:hlinkClick r:id="rId2" action="ppaction://hlinkfile"/>
              </a:rPr>
              <a:t>Docker Desktop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If you are Windows 10, You can download </a:t>
            </a:r>
            <a:r>
              <a:rPr lang="en-US" altLang="en-GB" b="1">
                <a:sym typeface="+mn-ea"/>
                <a:hlinkClick r:id="rId3" action="ppaction://hlinkfile"/>
              </a:rPr>
              <a:t>Docker Toolbox</a:t>
            </a:r>
            <a:r>
              <a:rPr lang="en-US" altLang="en-GB" b="1">
                <a:sym typeface="+mn-ea"/>
              </a:rPr>
              <a:t> </a:t>
            </a:r>
            <a:endParaRPr lang="en-US" b="1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Docker run in detail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520430" cy="3737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run hello-world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595" y="1735455"/>
            <a:ext cx="3766820" cy="19869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0" y="1609725"/>
            <a:ext cx="3735070" cy="20542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Using Docker Client - docker version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3862705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“docker version” command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Check the docker version settup on the local machine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8690" y="831215"/>
            <a:ext cx="3947795" cy="379539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Using Docker Client - docker run hello-world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5036185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“docker version” command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Check the docker version settup on the local machine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714375"/>
            <a:ext cx="7896225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containers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5036185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How operating system run in a local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6225" y="1418590"/>
            <a:ext cx="6051550" cy="334264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containers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4689475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How operating system run in a local</a:t>
            </a:r>
            <a:endParaRPr lang="en-US" b="1">
              <a:solidFill>
                <a:srgbClr val="B45F0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The difference versions on the system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8370" y="821055"/>
            <a:ext cx="2606040" cy="414782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containers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5494655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How operating system run in a local</a:t>
            </a:r>
            <a:endParaRPr lang="en-US" b="1">
              <a:solidFill>
                <a:srgbClr val="B45F0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The difference versions on the system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Name spacing technique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9635" y="831215"/>
            <a:ext cx="2694940" cy="416687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containers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18896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Name spacing technique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It’s not only use for Hardware, It can be also use for software.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Name spacing and Control groups used to isolate and single process and limit the amount of resources it can be used of.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6860" y="2322195"/>
            <a:ext cx="5719445" cy="251841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containers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541274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Name spacing technique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It’s not only use for Hardware, It can be also use for software.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Name spacing and Control groups used to isolate and single process and limit the amount of resources it can be used of.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8535" y="831215"/>
            <a:ext cx="2454910" cy="40417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containers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470916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Name spacing technique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It’s not only use for Hardware, It can be also use for software.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Name spacing and Control groups used to isolate and single process and limit the amount of resources it can be used of.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9220" y="612775"/>
            <a:ext cx="3459480" cy="433959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containers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52043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The relationship between image and container and how it work.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730" y="2126615"/>
            <a:ext cx="3884930" cy="2550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845" y="2225675"/>
            <a:ext cx="3710305" cy="238696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containers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52043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The relationship between image and container and how it work.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345" y="1508125"/>
            <a:ext cx="6689090" cy="31483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Docker run in detail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520430" cy="3737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060" y="831850"/>
            <a:ext cx="7198360" cy="373634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containers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52043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The relationship between image and container and how it work.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885" y="1533525"/>
            <a:ext cx="6520815" cy="307530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How’s Docker running on your computer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18896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Name spacing and Control groups is not on Windows or Mac, It’s belong to Linux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6860" y="2322195"/>
            <a:ext cx="5719445" cy="251841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How’s Docker running on your computer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3781425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Name spacing and Control groups is not on Windows or Mac, It’s belong to Linux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Linux Virtual Machine is host the docker and container to run</a:t>
            </a:r>
            <a:endParaRPr lang="en-US" altLang="en-GB" b="1">
              <a:sym typeface="+mn-ea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5465" y="908050"/>
            <a:ext cx="4344670" cy="378714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 FOR LISTENING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Overriding default commands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520430" cy="3737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Run a command and show message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&gt;&gt; docker run busybox echo hi there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7380" y="1804035"/>
            <a:ext cx="5348605" cy="22466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Overriding default commands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3696335" cy="3737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Show list of foder of the container 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&gt;&gt; docker run busybox ls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6405" y="990600"/>
            <a:ext cx="44386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Overriding default commands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037195" cy="3737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Show list of foder of the container 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&gt;&gt; docker run busybox ls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215" y="2004695"/>
            <a:ext cx="4172585" cy="23634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00" y="2132330"/>
            <a:ext cx="3641090" cy="2108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List of running container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213725" cy="3737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Show list of running container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&gt;&gt; docker ps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00" y="2914650"/>
            <a:ext cx="6776085" cy="1609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844040"/>
            <a:ext cx="6162675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List of running container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213725" cy="3737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Show list of running container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&gt;&gt; docker ps 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Show all containers that have ever been created on our machine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&gt;&gt; docker ps --all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365" y="2456180"/>
            <a:ext cx="7875270" cy="20370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6202</Words>
  <Application>WPS Presentation</Application>
  <PresentationFormat/>
  <Paragraphs>221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Arial</vt:lpstr>
      <vt:lpstr>SimSun</vt:lpstr>
      <vt:lpstr>Wingdings</vt:lpstr>
      <vt:lpstr>Arial</vt:lpstr>
      <vt:lpstr>PT Sans Narrow</vt:lpstr>
      <vt:lpstr>Open Sans</vt:lpstr>
      <vt:lpstr>Microsoft YaHei</vt:lpstr>
      <vt:lpstr>Arial Unicode MS</vt:lpstr>
      <vt:lpstr>Tropic</vt:lpstr>
      <vt:lpstr>Docker - Manipulate container</vt:lpstr>
      <vt:lpstr>CONTENT</vt:lpstr>
      <vt:lpstr>Docker run in detail</vt:lpstr>
      <vt:lpstr>Docker run in detail</vt:lpstr>
      <vt:lpstr>Overriding default commands</vt:lpstr>
      <vt:lpstr>Overriding default commands</vt:lpstr>
      <vt:lpstr>Overriding default commands</vt:lpstr>
      <vt:lpstr>List of running container</vt:lpstr>
      <vt:lpstr>List of running container</vt:lpstr>
      <vt:lpstr>Docker lifecycle</vt:lpstr>
      <vt:lpstr>Docker lifecycle</vt:lpstr>
      <vt:lpstr>Starting stopped container</vt:lpstr>
      <vt:lpstr>Starting stopped container</vt:lpstr>
      <vt:lpstr>Removing stopped container</vt:lpstr>
      <vt:lpstr>Removing stopped container</vt:lpstr>
      <vt:lpstr>Retrieving log Outputs</vt:lpstr>
      <vt:lpstr>Retrieving log Outputs</vt:lpstr>
      <vt:lpstr>Stopping container</vt:lpstr>
      <vt:lpstr>Stopping container</vt:lpstr>
      <vt:lpstr>Stopping container</vt:lpstr>
      <vt:lpstr>PowerPoint 演示文稿</vt:lpstr>
      <vt:lpstr>What is Docker</vt:lpstr>
      <vt:lpstr>Containers vs Virtual Machines</vt:lpstr>
      <vt:lpstr>Why is Docker</vt:lpstr>
      <vt:lpstr>Docker Architechture</vt:lpstr>
      <vt:lpstr>Docker Architechture - Docker daemon</vt:lpstr>
      <vt:lpstr>Docker Architechture - Docker client</vt:lpstr>
      <vt:lpstr>Docker Architechture - Registry</vt:lpstr>
      <vt:lpstr>Docker Installation</vt:lpstr>
      <vt:lpstr>Using Docker Client - docker version</vt:lpstr>
      <vt:lpstr>Using Docker Client - docker run hello-world</vt:lpstr>
      <vt:lpstr>Docker containers</vt:lpstr>
      <vt:lpstr>Docker containers</vt:lpstr>
      <vt:lpstr>Docker containers</vt:lpstr>
      <vt:lpstr>Docker containers</vt:lpstr>
      <vt:lpstr>Docker containers</vt:lpstr>
      <vt:lpstr>Docker containers</vt:lpstr>
      <vt:lpstr>Docker containers</vt:lpstr>
      <vt:lpstr>Docker containers</vt:lpstr>
      <vt:lpstr>Docker containers</vt:lpstr>
      <vt:lpstr>How’s Docker running on your computer</vt:lpstr>
      <vt:lpstr>How’s Docker running on your computer</vt:lpstr>
      <vt:lpstr>THANKS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 component</dc:title>
  <dc:creator/>
  <cp:lastModifiedBy>hung.tran</cp:lastModifiedBy>
  <cp:revision>40</cp:revision>
  <dcterms:created xsi:type="dcterms:W3CDTF">2021-09-13T15:21:00Z</dcterms:created>
  <dcterms:modified xsi:type="dcterms:W3CDTF">2021-09-24T15:31:06Z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DCB189256C82467EB6A2057046377AA2</vt:lpwstr>
  </property>
  <property fmtid="{D5CDD505-2E9C-101B-9397-08002B2CF9AE}" pid="3" name="KSOProductBuildVer">
    <vt:lpwstr>1033-11.2.0.10296</vt:lpwstr>
  </property>
</Properties>
</file>