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5" r:id="rId7"/>
    <p:sldId id="312" r:id="rId8"/>
    <p:sldId id="306" r:id="rId9"/>
    <p:sldId id="307" r:id="rId10"/>
    <p:sldId id="308" r:id="rId11"/>
    <p:sldId id="309" r:id="rId12"/>
    <p:sldId id="303" r:id="rId13"/>
    <p:sldId id="304" r:id="rId14"/>
  </p:sldIdLst>
  <p:sldSz cx="9144000" cy="5143500"/>
  <p:notesSz cx="6858000" cy="9144000"/>
  <p:embeddedFontLst>
    <p:embeddedFont>
      <p:font typeface="PT Sans Narrow" panose="020B0506020203020204"/>
      <p:regular r:id="rId18"/>
    </p:embeddedFont>
    <p:embeddedFont>
      <p:font typeface="Open Sans" panose="020B0306030504020204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b89376c82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b89376c82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 version vs runtime version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www.palmmedia.de/blog/2011/8/30/ioc-container-benchmark-performance-comparison" TargetMode="External"/><Relationship Id="rId3" Type="http://schemas.openxmlformats.org/officeDocument/2006/relationships/hyperlink" Target="https://www.tutorialsteacher.com/core/dependency-injection-in-aspnet-core" TargetMode="External"/><Relationship Id="rId2" Type="http://schemas.openxmlformats.org/officeDocument/2006/relationships/hyperlink" Target="https://docs.microsoft.com/en-us/dotnet/core/extensions/dependency-injection" TargetMode="External"/><Relationship Id="rId1" Type="http://schemas.openxmlformats.org/officeDocument/2006/relationships/hyperlink" Target="https://docs.microsoft.com/en-us/aspnet/core/fundamentals/dependency-injection?view=aspnetcore-5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Blazor component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.NET Core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40"/>
              <a:t>5</a:t>
            </a:r>
            <a:r>
              <a:rPr lang="en-GB" sz="2940"/>
              <a:t>. Discussion</a:t>
            </a:r>
            <a:endParaRPr sz="2940"/>
          </a:p>
        </p:txBody>
      </p:sp>
      <p:sp>
        <p:nvSpPr>
          <p:cNvPr id="446" name="Google Shape;446;p60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 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1"/>
              </a:rPr>
              <a:t>Microsoft - Dependency injection in ASP.NET Core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2"/>
              </a:rPr>
              <a:t>Microsoft - Dependency injection in .NET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3"/>
              </a:rPr>
              <a:t>Tutorialsteacher - Dependency Injection in ASP.NET Core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4"/>
              </a:rPr>
              <a:t>IoC Container Benchmark - Performance comparison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Overview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Parameters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RenderFragment</a:t>
            </a:r>
            <a:endParaRPr sz="15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Javascript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Javascript and CSS Isolation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40"/>
              <a:t>1. </a:t>
            </a:r>
            <a:r>
              <a:rPr lang="en-US" altLang="en-GB" sz="2940"/>
              <a:t>box-sizing: border-box</a:t>
            </a:r>
            <a:endParaRPr lang="en-US" altLang="en-GB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Height = padding-top </a:t>
            </a:r>
            <a:br>
              <a:rPr lang="en-US" altLang="en-GB" b="1">
                <a:sym typeface="+mn-ea"/>
              </a:rPr>
            </a:br>
            <a:r>
              <a:rPr lang="en-US" altLang="en-GB" b="1">
                <a:sym typeface="+mn-ea"/>
              </a:rPr>
              <a:t>               + padding-bottom </a:t>
            </a:r>
            <a:br>
              <a:rPr lang="en-US" altLang="en-GB" b="1">
                <a:sym typeface="+mn-ea"/>
              </a:rPr>
            </a:br>
            <a:r>
              <a:rPr lang="en-US" altLang="en-GB" b="1">
                <a:sym typeface="+mn-ea"/>
              </a:rPr>
              <a:t>               + border-top </a:t>
            </a:r>
            <a:br>
              <a:rPr lang="en-US" altLang="en-GB" b="1">
                <a:sym typeface="+mn-ea"/>
              </a:rPr>
            </a:br>
            <a:r>
              <a:rPr lang="en-US" altLang="en-GB" b="1">
                <a:sym typeface="+mn-ea"/>
              </a:rPr>
              <a:t>               + border-bottom</a:t>
            </a:r>
            <a:br>
              <a:rPr lang="en-US" altLang="en-GB" b="1">
                <a:sym typeface="+mn-ea"/>
              </a:rPr>
            </a:br>
            <a:r>
              <a:rPr lang="en-US" altLang="en-GB" b="1">
                <a:sym typeface="+mn-ea"/>
              </a:rPr>
              <a:t>               + actual Height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height of the element will recalculate following that formula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Display property</a:t>
            </a:r>
            <a:endParaRPr lang="en-US"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none: remove the element out of the page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block: make the element full width and enter a new line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in-line: the item in a linn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Hidden: only hide the element, it still keep its place</a:t>
            </a:r>
            <a:endParaRPr lang="en-US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Block-level vs	Inline element</a:t>
            </a:r>
            <a:endParaRPr lang="en-US"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Block-level are rendered as a block an hence take up all the available horzontal space. You can set margin-top and margin-bottom and two block-level elements will render in two different lines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Inline Element: on other hand only take up the space they require to fit their contain in. Hence two inline-element will fit into the same line</a:t>
            </a:r>
            <a:endParaRPr lang="en-US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:note</a:t>
            </a:r>
            <a:endParaRPr lang="en-US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.a:note(.active) { color: red; }</a:t>
            </a:r>
            <a:endParaRPr lang="en-US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Events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EventCallback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EventCallback is a special type of Blazor which is allows us to pass  methods as parameters to components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add dynamic contents into componentsd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Using the the default name ChildContent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Presentation</Application>
  <PresentationFormat/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Blazor component</vt:lpstr>
      <vt:lpstr>CONTENT</vt:lpstr>
      <vt:lpstr>1. What is component?</vt:lpstr>
      <vt:lpstr>2. Parmeters</vt:lpstr>
      <vt:lpstr>Display property</vt:lpstr>
      <vt:lpstr>3. Arbitrary Parameters</vt:lpstr>
      <vt:lpstr>3. Events</vt:lpstr>
      <vt:lpstr>3. EventCallback</vt:lpstr>
      <vt:lpstr>3. RenderFragment</vt:lpstr>
      <vt:lpstr>5. Discussion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2</cp:revision>
  <dcterms:created xsi:type="dcterms:W3CDTF">2021-09-13T15:21:00Z</dcterms:created>
  <dcterms:modified xsi:type="dcterms:W3CDTF">2021-09-15T14:47:10Z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1033-11.2.0.10296</vt:lpwstr>
  </property>
</Properties>
</file>