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05" r:id="rId7"/>
    <p:sldId id="312" r:id="rId8"/>
    <p:sldId id="306" r:id="rId9"/>
    <p:sldId id="307" r:id="rId10"/>
    <p:sldId id="308" r:id="rId11"/>
    <p:sldId id="309" r:id="rId12"/>
    <p:sldId id="303" r:id="rId13"/>
    <p:sldId id="304" r:id="rId14"/>
  </p:sldIdLst>
  <p:sldSz cx="9144000" cy="5143500"/>
  <p:notesSz cx="6858000" cy="9144000"/>
  <p:embeddedFontLst>
    <p:embeddedFont>
      <p:font typeface="PT Sans Narrow" panose="020B0506020203020204"/>
      <p:regular r:id="rId18"/>
    </p:embeddedFont>
    <p:embeddedFont>
      <p:font typeface="Open Sans" panose="020B0306030504020204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b89376c82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b89376c82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Generic version vs runtime version</a:t>
            </a:r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b89376c82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b89376c82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9cf01e2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9cf01e2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306030504020204"/>
              <a:buChar char="●"/>
              <a:defRPr sz="18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hyperlink" Target="https://www.palmmedia.de/blog/2011/8/30/ioc-container-benchmark-performance-comparison" TargetMode="External"/><Relationship Id="rId3" Type="http://schemas.openxmlformats.org/officeDocument/2006/relationships/hyperlink" Target="https://www.tutorialsteacher.com/core/dependency-injection-in-aspnet-core" TargetMode="External"/><Relationship Id="rId2" Type="http://schemas.openxmlformats.org/officeDocument/2006/relationships/hyperlink" Target="https://docs.microsoft.com/en-us/dotnet/core/extensions/dependency-injection" TargetMode="External"/><Relationship Id="rId1" Type="http://schemas.openxmlformats.org/officeDocument/2006/relationships/hyperlink" Target="https://docs.microsoft.com/en-us/aspnet/core/fundamentals/dependency-injection?view=aspnetcore-5.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s://docs.docker.com/desktop/windows/install/" TargetMode="External"/><Relationship Id="rId1" Type="http://schemas.openxmlformats.org/officeDocument/2006/relationships/hyperlink" Target="https://docs.docker.com/desktop/windows/install/#wsl-2-backend" TargetMode="Externa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vJ2fJm3CoyE" TargetMode="External"/><Relationship Id="rId1" Type="http://schemas.openxmlformats.org/officeDocument/2006/relationships/hyperlink" Target="https://docs.microsoft.com/en-us/windows/wsl/install-win10#step-4---download-the-linux-kernel-update-packa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Microservices .Net Docker</a:t>
            </a:r>
            <a:endParaRPr lang="en-US" alt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.NET Core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40"/>
              <a:t>5</a:t>
            </a:r>
            <a:r>
              <a:rPr lang="en-GB" sz="2940"/>
              <a:t>. Discussion</a:t>
            </a:r>
            <a:endParaRPr sz="2940"/>
          </a:p>
        </p:txBody>
      </p:sp>
      <p:sp>
        <p:nvSpPr>
          <p:cNvPr id="446" name="Google Shape;446;p60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References: 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en-GB" u="sng">
                <a:solidFill>
                  <a:schemeClr val="hlink"/>
                </a:solidFill>
                <a:hlinkClick r:id="rId1"/>
              </a:rPr>
              <a:t>Microsoft - Dependency injection in ASP.NET Core</a:t>
            </a:r>
            <a:endParaRPr lang="en-GB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 u="sng">
                <a:solidFill>
                  <a:schemeClr val="hlink"/>
                </a:solidFill>
                <a:hlinkClick r:id="rId2"/>
              </a:rPr>
              <a:t>Microsoft - Dependency injection in .NET</a:t>
            </a:r>
            <a:endParaRPr lang="en-GB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 u="sng">
                <a:solidFill>
                  <a:schemeClr val="hlink"/>
                </a:solidFill>
                <a:hlinkClick r:id="rId3"/>
              </a:rPr>
              <a:t>Tutorialsteacher - Dependency Injection in ASP.NET Core</a:t>
            </a:r>
            <a:endParaRPr lang="en-GB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 u="sng">
                <a:solidFill>
                  <a:schemeClr val="hlink"/>
                </a:solidFill>
                <a:hlinkClick r:id="rId4"/>
              </a:rPr>
              <a:t>IoC Container Benchmark - Performance comparison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83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85" y="1085215"/>
            <a:ext cx="8520430" cy="3483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Overview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Docker Instalation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How to fix WSL2 on windows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500" i="1"/>
              <a:t>rt</a:t>
            </a:r>
            <a:endParaRPr sz="15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Javascript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Javascript and CSS Isolation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Install Docker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Windows 10 64bit: Pro, Interprise, or Edication (Build 15063 or higher)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Hyper-V and Container Windows Features must be enable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64bit processor with </a:t>
            </a:r>
            <a:r>
              <a:rPr lang="en-US" altLang="en-GB" b="1">
                <a:sym typeface="+mn-ea"/>
                <a:hlinkClick r:id="rId1" action="ppaction://hlinkfile"/>
              </a:rPr>
              <a:t>Second Level Address Translation (SLAT)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Download Docker form </a:t>
            </a:r>
            <a:r>
              <a:rPr lang="en-US" altLang="en-GB" b="1">
                <a:sym typeface="+mn-ea"/>
                <a:hlinkClick r:id="rId2" action="ppaction://hlinkfile"/>
              </a:rPr>
              <a:t>here</a:t>
            </a:r>
            <a:r>
              <a:rPr lang="en-US" altLang="en-GB" b="1">
                <a:sym typeface="+mn-ea"/>
              </a:rPr>
              <a:t> the height of the element will recalculate following that formula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2712720"/>
            <a:ext cx="2329180" cy="20821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205" y="2712720"/>
            <a:ext cx="3334385" cy="2068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How to fix WSL2 on windows</a:t>
            </a:r>
            <a:endParaRPr lang="en-US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Open PowerShell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Run command line: 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olidFill>
                  <a:srgbClr val="FF0000"/>
                </a:solidFill>
              </a:rPr>
              <a:t>Enable-WindowsOptionalFeature -online -FeatureName $("VirtualMachinePlatform","Microsoft-Windows-Subsystem-Linux")</a:t>
            </a:r>
            <a:endParaRPr lang="en-US" altLang="en-GB" b="1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Download the </a:t>
            </a:r>
            <a:r>
              <a:rPr lang="en-US" altLang="en-GB" b="1">
                <a:solidFill>
                  <a:srgbClr val="FF0000"/>
                </a:solidFill>
              </a:rPr>
              <a:t>Linux kernel update package </a:t>
            </a:r>
            <a:r>
              <a:rPr lang="en-US" altLang="en-GB" b="1"/>
              <a:t>From </a:t>
            </a:r>
            <a:r>
              <a:rPr lang="en-US" altLang="en-GB" b="1">
                <a:hlinkClick r:id="rId1" action="ppaction://hlinkfile"/>
              </a:rPr>
              <a:t>here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View the video </a:t>
            </a:r>
            <a:r>
              <a:rPr lang="en-US" altLang="en-GB" b="1">
                <a:hlinkClick r:id="rId2" action="ppaction://hlinkfile"/>
              </a:rPr>
              <a:t>here </a:t>
            </a:r>
            <a:endParaRPr lang="en-US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65" y="3030855"/>
            <a:ext cx="4547235" cy="1663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Create Linux container on windows machine</a:t>
            </a:r>
            <a:endParaRPr lang="en-US" sz="25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Run the command in PowerShell in Administrator mode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olidFill>
                  <a:srgbClr val="FF0000"/>
                </a:solidFill>
              </a:rPr>
              <a:t>Enable-WindowsOptionalFeature -Online -FeatureName $("Microsoft-Hyper-V", "Containers") -All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Right click to docker icon and select “Switch to Windows Container”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Block-level are rendered as a block an hence take up all the available horzontal space. You can set margin-top and margin-bottom and two block-level elements will render in two different lines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/>
              <a:t>Inline Element: on other hand only take up the space they require to fit their contain in. Hence two inline-element will fit into the same line</a:t>
            </a:r>
            <a:endParaRPr lang="en-US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:note</a:t>
            </a:r>
            <a:endParaRPr lang="en-US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.a:note(.active) { color: red; }</a:t>
            </a:r>
            <a:endParaRPr lang="en-US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Events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EventCallback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EventCallback is a special type of Blazor which is allows us to pass  methods as parameters to components</a:t>
            </a: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849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en-GB" sz="2940"/>
              <a:t>3</a:t>
            </a:r>
            <a:r>
              <a:rPr lang="en-GB" sz="2940"/>
              <a:t>. </a:t>
            </a:r>
            <a:r>
              <a:rPr lang="en-US" altLang="en-GB" sz="2940"/>
              <a:t>RenderFragment</a:t>
            </a:r>
            <a:endParaRPr lang="en-US" altLang="en-GB" sz="2940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935990"/>
            <a:ext cx="8520430" cy="363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Allow us to add dynamic contents into componentsd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Using the the default name ChildContent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1765</Words>
  <Application>WPS Presentation</Application>
  <PresentationFormat/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</vt:lpstr>
      <vt:lpstr>PT Sans Narrow</vt:lpstr>
      <vt:lpstr>Open Sans</vt:lpstr>
      <vt:lpstr>Microsoft YaHei</vt:lpstr>
      <vt:lpstr>Arial Unicode MS</vt:lpstr>
      <vt:lpstr>Tropic</vt:lpstr>
      <vt:lpstr>Microservices .Net Docker</vt:lpstr>
      <vt:lpstr>CONTENT</vt:lpstr>
      <vt:lpstr>Install Docker</vt:lpstr>
      <vt:lpstr>How to fix WSL2 on windows</vt:lpstr>
      <vt:lpstr>Create Linux container on windows machine</vt:lpstr>
      <vt:lpstr>:note</vt:lpstr>
      <vt:lpstr>3. Events</vt:lpstr>
      <vt:lpstr>3. EventCallback</vt:lpstr>
      <vt:lpstr>3. RenderFragment</vt:lpstr>
      <vt:lpstr>5. Discussion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component</dc:title>
  <dc:creator/>
  <cp:lastModifiedBy>hung.tran</cp:lastModifiedBy>
  <cp:revision>6</cp:revision>
  <dcterms:created xsi:type="dcterms:W3CDTF">2021-09-13T15:21:00Z</dcterms:created>
  <dcterms:modified xsi:type="dcterms:W3CDTF">2021-09-18T09:53:45Z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DCB189256C82467EB6A2057046377AA2</vt:lpwstr>
  </property>
  <property fmtid="{D5CDD505-2E9C-101B-9397-08002B2CF9AE}" pid="3" name="KSOProductBuildVer">
    <vt:lpwstr>1033-11.2.0.10296</vt:lpwstr>
  </property>
</Properties>
</file>