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5" r:id="rId7"/>
    <p:sldId id="312" r:id="rId8"/>
    <p:sldId id="313" r:id="rId9"/>
    <p:sldId id="308" r:id="rId10"/>
    <p:sldId id="309" r:id="rId11"/>
    <p:sldId id="314" r:id="rId12"/>
    <p:sldId id="315" r:id="rId13"/>
    <p:sldId id="320" r:id="rId14"/>
    <p:sldId id="324" r:id="rId15"/>
    <p:sldId id="323" r:id="rId16"/>
    <p:sldId id="325" r:id="rId17"/>
    <p:sldId id="326" r:id="rId18"/>
    <p:sldId id="327" r:id="rId19"/>
    <p:sldId id="328" r:id="rId20"/>
    <p:sldId id="332" r:id="rId21"/>
    <p:sldId id="333" r:id="rId22"/>
    <p:sldId id="334" r:id="rId23"/>
    <p:sldId id="304" r:id="rId24"/>
  </p:sldIdLst>
  <p:sldSz cx="9144000" cy="5143500"/>
  <p:notesSz cx="6858000" cy="9144000"/>
  <p:embeddedFontLst>
    <p:embeddedFont>
      <p:font typeface="PT Sans Narrow" panose="020B0506020203020204"/>
      <p:regular r:id="rId28"/>
    </p:embeddedFont>
    <p:embeddedFont>
      <p:font typeface="Open Sans" panose="020B0306030504020204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Blazor Components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.NET Core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Generic 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169285"/>
            <a:ext cx="8520430" cy="1399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pass dynamic data into a component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935990"/>
            <a:ext cx="7073265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4</a:t>
            </a:r>
            <a:r>
              <a:rPr lang="en-GB" sz="2940"/>
              <a:t>. </a:t>
            </a:r>
            <a:r>
              <a:rPr lang="en-US" altLang="en-GB" sz="2940"/>
              <a:t>Cascading Parameter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pass a value from a component to all of its descendants without having to use traditional component parameters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935990"/>
            <a:ext cx="6918325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5</a:t>
            </a:r>
            <a:r>
              <a:rPr lang="en-GB" sz="2940"/>
              <a:t>. </a:t>
            </a:r>
            <a:r>
              <a:rPr lang="en-US" altLang="en-GB" sz="2940"/>
              <a:t>Parial Classes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pass a value from a component to all of its descendants without having to use traditional component parameters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cs class has must be the same name with the razor component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935990"/>
            <a:ext cx="7132320" cy="2245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6</a:t>
            </a:r>
            <a:r>
              <a:rPr lang="en-GB" sz="2940"/>
              <a:t>. </a:t>
            </a:r>
            <a:r>
              <a:rPr lang="en-US" altLang="en-GB" sz="2940"/>
              <a:t>Layout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You can define your own layout and use it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935990"/>
            <a:ext cx="6810375" cy="240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Invoking JS function from C#</a:t>
            </a:r>
            <a:endParaRPr lang="en-US" altLang="en-GB" sz="294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" y="935990"/>
            <a:ext cx="7994650" cy="31451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7</a:t>
            </a:r>
            <a:r>
              <a:rPr lang="en-GB" sz="2940"/>
              <a:t>. </a:t>
            </a:r>
            <a:r>
              <a:rPr lang="en-US" altLang="en-GB" sz="2940"/>
              <a:t>Invoking</a:t>
            </a:r>
            <a:r>
              <a:rPr lang="en-US" altLang="en-GB" sz="2940"/>
              <a:t> JS function from C#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827145"/>
            <a:ext cx="8520430" cy="741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Call JS function and get return value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928495" y="884555"/>
            <a:ext cx="5286375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Invoking static C# function from JS</a:t>
            </a:r>
            <a:endParaRPr lang="en-US" altLang="en-GB" sz="2940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65785" y="982345"/>
            <a:ext cx="3128645" cy="2178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65" y="982345"/>
            <a:ext cx="3929380" cy="151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45" y="2810510"/>
            <a:ext cx="3944620" cy="1758315"/>
          </a:xfrm>
          <a:prstGeom prst="rect">
            <a:avLst/>
          </a:prstGeom>
        </p:spPr>
      </p:pic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Invoking instance C# function from JS</a:t>
            </a:r>
            <a:endParaRPr lang="en-US" altLang="en-GB" sz="294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935990"/>
            <a:ext cx="7545070" cy="30505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JavaScript isolation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980180"/>
            <a:ext cx="8520430" cy="588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We want to load certain JS files on a component that were are in.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935990"/>
            <a:ext cx="5591175" cy="2913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JavaScript isolation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980180"/>
            <a:ext cx="8520430" cy="588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We want to load certain JS files on a component that were are in.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935990"/>
            <a:ext cx="5591175" cy="2913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Overview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Parameters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Events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RenderFragment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Partial Classes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Layout</a:t>
            </a:r>
            <a:endParaRPr sz="15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JavaScript and CSS Isolation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CSS</a:t>
            </a:r>
            <a:r>
              <a:rPr lang="en-US" altLang="en-GB" sz="2935">
                <a:sym typeface="+mn-ea"/>
              </a:rPr>
              <a:t> isolation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1104265"/>
            <a:ext cx="4655185" cy="3464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To create a css only use for a component, Please create a css file with the same name with the component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2555" y="1297305"/>
            <a:ext cx="321945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40"/>
              <a:t>1. </a:t>
            </a:r>
            <a:r>
              <a:rPr lang="en-US" altLang="en-GB" sz="2940"/>
              <a:t>What is component?</a:t>
            </a:r>
            <a:endParaRPr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A Component is a reusable piece of user Interface, which may contain logic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Component is a class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1840865"/>
            <a:ext cx="499618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2</a:t>
            </a:r>
            <a:r>
              <a:rPr lang="en-GB" sz="2940"/>
              <a:t>. </a:t>
            </a:r>
            <a:r>
              <a:rPr lang="en-US" altLang="en-GB" sz="2940"/>
              <a:t>Parmeters</a:t>
            </a:r>
            <a:endParaRPr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2985135"/>
            <a:ext cx="8520430" cy="1583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A Component can receive parameters through its parameters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Parameters can be data, events, content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1082675"/>
            <a:ext cx="7303770" cy="1385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2</a:t>
            </a:r>
            <a:r>
              <a:rPr lang="en-GB" sz="2940"/>
              <a:t>. </a:t>
            </a:r>
            <a:r>
              <a:rPr lang="en-US" altLang="en-GB" sz="2940"/>
              <a:t>Arbitrary Parmeters</a:t>
            </a:r>
            <a:endParaRPr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2985135"/>
            <a:ext cx="8520430" cy="1583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When you want to custom element and you want to use some input attributes without declaring parameters inside a custom component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Accept all parameters are not declared in the component</a:t>
            </a:r>
            <a:endParaRPr lang="en-US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1001395"/>
            <a:ext cx="7137400" cy="170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</a:t>
            </a:r>
            <a:r>
              <a:rPr lang="en-US" altLang="en-GB" sz="2940"/>
              <a:t>s</a:t>
            </a:r>
            <a:endParaRPr sz="25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935990"/>
            <a:ext cx="3488690" cy="2042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3066415"/>
            <a:ext cx="4645025" cy="1771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EventCallback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EventCallback is a special type of Blazor which is allows us to pass  methods as parameters to components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872490"/>
            <a:ext cx="595630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9315"/>
            <a:ext cx="8520430" cy="1159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add dynamic contents into components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Using the the default name ChildContent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935990"/>
            <a:ext cx="7893050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36010"/>
            <a:ext cx="8520430" cy="932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add dynamic contents into components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Using the the default name ChildContent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935990"/>
            <a:ext cx="7907020" cy="260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1852</Words>
  <Application>WPS Presentation</Application>
  <PresentationFormat/>
  <Paragraphs>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Times New Roman</vt:lpstr>
      <vt:lpstr>Tropic</vt:lpstr>
      <vt:lpstr>Blazor Components</vt:lpstr>
      <vt:lpstr>CONTENT</vt:lpstr>
      <vt:lpstr>1. What is component?</vt:lpstr>
      <vt:lpstr>2. Parmeters</vt:lpstr>
      <vt:lpstr>2. Arbitrary Parmeters</vt:lpstr>
      <vt:lpstr>3. Events</vt:lpstr>
      <vt:lpstr>3. EventCallback</vt:lpstr>
      <vt:lpstr>3. RenderFragment</vt:lpstr>
      <vt:lpstr>3. RenderFragment</vt:lpstr>
      <vt:lpstr>3. Generic RenderFragment</vt:lpstr>
      <vt:lpstr>4. Cascading Parameter</vt:lpstr>
      <vt:lpstr>5. Parial Classes</vt:lpstr>
      <vt:lpstr>6. Layout</vt:lpstr>
      <vt:lpstr>7. Invoking JS function from C#</vt:lpstr>
      <vt:lpstr>7. Invoking JS function from C#</vt:lpstr>
      <vt:lpstr>7. Invoking static C# function from JS</vt:lpstr>
      <vt:lpstr>7. Invoking instance C# function from JS</vt:lpstr>
      <vt:lpstr>7. JavaScript isolation</vt:lpstr>
      <vt:lpstr>7. JavaScript isolation</vt:lpstr>
      <vt:lpstr>7. CSS isolation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40</cp:revision>
  <dcterms:created xsi:type="dcterms:W3CDTF">2021-09-13T15:21:00Z</dcterms:created>
  <dcterms:modified xsi:type="dcterms:W3CDTF">2021-09-22T14:27:50Z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1033-11.2.0.10296</vt:lpwstr>
  </property>
</Properties>
</file>