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258" r:id="rId7"/>
    <p:sldId id="319" r:id="rId8"/>
    <p:sldId id="321" r:id="rId9"/>
    <p:sldId id="369" r:id="rId10"/>
    <p:sldId id="371" r:id="rId11"/>
    <p:sldId id="372" r:id="rId12"/>
    <p:sldId id="320" r:id="rId13"/>
    <p:sldId id="322" r:id="rId14"/>
    <p:sldId id="324" r:id="rId15"/>
    <p:sldId id="323" r:id="rId16"/>
    <p:sldId id="325" r:id="rId17"/>
    <p:sldId id="328" r:id="rId18"/>
    <p:sldId id="331" r:id="rId19"/>
    <p:sldId id="332" r:id="rId20"/>
    <p:sldId id="333" r:id="rId21"/>
    <p:sldId id="335" r:id="rId22"/>
    <p:sldId id="334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04" r:id="rId32"/>
  </p:sldIdLst>
  <p:sldSz cx="9144000" cy="5143500"/>
  <p:notesSz cx="6858000" cy="9144000"/>
  <p:embeddedFontLst>
    <p:embeddedFont>
      <p:font typeface="PT Sans Narrow" panose="020B0506020203020204"/>
      <p:regular r:id="rId36"/>
    </p:embeddedFont>
    <p:embeddedFont>
      <p:font typeface="Open Sans" panose="020B0306030504020204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run hello-world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 mean we want to starts up a new container with the name hello-world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 Client communicate to Docker Server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the Docker Server found a hello-world container from Images Cache, It will execute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not, It will call to Docker Hub to find hello-world image.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exists, that image will be downloaded to Images Cache on local machine and run it.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9cf01e2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9cf01e2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cb89376c8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cb89376c8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Writing a software in a docker-wrapped development environment will save your time configuring or sharing that invironment, because from the perspective of you software, every environment is the same.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Docker is not a programming language, and it is not a framework for building software. Docker is a tool that helps solve common problems like installing, removing, upgrading, distribuiting, trusting, managing software.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Replace Virtual Machines: You only care about the application, not the operatiing system. Its more lightweight to move around and easy to change and share to others.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d7496e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d7496e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306030504020204"/>
              <a:buChar char="●"/>
              <a:defRPr sz="18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●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○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306030504020204"/>
              <a:buChar char="■"/>
              <a:defRPr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 panose="020B0306030504020204"/>
                <a:ea typeface="Open Sans" panose="020B0306030504020204"/>
                <a:cs typeface="Open Sans" panose="020B0306030504020204"/>
                <a:sym typeface="Open Sans" panose="020B03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github.com/docker/toolbox/releases" TargetMode="External"/><Relationship Id="rId2" Type="http://schemas.openxmlformats.org/officeDocument/2006/relationships/hyperlink" Target="https://docs.docker.com/docker-for-windows/wsl/" TargetMode="External"/><Relationship Id="rId1" Type="http://schemas.openxmlformats.org/officeDocument/2006/relationships/hyperlink" Target="https://docs.microsoft.com/en-us/windows/wsl/install-win1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Docker Introduction</a:t>
            </a:r>
            <a:endParaRPr lang="en-US" altLang="en-GB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Hung.Tran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Containers vs Virtual Machines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3151505"/>
            <a:ext cx="8520430" cy="141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Both of them are similar resource isolation and allocation benefits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Container virtualizes the operating system instead of hardware. Containers are more portable, lightweight, and efficient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31215"/>
            <a:ext cx="5487670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68185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Uses a client-server architechture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talks to Docker Daemon, which does the heavy lifting fo building, running, and distributing your docker containers.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Deamon can run on the same system or you can connect a docker client to a remote docker deamon.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and daemon communicate using a REST API, over UNIX sockets or a network interface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Another docker client is Docker Compose, that lets you work with applications consisting of a set of containers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831215"/>
            <a:ext cx="3888740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client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025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client is the primary way that many docker users interact with Docker by using a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command use the Docker API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docker client can communicate with other than one daemon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995" y="905510"/>
            <a:ext cx="3133090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Docker daemon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815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Daemon listens for Docker APIs requests and manages Docker objects such as images, containers, networks and volumes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daemon can also communicate with other daemons to manage docker services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1825" y="831215"/>
            <a:ext cx="3072765" cy="3546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Architechture - Registry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97078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 Docker registry stores Docker Images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Hub is a public registry that anyone can use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configured to look for images on Docker Hub by default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7505" y="831215"/>
            <a:ext cx="3218815" cy="3079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Installation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21626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Windows 10 Pro and some Windows 10 Home users will be able to install Docker desktop if their computer supports the </a:t>
            </a:r>
            <a:r>
              <a:rPr lang="en-US" altLang="en-GB" b="1">
                <a:sym typeface="+mn-ea"/>
                <a:hlinkClick r:id="rId1" action="ppaction://hlinkfile"/>
              </a:rPr>
              <a:t>Windows Subsystem for Linux (WSL2)</a:t>
            </a:r>
            <a:endParaRPr lang="en-US" altLang="en-GB" b="1">
              <a:sym typeface="+mn-ea"/>
              <a:hlinkClick r:id="rId1" action="ppaction://hlinkfil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After completely installed WSL2, Then install </a:t>
            </a:r>
            <a:r>
              <a:rPr lang="en-US" altLang="en-GB" b="1">
                <a:sym typeface="+mn-ea"/>
                <a:hlinkClick r:id="rId2" action="ppaction://hlinkfile"/>
              </a:rPr>
              <a:t>Docker Desktop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If you are Windows 10, You can download </a:t>
            </a:r>
            <a:r>
              <a:rPr lang="en-US" altLang="en-GB" b="1">
                <a:sym typeface="+mn-ea"/>
                <a:hlinkClick r:id="rId3" action="ppaction://hlinkfile"/>
              </a:rPr>
              <a:t>Docker Toolbox</a:t>
            </a:r>
            <a:r>
              <a:rPr lang="en-US" altLang="en-GB" b="1">
                <a:sym typeface="+mn-ea"/>
              </a:rPr>
              <a:t> 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version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86270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831215"/>
            <a:ext cx="3947795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Using Docker Client - docker run hello-world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“docker version” command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Check the docker version settup on the local machine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714375"/>
            <a:ext cx="78962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3618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225" y="1418590"/>
            <a:ext cx="605155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6894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821055"/>
            <a:ext cx="2606040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834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85" y="1085215"/>
            <a:ext cx="8520430" cy="3483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What is Docker?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Why is Docker?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altLang="en-GB"/>
              <a:t>What problems does Docker solve?</a:t>
            </a:r>
            <a:endParaRPr lang="en-US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Architechture 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Docker Installation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Using Docker Client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What is Docker Container</a:t>
            </a:r>
            <a:endParaRPr lang="en-US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>
                <a:sym typeface="+mn-ea"/>
              </a:rPr>
              <a:t>How’s docker running on your computer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9465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How operating system run in a local</a:t>
            </a:r>
            <a:endParaRPr lang="en-US" b="1">
              <a:solidFill>
                <a:srgbClr val="B45F06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difference versions on the system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635" y="831215"/>
            <a:ext cx="2694940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41274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831215"/>
            <a:ext cx="2454910" cy="4041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47091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technique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It’s not only use for Hardware, It can be also use for software.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used to isolate and single process and limit the amount of resources it can be used of.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612775"/>
            <a:ext cx="3459480" cy="43395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2126615"/>
            <a:ext cx="3884930" cy="255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2225675"/>
            <a:ext cx="3710305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508125"/>
            <a:ext cx="6689090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Docker containers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The relationship between image and container and how it work.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885" y="1533525"/>
            <a:ext cx="6520815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818896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322195"/>
            <a:ext cx="571944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How’s Docker running on your computer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378142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Name spacing and Control groups is not on Windows or Mac, It’s belong to Linux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Linux Virtual Machine is host the docker and container to run</a:t>
            </a:r>
            <a:endParaRPr lang="en-US" altLang="en-GB" b="1">
              <a:sym typeface="+mn-ea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465" y="908050"/>
            <a:ext cx="434467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is Docker?</a:t>
            </a:r>
            <a:endParaRPr lang="en-US" sz="2940" b="0">
              <a:solidFill>
                <a:srgbClr val="3D85C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2135" y="831215"/>
            <a:ext cx="522033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40"/>
              <a:t>What is Docker?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215"/>
            <a:ext cx="5050155" cy="373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is an open source platform for building, deploying and managing containerized application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enables you to seperate your applications from your infrastructure so you can deliver your software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 descr="docker-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1815" y="831215"/>
            <a:ext cx="3200400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is Docker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Container: is a standard unit of software that packages up code and all its dependencies so the application runs quickly and reliably from one computing environment to another.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Image: is a lightweight, standalone, executable package of software that includes everything  need to run an application: code, runtime, system tools, system libraries and settings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Images become Containers at runtime when they run on Docker engine. Container is an instance of image to run a specific application.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 are everywhere, It can run on Linux, Windows, Data Center, Cloud, Serverless...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Why is Docker?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Replaces Virtual Machines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allows developer easily pack, ship, and run any applications as a lightweight, portable, which can run virtually anywhere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Container enables developers to isolate code into a single container. It makes easier to modify and update the program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supports CI/CD so we can deploy an application quickly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Containers are easy to deploy in a cloud</a:t>
            </a:r>
            <a:endParaRPr lang="en-US" b="1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problems does Docker solve?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8520430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Getting organized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831850"/>
            <a:ext cx="5688965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problems does Docker solve?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5530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Improving portability </a:t>
            </a:r>
            <a:endParaRPr lang="en-US" altLang="en-GB" b="1">
              <a:sym typeface="+mn-e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Docker support run the same software on any system</a:t>
            </a:r>
            <a:endParaRPr lang="en-US" altLang="en-GB" b="1">
              <a:sym typeface="+mn-e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8535" y="831215"/>
            <a:ext cx="2454910" cy="404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060575"/>
            <a:ext cx="3895090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237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935">
                <a:sym typeface="+mn-ea"/>
              </a:rPr>
              <a:t>What problems does Docker solve?</a:t>
            </a:r>
            <a:endParaRPr lang="en-US" sz="2940" b="0">
              <a:solidFill>
                <a:srgbClr val="3D85C6"/>
              </a:solidFill>
            </a:endParaRPr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85" y="831850"/>
            <a:ext cx="5553075" cy="373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 altLang="en-GB" b="1">
                <a:sym typeface="+mn-ea"/>
              </a:rPr>
              <a:t>Protecting your computer</a:t>
            </a:r>
            <a:endParaRPr lang="en-US" b="1">
              <a:solidFill>
                <a:srgbClr val="B45F0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1377950"/>
            <a:ext cx="5092065" cy="2945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5024</Words>
  <Application>WPS Presentation</Application>
  <PresentationFormat/>
  <Paragraphs>163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Tropic</vt:lpstr>
      <vt:lpstr>Docker Introduction</vt:lpstr>
      <vt:lpstr>CONTENT</vt:lpstr>
      <vt:lpstr>What is Docker</vt:lpstr>
      <vt:lpstr>What is Docker</vt:lpstr>
      <vt:lpstr>What is Docker</vt:lpstr>
      <vt:lpstr>Why is Docker</vt:lpstr>
      <vt:lpstr>Why is Docker?</vt:lpstr>
      <vt:lpstr>What problems does Docker solve?</vt:lpstr>
      <vt:lpstr>What problems does Docker solve?</vt:lpstr>
      <vt:lpstr>Containers vs Virtual Machines</vt:lpstr>
      <vt:lpstr>Docker Architechture</vt:lpstr>
      <vt:lpstr>Docker Architechture - Docker client</vt:lpstr>
      <vt:lpstr>Docker Architechture - Docker daemon</vt:lpstr>
      <vt:lpstr>Docker Architechture - Registry</vt:lpstr>
      <vt:lpstr>Docker Installation</vt:lpstr>
      <vt:lpstr>Using Docker Client - docker version</vt:lpstr>
      <vt:lpstr>Using Docker Client - docker run hello-world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Docker containers</vt:lpstr>
      <vt:lpstr>How’s Docker running on your computer</vt:lpstr>
      <vt:lpstr>How’s Docker running on your computer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 component</dc:title>
  <dc:creator/>
  <cp:lastModifiedBy>Admin</cp:lastModifiedBy>
  <cp:revision>33</cp:revision>
  <dcterms:created xsi:type="dcterms:W3CDTF">2021-09-13T15:21:00Z</dcterms:created>
  <dcterms:modified xsi:type="dcterms:W3CDTF">2021-10-31T09:30:45Z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DCB189256C82467EB6A2057046377AA2</vt:lpwstr>
  </property>
  <property fmtid="{D5CDD505-2E9C-101B-9397-08002B2CF9AE}" pid="3" name="KSOProductBuildVer">
    <vt:lpwstr>1033-11.2.0.10323</vt:lpwstr>
  </property>
</Properties>
</file>