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49" r:id="rId8"/>
    <p:sldId id="348" r:id="rId9"/>
    <p:sldId id="350" r:id="rId10"/>
    <p:sldId id="351" r:id="rId11"/>
    <p:sldId id="352" r:id="rId12"/>
    <p:sldId id="377" r:id="rId13"/>
    <p:sldId id="378" r:id="rId14"/>
    <p:sldId id="379" r:id="rId15"/>
    <p:sldId id="380" r:id="rId16"/>
    <p:sldId id="381" r:id="rId17"/>
    <p:sldId id="405" r:id="rId18"/>
    <p:sldId id="407" r:id="rId19"/>
    <p:sldId id="408" r:id="rId20"/>
    <p:sldId id="409" r:id="rId21"/>
    <p:sldId id="410" r:id="rId22"/>
    <p:sldId id="434" r:id="rId23"/>
    <p:sldId id="435" r:id="rId24"/>
    <p:sldId id="436" r:id="rId25"/>
    <p:sldId id="437" r:id="rId26"/>
    <p:sldId id="440" r:id="rId27"/>
    <p:sldId id="438" r:id="rId28"/>
    <p:sldId id="439" r:id="rId29"/>
    <p:sldId id="441" r:id="rId30"/>
    <p:sldId id="442" r:id="rId31"/>
    <p:sldId id="30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 panose="020B030603050402020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start -a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 is a option, let the docker show the output coming from it and print it out at the terminal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is going to show you all the logs or all the information coming out of the container by default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When run the container second time, The primary command will start automatically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It will show the error because the current primary command here cannot override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 and kill are used to stop and kill a container. But it has a different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use stop command, a hardware signal sent  to the primary process inside the container (SIGTERM mean terminate signal) to let the container know to shutdown now with a little bit time to clean up the conainer (save files, or emit some messages,...)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if the container does not stop in 10 seconds, it wil call kill command.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command: to sent a signal to the primary container to kill the container immediatelly.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run a docker in your local machine, every single container that you are running is running inside of a virtual machine running Linux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these process are really being executed inside of a Linux world, even if you are on Mac or Windows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STDERR: communicate to other outside invironment and return the data and show on the terminal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two commands are the same to check its container are shared folder or not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choose busybox becuase it has echo or ls command in its container.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hello-world is a single file container.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- Manipulate container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23695"/>
            <a:ext cx="4184015" cy="2207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20" y="1623695"/>
            <a:ext cx="4227195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50645"/>
            <a:ext cx="3642995" cy="286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1351280"/>
            <a:ext cx="468312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containers running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27120"/>
            <a:ext cx="8520430" cy="94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Status = exited, mean it’s instance till exist in the cache, so we can recall it by using its ID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890905"/>
            <a:ext cx="828611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831215"/>
            <a:ext cx="6272530" cy="3705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Removing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75735"/>
            <a:ext cx="8213725" cy="84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system prune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remove all stopped containers, cache and redownload images from docker hub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812800"/>
            <a:ext cx="632079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43570" cy="398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First: create, run and view log of the container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371600"/>
            <a:ext cx="617283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858520"/>
            <a:ext cx="4250690" cy="111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877695"/>
            <a:ext cx="7002780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07820"/>
            <a:ext cx="8582025" cy="2362200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stop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Waiting for over 10 seconds to stop the container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container again and use kill command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kill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Stop the container immediately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825625"/>
            <a:ext cx="80105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run in detail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Overriding default commands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List of running </a:t>
            </a:r>
            <a:r>
              <a:rPr lang="en-US">
                <a:sym typeface="+mn-ea"/>
              </a:rPr>
              <a:t>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lifecycle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Restarting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Removing stopped containers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First, Settup redis on docker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redis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978660"/>
            <a:ext cx="693928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265" y="751205"/>
            <a:ext cx="3282950" cy="3458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899795"/>
            <a:ext cx="497268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447925"/>
            <a:ext cx="498221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139055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-i: make sure that any stuff that you type gets direct to STDIN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-t: help to show up the result pretty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1506855"/>
            <a:ext cx="3381375" cy="2924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04085"/>
            <a:ext cx="5113655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exec -it &lt;container_id&gt;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1649730"/>
            <a:ext cx="5824220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Is a name of 	a program and it’s a program that has been executed inside of that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 inside a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2790190"/>
            <a:ext cx="52768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&lt;image_name&gt; --it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a new shell when run new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809750"/>
            <a:ext cx="50006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220" y="831215"/>
            <a:ext cx="3373755" cy="3197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017905"/>
            <a:ext cx="5206365" cy="28238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5" y="1630045"/>
            <a:ext cx="409194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831850"/>
            <a:ext cx="719836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Run a command and show message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echo hi there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1934210"/>
            <a:ext cx="6271895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69633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831215"/>
            <a:ext cx="4824095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03719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2026285"/>
            <a:ext cx="4172585" cy="2363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026285"/>
            <a:ext cx="389509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914650"/>
            <a:ext cx="677608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44040"/>
            <a:ext cx="6784340" cy="796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all containers that have ever been created on our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--all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2332355"/>
            <a:ext cx="8466455" cy="219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WPS Presentation</Application>
  <PresentationFormat/>
  <Paragraphs>130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Manipulate container</vt:lpstr>
      <vt:lpstr>CONTENT</vt:lpstr>
      <vt:lpstr>Docker run in detail</vt:lpstr>
      <vt:lpstr>Docker run in detail</vt:lpstr>
      <vt:lpstr>Overriding default commands</vt:lpstr>
      <vt:lpstr>Overriding default commands</vt:lpstr>
      <vt:lpstr>Overriding default commands</vt:lpstr>
      <vt:lpstr>List of running container</vt:lpstr>
      <vt:lpstr>List of running container</vt:lpstr>
      <vt:lpstr>Docker lifecycle</vt:lpstr>
      <vt:lpstr>Docker lifecycle</vt:lpstr>
      <vt:lpstr>List of containers running</vt:lpstr>
      <vt:lpstr>Overring default commands</vt:lpstr>
      <vt:lpstr>Removing stopped container</vt:lpstr>
      <vt:lpstr>Retrieving log Outputs</vt:lpstr>
      <vt:lpstr>Stopping container</vt:lpstr>
      <vt:lpstr>Stopping container</vt:lpstr>
      <vt:lpstr>Stopping container</vt:lpstr>
      <vt:lpstr>Stopping container</vt:lpstr>
      <vt:lpstr>Multi-Command container</vt:lpstr>
      <vt:lpstr>Multi-Command Container</vt:lpstr>
      <vt:lpstr>Multi-Command Container</vt:lpstr>
      <vt:lpstr>The purpose of the “IT” flag</vt:lpstr>
      <vt:lpstr>The purpose of the “IT” flag</vt:lpstr>
      <vt:lpstr>Getting a Command Prompt in a Container</vt:lpstr>
      <vt:lpstr>Getting a Command Prompt in a Container</vt:lpstr>
      <vt:lpstr>Starting with a Shell</vt:lpstr>
      <vt:lpstr>Starting with a Shell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dinhh</cp:lastModifiedBy>
  <cp:revision>60</cp:revision>
  <dcterms:created xsi:type="dcterms:W3CDTF">2021-09-13T15:21:00Z</dcterms:created>
  <dcterms:modified xsi:type="dcterms:W3CDTF">2021-11-05T00:41:01Z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1033-11.2.0.10351</vt:lpwstr>
  </property>
</Properties>
</file>