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an error because it not found any Dockerfile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docker hub to find Nginx document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docker hub to find Nginx document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935" y="1210945"/>
            <a:ext cx="7136765" cy="1563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Build multiple container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Build and run the app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-f: Try to specify the file we use to build an image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831215"/>
            <a:ext cx="6189980" cy="2442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Build and run the app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To make re-build faster, We should remove node-modules folder before start to rebuild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4435" y="831215"/>
            <a:ext cx="4215130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Currently, When build and run a container, It will copy the file to temporary folder and taking a snapshot which locked and can’t be change when we have some updates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831215"/>
            <a:ext cx="5934075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Docker volumes set up a placeholder inside a Docker Container and make a references address to the current sources on the local machine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831215"/>
            <a:ext cx="59436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072130"/>
            <a:ext cx="8520430" cy="1496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The container will use the node_modules folder that it generated by itself when the Dockerfile executed the npm install. The bookmarking protects this from being overwriten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831215"/>
            <a:ext cx="621982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648335"/>
            <a:ext cx="5271135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894965"/>
            <a:ext cx="3725545" cy="1673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node_modules folder deleted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-v /app/node_modules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Try to map with the local folder without node_modules folder because it settup when run npm install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3595370" cy="177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0" y="831215"/>
            <a:ext cx="4302760" cy="1777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70" y="2640330"/>
            <a:ext cx="4159885" cy="2131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648335"/>
            <a:ext cx="5271135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compose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831215"/>
            <a:ext cx="3806825" cy="2115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3037840"/>
            <a:ext cx="7401560" cy="17900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compose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831215"/>
            <a:ext cx="3806825" cy="2115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831215"/>
            <a:ext cx="4391660" cy="2115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2996565"/>
            <a:ext cx="4597400" cy="1403350"/>
          </a:xfrm>
          <a:prstGeom prst="rect">
            <a:avLst/>
          </a:prstGeom>
        </p:spPr>
      </p:pic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Single container issue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Workflow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Build react application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Docker volumes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Auto reload after if a code change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Run test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Implement multi-step build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Running Nginx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Auto update Docker Compose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78555"/>
            <a:ext cx="8520430" cy="89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CHOKIDAR_USEPOLLING=true, to setup the auto update if you run on window and your react app not automatically reload after a code change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070" y="733425"/>
            <a:ext cx="3959225" cy="28721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 a test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5328285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docker run &lt;image_id&gt; npm run test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When we run a test, if we add more cases into the App.test.js files, it will not effect to the command line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5386705" cy="1615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2628900"/>
            <a:ext cx="3073400" cy="20339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 a test - Auto update testcases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739140"/>
            <a:ext cx="4463415" cy="2234565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>
          <a:xfrm>
            <a:off x="311700" y="1252355"/>
            <a:ext cx="8520600" cy="33027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compose for running testing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4168140" cy="2078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05" y="831215"/>
            <a:ext cx="4245610" cy="2070735"/>
          </a:xfrm>
          <a:prstGeom prst="rect">
            <a:avLst/>
          </a:prstGeom>
        </p:spPr>
      </p:pic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Implementing multi-step build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330" y="831215"/>
            <a:ext cx="4879975" cy="2705100"/>
          </a:xfrm>
          <a:prstGeom prst="rect">
            <a:avLst/>
          </a:prstGeom>
        </p:spPr>
      </p:pic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831215"/>
            <a:ext cx="747014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831215"/>
            <a:ext cx="753681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831215"/>
            <a:ext cx="6862445" cy="23329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831215"/>
            <a:ext cx="583882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723900"/>
            <a:ext cx="764857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Single container issues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B45F06"/>
                </a:solidFill>
              </a:rPr>
              <a:t>- The app was simple - no outside dependencies</a:t>
            </a:r>
            <a:endParaRPr lang="en-US" b="1">
              <a:solidFill>
                <a:srgbClr val="B45F0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B45F06"/>
                </a:solidFill>
              </a:rPr>
              <a:t>- Our images was build multiple times</a:t>
            </a:r>
            <a:endParaRPr lang="en-US" b="1">
              <a:solidFill>
                <a:srgbClr val="B45F0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B45F06"/>
                </a:solidFill>
              </a:rPr>
              <a:t>- How do we connect with database or another container?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4918710" cy="1983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2904490"/>
            <a:ext cx="4918710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70" y="831215"/>
            <a:ext cx="3261995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Project sample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5276850" cy="1771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55" y="783590"/>
            <a:ext cx="3388360" cy="3597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Project architechture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75030"/>
            <a:ext cx="5118735" cy="2162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30" y="875030"/>
            <a:ext cx="3385185" cy="2320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Project architechture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831215"/>
            <a:ext cx="653161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Create react app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NodeJs is required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Create React Application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5405120" cy="1372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2406650"/>
            <a:ext cx="467677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Build and run the app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796290"/>
            <a:ext cx="416242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796290"/>
            <a:ext cx="3487420" cy="1925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2776855"/>
            <a:ext cx="7960995" cy="1550035"/>
          </a:xfrm>
          <a:prstGeom prst="rect">
            <a:avLst/>
          </a:prstGeom>
        </p:spPr>
      </p:pic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4326890"/>
            <a:ext cx="8520430" cy="51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The error show becuase the Dockerfile not found in the current directory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2185</Words>
  <Application>WPS Presentation</Application>
  <PresentationFormat/>
  <Paragraphs>108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- Creating a Production-grade workflow</vt:lpstr>
      <vt:lpstr>CONTENT</vt:lpstr>
      <vt:lpstr>Workflow</vt:lpstr>
      <vt:lpstr>Single container issues</vt:lpstr>
      <vt:lpstr>Project sample</vt:lpstr>
      <vt:lpstr>Project architechture</vt:lpstr>
      <vt:lpstr>PowerPoint 演示文稿</vt:lpstr>
      <vt:lpstr>Create react app</vt:lpstr>
      <vt:lpstr>Build and run the app</vt:lpstr>
      <vt:lpstr>Build and run the app</vt:lpstr>
      <vt:lpstr>Build and run the app</vt:lpstr>
      <vt:lpstr>Docker volumes</vt:lpstr>
      <vt:lpstr>Docker volumes</vt:lpstr>
      <vt:lpstr>Docker volumes</vt:lpstr>
      <vt:lpstr>Docker volumes</vt:lpstr>
      <vt:lpstr>Docker volumes</vt:lpstr>
      <vt:lpstr>Docker volumes</vt:lpstr>
      <vt:lpstr>Docker compose</vt:lpstr>
      <vt:lpstr>Docker compose</vt:lpstr>
      <vt:lpstr>Auto update Docker Compose</vt:lpstr>
      <vt:lpstr>Run a test</vt:lpstr>
      <vt:lpstr>Run a test - Auto update testcases</vt:lpstr>
      <vt:lpstr>Docker compose for running testing</vt:lpstr>
      <vt:lpstr>Implementing multi-step build</vt:lpstr>
      <vt:lpstr>Running Nginx</vt:lpstr>
      <vt:lpstr>Running Nginx</vt:lpstr>
      <vt:lpstr>Running Nginx</vt:lpstr>
      <vt:lpstr>Running Nginx</vt:lpstr>
      <vt:lpstr>Running Nginx</vt:lpstr>
      <vt:lpstr>Running Nginx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154</cp:revision>
  <dcterms:created xsi:type="dcterms:W3CDTF">2021-09-13T15:21:00Z</dcterms:created>
  <dcterms:modified xsi:type="dcterms:W3CDTF">2021-10-25T04:07:06Z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1033-11.2.0.10323</vt:lpwstr>
  </property>
</Properties>
</file>