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7:33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0 24575,'-6'1'0,"0"-1"0,0 1 0,0 0 0,-1 1 0,1 0 0,1 0 0,-1 0 0,0 0 0,0 1 0,1 0 0,0 0 0,-1 1 0,1-1 0,-9 9 0,-3 5 0,1 1 0,-22 30 0,26-32 0,11-15 1,0 0 0,1-1 0,-1 1 0,1-1-1,-1 1 1,1 0 0,-1 0 0,1-1 0,-1 1 0,1 0-1,0 0 1,0 0 0,-1-1 0,1 1 0,0 0 0,0 0-1,0 0 1,0 0 0,0-1 0,0 1 0,0 0-1,0 0 1,0 0 0,0 0 0,0 0 0,0-1 0,1 1-1,-1 0 1,0 0 0,1 0 0,-1-1 0,1 1 0,-1 0-1,1-1 1,-1 1 0,1 0 0,-1-1 0,1 1 0,0 0-1,0 0 1,3 1-146,0 0-1,0 0 0,0 0 1,0-1-1,0 1 1,1-1-1,7 1 1,18 2-2546,59 1 1,89-17-42,-149 9 1932,87-10 2652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9:02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 0 24575,'-1'3'0,"0"0"0,0 0 0,0 0 0,0 0 0,-1 0 0,1 0 0,-1-1 0,0 1 0,0 0 0,0-1 0,-4 4 0,-12 19 0,2 16 0,2 1 0,-18 85 0,32-124 0,0 0 0,-1 0 0,1 0 0,0 0 0,1 0 0,-1-1 0,0 1 0,1 0 0,0 0 0,-1 0 0,1 0 0,0 0 0,1-1 0,-1 1 0,0 0 0,1-1 0,0 1 0,-1-1 0,1 0 0,0 1 0,0-1 0,0 0 0,0 0 0,1 0 0,-1-1 0,1 1 0,-1 0 0,1-1 0,-1 0 0,1 1 0,0-1 0,3 1 0,9 2 0,-1 1 0,2-2 0,-1 0 0,0-1 0,17 1 0,-12-4 0,0 0 0,1-2 0,-1 0 0,0-1 0,-1-1 0,22-8 0,37-9 0,5 3 0,-44 9 0,0 1 0,1 2 0,74-3 0,-93 9 0,0-1 0,34-7 0,34-4 0,-64 10 0,1-1 0,-1-1 0,0-2 0,0 0 0,0-1 0,34-18 0,52-16 0,-91 36 0,-1-1 0,0 0 0,0-2 0,-1 0 0,0-1 0,0-1 0,-1 0 0,24-22 0,-40 32 0,0-1 0,0 1 0,0 0 0,0 0 0,0 0 0,1 0 0,-1 0 0,0 0 0,1 0 0,-1 1 0,0-1 0,1 0 0,-1 1 0,1-1 0,-1 1 0,1-1 0,2 1 0,-4 0 0,1 0 0,-1 1 0,1-1 0,-1 1 0,0-1 0,1 1 0,-1-1 0,1 1 0,-1-1 0,0 1 0,0-1 0,1 1 0,-1 0 0,0-1 0,0 1 0,0-1 0,1 1 0,-1 0 0,0-1 0,0 1 0,0 0 0,0-1 0,0 1 0,0-1 0,0 1 0,-1 0 0,1-1 0,0 2 0,-1 5 0,-1 1 0,0-1 0,0 1 0,-1-1 0,-6 14 0,-18 25-113,17-33 9,1 1 0,1 1-1,0 0 1,1 0 0,0 0-1,1 1 1,1-1-1,1 2 1,0-1 0,1 0-1,-1 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25:47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28 24575,'1'6'0,"0"-1"0,1 1 0,-1-1 0,2 0 0,-1 0 0,1 0 0,0 0 0,6 9 0,12 23 0,-19-31 0,0 0 0,0 1 0,-1-1 0,0 1 0,-1-1 0,0 1 0,0 0 0,-1-1 0,1 1 0,-2-1 0,1 1 0,-1-1 0,0 0 0,-5 10 0,6-15 0,1-1 0,-1 1 0,1 0 0,-1-1 0,1 1 0,-1-1 0,1 1 0,-1-1 0,0 1 0,1-1 0,-1 1 0,0-1 0,0 1 0,1-1 0,-1 0 0,0 1 0,0-1 0,0 0 0,0 1 0,0-1 0,1 0 0,-1 0 0,0 0 0,0 0 0,0 0 0,0 0 0,0 0 0,0 0 0,0 0 0,0 0 0,1 0 0,-1-1 0,0 1 0,0 0 0,0 0 0,0-1 0,1 1 0,-1-1 0,0 1 0,0 0 0,1-1 0,-1 1 0,0-1 0,1 1 0,-1-1 0,0 0 0,1 1 0,-1-1 0,1 0 0,-1 0 0,-28-32 0,-1-33 0,24 38 0,6 28 0,0 0 0,0 0 0,0 0 0,1 0 0,-1 0 0,0 0 0,0 0 0,0 0 0,0 0 0,0 0 0,0 0 0,0 0 0,0 0 0,0 0 0,0 0 0,0 0 0,0 0 0,0 0 0,0 0 0,0 0 0,0 0 0,0 0 0,1 0 0,-1 0 0,0 0 0,0 0 0,0 0 0,1 18 0,0-1 0,0-12 0,-1-1 0,1 1 0,-1-1 0,0 0 0,0 1 0,0-1 0,-1 1 0,0-1 0,0 0 0,0 1 0,-1-1 0,-3 6 0,-21-48 0,16 18 0,9 16 0,-1 1 0,1-1 0,-1 0 0,0 1 0,-1 0 0,1-1 0,-1 1 0,1 0 0,-6-5 0,7 12 0,1-3 0,-1-1 0,1 1 0,0-1 0,0 1 0,-1-1 0,1 1 0,0-1 0,0 1 0,0-1 0,0 1 0,0-1 0,0 1 0,0 0 0,0-1 0,0 1 0,0-1 0,0 1 0,0-1 0,0 1 0,0-1 0,1 1 0,-1-1 0,0 1 0,0-1 0,1 1 0,-1-1 0,0 1 0,1-1 0,-1 1 0,1-1 0,-1 0 0,1 1 0,-1-1 0,1 1 0,-1-1 0,1 0 0,-1 0 0,1 1 0,-1-1 0,1 0 0,0 0 0,-1 0 0,1 1 0,0-1 0,-1 0 0,1 0 0,0 0 0,-1 0 0,1 0 0,0 0 0,-1 0 0,2 0 0,5-1 0,0-1 0,1 1 0,-1-1 0,0 0 0,0-1 0,0 1 0,-1-1 0,12-6 0,50-36 0,-39 25 0,-18 12 0,-6 4 0,1 0 0,-1 1 0,1 0 0,-1 0 0,12-5 0,-16 8 0,0 0 0,0-1 0,1 1 0,-1 0 0,0 0 0,0 0 0,0 0 0,1 0 0,-1 0 0,0 0 0,1 0 0,-1 0 0,0 0 0,0 1 0,0-1 0,1 0 0,-1 1 0,0-1 0,0 1 0,0-1 0,0 1 0,0-1 0,0 1 0,0-1 0,0 1 0,0 0 0,0 0 0,0-1 0,-1 1 0,1 0 0,0 0 0,0 0 0,-1 0 0,1 0 0,-1 0 0,1 1 0,9 18 0,-1-1 0,6 23 0,-6-17 0,-9-45 0,-3 14 0,-2 22 0,4-11 0,0 1 0,0-1 0,0 1 0,0-1 0,-1 0 0,0 1 0,-1-1 0,-3 5 0,6-9 0,-1 0 0,1-1 0,-1 1 0,0 0 0,1-1 0,-1 1 0,0-1 0,0 1 0,1-1 0,-1 1 0,0-1 0,0 1 0,0-1 0,0 0 0,0 0 0,0 1 0,0-1 0,0 0 0,0 0 0,-2 0 0,1 0 0,0 0 0,-1-1 0,1 1 0,0-1 0,0 1 0,-1-1 0,1 0 0,0 0 0,0 0 0,0 0 0,0 0 0,-3-2 0,5 3 0,-1-1 0,0 1 0,1 0 0,-1-1 0,0 1 0,0 0 0,1-1 0,-1 1 0,1-1 0,-1 1 0,0-1 0,1 1 0,-1-1 0,1 1 0,0-1 0,-1 1 0,1-1 0,-1 0 0,1 1 0,0-1 0,0 0 0,-1 1 0,1-1 0,0 0 0,0 1 0,0-1 0,0 0 0,0 0 0,1 0 0,0 0 0,0 1 0,0-1 0,0 0 0,0 1 0,0-1 0,0 1 0,0-1 0,0 1 0,0 0 0,1-1 0,-1 1 0,0 0 0,0 0 0,0 0 0,3 0 0,70 0 0,-56 0 0,7 0 0,0 0 0,-1-2 0,1-1 0,34-7 0,-13 3 0,0 2 0,0 1 0,0 2 0,76 5 0,-18-1 0,199-2-1365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26:0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27:17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7:3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469 0 24575,'-16'0'0,"-7"0"0,-44 5 0,59-4 0,1 1 0,0 0 0,-1 0 0,1 1 0,0-1 0,0 2 0,1-1 0,-1 1 0,-11 9 0,9-8 0,1 1 0,-1-1 0,0-1 0,0 0 0,-19 6 0,-26 12 0,7 1-24,33-17-200,0 0 1,1 1-1,0 1 1,1 0-1,-20 15 1,23-13-6603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7:36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0 24575,'-1'3'0,"0"1"0,0-1 0,0 0 0,-1 0 0,1 0 0,-1 0 0,0-1 0,0 1 0,0 0 0,0-1 0,-1 1 0,-2 2 0,-32 27 0,-33 29 0,31-24 0,31-32 0,-17 17 0,24-21 0,1-1 0,-1 0 0,1 1 0,-1-1 0,1 1 0,-1-1 0,1 0 0,-1 1 0,1 0 0,-1-1 0,1 1 0,0-1 0,-1 1 0,1-1 0,0 1 0,0 0 0,-1-1 0,1 1 0,0 0 0,0-1 0,0 1 0,0 0 0,0-1 0,0 1 0,0 0 0,0-1 0,0 1 0,0 0 0,0-1 0,0 1 0,1-1 0,-1 1 0,0 0 0,1 0 0,0 0 0,1-1 0,-1 0 0,0 1 0,1-1 0,-1 0 0,1 1 0,-1-1 0,1 0 0,-1 0 0,1 0 0,-1-1 0,1 1 0,-1 0 0,1-1 0,-1 1 0,1 0 0,-1-1 0,1 0 0,-1 1 0,2-2 0,27-14 0,32-35 128,-21 16-1621,-30 26-5333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7:47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1671 0 24575,'-2'10'0,"1"-1"0,-2 0 0,1 0 0,-1 0 0,-1-1 0,1 1 0,-6 7 0,1 1 0,8-17 0,-1 0 0,1 0 0,0 0 0,0-1 0,-1 1 0,1 0 0,0 0 0,-1 0 0,1 0 0,0-1 0,0 1 0,-1 0 0,1 0 0,0-1 0,0 1 0,-1 0 0,1 0 0,0-1 0,0 1 0,0 0 0,0-1 0,-1 1 0,1 0 0,0-1 0,0 1 0,0 0 0,0-1 0,0 1 0,0 0 0,0-1 0,0 1 0,0 0 0,0-1 0,0 1 0,0 0 0,0-1 0,0 1 0,0 0 0,1-1 0,-1 1 0,0-2 0,0 0 0,0 1 0,0-1 0,0 1 0,0-1 0,0 0 0,0 1 0,1-1 0,-1 1 0,1-1 0,-1 1 0,1-1 0,0 1 0,-1-1 0,1 1 0,1-2 0,7-5 0,0 0 0,1 1 0,-1 0 0,1 1 0,16-7 0,-26 13 0,0-1 0,0 1 0,0 0 0,0 0 0,0 0 0,1 0 0,-1 0 0,0 0 0,0 0 0,0-1 0,0 1 0,0 0 0,1 0 0,-1 0 0,0 0 0,0 0 0,0 0 0,1 0 0,-1 0 0,0 0 0,0 0 0,0 0 0,0 0 0,1 0 0,-1 0 0,0 0 0,0 0 0,0 0 0,0 0 0,1 0 0,-1 0 0,0 1 0,0-1 0,0 0 0,0 0 0,1 0 0,-1 0 0,0 0 0,0 0 0,0 0 0,0 1 0,0-1 0,0 0 0,0 0 0,1 0 0,-1 0 0,0 1 0,0-1 0,0 0 0,0 0 0,0 0 0,0 0 0,0 1 0,0-1 0,0 0 0,0 0 0,0 0 0,0 0 0,0 1 0,0-1 0,0 0 0,-7 18 0,-14 16 0,14-25 0,-4 3 0,0 0 0,0-1 0,-20 15 0,30-26 0,0-1 0,0 1 0,0 0 0,-1-1 0,1 0 0,0 1 0,0-1 0,0 1 0,0-1 0,1 0 0,-1 0 0,0 0 0,0 0 0,0 0 0,1 1 0,-1-1 0,0 0 0,1-1 0,-1 1 0,0-2 0,-14-15 0,11 16 0,-1 0 0,0 0 0,0 0 0,0 0 0,0 1 0,0 0 0,0 0 0,-1 0 0,-9 0 0,-57 4 0,29-1 0,-42-2 0,63 0 0,39 0 0,3 0 0,38 0 0,92 11 0,-158-11 0,1 1 0,-1 0 0,1 1 0,-1 0 0,-9 4 0,-23 4 0,-31 12 0,104-23 0,-26 2 0,-1-1 0,1 1 0,-1-2 0,1 1 0,-1-1 0,1 0 0,-1 0 0,12-5 0,-23 7 0,0-1 0,0 0 0,0 0 0,0-1 0,0 1 0,0-1 0,0 0 0,-8-3 0,-20-3 0,-97-4 0,72 0 0,46 8 0,0 0 0,0 1 0,-25-1 0,34 3 0,-55 1 0,-88-10 0,84 4 0,-122 5 0,73 2 0,-453-2-1365,554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7:53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24575,'18'2'0,"0"1"0,0 1 0,0 0 0,17 7 0,-21-7 0,0-1 0,1-1 0,-1-1 0,1 0 0,0 0 0,-1-1 0,17-3 0,-30 3-19,1-1-1,-1 1 0,0-1 1,1 1-1,-1-1 1,0 0-1,0 1 0,1-1 1,-1 0-1,0 0 1,0 0-1,0 0 0,0 0 1,0 0-1,0 0 0,0 0 1,0 0-1,-1-1 1,1 1-1,0 0 0,-1 0 1,1-1-1,-1 1 1,1-1-1,-1 1 0,0 0 1,1-1-1,-1-1 1,2-3-778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8:0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8:02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24575,'0'5'0,"4"1"0,2 4 0,4 1 0,1 2 0,-2 4 0,-2 3 0,2-1 0,-1 0 0,-1-3-8191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8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9:08:51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12 24575,'1'4'0,"1"0"0,-1 0 0,1-1 0,0 1 0,0 0 0,0-1 0,0 0 0,1 0 0,0 1 0,-1-1 0,1-1 0,0 1 0,5 3 0,13 16 0,-10-8 0,0 0 0,1-1 0,0-1 0,1 0 0,18 13 0,-66-52 0,27 20 0,0 1 0,0 0 0,-1 0 0,0 1 0,0 0 0,-18-7 0,26 11 0,-1 0 0,0 1 0,0-1 0,0 1 0,0 0 0,1-1 0,-1 1 0,0 0 0,0 0 0,0 0 0,0 1 0,0-1 0,0 0 0,0 1 0,1-1 0,-1 1 0,0 0 0,0-1 0,1 1 0,-1 0 0,0 0 0,1 0 0,-1 0 0,1 0 0,-1 1 0,1-1 0,-1 0 0,1 1 0,0-1 0,0 1 0,0-1 0,0 1 0,0 0 0,0-1 0,0 1 0,1 0 0,-1 0 0,0 0 0,1-1 0,0 1 0,-1 0 0,1 0 0,0 3 0,-2 4 0,1 0 0,0 0 0,1 0 0,0-1 0,0 1 0,1 0 0,0 0 0,0 0 0,1-1 0,0 1 0,7 16 0,-7-21 0,0 0 0,0 0 0,1 0 0,-1 0 0,1 0 0,0-1 0,1 1 0,-1-1 0,0 0 0,1 0 0,0 0 0,0 0 0,0 0 0,0-1 0,0 0 0,0 0 0,1 0 0,-1 0 0,1-1 0,-1 0 0,1 0 0,0 0 0,9 0 0,-13-1 0,1 1 0,0-1 0,0-1 0,0 1 0,0 0 0,0 0 0,0-1 0,-1 1 0,1-1 0,0 1 0,0-1 0,0 0 0,-1 0 0,1 1 0,0-1 0,-1-1 0,1 1 0,-1 0 0,1 0 0,-1 0 0,0-1 0,0 1 0,3-4 0,-2 1 0,0 0 0,-1 0 0,1 0 0,-1 0 0,0 0 0,0-1 0,0 1 0,0 0 0,-1-1 0,0-5 0,0 0 0,0 0 0,-1 0 0,-1 0 0,1 0 0,-2 0 0,1 1 0,-2-1 0,-7-16 0,2 14 0,-1 1 0,0 0 0,-1 1 0,0 0 0,-1 1 0,0 0 0,0 1 0,-1 1 0,-20-10 0,5 2 0,-29-11 0,55 25 0,1 0 0,-1 1 0,0-1 0,1 1 0,-1 0 0,0-1 0,0 1 0,1 0 0,-1 0 0,0 0 0,0 0 0,1 0 0,-1 0 0,0 1 0,0-1 0,1 0 0,-1 1 0,0 0 0,1-1 0,-1 1 0,0 0 0,1 0 0,-1 0 0,1 0 0,0 0 0,-1 0 0,1 0 0,0 0 0,0 1 0,-2 1 0,-3 9 0,1 1 0,0 1 0,0-1 0,1 1 0,1 0 0,1-1 0,0 1 0,0 1 0,1-1 0,1 0 0,1 0 0,0 0 0,1 0 0,0 0 0,1 0 0,5 15 0,-6-26 0,0 0 0,0-1 0,0 1 0,0 0 0,0 0 0,1-1 0,0 0 0,-1 1 0,1-1 0,0 0 0,0 0 0,0 0 0,0-1 0,0 1 0,1-1 0,-1 0 0,0 0 0,1 0 0,-1 0 0,1 0 0,-1-1 0,1 0 0,-1 0 0,1 0 0,0 0 0,-1 0 0,1 0 0,-1-1 0,1 0 0,-1 0 0,0 0 0,1 0 0,-1-1 0,0 1 0,0-1 0,0 1 0,0-1 0,0 0 0,0-1 0,0 1 0,-1 0 0,1-1 0,-1 1 0,1-1 0,-1 0 0,0 0 0,0 0 0,-1 0 0,1 0 0,0 0 0,0-5 0,15-137 0,-15 138 0,-1 4 0,0-1 0,0 0 0,0 0 0,-1 1 0,1-1 0,-1 0 0,0 0 0,0 0 0,0 0 0,-1 0 0,1 0 0,-1 0 0,0 1 0,0-1 0,-3-7 0,4 11 0,-1 0 0,1 0 0,0 0 0,-1 0 0,1 0 0,0 0 0,-1 0 0,1 0 0,0 1 0,-1-1 0,1 0 0,0 0 0,-1 0 0,1 0 0,0 0 0,0 1 0,-1-1 0,1 0 0,0 0 0,-1 0 0,1 1 0,0-1 0,0 0 0,0 0 0,-1 1 0,1-1 0,0 0 0,0 1 0,0-1 0,0 0 0,-1 1 0,1-1 0,0 0 0,0 1 0,0-1 0,0 0 0,0 1 0,0-1 0,0 0 0,0 1 0,0-1 0,0 0 0,0 1 0,-4 18 0,0 19 0,1 1 0,1-1 0,3 1 0,5 41 0,-6-80 0,0 1 0,0-1 0,0 1 0,0-1 0,0 0 0,0 1 0,0-1 0,0 1 0,0-1 0,0 1 0,0-1 0,0 0 0,1 1 0,-1-1 0,0 1 0,0-1 0,1 0 0,-1 1 0,0-1 0,1 0 0,-1 1 0,0-1 0,1 0 0,-1 1 0,0-1 0,1 0 0,-1 0 0,0 0 0,1 1 0,-1-1 0,1 0 0,-1 0 0,1 0 0,-1 0 0,0 0 0,1 0 0,-1 0 0,1 0 0,-1 0 0,1 0 0,-1 0 0,1 0 0,-1 0 0,0 0 0,1 0 0,-1 0 0,1 0 0,-1-1 0,1 1 0,-1 0 0,0 0 0,1 0 0,-1-1 0,0 1 0,1 0 0,-1-1 0,0 1 0,1 0 0,-1-1 0,0 1 0,0 0 0,1-1 0,-1 1 0,0-1 0,1 0 0,18-26 0,-13 8 0,0 0 0,5-36 0,-8 37 0,1 1 0,0-1 0,14-33 0,-18 49 0,0 1 0,1-1 0,0 0 0,-1 1 0,1-1 0,0 1 0,0-1 0,0 1 0,0-1 0,0 1 0,0-1 0,0 1 0,0 0 0,1 0 0,-1 0 0,1-1 0,-1 1 0,1 1 0,-1-1 0,1 0 0,-1 0 0,1 1 0,0-1 0,-1 0 0,1 1 0,0 0 0,-1-1 0,1 1 0,0 0 0,0 0 0,-1 0 0,1 0 0,0 0 0,0 0 0,-1 1 0,1-1 0,0 1 0,-1-1 0,1 1 0,0 0 0,-1-1 0,1 1 0,-1 0 0,1 0 0,-1 0 0,1 0 0,-1 0 0,0 0 0,2 2 0,7 7 0,0 0 0,-1 1 0,0 0 0,12 20 0,-19-29 0,36 73 0,-23-43 0,-15-32 0,0 0 0,0 1 0,0-1 0,0 0 0,0 1 0,0-1 0,0 0 0,0 0 0,0 1 0,0-1 0,1 0 0,-1 1 0,0-1 0,0 0 0,0 0 0,0 1 0,0-1 0,1 0 0,-1 0 0,0 1 0,0-1 0,0 0 0,1 0 0,-1 1 0,0-1 0,0 0 0,1 0 0,-1 0 0,0 0 0,1 0 0,-1 1 0,0-1 0,1 0 0,-1 0 0,0 0 0,0 0 0,1 0 0,-1 0 0,0 0 0,1 0 0,-1 0 0,0 0 0,1 0 0,-1 0 0,0 0 0,1-1 0,4-17 0,-3-31 0,-2 48 0,-1-67 0,0 41 0,1 25 0,0 10 0,1 24 0,-3 51 0,1-77 0,0 1 0,0 0 0,0 0 0,-1-1 0,0 1 0,-1-1 0,1 0 0,-1 1 0,-6 8 0,7-12 0,0-1 0,0 1 0,0-1 0,0 0 0,0 0 0,-1 0 0,1 0 0,0-1 0,-1 1 0,0 0 0,1-1 0,-1 0 0,0 0 0,0 1 0,0-2 0,1 1 0,-1 0 0,0-1 0,0 1 0,0-1 0,0 0 0,0 0 0,0 0 0,-1 0 0,1-1 0,1 1 0,-1-1 0,0 0 0,-4-1 0,2 0 0,0 0 0,0 0 0,0-1 0,0 0 0,1 0 0,-1 0 0,1-1 0,0 1 0,0-1 0,0 0 0,0 0 0,1-1 0,-1 1 0,-4-9 0,8 11 0,-1 1 0,1 0 0,-1-1 0,1 1 0,-1 0 0,0-1 0,1 1 0,-1 0 0,0 0 0,0 0 0,0 0 0,0 0 0,0 0 0,0 0 0,0 0 0,0 0 0,0 0 0,0 0 0,-1 1 0,1-1 0,-2 0 0,2 1 0,0 1 0,0 0 0,1-1 0,-1 1 0,0 0 0,1 0 0,-1 0 0,0-1 0,1 1 0,-1 0 0,1 0 0,-1 0 0,1 0 0,0 0 0,-1 0 0,1 0 0,0 0 0,0 0 0,0 0 0,-1 0 0,1 1 0,-3 75 0,3-71 0,2 161 0,-1-191 0,2 0 0,0 1 0,2-1 0,0 1 0,2 0 0,0 1 0,2-1 0,13-25 0,-11 16 0,-9 26 0,-1 0 0,1 1 0,0-1 0,0 1 0,1 0 0,-1 0 0,1 0 0,5-7 0,-7 12 0,-1 0 0,0-1 0,1 1 0,-1-1 0,1 1 0,-1 0 0,1-1 0,-1 1 0,1 0 0,0 0 0,-1-1 0,1 1 0,-1 0 0,1 0 0,-1 0 0,1 0 0,0 0 0,-1 0 0,1 0 0,-1 0 0,1 0 0,0 0 0,-1 0 0,1 0 0,-1 0 0,1 0 0,0 0 0,-1 1 0,1-1 0,-1 0 0,1 0 0,-1 1 0,1-1 0,-1 0 0,1 1 0,-1-1 0,1 1 0,-1-1 0,0 1 0,1-1 0,-1 1 0,1-1 0,-1 1 0,0-1 0,0 1 0,1-1 0,-1 1 0,0-1 0,0 1 0,0 0 0,0-1 0,1 1 0,-1-1 0,0 1 0,0 0 0,0 0 0,8 37 0,-6 19 0,3 28 0,-4-79 0,0 0 0,1 0 0,-1-1 0,1 1 0,0-1 0,1 0 0,-1 1 0,1-1 0,0 0 0,0 0 0,7 7 0,-9-11 0,0 0 0,0 0 0,-1 0 0,1 0 0,0 0 0,0 0 0,0 0 0,0-1 0,0 1 0,0 0 0,0-1 0,0 1 0,0 0 0,1-1 0,-1 0 0,0 1 0,0-1 0,0 0 0,1 1 0,-1-1 0,0 0 0,0 0 0,1 0 0,-1 0 0,0 0 0,0 0 0,1-1 0,-1 1 0,0 0 0,0-1 0,0 1 0,0-1 0,1 1 0,-1-1 0,0 1 0,0-1 0,0 0 0,0 1 0,0-1 0,0 0 0,0 0 0,0-1 0,5-5 0,-1-1 0,0 0 0,-1 1 0,0-1 0,4-10 0,4-7 0,-2 4 0,-1 1 0,-1-1 0,-1-1 0,-1 1 0,0-1 0,-2 0 0,-1-1 0,0 1 0,-2-37 0,-2 71 0,-1 0 0,0-1 0,-1 1 0,0 0 0,-1-1 0,-1 0 0,1 0 0,-2 0 0,-8 13 0,11-19 0,0 1 0,0-1 0,-1 0 0,0 0 0,0 0 0,0-1 0,0 1 0,-1-1 0,1 0 0,-1 0 0,0-1 0,-1 0 0,1 1 0,-1-2 0,1 1 0,-1-1 0,0 1 0,0-2 0,0 1 0,0-1 0,-9 2 0,11-4 6,0 0-1,0 0 0,1 0 1,-1 0-1,0-1 0,1 1 1,-1-1-1,1 0 0,-1 0 1,1 0-1,0 0 0,0-1 1,0 1-1,0-1 0,0 0 1,1 0-1,-5-6 0,-23-20-1466,15 20-5365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C8B1-23E0-46D0-9B7B-DD6276B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4204-A475-4534-87CB-B1B2D3F9E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4A9D-48B7-498C-904E-1CFD1DEC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9476-3815-4EE0-AC12-1D71CB44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EB68-B909-4568-A0E4-DCF1045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D6AA-D1DB-490D-9E33-E9907E7D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347BB-B868-4134-8DB8-D1D5B4ED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045C-EDCC-46B7-80DB-277CE682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2507-0B02-4CCA-809F-E7511A9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E449-B87A-4AED-86E6-C6E535F9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9FE6F-97C8-4EF1-8D40-ACF17F41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E65EF-8AA5-45A2-87D6-326E23FA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C878-B73E-4ABC-986A-DE8F61BC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1028-61BC-4ADA-8362-3739A7A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DEED-504D-4654-8D99-FECCDD69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1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670B-C35B-4444-99C8-62171BAC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E06A-2326-467D-BA57-4EBB59C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EC19-7509-432C-A8E9-F2240A59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31FF-8D2E-4C7B-9CED-69014A01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D0A6-5B1E-46E3-9240-781C480A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E784-9078-4E6E-A011-EA882AED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4616-70F0-4D05-8CC2-CC48EFA08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C04A-879E-45DB-80CB-8032545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71E7-53D7-4861-BBF9-92831199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74D1-D106-48D1-A76B-ADB474F3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5BE6-BDD8-4747-AD65-926A9A55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814E-255C-41FB-8DD3-6B2177AEE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DFA66-1037-4B21-87E3-CB515B17C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1DEE6-6555-465E-AD9B-CF83419C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8950-87EE-4E5C-9D7E-DCCEAE83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241F-FC54-44B4-AF1F-B21875A9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FB68-DDE5-45CB-8C95-7966FE77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0B57-0FB8-4252-9B67-4D70803A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11EB-9CC9-4D6A-9B03-A3D39768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207D0-1454-48E7-BCC2-4B26E7A16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A546C-DD06-430E-A895-AB5687AE8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738F7-D514-4728-B270-2A242CCE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5D0B-102F-4AFE-B03C-DF4ECC24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E6335-C7C9-44A8-B7B1-E043384D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B129-BA2E-4742-948B-59A06CD0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DBB0E-3734-4700-8AB5-69A023EC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DFD77-447D-4709-AB85-6465AD21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108F7-93BA-4A54-AA05-C2CAEDD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E0F9D-C462-467A-AB99-10A66229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BA911-34DC-4656-9937-0BF2AC49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C29C5-4BC6-44EE-9F13-4C88586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E662-9115-4EF3-97DD-573270C9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F455-6267-4C25-89B5-CBFA39D5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74302-655C-4C46-8D17-150D82E5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727E-8A23-4F21-B01D-39ECCA9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3C6-A19E-4317-A10E-E40C1CD1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7F7E-B2C7-4CA3-8B46-142AD66E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3758-6C14-4435-BCB5-394A2F9D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9FB62-ED2F-4BDE-96AF-7368CB8CD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A16F-FD58-4E0E-9EEE-24B1E34D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3871-1565-4F18-A046-48583D64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FC44B-A782-482F-8E9B-BEB3792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967F4-AA68-427E-9007-3E72CE7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9F9CF-3058-45D5-9BBC-CDE74E1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F821-C6D2-4007-9353-97357D2F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E5E8-D760-4779-8685-7467E5E50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55E1-F17B-4B27-B218-816AC13E68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BA83-8429-4CF1-B526-9AA36DB72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6067-3774-45DD-BD26-A743B7FB3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4CE0-F9CC-48D3-8D65-599FDC57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E58613E-2039-41A4-85B1-3E78A48C2E49}"/>
              </a:ext>
            </a:extLst>
          </p:cNvPr>
          <p:cNvSpPr/>
          <p:nvPr/>
        </p:nvSpPr>
        <p:spPr>
          <a:xfrm>
            <a:off x="3271934" y="894004"/>
            <a:ext cx="1380930" cy="354563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1       0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A1E300-CFE8-48AA-B504-7334AA626CC6}"/>
              </a:ext>
            </a:extLst>
          </p:cNvPr>
          <p:cNvSpPr/>
          <p:nvPr/>
        </p:nvSpPr>
        <p:spPr>
          <a:xfrm>
            <a:off x="5054923" y="2733559"/>
            <a:ext cx="737937" cy="5133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391771-9454-4E9C-A518-A7987E3D0A93}"/>
              </a:ext>
            </a:extLst>
          </p:cNvPr>
          <p:cNvSpPr/>
          <p:nvPr/>
        </p:nvSpPr>
        <p:spPr>
          <a:xfrm>
            <a:off x="6569512" y="4788570"/>
            <a:ext cx="737937" cy="5133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F1E0CF-38BF-4D75-9F55-53DD6C98AE66}"/>
              </a:ext>
            </a:extLst>
          </p:cNvPr>
          <p:cNvCxnSpPr>
            <a:endCxn id="9" idx="2"/>
          </p:cNvCxnSpPr>
          <p:nvPr/>
        </p:nvCxnSpPr>
        <p:spPr>
          <a:xfrm flipV="1">
            <a:off x="6938480" y="5301918"/>
            <a:ext cx="1" cy="9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9EEE17-AC84-4F1C-BD35-BBE4108D0CFD}"/>
              </a:ext>
            </a:extLst>
          </p:cNvPr>
          <p:cNvSpPr txBox="1"/>
          <p:nvPr/>
        </p:nvSpPr>
        <p:spPr>
          <a:xfrm>
            <a:off x="6204420" y="6224338"/>
            <a:ext cx="56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75850-6A04-4A4B-A7CB-ADE0D9BBAF2F}"/>
              </a:ext>
            </a:extLst>
          </p:cNvPr>
          <p:cNvSpPr/>
          <p:nvPr/>
        </p:nvSpPr>
        <p:spPr>
          <a:xfrm>
            <a:off x="8257810" y="4788570"/>
            <a:ext cx="545429" cy="545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9590A1-714A-40BE-A048-F6BB618F6A89}"/>
              </a:ext>
            </a:extLst>
          </p:cNvPr>
          <p:cNvCxnSpPr>
            <a:stCxn id="20" idx="2"/>
            <a:endCxn id="20" idx="6"/>
          </p:cNvCxnSpPr>
          <p:nvPr/>
        </p:nvCxnSpPr>
        <p:spPr>
          <a:xfrm>
            <a:off x="8257810" y="5061285"/>
            <a:ext cx="5454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17342B-14CE-45A7-A1FF-2189996ADA39}"/>
              </a:ext>
            </a:extLst>
          </p:cNvPr>
          <p:cNvCxnSpPr>
            <a:stCxn id="20" idx="0"/>
            <a:endCxn id="20" idx="4"/>
          </p:cNvCxnSpPr>
          <p:nvPr/>
        </p:nvCxnSpPr>
        <p:spPr>
          <a:xfrm>
            <a:off x="8530525" y="4788570"/>
            <a:ext cx="0" cy="545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2E464F-E7FA-469C-90B2-E55D106A5020}"/>
              </a:ext>
            </a:extLst>
          </p:cNvPr>
          <p:cNvCxnSpPr>
            <a:stCxn id="9" idx="3"/>
            <a:endCxn id="20" idx="2"/>
          </p:cNvCxnSpPr>
          <p:nvPr/>
        </p:nvCxnSpPr>
        <p:spPr>
          <a:xfrm>
            <a:off x="7307449" y="5045244"/>
            <a:ext cx="950361" cy="1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C6AD28-84C2-4423-AF8A-8A7ED0917013}"/>
              </a:ext>
            </a:extLst>
          </p:cNvPr>
          <p:cNvCxnSpPr>
            <a:endCxn id="20" idx="0"/>
          </p:cNvCxnSpPr>
          <p:nvPr/>
        </p:nvCxnSpPr>
        <p:spPr>
          <a:xfrm>
            <a:off x="8530525" y="3872207"/>
            <a:ext cx="0" cy="9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B9C7A1-AE64-463A-B05A-7DC838179F48}"/>
              </a:ext>
            </a:extLst>
          </p:cNvPr>
          <p:cNvCxnSpPr/>
          <p:nvPr/>
        </p:nvCxnSpPr>
        <p:spPr>
          <a:xfrm>
            <a:off x="8537332" y="1220686"/>
            <a:ext cx="0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AE15CE-AC72-42C9-B596-017C3112F782}"/>
              </a:ext>
            </a:extLst>
          </p:cNvPr>
          <p:cNvGrpSpPr/>
          <p:nvPr/>
        </p:nvGrpSpPr>
        <p:grpSpPr>
          <a:xfrm rot="16200000">
            <a:off x="9190232" y="4601053"/>
            <a:ext cx="1784683" cy="952543"/>
            <a:chOff x="7588152" y="1833072"/>
            <a:chExt cx="1784683" cy="9525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2245B2-620F-4481-8D06-837E434DA8A2}"/>
                </a:ext>
              </a:extLst>
            </p:cNvPr>
            <p:cNvSpPr/>
            <p:nvPr/>
          </p:nvSpPr>
          <p:spPr>
            <a:xfrm>
              <a:off x="7588152" y="2067817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49E529-F5ED-474F-90BC-1DFB0A037BEA}"/>
                </a:ext>
              </a:extLst>
            </p:cNvPr>
            <p:cNvSpPr/>
            <p:nvPr/>
          </p:nvSpPr>
          <p:spPr>
            <a:xfrm>
              <a:off x="7952417" y="2067817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A42CDD-A08E-4926-B934-7ECD14C56B99}"/>
                </a:ext>
              </a:extLst>
            </p:cNvPr>
            <p:cNvSpPr/>
            <p:nvPr/>
          </p:nvSpPr>
          <p:spPr>
            <a:xfrm>
              <a:off x="9112150" y="2077802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5D84BB-A6D6-4926-80D4-8F89BE8A0EEA}"/>
                </a:ext>
              </a:extLst>
            </p:cNvPr>
            <p:cNvSpPr/>
            <p:nvPr/>
          </p:nvSpPr>
          <p:spPr>
            <a:xfrm>
              <a:off x="8350151" y="2067821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B293E6-7377-4B3C-AAF7-D37713D11396}"/>
                </a:ext>
              </a:extLst>
            </p:cNvPr>
            <p:cNvCxnSpPr>
              <a:stCxn id="27" idx="2"/>
              <a:endCxn id="29" idx="2"/>
            </p:cNvCxnSpPr>
            <p:nvPr/>
          </p:nvCxnSpPr>
          <p:spPr>
            <a:xfrm rot="16200000" flipH="1">
              <a:off x="8475502" y="1800086"/>
              <a:ext cx="9985" cy="1523998"/>
            </a:xfrm>
            <a:prstGeom prst="bentConnector3">
              <a:avLst>
                <a:gd name="adj1" fmla="val 23894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EFF362-67B6-41F4-9425-6341C3C0F60D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8082759" y="2557093"/>
              <a:ext cx="1" cy="228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D4E945-0E31-4BA1-95FB-06789D40930F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480494" y="2557097"/>
              <a:ext cx="4703" cy="214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9DFFB-0B75-43B2-A044-9F792849E2C8}"/>
                </a:ext>
              </a:extLst>
            </p:cNvPr>
            <p:cNvSpPr txBox="1"/>
            <p:nvPr/>
          </p:nvSpPr>
          <p:spPr>
            <a:xfrm>
              <a:off x="8663008" y="2088629"/>
              <a:ext cx="38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6744C30A-FBAA-4473-8C03-B210EDFFC914}"/>
                </a:ext>
              </a:extLst>
            </p:cNvPr>
            <p:cNvCxnSpPr>
              <a:stCxn id="27" idx="0"/>
              <a:endCxn id="29" idx="0"/>
            </p:cNvCxnSpPr>
            <p:nvPr/>
          </p:nvCxnSpPr>
          <p:spPr>
            <a:xfrm rot="16200000" flipH="1">
              <a:off x="8475501" y="1310810"/>
              <a:ext cx="9985" cy="1523998"/>
            </a:xfrm>
            <a:prstGeom prst="bentConnector3">
              <a:avLst>
                <a:gd name="adj1" fmla="val -22894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1BE1E3-9E0E-4601-B837-C4D0DFCF97A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8082759" y="1833072"/>
              <a:ext cx="1" cy="234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D1BD31-CEFE-4A4C-83DC-7544F12421D6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8480493" y="1833072"/>
              <a:ext cx="1" cy="2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94FBEE8-51DC-4D6E-AD6E-16195FC96B8F}"/>
              </a:ext>
            </a:extLst>
          </p:cNvPr>
          <p:cNvSpPr txBox="1"/>
          <p:nvPr/>
        </p:nvSpPr>
        <p:spPr>
          <a:xfrm>
            <a:off x="8292692" y="878567"/>
            <a:ext cx="48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1B5BDD-23F3-4ED0-A819-294B16AB226E}"/>
              </a:ext>
            </a:extLst>
          </p:cNvPr>
          <p:cNvCxnSpPr>
            <a:stCxn id="59" idx="2"/>
            <a:endCxn id="9" idx="1"/>
          </p:cNvCxnSpPr>
          <p:nvPr/>
        </p:nvCxnSpPr>
        <p:spPr>
          <a:xfrm rot="16200000" flipH="1">
            <a:off x="4591755" y="3067487"/>
            <a:ext cx="1377232" cy="2578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F0EAD-30C6-49AB-8A8B-D683D06B6C61}"/>
              </a:ext>
            </a:extLst>
          </p:cNvPr>
          <p:cNvGrpSpPr/>
          <p:nvPr/>
        </p:nvGrpSpPr>
        <p:grpSpPr>
          <a:xfrm>
            <a:off x="3501385" y="2312455"/>
            <a:ext cx="979689" cy="1355557"/>
            <a:chOff x="3472553" y="3359841"/>
            <a:chExt cx="979689" cy="135555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818B4B-116C-4343-91E3-04BFC639317D}"/>
                </a:ext>
              </a:extLst>
            </p:cNvPr>
            <p:cNvSpPr/>
            <p:nvPr/>
          </p:nvSpPr>
          <p:spPr>
            <a:xfrm>
              <a:off x="3472554" y="3359841"/>
              <a:ext cx="979688" cy="1355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A5EE3D3-E56E-4512-B59F-4CD368FF5F16}"/>
                </a:ext>
              </a:extLst>
            </p:cNvPr>
            <p:cNvSpPr/>
            <p:nvPr/>
          </p:nvSpPr>
          <p:spPr>
            <a:xfrm rot="5400000">
              <a:off x="3381324" y="3853136"/>
              <a:ext cx="551426" cy="36896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7D1A3B-4443-4E54-928F-1854AE79CBBD}"/>
                </a:ext>
              </a:extLst>
            </p:cNvPr>
            <p:cNvSpPr txBox="1"/>
            <p:nvPr/>
          </p:nvSpPr>
          <p:spPr>
            <a:xfrm>
              <a:off x="3888187" y="3508372"/>
              <a:ext cx="23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390B51-9FA6-47B4-8B3B-6A3C1BD85D45}"/>
                </a:ext>
              </a:extLst>
            </p:cNvPr>
            <p:cNvSpPr txBox="1"/>
            <p:nvPr/>
          </p:nvSpPr>
          <p:spPr>
            <a:xfrm>
              <a:off x="3849107" y="4130912"/>
              <a:ext cx="23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1DD2C4-0881-40F4-B036-8AD40D70604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803239" y="5061285"/>
            <a:ext cx="827080" cy="1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34C52E-ACA9-4444-9BE8-ECAACC10DF8B}"/>
              </a:ext>
            </a:extLst>
          </p:cNvPr>
          <p:cNvSpPr txBox="1"/>
          <p:nvPr/>
        </p:nvSpPr>
        <p:spPr>
          <a:xfrm>
            <a:off x="11442225" y="4675912"/>
            <a:ext cx="4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8B7BD8-3523-4B5B-B501-FD5C0F516062}"/>
              </a:ext>
            </a:extLst>
          </p:cNvPr>
          <p:cNvCxnSpPr>
            <a:endCxn id="4" idx="1"/>
          </p:cNvCxnSpPr>
          <p:nvPr/>
        </p:nvCxnSpPr>
        <p:spPr>
          <a:xfrm>
            <a:off x="2093495" y="1071285"/>
            <a:ext cx="1316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4BB990A-8213-453F-B358-948FB87E68F1}"/>
              </a:ext>
            </a:extLst>
          </p:cNvPr>
          <p:cNvSpPr txBox="1"/>
          <p:nvPr/>
        </p:nvSpPr>
        <p:spPr>
          <a:xfrm>
            <a:off x="2068640" y="709338"/>
            <a:ext cx="87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FA8B41-788C-4525-B6C5-A718D291CDC1}"/>
              </a:ext>
            </a:extLst>
          </p:cNvPr>
          <p:cNvCxnSpPr/>
          <p:nvPr/>
        </p:nvCxnSpPr>
        <p:spPr>
          <a:xfrm>
            <a:off x="3657037" y="328863"/>
            <a:ext cx="0" cy="56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19D2713-6D6D-4C5B-B06B-E97BC9709B43}"/>
              </a:ext>
            </a:extLst>
          </p:cNvPr>
          <p:cNvSpPr txBox="1"/>
          <p:nvPr/>
        </p:nvSpPr>
        <p:spPr>
          <a:xfrm>
            <a:off x="3231266" y="241875"/>
            <a:ext cx="57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7EE1DF7-D56E-4305-A74C-8B62FD24906D}"/>
              </a:ext>
            </a:extLst>
          </p:cNvPr>
          <p:cNvSpPr/>
          <p:nvPr/>
        </p:nvSpPr>
        <p:spPr>
          <a:xfrm>
            <a:off x="8331658" y="3469391"/>
            <a:ext cx="397734" cy="397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57327D-4E83-4521-BAFB-075A5C6EB4EB}"/>
              </a:ext>
            </a:extLst>
          </p:cNvPr>
          <p:cNvCxnSpPr/>
          <p:nvPr/>
        </p:nvCxnSpPr>
        <p:spPr>
          <a:xfrm>
            <a:off x="8386146" y="3680345"/>
            <a:ext cx="276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4CF26F-2E39-463A-9FEC-884382F434D0}"/>
              </a:ext>
            </a:extLst>
          </p:cNvPr>
          <p:cNvCxnSpPr/>
          <p:nvPr/>
        </p:nvCxnSpPr>
        <p:spPr>
          <a:xfrm>
            <a:off x="8494566" y="3530187"/>
            <a:ext cx="0" cy="3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35A960-2968-4B97-9609-43792455C247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530525" y="2785615"/>
            <a:ext cx="0" cy="68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1BDA807-8B20-4ED6-9FF9-D3E659D1863D}"/>
              </a:ext>
            </a:extLst>
          </p:cNvPr>
          <p:cNvSpPr txBox="1"/>
          <p:nvPr/>
        </p:nvSpPr>
        <p:spPr>
          <a:xfrm>
            <a:off x="8800887" y="3444849"/>
            <a:ext cx="133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7A71541-400A-40E3-BF56-B084203744CF}"/>
              </a:ext>
            </a:extLst>
          </p:cNvPr>
          <p:cNvSpPr txBox="1"/>
          <p:nvPr/>
        </p:nvSpPr>
        <p:spPr>
          <a:xfrm>
            <a:off x="40344" y="0"/>
            <a:ext cx="39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GCTR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351B7-02E6-4A42-ACD8-FCA0A6C91965}"/>
              </a:ext>
            </a:extLst>
          </p:cNvPr>
          <p:cNvCxnSpPr>
            <a:stCxn id="4" idx="2"/>
            <a:endCxn id="59" idx="0"/>
          </p:cNvCxnSpPr>
          <p:nvPr/>
        </p:nvCxnSpPr>
        <p:spPr>
          <a:xfrm>
            <a:off x="3962399" y="1248567"/>
            <a:ext cx="28831" cy="106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3DAC84-836C-4146-9630-3EC512CF9D40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3887409" y="1197075"/>
            <a:ext cx="1839556" cy="1233411"/>
          </a:xfrm>
          <a:prstGeom prst="bentConnector3">
            <a:avLst>
              <a:gd name="adj1" fmla="val 111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092B3-E7D0-45C7-9F7F-665073DB65A1}"/>
              </a:ext>
            </a:extLst>
          </p:cNvPr>
          <p:cNvCxnSpPr>
            <a:endCxn id="5" idx="4"/>
          </p:cNvCxnSpPr>
          <p:nvPr/>
        </p:nvCxnSpPr>
        <p:spPr>
          <a:xfrm flipV="1">
            <a:off x="5423891" y="3246907"/>
            <a:ext cx="1" cy="17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B944A3-EE87-45A6-8798-9C41932C3E90}"/>
              </a:ext>
            </a:extLst>
          </p:cNvPr>
          <p:cNvCxnSpPr/>
          <p:nvPr/>
        </p:nvCxnSpPr>
        <p:spPr>
          <a:xfrm>
            <a:off x="2093495" y="3469391"/>
            <a:ext cx="140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215D12-6273-4254-A2CC-D8B62F66052F}"/>
              </a:ext>
            </a:extLst>
          </p:cNvPr>
          <p:cNvSpPr txBox="1"/>
          <p:nvPr/>
        </p:nvSpPr>
        <p:spPr>
          <a:xfrm>
            <a:off x="2002279" y="3150612"/>
            <a:ext cx="12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555B94-6090-489F-88DD-D375F957C245}"/>
              </a:ext>
            </a:extLst>
          </p:cNvPr>
          <p:cNvGrpSpPr/>
          <p:nvPr/>
        </p:nvGrpSpPr>
        <p:grpSpPr>
          <a:xfrm>
            <a:off x="7644991" y="1870391"/>
            <a:ext cx="1784683" cy="952543"/>
            <a:chOff x="7588152" y="1833072"/>
            <a:chExt cx="1784683" cy="95254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531BFB0-69C1-4BD5-B2BE-9B134ED51E46}"/>
                </a:ext>
              </a:extLst>
            </p:cNvPr>
            <p:cNvSpPr/>
            <p:nvPr/>
          </p:nvSpPr>
          <p:spPr>
            <a:xfrm>
              <a:off x="7588152" y="2067817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559354-C753-4084-B78A-A79608973395}"/>
                </a:ext>
              </a:extLst>
            </p:cNvPr>
            <p:cNvSpPr/>
            <p:nvPr/>
          </p:nvSpPr>
          <p:spPr>
            <a:xfrm>
              <a:off x="7952417" y="2067817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78FE2A-F3D0-4092-932D-E5289EDFE0B8}"/>
                </a:ext>
              </a:extLst>
            </p:cNvPr>
            <p:cNvSpPr/>
            <p:nvPr/>
          </p:nvSpPr>
          <p:spPr>
            <a:xfrm>
              <a:off x="9112150" y="2077802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4E4314-0142-4CA1-AA21-4E8CBE9C91FC}"/>
                </a:ext>
              </a:extLst>
            </p:cNvPr>
            <p:cNvSpPr/>
            <p:nvPr/>
          </p:nvSpPr>
          <p:spPr>
            <a:xfrm>
              <a:off x="8350151" y="2067821"/>
              <a:ext cx="260685" cy="489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EB9A1631-B806-4EC8-85A0-F91AC01B3480}"/>
                </a:ext>
              </a:extLst>
            </p:cNvPr>
            <p:cNvCxnSpPr>
              <a:stCxn id="70" idx="2"/>
              <a:endCxn id="74" idx="2"/>
            </p:cNvCxnSpPr>
            <p:nvPr/>
          </p:nvCxnSpPr>
          <p:spPr>
            <a:xfrm rot="16200000" flipH="1">
              <a:off x="8475502" y="1800086"/>
              <a:ext cx="9985" cy="1523998"/>
            </a:xfrm>
            <a:prstGeom prst="bentConnector3">
              <a:avLst>
                <a:gd name="adj1" fmla="val 23894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5D22DD3-3A84-4D53-88E5-B94C51749B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8082759" y="2557093"/>
              <a:ext cx="1" cy="228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07AF57-22AF-4645-B914-2E56C9C84118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480494" y="2557097"/>
              <a:ext cx="4703" cy="214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A3D73D-90F4-4BB3-837C-839A1783B8E5}"/>
                </a:ext>
              </a:extLst>
            </p:cNvPr>
            <p:cNvSpPr txBox="1"/>
            <p:nvPr/>
          </p:nvSpPr>
          <p:spPr>
            <a:xfrm>
              <a:off x="8663008" y="2088629"/>
              <a:ext cx="38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F24EFEE7-7C4C-4E4D-A585-F5F9C0FB3D72}"/>
                </a:ext>
              </a:extLst>
            </p:cNvPr>
            <p:cNvCxnSpPr>
              <a:stCxn id="70" idx="0"/>
              <a:endCxn id="74" idx="0"/>
            </p:cNvCxnSpPr>
            <p:nvPr/>
          </p:nvCxnSpPr>
          <p:spPr>
            <a:xfrm rot="16200000" flipH="1">
              <a:off x="8475501" y="1310810"/>
              <a:ext cx="9985" cy="1523998"/>
            </a:xfrm>
            <a:prstGeom prst="bentConnector3">
              <a:avLst>
                <a:gd name="adj1" fmla="val -22894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4758A8F-2E47-46CA-A132-3C9A95D19B45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8082759" y="1833072"/>
              <a:ext cx="1" cy="234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E39E777-6D4A-4858-9302-886733799D21}"/>
                </a:ext>
              </a:extLst>
            </p:cNvPr>
            <p:cNvCxnSpPr>
              <a:stCxn id="75" idx="0"/>
            </p:cNvCxnSpPr>
            <p:nvPr/>
          </p:nvCxnSpPr>
          <p:spPr>
            <a:xfrm flipH="1" flipV="1">
              <a:off x="8480493" y="1833072"/>
              <a:ext cx="1" cy="2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17FA13-264E-4B6A-9A4B-79948BBB0648}"/>
              </a:ext>
            </a:extLst>
          </p:cNvPr>
          <p:cNvCxnSpPr>
            <a:cxnSpLocks/>
          </p:cNvCxnSpPr>
          <p:nvPr/>
        </p:nvCxnSpPr>
        <p:spPr>
          <a:xfrm>
            <a:off x="10558846" y="5069305"/>
            <a:ext cx="1352744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F17B42-5FBC-4554-9482-6796CEBF639D}"/>
              </a:ext>
            </a:extLst>
          </p:cNvPr>
          <p:cNvSpPr txBox="1"/>
          <p:nvPr/>
        </p:nvSpPr>
        <p:spPr>
          <a:xfrm>
            <a:off x="5910573" y="4764828"/>
            <a:ext cx="4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1E2197-D244-4C57-A03D-1C825C18D17F}"/>
              </a:ext>
            </a:extLst>
          </p:cNvPr>
          <p:cNvSpPr txBox="1"/>
          <p:nvPr/>
        </p:nvSpPr>
        <p:spPr>
          <a:xfrm>
            <a:off x="3574093" y="383274"/>
            <a:ext cx="4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DB9E0B-BA01-446B-BF06-0337FA6A3767}"/>
              </a:ext>
            </a:extLst>
          </p:cNvPr>
          <p:cNvSpPr txBox="1"/>
          <p:nvPr/>
        </p:nvSpPr>
        <p:spPr>
          <a:xfrm>
            <a:off x="6927653" y="5727680"/>
            <a:ext cx="4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A233A-2A2A-4173-ABED-EFBE3C830309}"/>
              </a:ext>
            </a:extLst>
          </p:cNvPr>
          <p:cNvSpPr txBox="1"/>
          <p:nvPr/>
        </p:nvSpPr>
        <p:spPr>
          <a:xfrm>
            <a:off x="8188653" y="2998010"/>
            <a:ext cx="4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6C665-4D4D-4273-9B47-16C7CBC4F614}"/>
              </a:ext>
            </a:extLst>
          </p:cNvPr>
          <p:cNvSpPr txBox="1"/>
          <p:nvPr/>
        </p:nvSpPr>
        <p:spPr>
          <a:xfrm>
            <a:off x="5566611" y="3994484"/>
            <a:ext cx="10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Icb_reg0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481BA-53DE-4958-8EC2-464682FCEA2A}"/>
              </a:ext>
            </a:extLst>
          </p:cNvPr>
          <p:cNvSpPr txBox="1"/>
          <p:nvPr/>
        </p:nvSpPr>
        <p:spPr>
          <a:xfrm>
            <a:off x="5486712" y="1735803"/>
            <a:ext cx="10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Icb_reg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3BAD9BE-81C1-4175-A7FE-FA558E8FC23B}"/>
              </a:ext>
            </a:extLst>
          </p:cNvPr>
          <p:cNvGrpSpPr/>
          <p:nvPr/>
        </p:nvGrpSpPr>
        <p:grpSpPr>
          <a:xfrm>
            <a:off x="0" y="762415"/>
            <a:ext cx="12192000" cy="5333170"/>
            <a:chOff x="0" y="762415"/>
            <a:chExt cx="12192000" cy="53331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05F4BB-71D5-488F-855D-1E810520BB0A}"/>
                </a:ext>
              </a:extLst>
            </p:cNvPr>
            <p:cNvGrpSpPr/>
            <p:nvPr/>
          </p:nvGrpSpPr>
          <p:grpSpPr>
            <a:xfrm>
              <a:off x="0" y="762415"/>
              <a:ext cx="12192000" cy="5333170"/>
              <a:chOff x="0" y="762415"/>
              <a:chExt cx="12192000" cy="533317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AAE2EE0-D0A2-44C7-B0C6-00C0C3188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6503"/>
                        </a14:imgEffect>
                        <a14:imgEffect>
                          <a14:saturation sat="7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762415"/>
                <a:ext cx="12192000" cy="533317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54BD4CC-C693-4DC7-82EF-5FEB68738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1123" y="2443748"/>
                <a:ext cx="569753" cy="31653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E860130-ECC8-4FEA-8BF8-1367E92D4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8896" y="2434876"/>
                <a:ext cx="451249" cy="2506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A97EF-8B50-4D72-8402-3F4F712DC057}"/>
                  </a:ext>
                </a:extLst>
              </p:cNvPr>
              <p:cNvSpPr txBox="1"/>
              <p:nvPr/>
            </p:nvSpPr>
            <p:spPr>
              <a:xfrm>
                <a:off x="5674765" y="2360168"/>
                <a:ext cx="27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7917C6-BEE4-442B-B2BE-AAF7872ACAC6}"/>
                  </a:ext>
                </a:extLst>
              </p:cNvPr>
              <p:cNvSpPr txBox="1"/>
              <p:nvPr/>
            </p:nvSpPr>
            <p:spPr>
              <a:xfrm>
                <a:off x="6268844" y="2360168"/>
                <a:ext cx="27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1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F935F5-44CB-4D08-AB59-26D0C78EB4D3}"/>
                  </a:ext>
                </a:extLst>
              </p:cNvPr>
              <p:cNvGrpSpPr/>
              <p:nvPr/>
            </p:nvGrpSpPr>
            <p:grpSpPr>
              <a:xfrm>
                <a:off x="8249397" y="2604407"/>
                <a:ext cx="618840" cy="104400"/>
                <a:chOff x="8249397" y="2604407"/>
                <a:chExt cx="618840" cy="104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0CF8DBD1-75EB-4A18-9461-09B7439AC3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93230" y="2604407"/>
                    <a:ext cx="177480" cy="7056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0CF8DBD1-75EB-4A18-9461-09B7439AC33E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284590" y="2595407"/>
                      <a:ext cx="195120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DF09FB4B-C530-4F3F-B5AF-A4BAF0135D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81350" y="2636807"/>
                    <a:ext cx="168840" cy="6804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DF09FB4B-C530-4F3F-B5AF-A4BAF0135D3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8272710" y="2627807"/>
                      <a:ext cx="18648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E2239B91-AFC3-4B81-9415-3D3F8B03E4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83510" y="2628887"/>
                    <a:ext cx="77040" cy="7992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E2239B91-AFC3-4B81-9415-3D3F8B03E42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274870" y="2619887"/>
                      <a:ext cx="94680" cy="9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34EDADC8-B85F-4539-9694-559C57A0F7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49397" y="2645305"/>
                    <a:ext cx="618840" cy="5148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34EDADC8-B85F-4539-9694-559C57A0F704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8240397" y="2636305"/>
                      <a:ext cx="636480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4567266-1BF4-48F6-A732-E8B673B1381F}"/>
                      </a:ext>
                    </a:extLst>
                  </p14:cNvPr>
                  <p14:cNvContentPartPr/>
                  <p14:nvPr/>
                </p14:nvContentPartPr>
                <p14:xfrm>
                  <a:off x="6357597" y="2670865"/>
                  <a:ext cx="96480" cy="147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4567266-1BF4-48F6-A732-E8B673B1381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48957" y="2662225"/>
                    <a:ext cx="114120" cy="32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9E6F55F-8C76-4A77-9097-C5CE79EA8C28}"/>
                  </a:ext>
                </a:extLst>
              </p:cNvPr>
              <p:cNvGrpSpPr/>
              <p:nvPr/>
            </p:nvGrpSpPr>
            <p:grpSpPr>
              <a:xfrm>
                <a:off x="8439300" y="2419095"/>
                <a:ext cx="75960" cy="105120"/>
                <a:chOff x="8439300" y="2419095"/>
                <a:chExt cx="75960" cy="105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79B7DF45-5CB8-4E87-9ECC-EE3B6F8F4D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4900" y="2419095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9B7DF45-5CB8-4E87-9ECC-EE3B6F8F4D1A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8506260" y="241009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AB47D2B5-4BDA-44A3-9F23-C3ADAA2EE2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9300" y="2466975"/>
                    <a:ext cx="25920" cy="4932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AB47D2B5-4BDA-44A3-9F23-C3ADAA2EE207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8430300" y="2457975"/>
                      <a:ext cx="4356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B7BEC2E1-4C23-408B-99F9-4E30960B3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67740" y="2523855"/>
                    <a:ext cx="360" cy="3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B7BEC2E1-4C23-408B-99F9-4E30960B323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8458740" y="251485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E490E9-D686-473B-A3C5-2D5E3BF67AA5}"/>
                    </a:ext>
                  </a:extLst>
                </p14:cNvPr>
                <p14:cNvContentPartPr/>
                <p14:nvPr/>
              </p14:nvContentPartPr>
              <p14:xfrm>
                <a:off x="8217900" y="2481735"/>
                <a:ext cx="203040" cy="17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E490E9-D686-473B-A3C5-2D5E3BF67A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08900" y="2473095"/>
                  <a:ext cx="220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74DE96-6137-456C-97B3-00F35FE9B7C1}"/>
                    </a:ext>
                  </a:extLst>
                </p14:cNvPr>
                <p14:cNvContentPartPr/>
                <p14:nvPr/>
              </p14:nvContentPartPr>
              <p14:xfrm>
                <a:off x="8287740" y="2486055"/>
                <a:ext cx="518760" cy="133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74DE96-6137-456C-97B3-00F35FE9B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24740" y="2423055"/>
                  <a:ext cx="644400" cy="259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D15F2B-604A-4736-9A91-C9F869B95718}"/>
                </a:ext>
              </a:extLst>
            </p:cNvPr>
            <p:cNvSpPr txBox="1"/>
            <p:nvPr/>
          </p:nvSpPr>
          <p:spPr>
            <a:xfrm>
              <a:off x="8050157" y="2360168"/>
              <a:ext cx="272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218D71-B089-4C15-9457-7710C568B888}"/>
                </a:ext>
              </a:extLst>
            </p:cNvPr>
            <p:cNvSpPr txBox="1"/>
            <p:nvPr/>
          </p:nvSpPr>
          <p:spPr>
            <a:xfrm>
              <a:off x="8639540" y="2360168"/>
              <a:ext cx="272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48CF04-482C-4AC7-A82B-207758486765}"/>
              </a:ext>
            </a:extLst>
          </p:cNvPr>
          <p:cNvSpPr txBox="1"/>
          <p:nvPr/>
        </p:nvSpPr>
        <p:spPr>
          <a:xfrm>
            <a:off x="138642" y="-37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Present80</a:t>
            </a:r>
          </a:p>
        </p:txBody>
      </p:sp>
    </p:spTree>
    <p:extLst>
      <p:ext uri="{BB962C8B-B14F-4D97-AF65-F5344CB8AC3E}">
        <p14:creationId xmlns:p14="http://schemas.microsoft.com/office/powerpoint/2010/main" val="262616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AF71-DB3D-46DC-B938-2FA705CFC7D5}"/>
              </a:ext>
            </a:extLst>
          </p:cNvPr>
          <p:cNvSpPr/>
          <p:nvPr/>
        </p:nvSpPr>
        <p:spPr>
          <a:xfrm>
            <a:off x="4724494" y="3564029"/>
            <a:ext cx="1765797" cy="343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Addconstants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368DE3-87F5-47CB-A39F-91BEC12622E8}"/>
              </a:ext>
            </a:extLst>
          </p:cNvPr>
          <p:cNvSpPr/>
          <p:nvPr/>
        </p:nvSpPr>
        <p:spPr>
          <a:xfrm>
            <a:off x="4724494" y="4188090"/>
            <a:ext cx="1765797" cy="343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Subcell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7D155A-6EBB-4ABF-935C-D548E89CAA4F}"/>
              </a:ext>
            </a:extLst>
          </p:cNvPr>
          <p:cNvSpPr/>
          <p:nvPr/>
        </p:nvSpPr>
        <p:spPr>
          <a:xfrm>
            <a:off x="4724494" y="4812151"/>
            <a:ext cx="1765797" cy="343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ShiftRow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761B1D-4D19-423F-AB50-70E12F39ECFA}"/>
              </a:ext>
            </a:extLst>
          </p:cNvPr>
          <p:cNvSpPr/>
          <p:nvPr/>
        </p:nvSpPr>
        <p:spPr>
          <a:xfrm>
            <a:off x="4724494" y="5436211"/>
            <a:ext cx="1765797" cy="343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Mixclum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7FB54-EC2E-4514-AA3B-2374BA99A36B}"/>
              </a:ext>
            </a:extLst>
          </p:cNvPr>
          <p:cNvGrpSpPr/>
          <p:nvPr/>
        </p:nvGrpSpPr>
        <p:grpSpPr>
          <a:xfrm>
            <a:off x="5106601" y="1897128"/>
            <a:ext cx="1001582" cy="1168600"/>
            <a:chOff x="3472553" y="3359841"/>
            <a:chExt cx="979689" cy="13555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5057D5-8A56-4306-A08B-98F54D3C2A7A}"/>
                </a:ext>
              </a:extLst>
            </p:cNvPr>
            <p:cNvSpPr/>
            <p:nvPr/>
          </p:nvSpPr>
          <p:spPr>
            <a:xfrm>
              <a:off x="3472554" y="3359841"/>
              <a:ext cx="979688" cy="1355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071257E7-282B-47EF-ACB4-48C5FE0482AD}"/>
                </a:ext>
              </a:extLst>
            </p:cNvPr>
            <p:cNvSpPr/>
            <p:nvPr/>
          </p:nvSpPr>
          <p:spPr>
            <a:xfrm rot="5400000">
              <a:off x="3381324" y="3853136"/>
              <a:ext cx="551426" cy="36896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E53C47-B7A3-4994-8496-F4163E4CB36B}"/>
                </a:ext>
              </a:extLst>
            </p:cNvPr>
            <p:cNvSpPr txBox="1"/>
            <p:nvPr/>
          </p:nvSpPr>
          <p:spPr>
            <a:xfrm>
              <a:off x="3888187" y="3508372"/>
              <a:ext cx="23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78B6E-FA71-49FF-ABDD-50D9381C10C5}"/>
                </a:ext>
              </a:extLst>
            </p:cNvPr>
            <p:cNvSpPr txBox="1"/>
            <p:nvPr/>
          </p:nvSpPr>
          <p:spPr>
            <a:xfrm>
              <a:off x="3849107" y="4130912"/>
              <a:ext cx="23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CB71A-C8BA-4CCF-A8F8-01635CC865CE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5607393" y="3065728"/>
            <a:ext cx="0" cy="4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E79164-5C66-4979-8F83-32A936F0B48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07393" y="3907080"/>
            <a:ext cx="0" cy="28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2F2F7-A180-4A75-92A0-66EEDB0F3E0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07393" y="4531141"/>
            <a:ext cx="0" cy="28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6095B-DBBF-4337-956A-F6332AF0287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07393" y="5155201"/>
            <a:ext cx="0" cy="28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A0506C55-DDE6-421C-AE66-5CE3CF5B9CB3}"/>
              </a:ext>
            </a:extLst>
          </p:cNvPr>
          <p:cNvSpPr/>
          <p:nvPr/>
        </p:nvSpPr>
        <p:spPr>
          <a:xfrm>
            <a:off x="6581076" y="989671"/>
            <a:ext cx="1411789" cy="3056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1       0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0AE2D1-3571-42CF-ADFD-BA4BD825736B}"/>
              </a:ext>
            </a:extLst>
          </p:cNvPr>
          <p:cNvCxnSpPr>
            <a:cxnSpLocks/>
          </p:cNvCxnSpPr>
          <p:nvPr/>
        </p:nvCxnSpPr>
        <p:spPr>
          <a:xfrm>
            <a:off x="7018640" y="576895"/>
            <a:ext cx="0" cy="41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F3AABC0-571C-49AD-9C5E-A0E0560540C4}"/>
              </a:ext>
            </a:extLst>
          </p:cNvPr>
          <p:cNvCxnSpPr>
            <a:stCxn id="22" idx="2"/>
            <a:endCxn id="9" idx="0"/>
          </p:cNvCxnSpPr>
          <p:nvPr/>
        </p:nvCxnSpPr>
        <p:spPr>
          <a:xfrm rot="5400000">
            <a:off x="6146284" y="756442"/>
            <a:ext cx="601795" cy="1679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8003A6-7125-43FB-A5D6-6AD591C73020}"/>
              </a:ext>
            </a:extLst>
          </p:cNvPr>
          <p:cNvGrpSpPr/>
          <p:nvPr/>
        </p:nvGrpSpPr>
        <p:grpSpPr>
          <a:xfrm>
            <a:off x="5959410" y="985206"/>
            <a:ext cx="1580476" cy="4617526"/>
            <a:chOff x="4182533" y="599421"/>
            <a:chExt cx="1913467" cy="5356879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30C35C84-B43A-469D-B966-E205D6A80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4199" y="599421"/>
              <a:ext cx="1701801" cy="5356878"/>
            </a:xfrm>
            <a:prstGeom prst="bentConnector4">
              <a:avLst>
                <a:gd name="adj1" fmla="val 138670"/>
                <a:gd name="adj2" fmla="val 1042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D2C928-B72C-455D-9359-E2959F8FDA9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182533" y="5956299"/>
              <a:ext cx="2116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9F20059-0ED3-4D96-9C64-ECA6A5C029A7}"/>
              </a:ext>
            </a:extLst>
          </p:cNvPr>
          <p:cNvSpPr/>
          <p:nvPr/>
        </p:nvSpPr>
        <p:spPr>
          <a:xfrm>
            <a:off x="3047605" y="3545221"/>
            <a:ext cx="880866" cy="361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8623F0-4CF4-42B9-8113-3007BCE0E155}"/>
                  </a:ext>
                </a:extLst>
              </p14:cNvPr>
              <p14:cNvContentPartPr/>
              <p14:nvPr/>
            </p14:nvContentPartPr>
            <p14:xfrm>
              <a:off x="6017154" y="5559938"/>
              <a:ext cx="440182" cy="85346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8623F0-4CF4-42B9-8113-3007BCE0E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9518" y="5542293"/>
                <a:ext cx="475814" cy="120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CF308F-E639-4F44-858D-5EF2A49BC5B1}"/>
                  </a:ext>
                </a:extLst>
              </p14:cNvPr>
              <p14:cNvContentPartPr/>
              <p14:nvPr/>
            </p14:nvContentPartPr>
            <p14:xfrm>
              <a:off x="10186088" y="3333929"/>
              <a:ext cx="368" cy="31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CF308F-E639-4F44-858D-5EF2A49BC5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8056" y="3318739"/>
                <a:ext cx="36800" cy="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C5B26A1-E571-4955-BAC2-7EB9A098C77B}"/>
                  </a:ext>
                </a:extLst>
              </p14:cNvPr>
              <p14:cNvContentPartPr/>
              <p14:nvPr/>
            </p14:nvContentPartPr>
            <p14:xfrm>
              <a:off x="2802742" y="1910667"/>
              <a:ext cx="368" cy="31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C5B26A1-E571-4955-BAC2-7EB9A098C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4342" y="1895477"/>
                <a:ext cx="36800" cy="3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9685584-F26F-4F71-BAFC-6FE707350C8A}"/>
              </a:ext>
            </a:extLst>
          </p:cNvPr>
          <p:cNvCxnSpPr>
            <a:endCxn id="10" idx="3"/>
          </p:cNvCxnSpPr>
          <p:nvPr/>
        </p:nvCxnSpPr>
        <p:spPr>
          <a:xfrm>
            <a:off x="3720414" y="2481428"/>
            <a:ext cx="1386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43F709-EB79-40D6-975A-4AFA34921143}"/>
              </a:ext>
            </a:extLst>
          </p:cNvPr>
          <p:cNvCxnSpPr>
            <a:endCxn id="22" idx="1"/>
          </p:cNvCxnSpPr>
          <p:nvPr/>
        </p:nvCxnSpPr>
        <p:spPr>
          <a:xfrm>
            <a:off x="5200567" y="1142501"/>
            <a:ext cx="15216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1DFCDD-624F-4796-846C-CC1277C09989}"/>
              </a:ext>
            </a:extLst>
          </p:cNvPr>
          <p:cNvSpPr txBox="1"/>
          <p:nvPr/>
        </p:nvSpPr>
        <p:spPr>
          <a:xfrm>
            <a:off x="3683256" y="2208072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2CDE17-7586-422E-9D1B-E20BC61CD3E6}"/>
              </a:ext>
            </a:extLst>
          </p:cNvPr>
          <p:cNvSpPr txBox="1"/>
          <p:nvPr/>
        </p:nvSpPr>
        <p:spPr>
          <a:xfrm>
            <a:off x="5142809" y="873329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6AF83B-85C7-4839-ACB9-2C81E27A9FC0}"/>
              </a:ext>
            </a:extLst>
          </p:cNvPr>
          <p:cNvCxnSpPr>
            <a:stCxn id="63" idx="6"/>
            <a:endCxn id="4" idx="1"/>
          </p:cNvCxnSpPr>
          <p:nvPr/>
        </p:nvCxnSpPr>
        <p:spPr>
          <a:xfrm>
            <a:off x="3928471" y="3726151"/>
            <a:ext cx="796023" cy="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F962FF3-7228-41B4-843A-E56E0C8154E2}"/>
              </a:ext>
            </a:extLst>
          </p:cNvPr>
          <p:cNvSpPr txBox="1"/>
          <p:nvPr/>
        </p:nvSpPr>
        <p:spPr>
          <a:xfrm>
            <a:off x="3976335" y="3426449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21CD7EFA-FD0F-4B38-8E56-4DE48F71A9F5}"/>
              </a:ext>
            </a:extLst>
          </p:cNvPr>
          <p:cNvSpPr/>
          <p:nvPr/>
        </p:nvSpPr>
        <p:spPr>
          <a:xfrm>
            <a:off x="8017798" y="5843476"/>
            <a:ext cx="1411789" cy="3056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1       0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236A041-D522-453F-98A0-E111239B7892}"/>
              </a:ext>
            </a:extLst>
          </p:cNvPr>
          <p:cNvCxnSpPr/>
          <p:nvPr/>
        </p:nvCxnSpPr>
        <p:spPr>
          <a:xfrm>
            <a:off x="8091627" y="5602611"/>
            <a:ext cx="354890" cy="240865"/>
          </a:xfrm>
          <a:prstGeom prst="bentConnector3">
            <a:avLst>
              <a:gd name="adj1" fmla="val 10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15FFD6B-0F62-4354-9051-CDFC82EF2BDD}"/>
              </a:ext>
            </a:extLst>
          </p:cNvPr>
          <p:cNvCxnSpPr>
            <a:stCxn id="63" idx="4"/>
            <a:endCxn id="83" idx="1"/>
          </p:cNvCxnSpPr>
          <p:nvPr/>
        </p:nvCxnSpPr>
        <p:spPr>
          <a:xfrm rot="16200000" flipH="1">
            <a:off x="4778894" y="2616223"/>
            <a:ext cx="2089227" cy="467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2CEEB29-9D81-4C54-AD20-4628B830F165}"/>
              </a:ext>
            </a:extLst>
          </p:cNvPr>
          <p:cNvCxnSpPr>
            <a:stCxn id="83" idx="2"/>
          </p:cNvCxnSpPr>
          <p:nvPr/>
        </p:nvCxnSpPr>
        <p:spPr>
          <a:xfrm rot="16200000" flipH="1">
            <a:off x="9296578" y="5576252"/>
            <a:ext cx="126454" cy="1272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FE4ACFB-BB19-4EA3-88D4-004F7DD1811E}"/>
              </a:ext>
            </a:extLst>
          </p:cNvPr>
          <p:cNvSpPr txBox="1"/>
          <p:nvPr/>
        </p:nvSpPr>
        <p:spPr>
          <a:xfrm>
            <a:off x="6743194" y="5709132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F58FC0-655C-4C9F-A4EF-5B9399AA435C}"/>
              </a:ext>
            </a:extLst>
          </p:cNvPr>
          <p:cNvSpPr txBox="1"/>
          <p:nvPr/>
        </p:nvSpPr>
        <p:spPr>
          <a:xfrm>
            <a:off x="9429587" y="5989940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6A2CD4-57FF-4752-8688-FAF986F9BA9D}"/>
              </a:ext>
            </a:extLst>
          </p:cNvPr>
          <p:cNvSpPr txBox="1"/>
          <p:nvPr/>
        </p:nvSpPr>
        <p:spPr>
          <a:xfrm>
            <a:off x="6731136" y="485883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88CCA91-0F00-4D40-A9E6-F8D71C486719}"/>
              </a:ext>
            </a:extLst>
          </p:cNvPr>
          <p:cNvSpPr/>
          <p:nvPr/>
        </p:nvSpPr>
        <p:spPr>
          <a:xfrm>
            <a:off x="2396066" y="485884"/>
            <a:ext cx="7907867" cy="5886232"/>
          </a:xfrm>
          <a:prstGeom prst="roundRect">
            <a:avLst>
              <a:gd name="adj" fmla="val 3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FD52E1-0BAA-4E3B-9259-341A57320ED5}"/>
              </a:ext>
            </a:extLst>
          </p:cNvPr>
          <p:cNvSpPr txBox="1"/>
          <p:nvPr/>
        </p:nvSpPr>
        <p:spPr>
          <a:xfrm>
            <a:off x="2459490" y="485883"/>
            <a:ext cx="874346" cy="31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D8C555-6AD6-495C-A7AB-84905232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0970"/>
            <a:ext cx="10905066" cy="3680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420232-9593-4481-86CD-4E53E59FAAFE}"/>
              </a:ext>
            </a:extLst>
          </p:cNvPr>
          <p:cNvSpPr/>
          <p:nvPr/>
        </p:nvSpPr>
        <p:spPr>
          <a:xfrm>
            <a:off x="2269067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0A243-7AAF-4FEE-827C-09A75992C9EB}"/>
              </a:ext>
            </a:extLst>
          </p:cNvPr>
          <p:cNvSpPr/>
          <p:nvPr/>
        </p:nvSpPr>
        <p:spPr>
          <a:xfrm>
            <a:off x="2777067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5E6-935D-4380-AF0D-9934A1189B49}"/>
              </a:ext>
            </a:extLst>
          </p:cNvPr>
          <p:cNvSpPr/>
          <p:nvPr/>
        </p:nvSpPr>
        <p:spPr>
          <a:xfrm>
            <a:off x="3285067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0646A-8738-4351-A2F7-08AC878DB791}"/>
              </a:ext>
            </a:extLst>
          </p:cNvPr>
          <p:cNvSpPr/>
          <p:nvPr/>
        </p:nvSpPr>
        <p:spPr>
          <a:xfrm>
            <a:off x="3801535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F52A6-E268-43FC-A136-CC884FED7E7B}"/>
              </a:ext>
            </a:extLst>
          </p:cNvPr>
          <p:cNvSpPr/>
          <p:nvPr/>
        </p:nvSpPr>
        <p:spPr>
          <a:xfrm>
            <a:off x="4318003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F3017-418F-467C-BE1B-B79AB1F5CA5D}"/>
              </a:ext>
            </a:extLst>
          </p:cNvPr>
          <p:cNvSpPr/>
          <p:nvPr/>
        </p:nvSpPr>
        <p:spPr>
          <a:xfrm>
            <a:off x="4826003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731CB-B829-4B0F-A267-CDBE41672FEC}"/>
              </a:ext>
            </a:extLst>
          </p:cNvPr>
          <p:cNvSpPr/>
          <p:nvPr/>
        </p:nvSpPr>
        <p:spPr>
          <a:xfrm>
            <a:off x="5842003" y="5298864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FB348-7EB5-466D-B6CA-DDA8C6945EA3}"/>
              </a:ext>
            </a:extLst>
          </p:cNvPr>
          <p:cNvSpPr txBox="1"/>
          <p:nvPr/>
        </p:nvSpPr>
        <p:spPr>
          <a:xfrm>
            <a:off x="922866" y="5254533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067BF-F8F1-42D9-8204-1853A098AE35}"/>
              </a:ext>
            </a:extLst>
          </p:cNvPr>
          <p:cNvSpPr/>
          <p:nvPr/>
        </p:nvSpPr>
        <p:spPr>
          <a:xfrm>
            <a:off x="8271934" y="5254533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96A4F-15C6-4B26-B746-A9A22AF3E359}"/>
              </a:ext>
            </a:extLst>
          </p:cNvPr>
          <p:cNvSpPr/>
          <p:nvPr/>
        </p:nvSpPr>
        <p:spPr>
          <a:xfrm>
            <a:off x="8779934" y="5254533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9069C-0AAB-44D4-861B-B34AC0E431DF}"/>
              </a:ext>
            </a:extLst>
          </p:cNvPr>
          <p:cNvSpPr/>
          <p:nvPr/>
        </p:nvSpPr>
        <p:spPr>
          <a:xfrm>
            <a:off x="9287934" y="5254533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6AECA0-C692-4E4B-91FA-89133D352083}"/>
              </a:ext>
            </a:extLst>
          </p:cNvPr>
          <p:cNvSpPr/>
          <p:nvPr/>
        </p:nvSpPr>
        <p:spPr>
          <a:xfrm>
            <a:off x="9804402" y="5254533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07AAF-3E47-4A4F-8C4D-A9AD5FD77079}"/>
              </a:ext>
            </a:extLst>
          </p:cNvPr>
          <p:cNvSpPr/>
          <p:nvPr/>
        </p:nvSpPr>
        <p:spPr>
          <a:xfrm>
            <a:off x="10676469" y="5254533"/>
            <a:ext cx="508000" cy="28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EDD82-F5CE-40A1-981C-8E8C3B8F6026}"/>
              </a:ext>
            </a:extLst>
          </p:cNvPr>
          <p:cNvSpPr txBox="1"/>
          <p:nvPr/>
        </p:nvSpPr>
        <p:spPr>
          <a:xfrm>
            <a:off x="6995585" y="5210202"/>
            <a:ext cx="113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1F6C1-F756-4548-84AD-24086AE0A15E}"/>
              </a:ext>
            </a:extLst>
          </p:cNvPr>
          <p:cNvSpPr txBox="1"/>
          <p:nvPr/>
        </p:nvSpPr>
        <p:spPr>
          <a:xfrm>
            <a:off x="5419727" y="5210202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C4991F-2D74-4744-BD27-2BC5675D09A7}"/>
              </a:ext>
            </a:extLst>
          </p:cNvPr>
          <p:cNvSpPr txBox="1"/>
          <p:nvPr/>
        </p:nvSpPr>
        <p:spPr>
          <a:xfrm>
            <a:off x="10321932" y="5159403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9FEDB-D976-429D-A5F2-F4105CE068B0}"/>
              </a:ext>
            </a:extLst>
          </p:cNvPr>
          <p:cNvSpPr txBox="1"/>
          <p:nvPr/>
        </p:nvSpPr>
        <p:spPr>
          <a:xfrm>
            <a:off x="33865" y="0"/>
            <a:ext cx="13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Photon - 100</a:t>
            </a:r>
          </a:p>
        </p:txBody>
      </p:sp>
    </p:spTree>
    <p:extLst>
      <p:ext uri="{BB962C8B-B14F-4D97-AF65-F5344CB8AC3E}">
        <p14:creationId xmlns:p14="http://schemas.microsoft.com/office/powerpoint/2010/main" val="15685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CE8A67-D52E-492B-89E3-2C1A9C08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0" y="643466"/>
            <a:ext cx="7258719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12728-694B-42F4-9B4F-9DF8FCB0EA76}"/>
              </a:ext>
            </a:extLst>
          </p:cNvPr>
          <p:cNvSpPr txBox="1"/>
          <p:nvPr/>
        </p:nvSpPr>
        <p:spPr>
          <a:xfrm>
            <a:off x="228600" y="2370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GCM</a:t>
            </a:r>
          </a:p>
        </p:txBody>
      </p:sp>
    </p:spTree>
    <p:extLst>
      <p:ext uri="{BB962C8B-B14F-4D97-AF65-F5344CB8AC3E}">
        <p14:creationId xmlns:p14="http://schemas.microsoft.com/office/powerpoint/2010/main" val="1956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75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DINH HUONG 20192898</dc:creator>
  <cp:lastModifiedBy>NGUYEN DINH HUONG 20192898</cp:lastModifiedBy>
  <cp:revision>5</cp:revision>
  <dcterms:created xsi:type="dcterms:W3CDTF">2021-11-12T09:31:40Z</dcterms:created>
  <dcterms:modified xsi:type="dcterms:W3CDTF">2021-12-13T02:25:52Z</dcterms:modified>
</cp:coreProperties>
</file>