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sldIdLst>
    <p:sldId id="256" r:id="rId2"/>
    <p:sldId id="308" r:id="rId3"/>
    <p:sldId id="307" r:id="rId4"/>
    <p:sldId id="305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511" autoAdjust="0"/>
  </p:normalViewPr>
  <p:slideViewPr>
    <p:cSldViewPr>
      <p:cViewPr varScale="1">
        <p:scale>
          <a:sx n="76" d="100"/>
          <a:sy n="76" d="100"/>
        </p:scale>
        <p:origin x="17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554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6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33400" y="1905000"/>
            <a:ext cx="8153400" cy="1600200"/>
            <a:chOff x="288" y="1489"/>
            <a:chExt cx="5136" cy="1008"/>
          </a:xfrm>
        </p:grpSpPr>
        <p:sp>
          <p:nvSpPr>
            <p:cNvPr id="5" name="Arc 2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1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Arc 4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52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438400"/>
            <a:ext cx="6400800" cy="304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22C2A-77CB-489D-AF4C-94A0657314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7166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8AB52-EA2B-4159-A29B-6EF728293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2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4A627-A0BD-46E4-A5F6-08FCBAC95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9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2735-1EC1-402B-8248-C0E18E6EA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3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75FA-DBB7-4D3D-8812-2105BE7971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F250-33CB-4473-9086-54B7E1491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592E6-B2A9-41CE-AE48-8BBF071DD2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90AB8-5B6C-440D-8CF6-65DD303DC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E26CB-7301-4331-9B42-29CC07F083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234-004F-4766-8137-25EC97B0E1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0D975-E608-4495-9F57-42965FA3C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BIT 142: Intermediate Programming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36436B4-1F52-4753-BDD2-C235D6715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 dirty="0"/>
              <a:t>BIT 142:Programming &amp; Data Structures in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038600"/>
            <a:ext cx="8382000" cy="2819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for email from </a:t>
            </a:r>
            <a:r>
              <a:rPr lang="en-US" dirty="0" err="1"/>
              <a:t>StudentTracker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077200" cy="4724400"/>
          </a:xfrm>
        </p:spPr>
        <p:txBody>
          <a:bodyPr/>
          <a:lstStyle/>
          <a:p>
            <a:r>
              <a:rPr lang="en-US" dirty="0"/>
              <a:t>At this point PCE01 has been graded</a:t>
            </a:r>
          </a:p>
          <a:p>
            <a:r>
              <a:rPr lang="en-US" dirty="0"/>
              <a:t>PCE 02 will be graded “soon”</a:t>
            </a:r>
          </a:p>
          <a:p>
            <a:r>
              <a:rPr lang="en-US" dirty="0"/>
              <a:t>WATCH FOR STUDENTTRACKER EMAIL THAT GOES TO YOUR ‘JUNK EMAIL’ FOLDER!!!!</a:t>
            </a:r>
          </a:p>
          <a:p>
            <a:pPr lvl="1"/>
            <a:r>
              <a:rPr lang="en-US" dirty="0"/>
              <a:t>I’ll post a Canvas announcement when I’m done grading this week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Next week I’ll send email via </a:t>
            </a:r>
            <a:r>
              <a:rPr lang="en-US" b="1" dirty="0" err="1">
                <a:solidFill>
                  <a:srgbClr val="FF0000"/>
                </a:solidFill>
              </a:rPr>
              <a:t>StudentTracker</a:t>
            </a:r>
            <a:r>
              <a:rPr lang="en-US" b="1" dirty="0">
                <a:solidFill>
                  <a:srgbClr val="FF0000"/>
                </a:solidFill>
              </a:rPr>
              <a:t> with NO Canvas announcement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 143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2A534-7AC9-44D4-989F-4F9ECB874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6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>
                <a:latin typeface="Arial" charset="0"/>
              </a:rPr>
              <a:t>BIT 142: Intermediate Programming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E44B85-7D30-47AD-A859-646F3510F0C5}" type="slidenum">
              <a:rPr lang="en-US" sz="1400" smtClean="0">
                <a:latin typeface="Arial" charset="0"/>
              </a:rPr>
              <a:pPr/>
              <a:t>3</a:t>
            </a:fld>
            <a:endParaRPr lang="en-US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91738" y="-54429"/>
            <a:ext cx="7772400" cy="838200"/>
          </a:xfrm>
        </p:spPr>
        <p:txBody>
          <a:bodyPr/>
          <a:lstStyle/>
          <a:p>
            <a:pPr algn="r"/>
            <a:r>
              <a:rPr lang="en-US" dirty="0"/>
              <a:t>Course Schedule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31971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Due dates: On the website</a:t>
            </a:r>
          </a:p>
          <a:p>
            <a:r>
              <a:rPr lang="en-US" dirty="0"/>
              <a:t>Let’s look at them now!</a:t>
            </a:r>
          </a:p>
        </p:txBody>
      </p:sp>
    </p:spTree>
    <p:extLst>
      <p:ext uri="{BB962C8B-B14F-4D97-AF65-F5344CB8AC3E}">
        <p14:creationId xmlns:p14="http://schemas.microsoft.com/office/powerpoint/2010/main" val="321693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>
                <a:latin typeface="Arial" charset="0"/>
              </a:rPr>
              <a:t>BIT 142: Intermediate Programming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69A38E-5E59-420A-8AB1-37EC1CAC3138}" type="slidenum">
              <a:rPr lang="en-US" sz="1400" i="0" smtClean="0">
                <a:latin typeface="Arial" charset="0"/>
              </a:rPr>
              <a:pPr/>
              <a:t>4</a:t>
            </a:fld>
            <a:endParaRPr lang="en-US" sz="1400" i="0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r"/>
            <a:r>
              <a:rPr lang="en-US" dirty="0"/>
              <a:t>Due dates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A1 is due the week before the midterm!!!</a:t>
            </a:r>
          </a:p>
          <a:p>
            <a:r>
              <a:rPr lang="en-US" sz="2800" dirty="0">
                <a:sym typeface="Wingdings" pitchFamily="2" charset="2"/>
              </a:rPr>
              <a:t>You'll have everything you need after </a:t>
            </a:r>
            <a:r>
              <a:rPr lang="en-US" sz="2800">
                <a:sym typeface="Wingdings" pitchFamily="2" charset="2"/>
              </a:rPr>
              <a:t>today’s lecture</a:t>
            </a:r>
            <a:endParaRPr lang="en-US" sz="2800" dirty="0">
              <a:sym typeface="Wingdings" pitchFamily="2" charset="2"/>
            </a:endParaRP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I’m going to talk about A1 in a separate video, which I’m then going to post to the course website</a:t>
            </a:r>
            <a:endParaRPr lang="en-US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8672417"/>
      </p:ext>
    </p:extLst>
  </p:cSld>
  <p:clrMapOvr>
    <a:masterClrMapping/>
  </p:clrMapOvr>
</p:sld>
</file>

<file path=ppt/theme/theme1.xml><?xml version="1.0" encoding="utf-8"?>
<a:theme xmlns:a="http://schemas.openxmlformats.org/drawingml/2006/main" name="Fireball">
  <a:themeElements>
    <a:clrScheme name="Fireball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2344</TotalTime>
  <Words>136</Words>
  <Application>Microsoft Office PowerPoint</Application>
  <PresentationFormat>On-screen Show (4:3)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</vt:lpstr>
      <vt:lpstr>Fireball</vt:lpstr>
      <vt:lpstr>BIT 142:Programming &amp; Data Structures in C#</vt:lpstr>
      <vt:lpstr>Watch for email from StudentTracker!</vt:lpstr>
      <vt:lpstr>Course Schedule</vt:lpstr>
      <vt:lpstr>Due 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143:       C++ Programming:  Data Structures</dc:title>
  <dc:creator>Mike W. Panitz</dc:creator>
  <dc:description>Copyright 2002, Mike Panitz,_x000d_
All Rights Reserved, 2002, Mike Panitz</dc:description>
  <cp:lastModifiedBy>mike</cp:lastModifiedBy>
  <cp:revision>365</cp:revision>
  <dcterms:created xsi:type="dcterms:W3CDTF">2001-06-15T01:31:23Z</dcterms:created>
  <dcterms:modified xsi:type="dcterms:W3CDTF">2018-04-09T20:15:45Z</dcterms:modified>
</cp:coreProperties>
</file>