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ype="http://schemas.openxmlformats.org/officeDocument/2006/relationships/presProps" Target="presProps.xml"/>  <Relationship Id="rId4" Type="http://schemas.openxmlformats.org/officeDocument/2006/relationships/viewProps" Target="viewProps.xml"/>  <Relationship Id="rId5" Type="http://schemas.openxmlformats.org/officeDocument/2006/relationships/theme" Target="theme/theme1.xml"/>  <Relationship Id="rId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dirty="0" smtClean="0">
                <a:solidFill>
                  <a:srgbClr val="363636"/>
                </a:solidFill>
              </a:rPr>
              <a:t>sfhalsjflj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2018-02-03T19:31:53.324Z</dcterms:created>
  <dcterms:modified xsi:type="dcterms:W3CDTF">2018-02-03T19:31:53.324Z</dcterms:modified>
</cp:coreProperties>
</file>