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D0C8-7C6A-4F60-A241-9741C3B9A85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4024-7CF9-4330-97C5-F3821B11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piozero.readthedocs.io/en/stable/api_input.html#motionsensor-d-sun-p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api_input.html#lightsensor-ldr" TargetMode="External"/><Relationship Id="rId2" Type="http://schemas.openxmlformats.org/officeDocument/2006/relationships/hyperlink" Target="https://gpiozero.readthedocs.io/en/stable/api_input.html#motionsensor-d-sun-pi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R Sensor Pinout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9"/>
          <a:stretch/>
        </p:blipFill>
        <p:spPr bwMode="auto">
          <a:xfrm>
            <a:off x="7359805" y="2673583"/>
            <a:ext cx="2632394" cy="298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Motion Sensor</a:t>
            </a:r>
            <a:endParaRPr lang="en-US" dirty="0"/>
          </a:p>
        </p:txBody>
      </p:sp>
      <p:pic>
        <p:nvPicPr>
          <p:cNvPr id="1028" name="Picture 4" descr="HC-SR501 PIR Sen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83" y="2541045"/>
            <a:ext cx="41148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sensor + LED</a:t>
            </a:r>
            <a:endParaRPr lang="en-US" dirty="0"/>
          </a:p>
        </p:txBody>
      </p:sp>
      <p:pic>
        <p:nvPicPr>
          <p:cNvPr id="2050" name="Picture 2" descr="https://maker.pro/storage/EzxREB4/EzxREB4bXOA0oJSqedw9TS24cUz9bPJPFpcdVld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50" y="520873"/>
            <a:ext cx="4358235" cy="61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483845" y="1380068"/>
            <a:ext cx="3617780" cy="5477932"/>
            <a:chOff x="1225153" y="1380068"/>
            <a:chExt cx="3617780" cy="5477932"/>
          </a:xfrm>
        </p:grpSpPr>
        <p:pic>
          <p:nvPicPr>
            <p:cNvPr id="4" name="Picture 2" descr="Introduction to the Raspberry Pi GPIO and Physical Computing -  learn.sparkfun.com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53" t="7664" r="5046" b="7671"/>
            <a:stretch/>
          </p:blipFill>
          <p:spPr bwMode="auto">
            <a:xfrm rot="16200000">
              <a:off x="295077" y="2310144"/>
              <a:ext cx="5477932" cy="3617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464733" y="3259667"/>
              <a:ext cx="135467" cy="143934"/>
            </a:xfrm>
            <a:prstGeom prst="ellipse">
              <a:avLst/>
            </a:prstGeom>
            <a:solidFill>
              <a:srgbClr val="FFFF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17133" y="3412067"/>
              <a:ext cx="135467" cy="143934"/>
            </a:xfrm>
            <a:prstGeom prst="ellipse">
              <a:avLst/>
            </a:prstGeom>
            <a:solidFill>
              <a:srgbClr val="FFFF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77307" y="3268133"/>
              <a:ext cx="135467" cy="143934"/>
            </a:xfrm>
            <a:prstGeom prst="ellipse">
              <a:avLst/>
            </a:prstGeom>
            <a:solidFill>
              <a:srgbClr val="FFFF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9246" y="3413761"/>
              <a:ext cx="135467" cy="143934"/>
            </a:xfrm>
            <a:prstGeom prst="ellipse">
              <a:avLst/>
            </a:prstGeom>
            <a:solidFill>
              <a:srgbClr val="FFFF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449339" y="2186940"/>
              <a:ext cx="160174" cy="565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09513" y="4288316"/>
              <a:ext cx="160174" cy="7104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44539" y="4288316"/>
              <a:ext cx="160174" cy="5275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57333" y="2224671"/>
              <a:ext cx="160174" cy="5275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49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idea: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night light </a:t>
            </a:r>
          </a:p>
          <a:p>
            <a:pPr lvl="1"/>
            <a:r>
              <a:rPr lang="en-US" dirty="0" smtClean="0"/>
              <a:t>When there is motion </a:t>
            </a:r>
            <a:r>
              <a:rPr lang="en-US" dirty="0" smtClean="0">
                <a:sym typeface="Wingdings" panose="05000000000000000000" pitchFamily="2" charset="2"/>
              </a:rPr>
              <a:t> turn on light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there is no motion  turn off light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Hints:</a:t>
            </a:r>
          </a:p>
          <a:p>
            <a:pPr lvl="1"/>
            <a:r>
              <a:rPr lang="en-US" sz="2000" dirty="0" err="1" smtClean="0"/>
              <a:t>pir</a:t>
            </a:r>
            <a:r>
              <a:rPr lang="en-US" sz="2000" dirty="0" smtClean="0"/>
              <a:t> = </a:t>
            </a:r>
            <a:r>
              <a:rPr lang="en-US" sz="2000" dirty="0" err="1" smtClean="0"/>
              <a:t>MotionSensor</a:t>
            </a:r>
            <a:r>
              <a:rPr lang="en-US" sz="2000" dirty="0" smtClean="0"/>
              <a:t>(2) </a:t>
            </a:r>
          </a:p>
          <a:p>
            <a:pPr lvl="1"/>
            <a:r>
              <a:rPr lang="en-US" sz="2000" dirty="0" err="1" smtClean="0"/>
              <a:t>pir.wait_for_motion</a:t>
            </a:r>
            <a:r>
              <a:rPr lang="en-US" sz="2000" dirty="0" smtClean="0"/>
              <a:t>() </a:t>
            </a:r>
          </a:p>
          <a:p>
            <a:pPr lvl="1"/>
            <a:r>
              <a:rPr lang="en-US" sz="2000" dirty="0" err="1" smtClean="0"/>
              <a:t>pir.wait_for_no_motion</a:t>
            </a:r>
            <a:r>
              <a:rPr lang="en-US" sz="2000" dirty="0" smtClean="0"/>
              <a:t>() </a:t>
            </a:r>
          </a:p>
          <a:p>
            <a:pPr lvl="1"/>
            <a:r>
              <a:rPr lang="en-US" sz="2000" dirty="0" smtClean="0">
                <a:hlinkClick r:id="rId2"/>
              </a:rPr>
              <a:t>https://gpiozero.readthedocs.io/en/stable/api_input.html#motionsensor-d-sun-pir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63857" y="1027906"/>
            <a:ext cx="6182678" cy="4307840"/>
            <a:chOff x="5463857" y="1027906"/>
            <a:chExt cx="6182678" cy="4307840"/>
          </a:xfrm>
        </p:grpSpPr>
        <p:pic>
          <p:nvPicPr>
            <p:cNvPr id="3076" name="Picture 4" descr="MÖRKRÄDD LED nightlight with sensor, white - IKE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695" y="1027906"/>
              <a:ext cx="4307840" cy="4307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People motion sensor icon simple style Royalty Free Vecto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95"/>
            <a:stretch/>
          </p:blipFill>
          <p:spPr bwMode="auto">
            <a:xfrm>
              <a:off x="5463857" y="3569698"/>
              <a:ext cx="1820863" cy="176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348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sensor + LED + LDR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38125" y="1380068"/>
            <a:ext cx="3617780" cy="5477932"/>
            <a:chOff x="1438125" y="1380068"/>
            <a:chExt cx="3617780" cy="5477932"/>
          </a:xfrm>
        </p:grpSpPr>
        <p:pic>
          <p:nvPicPr>
            <p:cNvPr id="5" name="Picture 2" descr="Introduction to the Raspberry Pi GPIO and Physical Computing -  learn.sparkfun.co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53" t="7664" r="5046" b="7671"/>
            <a:stretch/>
          </p:blipFill>
          <p:spPr bwMode="auto">
            <a:xfrm rot="16200000">
              <a:off x="508049" y="2310144"/>
              <a:ext cx="5477932" cy="3617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687018" y="3448288"/>
              <a:ext cx="135467" cy="143934"/>
            </a:xfrm>
            <a:prstGeom prst="ellipse">
              <a:avLst/>
            </a:prstGeom>
            <a:solidFill>
              <a:srgbClr val="FFFF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68514" y="3413761"/>
              <a:ext cx="135467" cy="143934"/>
            </a:xfrm>
            <a:prstGeom prst="ellipse">
              <a:avLst/>
            </a:prstGeom>
            <a:solidFill>
              <a:srgbClr val="FFFF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90279" y="3268133"/>
              <a:ext cx="135467" cy="143934"/>
            </a:xfrm>
            <a:prstGeom prst="ellipse">
              <a:avLst/>
            </a:prstGeom>
            <a:solidFill>
              <a:srgbClr val="FFFF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62311" y="4324537"/>
              <a:ext cx="160174" cy="565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25746" y="4327474"/>
              <a:ext cx="178235" cy="86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70305" y="2224671"/>
              <a:ext cx="160174" cy="5275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27" y="1557257"/>
            <a:ext cx="5878268" cy="47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9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idea: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Smart’ER</a:t>
            </a:r>
            <a:r>
              <a:rPr lang="en-US" dirty="0" smtClean="0"/>
              <a:t>’ night light </a:t>
            </a:r>
          </a:p>
          <a:p>
            <a:pPr lvl="1"/>
            <a:r>
              <a:rPr lang="en-US" dirty="0" smtClean="0"/>
              <a:t>Night light turns on/off based on both:</a:t>
            </a:r>
          </a:p>
          <a:p>
            <a:pPr lvl="2"/>
            <a:r>
              <a:rPr lang="en-US" dirty="0" smtClean="0"/>
              <a:t>The environment’s brightness </a:t>
            </a:r>
          </a:p>
          <a:p>
            <a:pPr lvl="2"/>
            <a:r>
              <a:rPr lang="en-US" dirty="0" smtClean="0"/>
              <a:t>The detected motion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Hints:</a:t>
            </a:r>
          </a:p>
          <a:p>
            <a:pPr lvl="1"/>
            <a:r>
              <a:rPr lang="en-US" sz="2000" dirty="0" err="1" smtClean="0"/>
              <a:t>pir</a:t>
            </a:r>
            <a:r>
              <a:rPr lang="en-US" sz="2000" dirty="0" smtClean="0"/>
              <a:t> = </a:t>
            </a:r>
            <a:r>
              <a:rPr lang="en-US" sz="2000" dirty="0" err="1" smtClean="0"/>
              <a:t>MotionSensor</a:t>
            </a:r>
            <a:r>
              <a:rPr lang="en-US" sz="2000" dirty="0" smtClean="0"/>
              <a:t>(2) </a:t>
            </a:r>
          </a:p>
          <a:p>
            <a:pPr lvl="1"/>
            <a:r>
              <a:rPr lang="en-US" sz="2000" dirty="0" err="1" smtClean="0"/>
              <a:t>ldr</a:t>
            </a:r>
            <a:r>
              <a:rPr lang="en-US" sz="2000" dirty="0" smtClean="0"/>
              <a:t> = </a:t>
            </a:r>
            <a:r>
              <a:rPr lang="en-US" sz="2000" dirty="0" err="1" smtClean="0"/>
              <a:t>LightSensor</a:t>
            </a:r>
            <a:r>
              <a:rPr lang="en-US" sz="2000" dirty="0" smtClean="0"/>
              <a:t>(4)</a:t>
            </a:r>
          </a:p>
          <a:p>
            <a:pPr lvl="1"/>
            <a:r>
              <a:rPr lang="en-US" sz="2000" dirty="0" smtClean="0">
                <a:hlinkClick r:id="rId2"/>
              </a:rPr>
              <a:t>https://gpiozero.readthedocs.io/en/stable/api_input.html#motionsensor-d-sun-pir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https://gpiozero.readthedocs.io/en/stable/api_input.html#lightsensor-ldr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73595" y="943928"/>
            <a:ext cx="4355465" cy="3455828"/>
            <a:chOff x="7836535" y="1111568"/>
            <a:chExt cx="4355465" cy="3455828"/>
          </a:xfrm>
        </p:grpSpPr>
        <p:pic>
          <p:nvPicPr>
            <p:cNvPr id="5124" name="Picture 4" descr="People motion sensor icon simple style Royalty Free Vecto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95"/>
            <a:stretch/>
          </p:blipFill>
          <p:spPr bwMode="auto">
            <a:xfrm>
              <a:off x="9631680" y="2074114"/>
              <a:ext cx="2560320" cy="2493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Brightness Icon Flat Vector Template Design Trendy Stock Vector -  Illustration of abstract, cool: 1840068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535" y="1111568"/>
              <a:ext cx="2564765" cy="2564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621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PIR Motion Sensor</vt:lpstr>
      <vt:lpstr>Motion sensor + LED</vt:lpstr>
      <vt:lpstr>Example idea:</vt:lpstr>
      <vt:lpstr>Motion sensor + LED + LDR</vt:lpstr>
      <vt:lpstr>Example idea:</vt:lpstr>
    </vt:vector>
  </TitlesOfParts>
  <Company>Goldman Sachs &amp; Co.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 Motion Sensor</dc:title>
  <dc:creator>Dinh Khoat, Hoang Anh [GIR]</dc:creator>
  <cp:lastModifiedBy>Dinh Khoat, Hoang Anh [GIR]</cp:lastModifiedBy>
  <cp:revision>7</cp:revision>
  <dcterms:created xsi:type="dcterms:W3CDTF">2022-05-28T17:03:32Z</dcterms:created>
  <dcterms:modified xsi:type="dcterms:W3CDTF">2022-06-01T03:02:21Z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c13d643e-8bb2-4393-b62c-7228afde1c84</vt:lpwstr>
  </property>
  <property fmtid="{D5CDD505-2E9C-101B-9397-08002B2CF9AE}" pid="3" name="Classification">
    <vt:lpwstr>I</vt:lpwstr>
  </property>
</Properties>
</file>