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6" r:id="rId5"/>
    <p:sldId id="258" r:id="rId6"/>
    <p:sldId id="264" r:id="rId7"/>
    <p:sldId id="259" r:id="rId8"/>
    <p:sldId id="267" r:id="rId9"/>
    <p:sldId id="261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93B2-D63F-48FD-95E6-37B117E95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3580F-FB47-42BA-AAC9-E8032182C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63062-3FF3-4E77-A851-82673B92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179-D415-4034-BCA3-D79867ADD0E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D1F2B-4E81-48C0-8199-6873237D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BC80A-98B2-448C-8D53-88C8269E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9C6A-4AE0-49B7-94BB-24495822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4A4B-C78D-42D6-B76D-5BBFAC1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899D4-DA0D-43EA-BB8D-0ED8372F4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4E722-BFCC-4082-B315-1BF2C1F0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179-D415-4034-BCA3-D79867ADD0E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74CCE-5E11-4A60-94D4-E1C25654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F5EA-EDBA-45E1-87F7-911020D7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9C6A-4AE0-49B7-94BB-24495822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6B281-AD5A-49ED-AE18-E8E135993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65024-E8BA-48CF-B768-6469AA4C2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365A-D204-4850-8EC9-2D89E094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179-D415-4034-BCA3-D79867ADD0E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10EB9-77C6-47E4-80FA-D760C11A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3B23F-67B2-4131-9CC1-96760573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9C6A-4AE0-49B7-94BB-24495822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6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BBFE-651E-4608-B1E6-AEBFFF7C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9CF6-F86E-41AF-B727-E7D166F6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7E3A-D6BE-4F75-9D0B-3F03AA87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179-D415-4034-BCA3-D79867ADD0E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8837-6F9C-4C02-9426-C754C6F3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BA1F8-A01D-4D89-8C9D-EEE81D6D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9C6A-4AE0-49B7-94BB-24495822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3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11ED-4EDC-48B1-9122-E0C70E45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4F8CA-5735-4694-AA17-BB0386CA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5F88D-9E32-40D4-A27D-B5C6CF89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179-D415-4034-BCA3-D79867ADD0E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BDCFA-83D2-46E8-802A-41DFB302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6096F-5467-431C-9366-79E72CC2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9C6A-4AE0-49B7-94BB-24495822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3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2002-E7C5-4217-AB5A-1D8D0F06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04D1-757B-4676-8528-6BBCF3760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DE6E8-B7CA-4B51-8F70-911DC5BDD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B5B00-4447-46A6-8AC1-EEF6B3D2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179-D415-4034-BCA3-D79867ADD0E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FDC15-9B9A-4033-B4A9-A49CF48B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119ED-D302-446E-944F-4487C6C7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9C6A-4AE0-49B7-94BB-24495822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3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56A3-A5AA-4900-939E-502F0B79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C5BC8-23E4-46FB-A929-2483E9D9B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EBD38-F0B7-4AAB-BC0D-AA3AB28E3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F9A68-9E2C-417A-9F34-4630E29E1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9691A-F308-4891-9C0A-8B07C841E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84442-30E3-421A-8E92-E2AFFCA6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179-D415-4034-BCA3-D79867ADD0E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0B1BD-C0B2-48C6-8024-21EE21C2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E3DB0-461D-4996-9CBC-90D9AF8F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9C6A-4AE0-49B7-94BB-24495822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0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C779-FC0E-41D7-9BF0-5F32BB85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B7652-8FA7-4BA1-BE80-C49BB529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179-D415-4034-BCA3-D79867ADD0E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D4B0E-CCD3-4AA8-9528-EE88C23D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B78F0-9694-41F5-B4BB-A635D154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9C6A-4AE0-49B7-94BB-24495822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3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71E27-A92E-4E64-98EA-4AA1708E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179-D415-4034-BCA3-D79867ADD0E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C33D6-4739-4FF1-BF24-4D52005D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E34C7-78CF-4FA5-A0A5-2790694B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9C6A-4AE0-49B7-94BB-24495822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5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9404-F96E-4BCA-9513-6A84BB6C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6CBB7-7360-4BD8-AAFF-6F899DAC3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EAE33-11B5-454C-BD0F-13046526F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05389-8F86-401A-94FD-1831DFA8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179-D415-4034-BCA3-D79867ADD0E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43636-D7E1-4832-9CA9-3A357580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91262-4E6A-4451-9DCD-04BAC8AE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9C6A-4AE0-49B7-94BB-24495822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4DA7-335F-4894-9756-87103992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2657F-7B6B-4F73-90CA-1D60328A9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EFBBB-2956-4241-8CBC-0B774BDC5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69617-D906-4F0A-81D2-8522B417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179-D415-4034-BCA3-D79867ADD0E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A00D5-5F42-47B2-BD80-3779D4C0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949E3-199F-4A77-97C4-62E10947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9C6A-4AE0-49B7-94BB-24495822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9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FA394-E9C6-40CF-9FE2-E2B05471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0C5F2-4C2A-41B8-9147-49A7AEE93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50E52-7338-41CA-8AB1-B81A49980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33179-D415-4034-BCA3-D79867ADD0E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8161E-FF3B-4B19-831A-781290019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FD4F1-8DD6-4F1F-8E68-7A127DF63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59C6A-4AE0-49B7-94BB-24495822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gnificancemagazine.com/sports/686-college-sports-and-covid-19-it-s-complicated?highlight=WyJjb3ZpZCJ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9744-43C0-4CE5-8A23-32BDDEC9F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College Sports and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86B01-9210-4E58-85D0-DBA3DD0A9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Kristine Dinh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0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8B1D-8DC2-4906-B724-E7FCCD70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122B5-C309-4646-9975-89C517315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and mitigating risk </a:t>
            </a:r>
          </a:p>
          <a:p>
            <a:r>
              <a:rPr lang="en-US" dirty="0"/>
              <a:t>Find ways to avoid infection (teams bubble)</a:t>
            </a:r>
          </a:p>
          <a:p>
            <a:r>
              <a:rPr lang="en-US" dirty="0"/>
              <a:t>“Running away from risk often creates additional unforeseen problems.”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5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49AA-1654-4F1C-95DF-C4680984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50DD-C577-4A40-B60B-1A97CE25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Open Sans"/>
              </a:rPr>
              <a:t>Jacobson, S. (2020). Significance magazine - College sports and Covid-19. It’s complicated | Significance magazine. Retrieved 25 November 2020, from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/>
                <a:hlinkClick r:id="rId2"/>
              </a:rPr>
              <a:t>https://www.significancemagazine.com/sports/686-college-sports-and-covid-19-it-s-complicated?highlight=WyJjb3ZpZCJd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829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FC2F-6620-402A-A048-3BF35BD8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932E-40C6-498B-9CA8-16936D024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College sports and Covid-19. It’s complicated </a:t>
            </a:r>
          </a:p>
          <a:p>
            <a:r>
              <a:rPr lang="en-US" dirty="0"/>
              <a:t>Written by Sheldon Jacobson</a:t>
            </a:r>
          </a:p>
          <a:p>
            <a:r>
              <a:rPr lang="en-US" dirty="0"/>
              <a:t>Written on October 01, 2020</a:t>
            </a:r>
          </a:p>
        </p:txBody>
      </p:sp>
      <p:pic>
        <p:nvPicPr>
          <p:cNvPr id="1028" name="Picture 4" descr="American football game">
            <a:extLst>
              <a:ext uri="{FF2B5EF4-FFF2-40B4-BE49-F238E27FC236}">
                <a16:creationId xmlns:a16="http://schemas.microsoft.com/office/drawing/2014/main" id="{8553F594-42FE-4976-8EFA-128E4DAED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857" y="2931694"/>
            <a:ext cx="4774531" cy="284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4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90B7-5452-436A-B144-620E4424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Problem/Challenge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96BA-87CB-41DA-89D8-97390D1C0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Universities had to cancel winter sports </a:t>
            </a:r>
          </a:p>
          <a:p>
            <a:r>
              <a:rPr lang="en-US" dirty="0"/>
              <a:t>The risk of playing vs not playing </a:t>
            </a:r>
          </a:p>
          <a:p>
            <a:r>
              <a:rPr lang="en-US" dirty="0"/>
              <a:t>Myocarditis – the heart is weakened by virus infections</a:t>
            </a:r>
          </a:p>
        </p:txBody>
      </p:sp>
    </p:spTree>
    <p:extLst>
      <p:ext uri="{BB962C8B-B14F-4D97-AF65-F5344CB8AC3E}">
        <p14:creationId xmlns:p14="http://schemas.microsoft.com/office/powerpoint/2010/main" val="77934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0494-F67D-49AF-BF97-06A07EA4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00952-3584-4A94-BB4F-8C9F06F10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CDC data from 3/20 to 5/20 </a:t>
            </a:r>
          </a:p>
          <a:p>
            <a:r>
              <a:rPr lang="en-US" dirty="0"/>
              <a:t>75,000 confirmed cases among 18-24 men</a:t>
            </a:r>
          </a:p>
          <a:p>
            <a:r>
              <a:rPr lang="en-US" dirty="0"/>
              <a:t>450,000 infections in this group (6:1)</a:t>
            </a:r>
          </a:p>
          <a:p>
            <a:r>
              <a:rPr lang="en-US" dirty="0"/>
              <a:t>15 million people in this age group</a:t>
            </a:r>
          </a:p>
          <a:p>
            <a:r>
              <a:rPr lang="en-US" dirty="0"/>
              <a:t>3% infection rate </a:t>
            </a:r>
          </a:p>
          <a:p>
            <a:r>
              <a:rPr lang="en-US" dirty="0"/>
              <a:t>67 Covid-19 deaths in male 18-24 age group </a:t>
            </a:r>
          </a:p>
          <a:p>
            <a:r>
              <a:rPr lang="en-US" dirty="0"/>
              <a:t>130 college football teams in America </a:t>
            </a:r>
          </a:p>
          <a:p>
            <a:r>
              <a:rPr lang="en-US" dirty="0"/>
              <a:t>Each team has 100 players, on average </a:t>
            </a:r>
          </a:p>
          <a:p>
            <a:r>
              <a:rPr lang="en-US" dirty="0"/>
              <a:t>~13,000 football players </a:t>
            </a:r>
          </a:p>
        </p:txBody>
      </p:sp>
    </p:spTree>
    <p:extLst>
      <p:ext uri="{BB962C8B-B14F-4D97-AF65-F5344CB8AC3E}">
        <p14:creationId xmlns:p14="http://schemas.microsoft.com/office/powerpoint/2010/main" val="241857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990991-0F8B-4873-B390-E2B19C5EC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29" y="1194471"/>
            <a:ext cx="9228141" cy="446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9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A0E63F-29F4-477F-B1B6-19834B817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03" y="1635186"/>
            <a:ext cx="8962594" cy="358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4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4E8B-B084-46F3-A656-6C9B494D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problem/challenge is overcome?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8F99-EA48-474C-A3A1-1544F7052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students from becoming infected </a:t>
            </a:r>
          </a:p>
          <a:p>
            <a:r>
              <a:rPr lang="en-US" dirty="0"/>
              <a:t>If a students got infected, they should seek professional help immediately</a:t>
            </a:r>
          </a:p>
          <a:p>
            <a:r>
              <a:rPr lang="en-US" dirty="0"/>
              <a:t>Banned students who got infected from playing (at most 10/100)</a:t>
            </a:r>
          </a:p>
          <a:p>
            <a:r>
              <a:rPr lang="en-US" dirty="0"/>
              <a:t>Increase safety protocols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6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4087-0B0D-492A-9EB4-B3CDB68C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79D2-56C7-4135-910C-4EB1D091A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only from March to May 2020 </a:t>
            </a:r>
          </a:p>
          <a:p>
            <a:r>
              <a:rPr lang="en-US" dirty="0"/>
              <a:t>The analysis is only for male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8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187E-FCFB-4D71-A23C-C1638D95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work can impact pandemic?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0C78A-F8A9-4314-B7CC-C8CA50D0D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2010 – 2019, 42 football players died (non-</a:t>
            </a:r>
            <a:r>
              <a:rPr lang="en-US" dirty="0" err="1"/>
              <a:t>Covid</a:t>
            </a:r>
            <a:r>
              <a:rPr lang="en-US" dirty="0"/>
              <a:t>)</a:t>
            </a:r>
          </a:p>
          <a:p>
            <a:r>
              <a:rPr lang="en-US" dirty="0"/>
              <a:t>About 4 football players can die because of </a:t>
            </a:r>
            <a:r>
              <a:rPr lang="en-US" dirty="0" err="1"/>
              <a:t>Covid</a:t>
            </a:r>
            <a:r>
              <a:rPr lang="en-US" dirty="0"/>
              <a:t> </a:t>
            </a:r>
          </a:p>
          <a:p>
            <a:r>
              <a:rPr lang="en-US" dirty="0"/>
              <a:t>If infection rate can be low, college sports can continue </a:t>
            </a:r>
          </a:p>
        </p:txBody>
      </p:sp>
    </p:spTree>
    <p:extLst>
      <p:ext uri="{BB962C8B-B14F-4D97-AF65-F5344CB8AC3E}">
        <p14:creationId xmlns:p14="http://schemas.microsoft.com/office/powerpoint/2010/main" val="298411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275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Office Theme</vt:lpstr>
      <vt:lpstr>College Sports and Covid-19</vt:lpstr>
      <vt:lpstr>Introduction</vt:lpstr>
      <vt:lpstr>Problem/Challenge</vt:lpstr>
      <vt:lpstr>Data Analysis</vt:lpstr>
      <vt:lpstr>PowerPoint Presentation</vt:lpstr>
      <vt:lpstr>PowerPoint Presentation</vt:lpstr>
      <vt:lpstr>How the problem/challenge is overcome?</vt:lpstr>
      <vt:lpstr>Additional challenges </vt:lpstr>
      <vt:lpstr>How the work can impact pandemic?</vt:lpstr>
      <vt:lpstr>Key takeaways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Sports and Covid-19</dc:title>
  <dc:creator>Kristine Dinh</dc:creator>
  <cp:lastModifiedBy>Kristine Dinh</cp:lastModifiedBy>
  <cp:revision>8</cp:revision>
  <dcterms:created xsi:type="dcterms:W3CDTF">2020-11-25T22:32:47Z</dcterms:created>
  <dcterms:modified xsi:type="dcterms:W3CDTF">2020-11-26T00:39:21Z</dcterms:modified>
</cp:coreProperties>
</file>