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59" r:id="rId7"/>
  </p:sldIdLst>
  <p:sldSz cx="51194970" cy="2881439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-11664" y="-6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440" y="1143000"/>
            <a:ext cx="54831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9451" y="4715692"/>
            <a:ext cx="38396704" cy="10031680"/>
          </a:xfrm>
        </p:spPr>
        <p:txBody>
          <a:bodyPr anchor="b"/>
          <a:lstStyle>
            <a:lvl1pPr algn="ctr">
              <a:defRPr sz="25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9451" y="15134232"/>
            <a:ext cx="38396704" cy="6956808"/>
          </a:xfrm>
        </p:spPr>
        <p:txBody>
          <a:bodyPr/>
          <a:lstStyle>
            <a:lvl1pPr marL="0" indent="0" algn="ctr">
              <a:buNone/>
              <a:defRPr sz="10085"/>
            </a:lvl1pPr>
            <a:lvl2pPr marL="1920875" indent="0" algn="ctr">
              <a:buNone/>
              <a:defRPr sz="8405"/>
            </a:lvl2pPr>
            <a:lvl3pPr marL="3841750" indent="0" algn="ctr">
              <a:buNone/>
              <a:defRPr sz="7565"/>
            </a:lvl3pPr>
            <a:lvl4pPr marL="5762625" indent="0" algn="ctr">
              <a:buNone/>
              <a:defRPr sz="6725"/>
            </a:lvl4pPr>
            <a:lvl5pPr marL="7684135" indent="0" algn="ctr">
              <a:buNone/>
              <a:defRPr sz="6725"/>
            </a:lvl5pPr>
            <a:lvl6pPr marL="9605010" indent="0" algn="ctr">
              <a:buNone/>
              <a:defRPr sz="6725"/>
            </a:lvl6pPr>
            <a:lvl7pPr marL="11525885" indent="0" algn="ctr">
              <a:buNone/>
              <a:defRPr sz="6725"/>
            </a:lvl7pPr>
            <a:lvl8pPr marL="13446760" indent="0" algn="ctr">
              <a:buNone/>
              <a:defRPr sz="6725"/>
            </a:lvl8pPr>
            <a:lvl9pPr marL="15367635" indent="0" algn="ctr">
              <a:buNone/>
              <a:defRPr sz="67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36855" y="1534100"/>
            <a:ext cx="11039052" cy="244188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9698" y="1534100"/>
            <a:ext cx="32477212" cy="244188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033" y="7183592"/>
            <a:ext cx="44156209" cy="11985988"/>
          </a:xfrm>
        </p:spPr>
        <p:txBody>
          <a:bodyPr anchor="b"/>
          <a:lstStyle>
            <a:lvl1pPr>
              <a:defRPr sz="25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033" y="19282972"/>
            <a:ext cx="44156209" cy="6303148"/>
          </a:xfrm>
        </p:spPr>
        <p:txBody>
          <a:bodyPr/>
          <a:lstStyle>
            <a:lvl1pPr marL="0" indent="0">
              <a:buNone/>
              <a:defRPr sz="10085">
                <a:solidFill>
                  <a:schemeClr val="tx1">
                    <a:tint val="75000"/>
                  </a:schemeClr>
                </a:solidFill>
              </a:defRPr>
            </a:lvl1pPr>
            <a:lvl2pPr marL="1920875" indent="0">
              <a:buNone/>
              <a:defRPr sz="8405">
                <a:solidFill>
                  <a:schemeClr val="tx1">
                    <a:tint val="75000"/>
                  </a:schemeClr>
                </a:solidFill>
              </a:defRPr>
            </a:lvl2pPr>
            <a:lvl3pPr marL="3841750" indent="0">
              <a:buNone/>
              <a:defRPr sz="7565">
                <a:solidFill>
                  <a:schemeClr val="tx1">
                    <a:tint val="75000"/>
                  </a:schemeClr>
                </a:solidFill>
              </a:defRPr>
            </a:lvl3pPr>
            <a:lvl4pPr marL="576262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4pPr>
            <a:lvl5pPr marL="768413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5pPr>
            <a:lvl6pPr marL="9605010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6pPr>
            <a:lvl7pPr marL="1152588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7pPr>
            <a:lvl8pPr marL="13446760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8pPr>
            <a:lvl9pPr marL="1536763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9698" y="7670500"/>
            <a:ext cx="21758132" cy="18282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17775" y="7670500"/>
            <a:ext cx="21758132" cy="18282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534100"/>
            <a:ext cx="44156209" cy="55694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6366" y="7063532"/>
            <a:ext cx="21658139" cy="3461728"/>
          </a:xfrm>
        </p:spPr>
        <p:txBody>
          <a:bodyPr anchor="b"/>
          <a:lstStyle>
            <a:lvl1pPr marL="0" indent="0">
              <a:buNone/>
              <a:defRPr sz="10085" b="1"/>
            </a:lvl1pPr>
            <a:lvl2pPr marL="1920875" indent="0">
              <a:buNone/>
              <a:defRPr sz="8405" b="1"/>
            </a:lvl2pPr>
            <a:lvl3pPr marL="3841750" indent="0">
              <a:buNone/>
              <a:defRPr sz="7565" b="1"/>
            </a:lvl3pPr>
            <a:lvl4pPr marL="5762625" indent="0">
              <a:buNone/>
              <a:defRPr sz="6725" b="1"/>
            </a:lvl4pPr>
            <a:lvl5pPr marL="7684135" indent="0">
              <a:buNone/>
              <a:defRPr sz="6725" b="1"/>
            </a:lvl5pPr>
            <a:lvl6pPr marL="9605010" indent="0">
              <a:buNone/>
              <a:defRPr sz="6725" b="1"/>
            </a:lvl6pPr>
            <a:lvl7pPr marL="11525885" indent="0">
              <a:buNone/>
              <a:defRPr sz="6725" b="1"/>
            </a:lvl7pPr>
            <a:lvl8pPr marL="13446760" indent="0">
              <a:buNone/>
              <a:defRPr sz="6725" b="1"/>
            </a:lvl8pPr>
            <a:lvl9pPr marL="15367635" indent="0">
              <a:buNone/>
              <a:defRPr sz="67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6366" y="10525260"/>
            <a:ext cx="21658139" cy="15481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75" y="7063532"/>
            <a:ext cx="21764800" cy="3461728"/>
          </a:xfrm>
        </p:spPr>
        <p:txBody>
          <a:bodyPr anchor="b"/>
          <a:lstStyle>
            <a:lvl1pPr marL="0" indent="0">
              <a:buNone/>
              <a:defRPr sz="10085" b="1"/>
            </a:lvl1pPr>
            <a:lvl2pPr marL="1920875" indent="0">
              <a:buNone/>
              <a:defRPr sz="8405" b="1"/>
            </a:lvl2pPr>
            <a:lvl3pPr marL="3841750" indent="0">
              <a:buNone/>
              <a:defRPr sz="7565" b="1"/>
            </a:lvl3pPr>
            <a:lvl4pPr marL="5762625" indent="0">
              <a:buNone/>
              <a:defRPr sz="6725" b="1"/>
            </a:lvl4pPr>
            <a:lvl5pPr marL="7684135" indent="0">
              <a:buNone/>
              <a:defRPr sz="6725" b="1"/>
            </a:lvl5pPr>
            <a:lvl6pPr marL="9605010" indent="0">
              <a:buNone/>
              <a:defRPr sz="6725" b="1"/>
            </a:lvl6pPr>
            <a:lvl7pPr marL="11525885" indent="0">
              <a:buNone/>
              <a:defRPr sz="6725" b="1"/>
            </a:lvl7pPr>
            <a:lvl8pPr marL="13446760" indent="0">
              <a:buNone/>
              <a:defRPr sz="6725" b="1"/>
            </a:lvl8pPr>
            <a:lvl9pPr marL="15367635" indent="0">
              <a:buNone/>
              <a:defRPr sz="67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17775" y="10525260"/>
            <a:ext cx="21764800" cy="15481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920960"/>
            <a:ext cx="16511914" cy="6723360"/>
          </a:xfrm>
        </p:spPr>
        <p:txBody>
          <a:bodyPr anchor="b"/>
          <a:lstStyle>
            <a:lvl1pPr>
              <a:defRPr sz="13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4800" y="4148740"/>
            <a:ext cx="25917775" cy="20476900"/>
          </a:xfrm>
        </p:spPr>
        <p:txBody>
          <a:bodyPr/>
          <a:lstStyle>
            <a:lvl1pPr>
              <a:defRPr sz="13445"/>
            </a:lvl1pPr>
            <a:lvl2pPr>
              <a:defRPr sz="11765"/>
            </a:lvl2pPr>
            <a:lvl3pPr>
              <a:defRPr sz="10085"/>
            </a:lvl3pPr>
            <a:lvl4pPr>
              <a:defRPr sz="8405"/>
            </a:lvl4pPr>
            <a:lvl5pPr>
              <a:defRPr sz="8405"/>
            </a:lvl5pPr>
            <a:lvl6pPr>
              <a:defRPr sz="8405"/>
            </a:lvl6pPr>
            <a:lvl7pPr>
              <a:defRPr sz="8405"/>
            </a:lvl7pPr>
            <a:lvl8pPr>
              <a:defRPr sz="8405"/>
            </a:lvl8pPr>
            <a:lvl9pPr>
              <a:defRPr sz="84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6366" y="8644320"/>
            <a:ext cx="16511914" cy="16014672"/>
          </a:xfrm>
        </p:spPr>
        <p:txBody>
          <a:bodyPr/>
          <a:lstStyle>
            <a:lvl1pPr marL="0" indent="0">
              <a:buNone/>
              <a:defRPr sz="6725"/>
            </a:lvl1pPr>
            <a:lvl2pPr marL="1920875" indent="0">
              <a:buNone/>
              <a:defRPr sz="5880"/>
            </a:lvl2pPr>
            <a:lvl3pPr marL="3841750" indent="0">
              <a:buNone/>
              <a:defRPr sz="5040"/>
            </a:lvl3pPr>
            <a:lvl4pPr marL="5762625" indent="0">
              <a:buNone/>
              <a:defRPr sz="4200"/>
            </a:lvl4pPr>
            <a:lvl5pPr marL="7684135" indent="0">
              <a:buNone/>
              <a:defRPr sz="4200"/>
            </a:lvl5pPr>
            <a:lvl6pPr marL="9605010" indent="0">
              <a:buNone/>
              <a:defRPr sz="4200"/>
            </a:lvl6pPr>
            <a:lvl7pPr marL="11525885" indent="0">
              <a:buNone/>
              <a:defRPr sz="4200"/>
            </a:lvl7pPr>
            <a:lvl8pPr marL="13446760" indent="0">
              <a:buNone/>
              <a:defRPr sz="4200"/>
            </a:lvl8pPr>
            <a:lvl9pPr marL="1536763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920960"/>
            <a:ext cx="16511914" cy="6723360"/>
          </a:xfrm>
        </p:spPr>
        <p:txBody>
          <a:bodyPr anchor="b"/>
          <a:lstStyle>
            <a:lvl1pPr>
              <a:defRPr sz="13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4800" y="4148740"/>
            <a:ext cx="25917775" cy="20476900"/>
          </a:xfrm>
        </p:spPr>
        <p:txBody>
          <a:bodyPr/>
          <a:lstStyle>
            <a:lvl1pPr marL="0" indent="0">
              <a:buNone/>
              <a:defRPr sz="13445"/>
            </a:lvl1pPr>
            <a:lvl2pPr marL="1920875" indent="0">
              <a:buNone/>
              <a:defRPr sz="11765"/>
            </a:lvl2pPr>
            <a:lvl3pPr marL="3841750" indent="0">
              <a:buNone/>
              <a:defRPr sz="10085"/>
            </a:lvl3pPr>
            <a:lvl4pPr marL="5762625" indent="0">
              <a:buNone/>
              <a:defRPr sz="8405"/>
            </a:lvl4pPr>
            <a:lvl5pPr marL="7684135" indent="0">
              <a:buNone/>
              <a:defRPr sz="8405"/>
            </a:lvl5pPr>
            <a:lvl6pPr marL="9605010" indent="0">
              <a:buNone/>
              <a:defRPr sz="8405"/>
            </a:lvl6pPr>
            <a:lvl7pPr marL="11525885" indent="0">
              <a:buNone/>
              <a:defRPr sz="8405"/>
            </a:lvl7pPr>
            <a:lvl8pPr marL="13446760" indent="0">
              <a:buNone/>
              <a:defRPr sz="8405"/>
            </a:lvl8pPr>
            <a:lvl9pPr marL="15367635" indent="0">
              <a:buNone/>
              <a:defRPr sz="84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6366" y="8644320"/>
            <a:ext cx="16511914" cy="16014672"/>
          </a:xfrm>
        </p:spPr>
        <p:txBody>
          <a:bodyPr/>
          <a:lstStyle>
            <a:lvl1pPr marL="0" indent="0">
              <a:buNone/>
              <a:defRPr sz="6725"/>
            </a:lvl1pPr>
            <a:lvl2pPr marL="1920875" indent="0">
              <a:buNone/>
              <a:defRPr sz="5880"/>
            </a:lvl2pPr>
            <a:lvl3pPr marL="3841750" indent="0">
              <a:buNone/>
              <a:defRPr sz="5040"/>
            </a:lvl3pPr>
            <a:lvl4pPr marL="5762625" indent="0">
              <a:buNone/>
              <a:defRPr sz="4200"/>
            </a:lvl4pPr>
            <a:lvl5pPr marL="7684135" indent="0">
              <a:buNone/>
              <a:defRPr sz="4200"/>
            </a:lvl5pPr>
            <a:lvl6pPr marL="9605010" indent="0">
              <a:buNone/>
              <a:defRPr sz="4200"/>
            </a:lvl6pPr>
            <a:lvl7pPr marL="11525885" indent="0">
              <a:buNone/>
              <a:defRPr sz="4200"/>
            </a:lvl7pPr>
            <a:lvl8pPr marL="13446760" indent="0">
              <a:buNone/>
              <a:defRPr sz="4200"/>
            </a:lvl8pPr>
            <a:lvl9pPr marL="1536763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9698" y="1534100"/>
            <a:ext cx="44156209" cy="556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9698" y="7670500"/>
            <a:ext cx="44156209" cy="182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9698" y="26706680"/>
            <a:ext cx="11519011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58544" y="26706680"/>
            <a:ext cx="17278517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56896" y="26706680"/>
            <a:ext cx="11519011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41750" rtl="0" eaLnBrk="1" latinLnBrk="0" hangingPunct="1">
        <a:lnSpc>
          <a:spcPct val="90000"/>
        </a:lnSpc>
        <a:spcBef>
          <a:spcPct val="0"/>
        </a:spcBef>
        <a:buNone/>
        <a:defRPr sz="18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755" indent="-960755" algn="l" defTabSz="3841750" rtl="0" eaLnBrk="1" latinLnBrk="0" hangingPunct="1">
        <a:lnSpc>
          <a:spcPct val="90000"/>
        </a:lnSpc>
        <a:spcBef>
          <a:spcPts val="4210"/>
        </a:spcBef>
        <a:buFont typeface="Arial" panose="020B0604020202020204" pitchFamily="34" charset="0"/>
        <a:buChar char="•"/>
        <a:defRPr sz="11765" kern="1200">
          <a:solidFill>
            <a:schemeClr val="tx1"/>
          </a:solidFill>
          <a:latin typeface="+mn-lt"/>
          <a:ea typeface="+mn-ea"/>
          <a:cs typeface="+mn-cs"/>
        </a:defRPr>
      </a:lvl1pPr>
      <a:lvl2pPr marL="288163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2pPr>
      <a:lvl3pPr marL="480250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8405" kern="1200">
          <a:solidFill>
            <a:schemeClr val="tx1"/>
          </a:solidFill>
          <a:latin typeface="+mn-lt"/>
          <a:ea typeface="+mn-ea"/>
          <a:cs typeface="+mn-cs"/>
        </a:defRPr>
      </a:lvl3pPr>
      <a:lvl4pPr marL="672338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4pPr>
      <a:lvl5pPr marL="864425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5pPr>
      <a:lvl6pPr marL="1056513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6pPr>
      <a:lvl7pPr marL="1248600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7pPr>
      <a:lvl8pPr marL="1440751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8pPr>
      <a:lvl9pPr marL="1632839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1pPr>
      <a:lvl2pPr marL="192087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2pPr>
      <a:lvl3pPr marL="384175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3pPr>
      <a:lvl4pPr marL="576262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4pPr>
      <a:lvl5pPr marL="768413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5pPr>
      <a:lvl6pPr marL="960501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6pPr>
      <a:lvl7pPr marL="1152588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7pPr>
      <a:lvl8pPr marL="1344676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8pPr>
      <a:lvl9pPr marL="1536763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9.jpeg"/><Relationship Id="rId98" Type="http://schemas.openxmlformats.org/officeDocument/2006/relationships/image" Target="../media/image98.jpeg"/><Relationship Id="rId97" Type="http://schemas.openxmlformats.org/officeDocument/2006/relationships/image" Target="../media/image97.jpeg"/><Relationship Id="rId96" Type="http://schemas.openxmlformats.org/officeDocument/2006/relationships/image" Target="../media/image96.jpeg"/><Relationship Id="rId95" Type="http://schemas.openxmlformats.org/officeDocument/2006/relationships/image" Target="../media/image95.jpeg"/><Relationship Id="rId94" Type="http://schemas.openxmlformats.org/officeDocument/2006/relationships/image" Target="../media/image94.jpeg"/><Relationship Id="rId93" Type="http://schemas.openxmlformats.org/officeDocument/2006/relationships/image" Target="../media/image93.jpeg"/><Relationship Id="rId92" Type="http://schemas.openxmlformats.org/officeDocument/2006/relationships/image" Target="../media/image92.jpeg"/><Relationship Id="rId91" Type="http://schemas.openxmlformats.org/officeDocument/2006/relationships/image" Target="../media/image91.jpeg"/><Relationship Id="rId90" Type="http://schemas.openxmlformats.org/officeDocument/2006/relationships/image" Target="../media/image90.jpeg"/><Relationship Id="rId9" Type="http://schemas.openxmlformats.org/officeDocument/2006/relationships/image" Target="../media/image9.jpeg"/><Relationship Id="rId89" Type="http://schemas.openxmlformats.org/officeDocument/2006/relationships/image" Target="../media/image89.jpeg"/><Relationship Id="rId88" Type="http://schemas.openxmlformats.org/officeDocument/2006/relationships/image" Target="../media/image88.jpeg"/><Relationship Id="rId87" Type="http://schemas.openxmlformats.org/officeDocument/2006/relationships/image" Target="../media/image87.jpeg"/><Relationship Id="rId86" Type="http://schemas.openxmlformats.org/officeDocument/2006/relationships/image" Target="../media/image86.jpeg"/><Relationship Id="rId85" Type="http://schemas.openxmlformats.org/officeDocument/2006/relationships/image" Target="../media/image85.jpeg"/><Relationship Id="rId84" Type="http://schemas.openxmlformats.org/officeDocument/2006/relationships/image" Target="../media/image84.jpeg"/><Relationship Id="rId83" Type="http://schemas.openxmlformats.org/officeDocument/2006/relationships/image" Target="../media/image83.jpeg"/><Relationship Id="rId82" Type="http://schemas.openxmlformats.org/officeDocument/2006/relationships/image" Target="../media/image82.jpeg"/><Relationship Id="rId81" Type="http://schemas.openxmlformats.org/officeDocument/2006/relationships/image" Target="../media/image81.jpeg"/><Relationship Id="rId80" Type="http://schemas.openxmlformats.org/officeDocument/2006/relationships/image" Target="../media/image80.jpeg"/><Relationship Id="rId8" Type="http://schemas.openxmlformats.org/officeDocument/2006/relationships/image" Target="../media/image8.jpeg"/><Relationship Id="rId79" Type="http://schemas.openxmlformats.org/officeDocument/2006/relationships/image" Target="../media/image79.jpeg"/><Relationship Id="rId78" Type="http://schemas.openxmlformats.org/officeDocument/2006/relationships/image" Target="../media/image78.jpeg"/><Relationship Id="rId77" Type="http://schemas.openxmlformats.org/officeDocument/2006/relationships/image" Target="../media/image77.jpeg"/><Relationship Id="rId76" Type="http://schemas.openxmlformats.org/officeDocument/2006/relationships/image" Target="../media/image76.jpeg"/><Relationship Id="rId75" Type="http://schemas.openxmlformats.org/officeDocument/2006/relationships/image" Target="../media/image75.jpeg"/><Relationship Id="rId74" Type="http://schemas.openxmlformats.org/officeDocument/2006/relationships/image" Target="../media/image74.jpeg"/><Relationship Id="rId73" Type="http://schemas.openxmlformats.org/officeDocument/2006/relationships/image" Target="../media/image73.jpeg"/><Relationship Id="rId72" Type="http://schemas.openxmlformats.org/officeDocument/2006/relationships/image" Target="../media/image72.jpeg"/><Relationship Id="rId71" Type="http://schemas.openxmlformats.org/officeDocument/2006/relationships/image" Target="../media/image71.jpeg"/><Relationship Id="rId70" Type="http://schemas.openxmlformats.org/officeDocument/2006/relationships/image" Target="../media/image70.jpeg"/><Relationship Id="rId7" Type="http://schemas.openxmlformats.org/officeDocument/2006/relationships/image" Target="../media/image7.jpeg"/><Relationship Id="rId69" Type="http://schemas.openxmlformats.org/officeDocument/2006/relationships/image" Target="../media/image69.jpeg"/><Relationship Id="rId68" Type="http://schemas.openxmlformats.org/officeDocument/2006/relationships/image" Target="../media/image68.jpeg"/><Relationship Id="rId67" Type="http://schemas.openxmlformats.org/officeDocument/2006/relationships/image" Target="../media/image67.jpeg"/><Relationship Id="rId66" Type="http://schemas.openxmlformats.org/officeDocument/2006/relationships/image" Target="../media/image66.jpeg"/><Relationship Id="rId65" Type="http://schemas.openxmlformats.org/officeDocument/2006/relationships/image" Target="../media/image65.jpeg"/><Relationship Id="rId64" Type="http://schemas.openxmlformats.org/officeDocument/2006/relationships/image" Target="../media/image64.jpeg"/><Relationship Id="rId63" Type="http://schemas.openxmlformats.org/officeDocument/2006/relationships/image" Target="../media/image63.jpeg"/><Relationship Id="rId62" Type="http://schemas.openxmlformats.org/officeDocument/2006/relationships/image" Target="../media/image62.jpeg"/><Relationship Id="rId61" Type="http://schemas.openxmlformats.org/officeDocument/2006/relationships/image" Target="../media/image61.jpeg"/><Relationship Id="rId60" Type="http://schemas.openxmlformats.org/officeDocument/2006/relationships/image" Target="../media/image60.jpeg"/><Relationship Id="rId6" Type="http://schemas.openxmlformats.org/officeDocument/2006/relationships/image" Target="../media/image6.jpeg"/><Relationship Id="rId59" Type="http://schemas.openxmlformats.org/officeDocument/2006/relationships/image" Target="../media/image59.jpeg"/><Relationship Id="rId58" Type="http://schemas.openxmlformats.org/officeDocument/2006/relationships/image" Target="../media/image58.jpeg"/><Relationship Id="rId57" Type="http://schemas.openxmlformats.org/officeDocument/2006/relationships/image" Target="../media/image57.jpeg"/><Relationship Id="rId56" Type="http://schemas.openxmlformats.org/officeDocument/2006/relationships/image" Target="../media/image56.jpeg"/><Relationship Id="rId55" Type="http://schemas.openxmlformats.org/officeDocument/2006/relationships/image" Target="../media/image55.jpeg"/><Relationship Id="rId54" Type="http://schemas.openxmlformats.org/officeDocument/2006/relationships/image" Target="../media/image54.png"/><Relationship Id="rId53" Type="http://schemas.openxmlformats.org/officeDocument/2006/relationships/image" Target="../media/image53.jpeg"/><Relationship Id="rId52" Type="http://schemas.openxmlformats.org/officeDocument/2006/relationships/image" Target="../media/image52.jpeg"/><Relationship Id="rId51" Type="http://schemas.openxmlformats.org/officeDocument/2006/relationships/image" Target="../media/image51.jpeg"/><Relationship Id="rId50" Type="http://schemas.openxmlformats.org/officeDocument/2006/relationships/image" Target="../media/image50.jpeg"/><Relationship Id="rId5" Type="http://schemas.openxmlformats.org/officeDocument/2006/relationships/image" Target="../media/image5.jpeg"/><Relationship Id="rId49" Type="http://schemas.openxmlformats.org/officeDocument/2006/relationships/image" Target="../media/image49.jpeg"/><Relationship Id="rId48" Type="http://schemas.openxmlformats.org/officeDocument/2006/relationships/image" Target="../media/image48.jpeg"/><Relationship Id="rId47" Type="http://schemas.openxmlformats.org/officeDocument/2006/relationships/image" Target="../media/image47.jpeg"/><Relationship Id="rId46" Type="http://schemas.openxmlformats.org/officeDocument/2006/relationships/image" Target="../media/image46.jpeg"/><Relationship Id="rId45" Type="http://schemas.openxmlformats.org/officeDocument/2006/relationships/image" Target="../media/image45.jpeg"/><Relationship Id="rId44" Type="http://schemas.openxmlformats.org/officeDocument/2006/relationships/image" Target="../media/image44.jpeg"/><Relationship Id="rId43" Type="http://schemas.openxmlformats.org/officeDocument/2006/relationships/image" Target="../media/image43.jpeg"/><Relationship Id="rId42" Type="http://schemas.openxmlformats.org/officeDocument/2006/relationships/image" Target="../media/image42.jpeg"/><Relationship Id="rId41" Type="http://schemas.openxmlformats.org/officeDocument/2006/relationships/image" Target="../media/image41.jpeg"/><Relationship Id="rId40" Type="http://schemas.openxmlformats.org/officeDocument/2006/relationships/image" Target="../media/image40.jpeg"/><Relationship Id="rId4" Type="http://schemas.openxmlformats.org/officeDocument/2006/relationships/image" Target="../media/image4.jpeg"/><Relationship Id="rId39" Type="http://schemas.openxmlformats.org/officeDocument/2006/relationships/image" Target="../media/image39.jpeg"/><Relationship Id="rId38" Type="http://schemas.openxmlformats.org/officeDocument/2006/relationships/image" Target="../media/image38.jpeg"/><Relationship Id="rId37" Type="http://schemas.openxmlformats.org/officeDocument/2006/relationships/image" Target="../media/image37.jpeg"/><Relationship Id="rId36" Type="http://schemas.openxmlformats.org/officeDocument/2006/relationships/image" Target="../media/image36.jpeg"/><Relationship Id="rId35" Type="http://schemas.openxmlformats.org/officeDocument/2006/relationships/image" Target="../media/image35.jpeg"/><Relationship Id="rId34" Type="http://schemas.openxmlformats.org/officeDocument/2006/relationships/image" Target="../media/image34.jpeg"/><Relationship Id="rId33" Type="http://schemas.openxmlformats.org/officeDocument/2006/relationships/image" Target="../media/image33.jpeg"/><Relationship Id="rId32" Type="http://schemas.openxmlformats.org/officeDocument/2006/relationships/image" Target="../media/image32.jpeg"/><Relationship Id="rId31" Type="http://schemas.openxmlformats.org/officeDocument/2006/relationships/image" Target="../media/image31.jpeg"/><Relationship Id="rId30" Type="http://schemas.openxmlformats.org/officeDocument/2006/relationships/image" Target="../media/image30.jpeg"/><Relationship Id="rId3" Type="http://schemas.openxmlformats.org/officeDocument/2006/relationships/image" Target="../media/image3.jpeg"/><Relationship Id="rId29" Type="http://schemas.openxmlformats.org/officeDocument/2006/relationships/image" Target="../media/image29.jpeg"/><Relationship Id="rId28" Type="http://schemas.openxmlformats.org/officeDocument/2006/relationships/image" Target="../media/image28.jpeg"/><Relationship Id="rId27" Type="http://schemas.openxmlformats.org/officeDocument/2006/relationships/image" Target="../media/image27.jpeg"/><Relationship Id="rId26" Type="http://schemas.openxmlformats.org/officeDocument/2006/relationships/image" Target="../media/image26.jpeg"/><Relationship Id="rId25" Type="http://schemas.openxmlformats.org/officeDocument/2006/relationships/image" Target="../media/image25.jpeg"/><Relationship Id="rId24" Type="http://schemas.openxmlformats.org/officeDocument/2006/relationships/image" Target="../media/image24.jpeg"/><Relationship Id="rId23" Type="http://schemas.openxmlformats.org/officeDocument/2006/relationships/image" Target="../media/image23.jpeg"/><Relationship Id="rId22" Type="http://schemas.openxmlformats.org/officeDocument/2006/relationships/image" Target="../media/image22.jpeg"/><Relationship Id="rId21" Type="http://schemas.openxmlformats.org/officeDocument/2006/relationships/image" Target="../media/image21.jpeg"/><Relationship Id="rId20" Type="http://schemas.openxmlformats.org/officeDocument/2006/relationships/image" Target="../media/image20.jpeg"/><Relationship Id="rId2" Type="http://schemas.openxmlformats.org/officeDocument/2006/relationships/image" Target="../media/image2.jpe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3" Type="http://schemas.openxmlformats.org/officeDocument/2006/relationships/slideLayout" Target="../slideLayouts/slideLayout1.xml"/><Relationship Id="rId112" Type="http://schemas.openxmlformats.org/officeDocument/2006/relationships/image" Target="../media/image112.jpeg"/><Relationship Id="rId111" Type="http://schemas.openxmlformats.org/officeDocument/2006/relationships/image" Target="../media/image111.jpeg"/><Relationship Id="rId110" Type="http://schemas.openxmlformats.org/officeDocument/2006/relationships/image" Target="../media/image110.jpeg"/><Relationship Id="rId11" Type="http://schemas.openxmlformats.org/officeDocument/2006/relationships/image" Target="../media/image11.jpeg"/><Relationship Id="rId109" Type="http://schemas.openxmlformats.org/officeDocument/2006/relationships/image" Target="../media/image109.jpeg"/><Relationship Id="rId108" Type="http://schemas.openxmlformats.org/officeDocument/2006/relationships/image" Target="../media/image108.jpeg"/><Relationship Id="rId107" Type="http://schemas.openxmlformats.org/officeDocument/2006/relationships/image" Target="../media/image107.jpeg"/><Relationship Id="rId106" Type="http://schemas.openxmlformats.org/officeDocument/2006/relationships/image" Target="../media/image106.jpeg"/><Relationship Id="rId105" Type="http://schemas.openxmlformats.org/officeDocument/2006/relationships/image" Target="../media/image105.jpeg"/><Relationship Id="rId104" Type="http://schemas.openxmlformats.org/officeDocument/2006/relationships/image" Target="../media/image104.jpeg"/><Relationship Id="rId103" Type="http://schemas.openxmlformats.org/officeDocument/2006/relationships/image" Target="../media/image103.jpeg"/><Relationship Id="rId102" Type="http://schemas.openxmlformats.org/officeDocument/2006/relationships/image" Target="../media/image102.jpeg"/><Relationship Id="rId101" Type="http://schemas.openxmlformats.org/officeDocument/2006/relationships/image" Target="../media/image101.jpeg"/><Relationship Id="rId100" Type="http://schemas.openxmlformats.org/officeDocument/2006/relationships/image" Target="../media/image100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hyperlink" Target="mailto:Thong.3945@lacty2.com.vn" TargetMode="External"/><Relationship Id="rId98" Type="http://schemas.openxmlformats.org/officeDocument/2006/relationships/image" Target="../media/image54.png"/><Relationship Id="rId97" Type="http://schemas.openxmlformats.org/officeDocument/2006/relationships/image" Target="../media/image1.jpeg"/><Relationship Id="rId96" Type="http://schemas.openxmlformats.org/officeDocument/2006/relationships/image" Target="../media/image2.jpeg"/><Relationship Id="rId95" Type="http://schemas.openxmlformats.org/officeDocument/2006/relationships/image" Target="../media/image56.jpeg"/><Relationship Id="rId94" Type="http://schemas.openxmlformats.org/officeDocument/2006/relationships/image" Target="../media/image55.jpeg"/><Relationship Id="rId93" Type="http://schemas.openxmlformats.org/officeDocument/2006/relationships/image" Target="../media/image64.jpeg"/><Relationship Id="rId92" Type="http://schemas.openxmlformats.org/officeDocument/2006/relationships/image" Target="../media/image63.jpeg"/><Relationship Id="rId91" Type="http://schemas.openxmlformats.org/officeDocument/2006/relationships/image" Target="../media/image61.jpeg"/><Relationship Id="rId90" Type="http://schemas.openxmlformats.org/officeDocument/2006/relationships/image" Target="../media/image126.jpeg"/><Relationship Id="rId9" Type="http://schemas.openxmlformats.org/officeDocument/2006/relationships/image" Target="../media/image111.jpeg"/><Relationship Id="rId89" Type="http://schemas.openxmlformats.org/officeDocument/2006/relationships/image" Target="../media/image73.jpeg"/><Relationship Id="rId88" Type="http://schemas.openxmlformats.org/officeDocument/2006/relationships/image" Target="../media/image71.jpeg"/><Relationship Id="rId87" Type="http://schemas.openxmlformats.org/officeDocument/2006/relationships/image" Target="../media/image69.jpeg"/><Relationship Id="rId86" Type="http://schemas.openxmlformats.org/officeDocument/2006/relationships/image" Target="../media/image102.jpeg"/><Relationship Id="rId85" Type="http://schemas.openxmlformats.org/officeDocument/2006/relationships/image" Target="../media/image67.jpeg"/><Relationship Id="rId84" Type="http://schemas.openxmlformats.org/officeDocument/2006/relationships/image" Target="../media/image66.jpeg"/><Relationship Id="rId83" Type="http://schemas.openxmlformats.org/officeDocument/2006/relationships/image" Target="../media/image65.jpeg"/><Relationship Id="rId82" Type="http://schemas.openxmlformats.org/officeDocument/2006/relationships/image" Target="../media/image60.jpeg"/><Relationship Id="rId81" Type="http://schemas.openxmlformats.org/officeDocument/2006/relationships/image" Target="../media/image80.jpeg"/><Relationship Id="rId80" Type="http://schemas.openxmlformats.org/officeDocument/2006/relationships/image" Target="../media/image81.jpeg"/><Relationship Id="rId8" Type="http://schemas.openxmlformats.org/officeDocument/2006/relationships/image" Target="../media/image32.jpeg"/><Relationship Id="rId79" Type="http://schemas.openxmlformats.org/officeDocument/2006/relationships/image" Target="../media/image79.jpeg"/><Relationship Id="rId78" Type="http://schemas.openxmlformats.org/officeDocument/2006/relationships/image" Target="../media/image78.jpeg"/><Relationship Id="rId77" Type="http://schemas.openxmlformats.org/officeDocument/2006/relationships/image" Target="../media/image82.jpeg"/><Relationship Id="rId76" Type="http://schemas.openxmlformats.org/officeDocument/2006/relationships/image" Target="../media/image76.jpeg"/><Relationship Id="rId75" Type="http://schemas.openxmlformats.org/officeDocument/2006/relationships/image" Target="../media/image75.jpeg"/><Relationship Id="rId74" Type="http://schemas.openxmlformats.org/officeDocument/2006/relationships/image" Target="../media/image74.jpeg"/><Relationship Id="rId73" Type="http://schemas.openxmlformats.org/officeDocument/2006/relationships/image" Target="../media/image84.jpeg"/><Relationship Id="rId72" Type="http://schemas.openxmlformats.org/officeDocument/2006/relationships/image" Target="../media/image83.jpeg"/><Relationship Id="rId71" Type="http://schemas.openxmlformats.org/officeDocument/2006/relationships/image" Target="../media/image125.jpeg"/><Relationship Id="rId70" Type="http://schemas.openxmlformats.org/officeDocument/2006/relationships/image" Target="../media/image94.jpeg"/><Relationship Id="rId7" Type="http://schemas.openxmlformats.org/officeDocument/2006/relationships/image" Target="../media/image110.jpeg"/><Relationship Id="rId69" Type="http://schemas.openxmlformats.org/officeDocument/2006/relationships/image" Target="../media/image90.jpeg"/><Relationship Id="rId68" Type="http://schemas.openxmlformats.org/officeDocument/2006/relationships/image" Target="../media/image89.jpeg"/><Relationship Id="rId67" Type="http://schemas.openxmlformats.org/officeDocument/2006/relationships/image" Target="../media/image106.jpeg"/><Relationship Id="rId66" Type="http://schemas.openxmlformats.org/officeDocument/2006/relationships/image" Target="../media/image88.jpeg"/><Relationship Id="rId65" Type="http://schemas.openxmlformats.org/officeDocument/2006/relationships/image" Target="../media/image87.jpeg"/><Relationship Id="rId64" Type="http://schemas.openxmlformats.org/officeDocument/2006/relationships/image" Target="../media/image86.jpeg"/><Relationship Id="rId63" Type="http://schemas.openxmlformats.org/officeDocument/2006/relationships/image" Target="../media/image85.jpeg"/><Relationship Id="rId62" Type="http://schemas.openxmlformats.org/officeDocument/2006/relationships/image" Target="../media/image99.jpeg"/><Relationship Id="rId61" Type="http://schemas.openxmlformats.org/officeDocument/2006/relationships/image" Target="../media/image98.jpeg"/><Relationship Id="rId60" Type="http://schemas.openxmlformats.org/officeDocument/2006/relationships/image" Target="../media/image97.jpeg"/><Relationship Id="rId6" Type="http://schemas.openxmlformats.org/officeDocument/2006/relationships/image" Target="../media/image18.jpeg"/><Relationship Id="rId59" Type="http://schemas.openxmlformats.org/officeDocument/2006/relationships/image" Target="../media/image96.jpeg"/><Relationship Id="rId58" Type="http://schemas.openxmlformats.org/officeDocument/2006/relationships/image" Target="../media/image124.jpeg"/><Relationship Id="rId57" Type="http://schemas.openxmlformats.org/officeDocument/2006/relationships/image" Target="../media/image59.jpeg"/><Relationship Id="rId56" Type="http://schemas.openxmlformats.org/officeDocument/2006/relationships/image" Target="../media/image62.jpeg"/><Relationship Id="rId55" Type="http://schemas.openxmlformats.org/officeDocument/2006/relationships/image" Target="../media/image77.jpeg"/><Relationship Id="rId54" Type="http://schemas.openxmlformats.org/officeDocument/2006/relationships/image" Target="../media/image123.jpeg"/><Relationship Id="rId53" Type="http://schemas.openxmlformats.org/officeDocument/2006/relationships/image" Target="../media/image107.jpeg"/><Relationship Id="rId52" Type="http://schemas.openxmlformats.org/officeDocument/2006/relationships/image" Target="../media/image104.jpeg"/><Relationship Id="rId51" Type="http://schemas.openxmlformats.org/officeDocument/2006/relationships/image" Target="../media/image101.jpeg"/><Relationship Id="rId50" Type="http://schemas.openxmlformats.org/officeDocument/2006/relationships/image" Target="../media/image122.jpeg"/><Relationship Id="rId5" Type="http://schemas.openxmlformats.org/officeDocument/2006/relationships/image" Target="../media/image17.jpeg"/><Relationship Id="rId49" Type="http://schemas.openxmlformats.org/officeDocument/2006/relationships/image" Target="../media/image51.jpeg"/><Relationship Id="rId48" Type="http://schemas.openxmlformats.org/officeDocument/2006/relationships/image" Target="../media/image48.jpeg"/><Relationship Id="rId47" Type="http://schemas.openxmlformats.org/officeDocument/2006/relationships/image" Target="../media/image50.jpeg"/><Relationship Id="rId46" Type="http://schemas.openxmlformats.org/officeDocument/2006/relationships/image" Target="../media/image121.jpeg"/><Relationship Id="rId45" Type="http://schemas.openxmlformats.org/officeDocument/2006/relationships/image" Target="../media/image47.jpeg"/><Relationship Id="rId44" Type="http://schemas.openxmlformats.org/officeDocument/2006/relationships/image" Target="../media/image53.jpeg"/><Relationship Id="rId43" Type="http://schemas.openxmlformats.org/officeDocument/2006/relationships/image" Target="../media/image120.jpeg"/><Relationship Id="rId42" Type="http://schemas.openxmlformats.org/officeDocument/2006/relationships/image" Target="../media/image9.jpeg"/><Relationship Id="rId41" Type="http://schemas.openxmlformats.org/officeDocument/2006/relationships/image" Target="../media/image119.jpeg"/><Relationship Id="rId40" Type="http://schemas.openxmlformats.org/officeDocument/2006/relationships/image" Target="../media/image46.jpeg"/><Relationship Id="rId4" Type="http://schemas.openxmlformats.org/officeDocument/2006/relationships/image" Target="../media/image16.jpeg"/><Relationship Id="rId39" Type="http://schemas.openxmlformats.org/officeDocument/2006/relationships/image" Target="../media/image43.jpeg"/><Relationship Id="rId38" Type="http://schemas.openxmlformats.org/officeDocument/2006/relationships/image" Target="../media/image42.jpeg"/><Relationship Id="rId37" Type="http://schemas.openxmlformats.org/officeDocument/2006/relationships/image" Target="../media/image38.jpeg"/><Relationship Id="rId36" Type="http://schemas.openxmlformats.org/officeDocument/2006/relationships/image" Target="../media/image118.jpeg"/><Relationship Id="rId35" Type="http://schemas.openxmlformats.org/officeDocument/2006/relationships/image" Target="../media/image44.jpeg"/><Relationship Id="rId34" Type="http://schemas.openxmlformats.org/officeDocument/2006/relationships/image" Target="../media/image11.jpeg"/><Relationship Id="rId33" Type="http://schemas.openxmlformats.org/officeDocument/2006/relationships/image" Target="../media/image35.jpeg"/><Relationship Id="rId32" Type="http://schemas.openxmlformats.org/officeDocument/2006/relationships/image" Target="../media/image34.jpeg"/><Relationship Id="rId31" Type="http://schemas.openxmlformats.org/officeDocument/2006/relationships/image" Target="../media/image36.jpeg"/><Relationship Id="rId30" Type="http://schemas.openxmlformats.org/officeDocument/2006/relationships/image" Target="../media/image31.jpeg"/><Relationship Id="rId3" Type="http://schemas.openxmlformats.org/officeDocument/2006/relationships/image" Target="../media/image15.jpeg"/><Relationship Id="rId29" Type="http://schemas.openxmlformats.org/officeDocument/2006/relationships/image" Target="../media/image30.jpeg"/><Relationship Id="rId28" Type="http://schemas.openxmlformats.org/officeDocument/2006/relationships/image" Target="../media/image33.jpeg"/><Relationship Id="rId27" Type="http://schemas.openxmlformats.org/officeDocument/2006/relationships/image" Target="../media/image117.jpeg"/><Relationship Id="rId26" Type="http://schemas.openxmlformats.org/officeDocument/2006/relationships/image" Target="../media/image116.jpeg"/><Relationship Id="rId25" Type="http://schemas.openxmlformats.org/officeDocument/2006/relationships/image" Target="../media/image115.jpeg"/><Relationship Id="rId24" Type="http://schemas.openxmlformats.org/officeDocument/2006/relationships/image" Target="../media/image25.jpeg"/><Relationship Id="rId23" Type="http://schemas.openxmlformats.org/officeDocument/2006/relationships/image" Target="../media/image24.jpeg"/><Relationship Id="rId22" Type="http://schemas.openxmlformats.org/officeDocument/2006/relationships/image" Target="../media/image23.jpeg"/><Relationship Id="rId21" Type="http://schemas.openxmlformats.org/officeDocument/2006/relationships/image" Target="../media/image27.jpeg"/><Relationship Id="rId20" Type="http://schemas.openxmlformats.org/officeDocument/2006/relationships/image" Target="../media/image26.jpeg"/><Relationship Id="rId2" Type="http://schemas.openxmlformats.org/officeDocument/2006/relationships/image" Target="../media/image14.jpeg"/><Relationship Id="rId19" Type="http://schemas.openxmlformats.org/officeDocument/2006/relationships/image" Target="../media/image22.jpeg"/><Relationship Id="rId18" Type="http://schemas.openxmlformats.org/officeDocument/2006/relationships/image" Target="../media/image19.jpeg"/><Relationship Id="rId17" Type="http://schemas.openxmlformats.org/officeDocument/2006/relationships/image" Target="../media/image28.jpeg"/><Relationship Id="rId16" Type="http://schemas.openxmlformats.org/officeDocument/2006/relationships/image" Target="../media/image45.jpeg"/><Relationship Id="rId15" Type="http://schemas.openxmlformats.org/officeDocument/2006/relationships/image" Target="../media/image13.jpeg"/><Relationship Id="rId14" Type="http://schemas.openxmlformats.org/officeDocument/2006/relationships/image" Target="../media/image10.jpeg"/><Relationship Id="rId13" Type="http://schemas.openxmlformats.org/officeDocument/2006/relationships/image" Target="../media/image114.jpeg"/><Relationship Id="rId12" Type="http://schemas.openxmlformats.org/officeDocument/2006/relationships/image" Target="../media/image21.jpeg"/><Relationship Id="rId11" Type="http://schemas.openxmlformats.org/officeDocument/2006/relationships/image" Target="../media/image20.jpeg"/><Relationship Id="rId104" Type="http://schemas.openxmlformats.org/officeDocument/2006/relationships/notesSlide" Target="../notesSlides/notesSlide1.xml"/><Relationship Id="rId103" Type="http://schemas.openxmlformats.org/officeDocument/2006/relationships/slideLayout" Target="../slideLayouts/slideLayout2.xml"/><Relationship Id="rId102" Type="http://schemas.openxmlformats.org/officeDocument/2006/relationships/image" Target="../media/image109.jpeg"/><Relationship Id="rId101" Type="http://schemas.openxmlformats.org/officeDocument/2006/relationships/image" Target="../media/image127.jpeg"/><Relationship Id="rId100" Type="http://schemas.openxmlformats.org/officeDocument/2006/relationships/hyperlink" Target="mailto:wensheng.00035@lacty2.com.vn" TargetMode="External"/><Relationship Id="rId10" Type="http://schemas.openxmlformats.org/officeDocument/2006/relationships/image" Target="../media/image112.jpeg"/><Relationship Id="rId1" Type="http://schemas.openxmlformats.org/officeDocument/2006/relationships/image" Target="../media/image11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jpeg"/><Relationship Id="rId8" Type="http://schemas.openxmlformats.org/officeDocument/2006/relationships/image" Target="../media/image124.jpeg"/><Relationship Id="rId7" Type="http://schemas.openxmlformats.org/officeDocument/2006/relationships/image" Target="../media/image59.jpeg"/><Relationship Id="rId6" Type="http://schemas.openxmlformats.org/officeDocument/2006/relationships/image" Target="../media/image62.jpeg"/><Relationship Id="rId5" Type="http://schemas.openxmlformats.org/officeDocument/2006/relationships/image" Target="../media/image77.jpe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56.jpeg"/><Relationship Id="rId44" Type="http://schemas.openxmlformats.org/officeDocument/2006/relationships/image" Target="../media/image55.jpeg"/><Relationship Id="rId43" Type="http://schemas.openxmlformats.org/officeDocument/2006/relationships/image" Target="../media/image64.jpeg"/><Relationship Id="rId42" Type="http://schemas.openxmlformats.org/officeDocument/2006/relationships/image" Target="../media/image63.jpeg"/><Relationship Id="rId41" Type="http://schemas.openxmlformats.org/officeDocument/2006/relationships/image" Target="../media/image61.jpeg"/><Relationship Id="rId40" Type="http://schemas.openxmlformats.org/officeDocument/2006/relationships/image" Target="../media/image126.jpeg"/><Relationship Id="rId4" Type="http://schemas.openxmlformats.org/officeDocument/2006/relationships/image" Target="../media/image123.jpeg"/><Relationship Id="rId39" Type="http://schemas.openxmlformats.org/officeDocument/2006/relationships/image" Target="../media/image73.jpeg"/><Relationship Id="rId38" Type="http://schemas.openxmlformats.org/officeDocument/2006/relationships/image" Target="../media/image71.jpeg"/><Relationship Id="rId37" Type="http://schemas.openxmlformats.org/officeDocument/2006/relationships/image" Target="../media/image69.jpeg"/><Relationship Id="rId36" Type="http://schemas.openxmlformats.org/officeDocument/2006/relationships/image" Target="../media/image102.jpeg"/><Relationship Id="rId35" Type="http://schemas.openxmlformats.org/officeDocument/2006/relationships/image" Target="../media/image67.jpeg"/><Relationship Id="rId34" Type="http://schemas.openxmlformats.org/officeDocument/2006/relationships/image" Target="../media/image66.jpeg"/><Relationship Id="rId33" Type="http://schemas.openxmlformats.org/officeDocument/2006/relationships/image" Target="../media/image65.jpeg"/><Relationship Id="rId32" Type="http://schemas.openxmlformats.org/officeDocument/2006/relationships/image" Target="../media/image60.jpeg"/><Relationship Id="rId31" Type="http://schemas.openxmlformats.org/officeDocument/2006/relationships/image" Target="../media/image80.jpeg"/><Relationship Id="rId30" Type="http://schemas.openxmlformats.org/officeDocument/2006/relationships/image" Target="../media/image81.jpeg"/><Relationship Id="rId3" Type="http://schemas.openxmlformats.org/officeDocument/2006/relationships/image" Target="../media/image107.jpeg"/><Relationship Id="rId29" Type="http://schemas.openxmlformats.org/officeDocument/2006/relationships/image" Target="../media/image79.jpeg"/><Relationship Id="rId28" Type="http://schemas.openxmlformats.org/officeDocument/2006/relationships/image" Target="../media/image78.jpeg"/><Relationship Id="rId27" Type="http://schemas.openxmlformats.org/officeDocument/2006/relationships/image" Target="../media/image82.jpeg"/><Relationship Id="rId26" Type="http://schemas.openxmlformats.org/officeDocument/2006/relationships/image" Target="../media/image76.jpeg"/><Relationship Id="rId25" Type="http://schemas.openxmlformats.org/officeDocument/2006/relationships/image" Target="../media/image75.jpeg"/><Relationship Id="rId24" Type="http://schemas.openxmlformats.org/officeDocument/2006/relationships/image" Target="../media/image74.jpeg"/><Relationship Id="rId23" Type="http://schemas.openxmlformats.org/officeDocument/2006/relationships/image" Target="../media/image84.jpeg"/><Relationship Id="rId22" Type="http://schemas.openxmlformats.org/officeDocument/2006/relationships/image" Target="../media/image83.jpeg"/><Relationship Id="rId21" Type="http://schemas.openxmlformats.org/officeDocument/2006/relationships/image" Target="../media/image125.jpeg"/><Relationship Id="rId20" Type="http://schemas.openxmlformats.org/officeDocument/2006/relationships/image" Target="../media/image94.jpeg"/><Relationship Id="rId2" Type="http://schemas.openxmlformats.org/officeDocument/2006/relationships/image" Target="../media/image104.jpeg"/><Relationship Id="rId19" Type="http://schemas.openxmlformats.org/officeDocument/2006/relationships/image" Target="../media/image90.jpeg"/><Relationship Id="rId18" Type="http://schemas.openxmlformats.org/officeDocument/2006/relationships/image" Target="../media/image89.jpeg"/><Relationship Id="rId17" Type="http://schemas.openxmlformats.org/officeDocument/2006/relationships/image" Target="../media/image106.jpeg"/><Relationship Id="rId16" Type="http://schemas.openxmlformats.org/officeDocument/2006/relationships/image" Target="../media/image88.jpeg"/><Relationship Id="rId15" Type="http://schemas.openxmlformats.org/officeDocument/2006/relationships/image" Target="../media/image87.jpeg"/><Relationship Id="rId14" Type="http://schemas.openxmlformats.org/officeDocument/2006/relationships/image" Target="../media/image86.jpeg"/><Relationship Id="rId13" Type="http://schemas.openxmlformats.org/officeDocument/2006/relationships/image" Target="../media/image85.jpeg"/><Relationship Id="rId12" Type="http://schemas.openxmlformats.org/officeDocument/2006/relationships/image" Target="../media/image99.jpeg"/><Relationship Id="rId11" Type="http://schemas.openxmlformats.org/officeDocument/2006/relationships/image" Target="../media/image98.jpeg"/><Relationship Id="rId10" Type="http://schemas.openxmlformats.org/officeDocument/2006/relationships/image" Target="../media/image97.jpeg"/><Relationship Id="rId1" Type="http://schemas.openxmlformats.org/officeDocument/2006/relationships/image" Target="../media/image10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5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5982950" y="5302014"/>
            <a:ext cx="1461770" cy="1350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矩形 73"/>
          <p:cNvSpPr/>
          <p:nvPr/>
        </p:nvSpPr>
        <p:spPr>
          <a:xfrm>
            <a:off x="15982950" y="6450965"/>
            <a:ext cx="1461770" cy="59309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VĂN NHÂN  2963</a:t>
            </a:r>
            <a:endParaRPr kumimoji="1"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阿仁</a:t>
            </a:r>
            <a:r>
              <a:rPr kumimoji="1"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x-none" altLang="en-US" sz="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en-US" altLang="zh-CN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</a:t>
            </a:r>
            <a:r>
              <a:rPr lang="en-US" altLang="zh-TW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39189977</a:t>
            </a:r>
            <a:endParaRPr lang="en-US" altLang="zh-TW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 NGÀNH 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64" descr="C:\Users\00041.LHG20\Desktop\369.jpg"/>
          <p:cNvPicPr/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6106775" y="7870190"/>
            <a:ext cx="1214120" cy="1350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50" name="矩形 49"/>
          <p:cNvSpPr/>
          <p:nvPr/>
        </p:nvSpPr>
        <p:spPr>
          <a:xfrm>
            <a:off x="16106775" y="9220835"/>
            <a:ext cx="1213485" cy="57404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 QUỐC HOÀ  369  </a:t>
            </a:r>
            <a:endParaRPr kumimoji="1" lang="en-US" altLang="zh-TW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077 489 58 54</a:t>
            </a:r>
            <a:endParaRPr kumimoji="1" lang="en-US" altLang="zh-TW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PHÓ NGÀNH  </a:t>
            </a:r>
            <a:endParaRPr kumimoji="1" lang="en-US" altLang="zh-TW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B棟2</a:t>
            </a:r>
            <a:endParaRPr kumimoji="1" lang="en-US" altLang="zh-TW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9" name="Picture 82" descr="643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45225" y="14776450"/>
            <a:ext cx="818515" cy="9944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矩形 47"/>
          <p:cNvSpPr/>
          <p:nvPr/>
        </p:nvSpPr>
        <p:spPr>
          <a:xfrm>
            <a:off x="1677670" y="15801975"/>
            <a:ext cx="1516380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H. KHIÊM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09395233163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x-none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1" name="Picture 20" descr="IMG_binh 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370185" y="14776450"/>
            <a:ext cx="862330" cy="986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矩形 47"/>
          <p:cNvSpPr/>
          <p:nvPr/>
        </p:nvSpPr>
        <p:spPr>
          <a:xfrm>
            <a:off x="10059035" y="15794990"/>
            <a:ext cx="1408430" cy="7842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T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 6334</a:t>
            </a:r>
            <a:endParaRPr lang="en-US" alt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0907080613</a:t>
            </a:r>
            <a:endParaRPr lang="x-none" alt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 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x-none" altLang="zh-TW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4" name="Picture 23" descr="20180310_135107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6282670" y="10705465"/>
            <a:ext cx="862330" cy="9855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1" name="矩形 50"/>
          <p:cNvSpPr/>
          <p:nvPr/>
        </p:nvSpPr>
        <p:spPr>
          <a:xfrm>
            <a:off x="15968980" y="11697970"/>
            <a:ext cx="1454150" cy="77406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P. TẤN 2721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</a:t>
            </a:r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TRƯỞNG </a:t>
            </a:r>
            <a:endParaRPr lang="x-none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x-none" altLang="zh-TW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6" name="Picture 25" descr="tam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29786580" y="14776450"/>
            <a:ext cx="830580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29450030" y="15739745"/>
            <a:ext cx="1492250" cy="80772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ĐINH T. TÂM  10956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0932 802 790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PHÓ </a:t>
            </a:r>
            <a:endParaRPr lang="x-none" altLang="en-US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TW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x-none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7" name="Picture 26" descr="2351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3736935" y="14776450"/>
            <a:ext cx="941705" cy="1015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矩形 47"/>
          <p:cNvSpPr/>
          <p:nvPr/>
        </p:nvSpPr>
        <p:spPr>
          <a:xfrm>
            <a:off x="23492460" y="15770860"/>
            <a:ext cx="1508760" cy="77978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V. LÂM 2351</a:t>
            </a:r>
            <a:endParaRPr lang="en-US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0907905878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x-none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03961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14452600" y="14770100"/>
            <a:ext cx="822325" cy="10007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5" name="矩形 47"/>
          <p:cNvSpPr/>
          <p:nvPr/>
        </p:nvSpPr>
        <p:spPr>
          <a:xfrm>
            <a:off x="5865495" y="15810230"/>
            <a:ext cx="1440815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 H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6435</a:t>
            </a:r>
            <a:endParaRPr lang="en-US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0936383645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en-US" altLang="zh-TW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 9" descr="15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16" y="17445355"/>
            <a:ext cx="1069340" cy="12268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9" name="矩形 47"/>
          <p:cNvSpPr/>
          <p:nvPr/>
        </p:nvSpPr>
        <p:spPr>
          <a:xfrm>
            <a:off x="700191" y="18690063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ĐIỆN 1547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0963450670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4" name="Picture 33" descr="079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6856" y="17445355"/>
            <a:ext cx="1047115" cy="12388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5" name="矩形 47"/>
          <p:cNvSpPr/>
          <p:nvPr/>
        </p:nvSpPr>
        <p:spPr>
          <a:xfrm>
            <a:off x="1897801" y="18679903"/>
            <a:ext cx="1095375" cy="60071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VIỆT 7908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0903103367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A1M2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10" descr="194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3986" y="17445355"/>
            <a:ext cx="1031875" cy="11849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6" name="矩形 47"/>
          <p:cNvSpPr/>
          <p:nvPr/>
        </p:nvSpPr>
        <p:spPr>
          <a:xfrm>
            <a:off x="3137321" y="18642438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NGUYÊN 19448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0333346540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A1M3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7" name="矩形 47"/>
          <p:cNvSpPr/>
          <p:nvPr/>
        </p:nvSpPr>
        <p:spPr>
          <a:xfrm>
            <a:off x="1295821" y="21017973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TRỌNG 40689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0818884331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A1M4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6" name="Picture 35" descr="406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6456" y="19756488"/>
            <a:ext cx="999490" cy="12198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6941" y="19756488"/>
            <a:ext cx="887095" cy="11690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8" name="矩形 47"/>
          <p:cNvSpPr/>
          <p:nvPr/>
        </p:nvSpPr>
        <p:spPr>
          <a:xfrm>
            <a:off x="2572806" y="21051628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TÂM 29904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0939524007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A1M5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11" descr="786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4858882" y="17445355"/>
            <a:ext cx="969645" cy="987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矩形 47"/>
          <p:cNvSpPr/>
          <p:nvPr/>
        </p:nvSpPr>
        <p:spPr>
          <a:xfrm>
            <a:off x="4859834" y="18414875"/>
            <a:ext cx="967740" cy="86233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786</a:t>
            </a:r>
            <a:endParaRPr lang="en-US" altLang="zh-TW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0939212269</a:t>
            </a:r>
            <a:endParaRPr lang="x-none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  <a:endParaRPr lang="en-US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线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5" name="Picture 14" descr="11007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7302044" y="17445355"/>
            <a:ext cx="958850" cy="9734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2" name="矩形 47"/>
          <p:cNvSpPr/>
          <p:nvPr/>
        </p:nvSpPr>
        <p:spPr>
          <a:xfrm>
            <a:off x="7203619" y="18453293"/>
            <a:ext cx="1153160" cy="86677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SÁNG 11007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0793907383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en-US" alt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  <a:endParaRPr lang="zh-CN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" name="Picture 17" descr="9270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7300139" y="19756488"/>
            <a:ext cx="960120" cy="9785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0" name="矩形 47"/>
          <p:cNvSpPr/>
          <p:nvPr/>
        </p:nvSpPr>
        <p:spPr>
          <a:xfrm>
            <a:off x="7267119" y="20805015"/>
            <a:ext cx="1046480" cy="86360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NHỰT 9270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0939286295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AM12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  <a:endParaRPr lang="zh-CN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" name="Picture 24" descr="30144"/>
          <p:cNvPicPr>
            <a:picLocks noChangeAspect="1"/>
          </p:cNvPicPr>
          <p:nvPr/>
        </p:nvPicPr>
        <p:blipFill>
          <a:blip r:embed="rId17" cstate="email"/>
          <a:stretch>
            <a:fillRect/>
          </a:stretch>
        </p:blipFill>
        <p:spPr>
          <a:xfrm>
            <a:off x="6090464" y="17445355"/>
            <a:ext cx="1000760" cy="9677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9" name="矩形 47"/>
          <p:cNvSpPr/>
          <p:nvPr/>
        </p:nvSpPr>
        <p:spPr>
          <a:xfrm>
            <a:off x="6080622" y="18422813"/>
            <a:ext cx="1003935" cy="87693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ĐỆ 30144</a:t>
            </a:r>
            <a:endParaRPr lang="x-none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0382811918</a:t>
            </a:r>
            <a:endParaRPr lang="x-none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endParaRPr lang="en-US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线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1" name="Picture 30" descr="40310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>
            <a:off x="6160949" y="19756488"/>
            <a:ext cx="1045210" cy="9893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矩形 47"/>
          <p:cNvSpPr/>
          <p:nvPr/>
        </p:nvSpPr>
        <p:spPr>
          <a:xfrm>
            <a:off x="6009819" y="20738975"/>
            <a:ext cx="1290320" cy="85725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DƯƠNG 40310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0798060193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AM10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  <a:endParaRPr lang="zh-CN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47"/>
          <p:cNvSpPr/>
          <p:nvPr/>
        </p:nvSpPr>
        <p:spPr>
          <a:xfrm>
            <a:off x="8913039" y="25207470"/>
            <a:ext cx="1277620" cy="85725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HIỀN 40821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0815414450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4UV + AG7 </a:t>
            </a:r>
            <a:endParaRPr lang="zh-CN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8" name="Picture 37" descr="40821"/>
          <p:cNvPicPr>
            <a:picLocks noChangeAspect="1"/>
          </p:cNvPicPr>
          <p:nvPr/>
        </p:nvPicPr>
        <p:blipFill>
          <a:blip r:embed="rId19" cstate="email"/>
          <a:stretch>
            <a:fillRect/>
          </a:stretch>
        </p:blipFill>
        <p:spPr>
          <a:xfrm>
            <a:off x="9044484" y="24204914"/>
            <a:ext cx="1014730" cy="10026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3" name="Picture 42" descr="15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95285" y="17445355"/>
            <a:ext cx="1237504" cy="1477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45295" y="17445355"/>
            <a:ext cx="1183283" cy="1389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7" name="矩形 47"/>
          <p:cNvSpPr/>
          <p:nvPr/>
        </p:nvSpPr>
        <p:spPr>
          <a:xfrm>
            <a:off x="9927339" y="18931023"/>
            <a:ext cx="1354875" cy="75278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TÙNG 1554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0932870115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47504" y="18810374"/>
            <a:ext cx="1354875" cy="812084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NHỚ 29905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0939190112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</a:t>
            </a:r>
            <a:r>
              <a:rPr lang="en-US" altLang="x-none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x-none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4" name="Picture 53" descr="907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968558" y="17445355"/>
            <a:ext cx="1110383" cy="14026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9" name="矩形 47"/>
          <p:cNvSpPr/>
          <p:nvPr/>
        </p:nvSpPr>
        <p:spPr>
          <a:xfrm>
            <a:off x="12865054" y="1878430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HẬU 9070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079.733.27.45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BM1 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0" name="Picture 59" descr="3318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274119" y="17445355"/>
            <a:ext cx="1154068" cy="14145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Picture 60" descr="408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883468" y="19756488"/>
            <a:ext cx="1096881" cy="14137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2" name="矩形 47"/>
          <p:cNvSpPr/>
          <p:nvPr/>
        </p:nvSpPr>
        <p:spPr>
          <a:xfrm>
            <a:off x="12783774" y="21129360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PHÚC 40823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077.656.39.11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BM4 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3" name="矩形 47"/>
          <p:cNvSpPr/>
          <p:nvPr/>
        </p:nvSpPr>
        <p:spPr>
          <a:xfrm>
            <a:off x="14127434" y="1882494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VĨ 33187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097.131.41.74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BM2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4" name="Picture 63" descr="418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536498" y="17445355"/>
            <a:ext cx="1253350" cy="14018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5" name="矩形 47"/>
          <p:cNvSpPr/>
          <p:nvPr/>
        </p:nvSpPr>
        <p:spPr>
          <a:xfrm>
            <a:off x="15448869" y="1884780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MẾN 41816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096.428.75.31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BM3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933250" y="22285309"/>
            <a:ext cx="1037896" cy="1323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8" name="Picture 67" descr="789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494340" y="22209109"/>
            <a:ext cx="1078978" cy="14060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9" name="Picture 68" descr="418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165535" y="19756488"/>
            <a:ext cx="1109208" cy="12867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0" name="Picture 69" descr="4077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598729" y="19756488"/>
            <a:ext cx="1071227" cy="13200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1" name="矩形 47"/>
          <p:cNvSpPr/>
          <p:nvPr/>
        </p:nvSpPr>
        <p:spPr>
          <a:xfrm>
            <a:off x="14735764" y="23430693"/>
            <a:ext cx="1612266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BẢO 29059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092.302.51.16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R1, KVT  XƯỞNG G 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2" name="矩形 47"/>
          <p:cNvSpPr/>
          <p:nvPr/>
        </p:nvSpPr>
        <p:spPr>
          <a:xfrm>
            <a:off x="14066474" y="20960543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MẪN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070.288.77.81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BM5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矩形 47"/>
          <p:cNvSpPr/>
          <p:nvPr/>
        </p:nvSpPr>
        <p:spPr>
          <a:xfrm>
            <a:off x="15486334" y="21082463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SANG 40776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078.870.06.35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BM6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4" name="矩形 47"/>
          <p:cNvSpPr/>
          <p:nvPr/>
        </p:nvSpPr>
        <p:spPr>
          <a:xfrm>
            <a:off x="13415599" y="23432598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THƠ 7891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079.254.58.10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BM7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6" name="Picture 75" descr="1126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858990" y="17445355"/>
            <a:ext cx="1009650" cy="1254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7" name="矩形 50"/>
          <p:cNvSpPr/>
          <p:nvPr/>
        </p:nvSpPr>
        <p:spPr>
          <a:xfrm>
            <a:off x="19758863" y="1864264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BỬU 11260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093.389.93.85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" name="Picture 77" descr="908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454370" y="17445355"/>
            <a:ext cx="1015365" cy="1224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9" name="矩形 50"/>
          <p:cNvSpPr/>
          <p:nvPr/>
        </p:nvSpPr>
        <p:spPr>
          <a:xfrm>
            <a:off x="18342813" y="1863820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9080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090.737.48.62 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M2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0" name="Picture 79" descr="4181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299305" y="17445355"/>
            <a:ext cx="894080" cy="1267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1" name="矩形 47"/>
          <p:cNvSpPr/>
          <p:nvPr/>
        </p:nvSpPr>
        <p:spPr>
          <a:xfrm>
            <a:off x="17212945" y="18669411"/>
            <a:ext cx="1004570" cy="63055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T. ANH41814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0789927645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CM1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2" name="Picture 81" descr="1176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9843115" y="19756488"/>
            <a:ext cx="1025525" cy="12617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3" name="Picture 82" descr="0851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8454370" y="19756488"/>
            <a:ext cx="1030605" cy="12426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4" name="Picture 83" descr="1605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215485" y="19756488"/>
            <a:ext cx="1062355" cy="12268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5" name="矩形 50"/>
          <p:cNvSpPr/>
          <p:nvPr/>
        </p:nvSpPr>
        <p:spPr>
          <a:xfrm>
            <a:off x="17124883" y="2102199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HÔN 16055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076.939.14.13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矩形 50"/>
          <p:cNvSpPr/>
          <p:nvPr/>
        </p:nvSpPr>
        <p:spPr>
          <a:xfrm>
            <a:off x="18366308" y="2105310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CƯỜNG 8519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076.385.86.96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矩形 50"/>
          <p:cNvSpPr/>
          <p:nvPr/>
        </p:nvSpPr>
        <p:spPr>
          <a:xfrm>
            <a:off x="19742988" y="2107914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TRÍ 11765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093.902.91.15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矩形 50"/>
          <p:cNvSpPr/>
          <p:nvPr/>
        </p:nvSpPr>
        <p:spPr>
          <a:xfrm>
            <a:off x="19337655" y="23534146"/>
            <a:ext cx="1214755" cy="71945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HOÀNG 40962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098.101.04.99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KHO MÁY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XƯỞNG F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9" name="Picture 88" descr="4096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469735" y="22285309"/>
            <a:ext cx="995680" cy="1222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0" name="Picture 89" descr="4181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646015" y="22285309"/>
            <a:ext cx="1083945" cy="12623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1" name="矩形 50"/>
          <p:cNvSpPr/>
          <p:nvPr/>
        </p:nvSpPr>
        <p:spPr>
          <a:xfrm>
            <a:off x="17574463" y="2360580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TRUYỀN 41813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093.951.92.47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矩形 50"/>
          <p:cNvSpPr/>
          <p:nvPr/>
        </p:nvSpPr>
        <p:spPr>
          <a:xfrm>
            <a:off x="21944965" y="186561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TRỌNG 32043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076.7998.161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4" name="Picture 93" descr="3699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5662052" y="17445355"/>
            <a:ext cx="1065138" cy="12060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5" name="Picture 94" descr="3204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031756" y="17445355"/>
            <a:ext cx="1162095" cy="1191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6" name="Picture 95" descr="2598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3821822" y="17445355"/>
            <a:ext cx="1163490" cy="12060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7" name="矩形 50"/>
          <p:cNvSpPr/>
          <p:nvPr/>
        </p:nvSpPr>
        <p:spPr>
          <a:xfrm>
            <a:off x="23736935" y="18680951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QUÝ 25984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093.545.29.97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D1M2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矩形 50"/>
          <p:cNvSpPr/>
          <p:nvPr/>
        </p:nvSpPr>
        <p:spPr>
          <a:xfrm>
            <a:off x="25528905" y="1867650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TUẤN 36990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D1M1,M2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0" name="Picture 99" descr="0646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5404877" y="19756488"/>
            <a:ext cx="1101409" cy="11997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1" name="Picture 100" descr="2010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3736732" y="19756488"/>
            <a:ext cx="1150237" cy="12332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2" name="Picture 101" descr="36464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1998102" y="19756488"/>
            <a:ext cx="1165583" cy="11892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矩形 50"/>
          <p:cNvSpPr/>
          <p:nvPr/>
        </p:nvSpPr>
        <p:spPr>
          <a:xfrm>
            <a:off x="21920835" y="208278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36464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089.814.91.80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矩形 50"/>
          <p:cNvSpPr/>
          <p:nvPr/>
        </p:nvSpPr>
        <p:spPr>
          <a:xfrm>
            <a:off x="23665180" y="2083677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LÝ 20106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矩形 50"/>
          <p:cNvSpPr/>
          <p:nvPr/>
        </p:nvSpPr>
        <p:spPr>
          <a:xfrm>
            <a:off x="25321260" y="209929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HÁT 6460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079.809.49.21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D1M3,4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" name="Picture 105" descr="1976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5376148" y="22285309"/>
            <a:ext cx="1004256" cy="11013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7" name="Picture 106" descr="2010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2257663" y="22285309"/>
            <a:ext cx="1014448" cy="11175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8" name="Picture 107" descr="41815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3883897" y="22285309"/>
            <a:ext cx="972479" cy="1178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9" name="矩形 50"/>
          <p:cNvSpPr/>
          <p:nvPr/>
        </p:nvSpPr>
        <p:spPr>
          <a:xfrm>
            <a:off x="22190556" y="2342632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20107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076.435.83.14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D1M5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矩形 50"/>
          <p:cNvSpPr/>
          <p:nvPr/>
        </p:nvSpPr>
        <p:spPr>
          <a:xfrm>
            <a:off x="23778691" y="2341743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KHỞI 41815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098.519.41.01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D1M6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" name="矩形 50"/>
          <p:cNvSpPr/>
          <p:nvPr/>
        </p:nvSpPr>
        <p:spPr>
          <a:xfrm>
            <a:off x="25296341" y="2336917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THẾ 19766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093.908.18.35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8272715" y="17445355"/>
            <a:ext cx="1087251" cy="1354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4" name="Picture 113" descr="12546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1189154" y="17445355"/>
            <a:ext cx="1269093" cy="1396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5" name="Picture 114" descr="30315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9724523" y="17445355"/>
            <a:ext cx="1180835" cy="13505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6" name="矩形 50"/>
          <p:cNvSpPr/>
          <p:nvPr/>
        </p:nvSpPr>
        <p:spPr>
          <a:xfrm>
            <a:off x="28088590" y="18725515"/>
            <a:ext cx="1455501" cy="470148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29906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036.360.79.26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D3M1,2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矩形 50"/>
          <p:cNvSpPr/>
          <p:nvPr/>
        </p:nvSpPr>
        <p:spPr>
          <a:xfrm>
            <a:off x="29587190" y="18758536"/>
            <a:ext cx="1455501" cy="457724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TUYẾN 30315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090.100.97.84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D3M3,4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" name="矩形 50"/>
          <p:cNvSpPr/>
          <p:nvPr/>
        </p:nvSpPr>
        <p:spPr>
          <a:xfrm>
            <a:off x="31095950" y="18839095"/>
            <a:ext cx="1455501" cy="43434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PHONG 12546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093.337.67.16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D3M5,6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9" name="Picture 118" descr="1236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1377377" y="19756488"/>
            <a:ext cx="892648" cy="12038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0" name="Picture 119" descr="3014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9795015" y="19756488"/>
            <a:ext cx="1039851" cy="13064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1" name="矩形 50"/>
          <p:cNvSpPr/>
          <p:nvPr/>
        </p:nvSpPr>
        <p:spPr>
          <a:xfrm>
            <a:off x="29587190" y="21064791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GOLÍC 30142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077.284.68.32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D3M11,12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" name="矩形 50"/>
          <p:cNvSpPr/>
          <p:nvPr/>
        </p:nvSpPr>
        <p:spPr>
          <a:xfrm>
            <a:off x="31095950" y="20951126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GIANG 13265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078.887.72.09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D3M13,14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3" name="Picture 122" descr="3271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8248447" y="19756488"/>
            <a:ext cx="1135788" cy="13643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4" name="矩形 47"/>
          <p:cNvSpPr/>
          <p:nvPr/>
        </p:nvSpPr>
        <p:spPr>
          <a:xfrm>
            <a:off x="28008321" y="21081936"/>
            <a:ext cx="1616040" cy="41312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NHẸ 32714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0963592410 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D3M9, 10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5" name="Picture 124" descr="11055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8366275" y="22285309"/>
            <a:ext cx="900132" cy="12038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6" name="矩形 50"/>
          <p:cNvSpPr/>
          <p:nvPr/>
        </p:nvSpPr>
        <p:spPr>
          <a:xfrm>
            <a:off x="28088590" y="23291736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KHANH 11055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093.973.73.01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D3M15,16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1" name="Elbow Connector 130"/>
          <p:cNvCxnSpPr>
            <a:stCxn id="28" idx="1"/>
          </p:cNvCxnSpPr>
          <p:nvPr/>
        </p:nvCxnSpPr>
        <p:spPr>
          <a:xfrm rot="10800000" flipV="1">
            <a:off x="22567900" y="16160115"/>
            <a:ext cx="923925" cy="14255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>
            <a:off x="25001220" y="16160750"/>
            <a:ext cx="1193165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6" idx="0"/>
          </p:cNvCxnSpPr>
          <p:nvPr/>
        </p:nvCxnSpPr>
        <p:spPr>
          <a:xfrm rot="5400000" flipV="1">
            <a:off x="23785195" y="16826865"/>
            <a:ext cx="1059180" cy="177800"/>
          </a:xfrm>
          <a:prstGeom prst="bentConnector3">
            <a:avLst>
              <a:gd name="adj1" fmla="val 500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30942280" y="16143605"/>
            <a:ext cx="881380" cy="13017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52" idx="2"/>
            <a:endCxn id="115" idx="0"/>
          </p:cNvCxnSpPr>
          <p:nvPr/>
        </p:nvCxnSpPr>
        <p:spPr>
          <a:xfrm rot="5400000" flipV="1">
            <a:off x="29806265" y="16936720"/>
            <a:ext cx="897890" cy="118745"/>
          </a:xfrm>
          <a:prstGeom prst="bentConnector3">
            <a:avLst>
              <a:gd name="adj1" fmla="val 4996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2" idx="1"/>
            <a:endCxn id="113" idx="0"/>
          </p:cNvCxnSpPr>
          <p:nvPr/>
        </p:nvCxnSpPr>
        <p:spPr>
          <a:xfrm rot="10800000" flipV="1">
            <a:off x="28816300" y="16143605"/>
            <a:ext cx="633730" cy="13017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2" idx="3"/>
            <a:endCxn id="64" idx="0"/>
          </p:cNvCxnSpPr>
          <p:nvPr/>
        </p:nvCxnSpPr>
        <p:spPr>
          <a:xfrm>
            <a:off x="15631160" y="16168370"/>
            <a:ext cx="532130" cy="12769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2" idx="2"/>
            <a:endCxn id="60" idx="0"/>
          </p:cNvCxnSpPr>
          <p:nvPr/>
        </p:nvCxnSpPr>
        <p:spPr>
          <a:xfrm rot="5400000">
            <a:off x="14413230" y="16985615"/>
            <a:ext cx="897890" cy="215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2" idx="1"/>
            <a:endCxn id="54" idx="0"/>
          </p:cNvCxnSpPr>
          <p:nvPr/>
        </p:nvCxnSpPr>
        <p:spPr>
          <a:xfrm rot="10800000" flipV="1">
            <a:off x="13524230" y="16168370"/>
            <a:ext cx="590550" cy="12769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35" idx="3"/>
            <a:endCxn id="15" idx="0"/>
          </p:cNvCxnSpPr>
          <p:nvPr/>
        </p:nvCxnSpPr>
        <p:spPr>
          <a:xfrm>
            <a:off x="7306310" y="16189960"/>
            <a:ext cx="474980" cy="12553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35" idx="2"/>
            <a:endCxn id="25" idx="0"/>
          </p:cNvCxnSpPr>
          <p:nvPr/>
        </p:nvCxnSpPr>
        <p:spPr>
          <a:xfrm rot="5400000" flipV="1">
            <a:off x="6149975" y="17004665"/>
            <a:ext cx="876300" cy="4445"/>
          </a:xfrm>
          <a:prstGeom prst="bentConnector3">
            <a:avLst>
              <a:gd name="adj1" fmla="val 499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5" idx="1"/>
            <a:endCxn id="12" idx="0"/>
          </p:cNvCxnSpPr>
          <p:nvPr/>
        </p:nvCxnSpPr>
        <p:spPr>
          <a:xfrm rot="10800000" flipV="1">
            <a:off x="5343525" y="16189325"/>
            <a:ext cx="521970" cy="12553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20" idx="3"/>
            <a:endCxn id="11" idx="0"/>
          </p:cNvCxnSpPr>
          <p:nvPr/>
        </p:nvCxnSpPr>
        <p:spPr>
          <a:xfrm>
            <a:off x="3194050" y="16181705"/>
            <a:ext cx="445770" cy="12636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4" idx="0"/>
          </p:cNvCxnSpPr>
          <p:nvPr/>
        </p:nvCxnSpPr>
        <p:spPr>
          <a:xfrm rot="5400000" flipV="1">
            <a:off x="2016125" y="16980535"/>
            <a:ext cx="884555" cy="444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20" idx="1"/>
            <a:endCxn id="10" idx="0"/>
          </p:cNvCxnSpPr>
          <p:nvPr/>
        </p:nvCxnSpPr>
        <p:spPr>
          <a:xfrm rot="10800000" flipV="1">
            <a:off x="1282700" y="16181705"/>
            <a:ext cx="394970" cy="12636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22" idx="3"/>
            <a:endCxn id="46" idx="0"/>
          </p:cNvCxnSpPr>
          <p:nvPr/>
        </p:nvCxnSpPr>
        <p:spPr>
          <a:xfrm>
            <a:off x="11467465" y="16187420"/>
            <a:ext cx="469265" cy="12579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22" idx="2"/>
            <a:endCxn id="43" idx="0"/>
          </p:cNvCxnSpPr>
          <p:nvPr/>
        </p:nvCxnSpPr>
        <p:spPr>
          <a:xfrm rot="5400000">
            <a:off x="10255250" y="16937355"/>
            <a:ext cx="866140" cy="149225"/>
          </a:xfrm>
          <a:prstGeom prst="bentConnector3">
            <a:avLst>
              <a:gd name="adj1" fmla="val 4996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2" idx="1"/>
            <a:endCxn id="44" idx="0"/>
          </p:cNvCxnSpPr>
          <p:nvPr/>
        </p:nvCxnSpPr>
        <p:spPr>
          <a:xfrm rot="10800000" flipV="1">
            <a:off x="9253855" y="16186785"/>
            <a:ext cx="805180" cy="12579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078" y="5321428"/>
            <a:ext cx="795463" cy="947328"/>
          </a:xfrm>
          <a:prstGeom prst="rect">
            <a:avLst/>
          </a:prstGeom>
          <a:noFill/>
          <a:ln w="38100">
            <a:solidFill>
              <a:schemeClr val="tx1"/>
            </a:solidFill>
            <a:miter/>
          </a:ln>
        </p:spPr>
      </p:pic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43046015" y="6268720"/>
          <a:ext cx="1186180" cy="516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6180"/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HỒ MINH DUY (ST: 3957) </a:t>
                      </a:r>
                      <a:r>
                        <a:rPr lang="zh-TW" altLang="en-US" sz="800" b="1" u="none" strike="noStrike">
                          <a:effectLst/>
                        </a:rPr>
                        <a:t>阿遗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3144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TRƯỞNG NGÀNH </a:t>
                      </a:r>
                      <a:r>
                        <a:rPr lang="zh-TW" altLang="en-US" sz="800" b="1" u="none" strike="noStrike">
                          <a:effectLst/>
                        </a:rPr>
                        <a:t>课长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3144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u="none" strike="noStrike">
                          <a:effectLst/>
                        </a:rPr>
                        <a:t>手机： </a:t>
                      </a:r>
                      <a:r>
                        <a:rPr lang="en-US" altLang="zh-TW" sz="800" b="1" u="none" strike="noStrike">
                          <a:effectLst/>
                        </a:rPr>
                        <a:t>0902 653 968</a:t>
                      </a:r>
                      <a:endParaRPr lang="en-US" altLang="zh-TW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64" name="Picture 163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096" y="10705465"/>
            <a:ext cx="836860" cy="9192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09" y="7870190"/>
            <a:ext cx="885621" cy="9373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36619180" y="11657965"/>
          <a:ext cx="111125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2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TIỀN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钱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2010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4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B </a:t>
                      </a:r>
                      <a:r>
                        <a:rPr lang="en-US" sz="800" u="none" strike="noStrike" err="1">
                          <a:effectLst/>
                        </a:rPr>
                        <a:t>B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0939304403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7" name="Table 166"/>
          <p:cNvGraphicFramePr>
            <a:graphicFrameLocks noGrp="1"/>
          </p:cNvGraphicFramePr>
          <p:nvPr/>
        </p:nvGraphicFramePr>
        <p:xfrm>
          <a:off x="43012360" y="8807450"/>
          <a:ext cx="1301750" cy="1161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750"/>
              </a:tblGrid>
              <a:tr h="28829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KHẢI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凯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1443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PHÓ </a:t>
                      </a:r>
                      <a:r>
                        <a:rPr lang="vi-VN" sz="800" u="none" strike="noStrike" smtClean="0">
                          <a:effectLst/>
                        </a:rPr>
                        <a:t>NGÀNH</a:t>
                      </a:r>
                      <a:r>
                        <a:rPr lang="en-US" sz="800" u="none" strike="noStrike" smtClean="0">
                          <a:effectLst/>
                        </a:rPr>
                        <a:t>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副课长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6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R1+F R1+F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0909979264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68" name="Picture 167" descr="452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120" y="14733557"/>
            <a:ext cx="846284" cy="944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951" y="14733557"/>
            <a:ext cx="770624" cy="944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0" name="Picture 169" descr="1810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657" y="10705465"/>
            <a:ext cx="801781" cy="9724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072" y="10705465"/>
            <a:ext cx="826278" cy="9724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72" name="Table 171"/>
          <p:cNvGraphicFramePr>
            <a:graphicFrameLocks noGrp="1"/>
          </p:cNvGraphicFramePr>
          <p:nvPr/>
        </p:nvGraphicFramePr>
        <p:xfrm>
          <a:off x="33916620" y="15777210"/>
          <a:ext cx="1072515" cy="943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515"/>
              </a:tblGrid>
              <a:tr h="2400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b="1" u="none" strike="noStrike">
                          <a:effectLst/>
                        </a:rPr>
                        <a:t>NHƠN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仁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4524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TỔ PHÓ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</a:t>
                      </a:r>
                      <a:r>
                        <a:rPr lang="en-US" sz="800" u="none" strike="noStrike" smtClean="0">
                          <a:effectLst/>
                        </a:rPr>
                        <a:t>A</a:t>
                      </a:r>
                      <a:r>
                        <a:rPr lang="en-US" sz="800" u="none" strike="noStrike" baseline="0" smtClean="0">
                          <a:effectLst/>
                        </a:rPr>
                        <a:t> A</a:t>
                      </a:r>
                      <a:r>
                        <a:rPr lang="zh-TW" altLang="en-US" sz="800" u="none" strike="noStrike" smtClean="0">
                          <a:effectLst/>
                        </a:rPr>
                        <a:t>栋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44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0776 525 720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/>
        </p:nvGraphicFramePr>
        <p:xfrm>
          <a:off x="40768905" y="15709900"/>
          <a:ext cx="975360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"/>
              </a:tblGrid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b="1" u="none" strike="noStrike">
                          <a:effectLst/>
                        </a:rPr>
                        <a:t>PHƯƠNG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芳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endParaRPr lang="en-US" altLang="zh-TW" sz="800" u="none" strike="noStrike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u="none" strike="noStrike" smtClean="0">
                          <a:effectLst/>
                        </a:rPr>
                        <a:t>ST: 10864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TỔ PHÓ </a:t>
                      </a:r>
                      <a:r>
                        <a:rPr lang="zh-TW" altLang="en-US" sz="800" u="none" strike="noStrike">
                          <a:effectLst/>
                        </a:rPr>
                        <a:t>副组长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C+E </a:t>
                      </a:r>
                      <a:r>
                        <a:rPr lang="en-US" sz="800" u="none" strike="noStrike" err="1">
                          <a:effectLst/>
                        </a:rPr>
                        <a:t>C+E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0788 821 279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49564925" y="11718290"/>
          <a:ext cx="833120" cy="100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20"/>
              </a:tblGrid>
              <a:tr h="2533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TÂM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心 </a:t>
                      </a:r>
                      <a:r>
                        <a:rPr lang="en-US" sz="800" u="none" strike="noStrike" smtClean="0">
                          <a:effectLst/>
                        </a:rPr>
                        <a:t>ST: 18106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R2 </a:t>
                      </a:r>
                      <a:r>
                        <a:rPr lang="en-US" sz="800" u="none" strike="noStrike" err="1">
                          <a:effectLst/>
                        </a:rPr>
                        <a:t>R2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41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0937 760 436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/>
        </p:nvGraphicFramePr>
        <p:xfrm>
          <a:off x="44594780" y="11738610"/>
          <a:ext cx="826770" cy="949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7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VÕ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武 </a:t>
                      </a:r>
                      <a:r>
                        <a:rPr lang="en-US" sz="800" u="none" strike="noStrike" smtClean="0">
                          <a:effectLst/>
                        </a:rPr>
                        <a:t>ST: 8518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38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D D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0763 937 874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7" name="Elbow Connector 176"/>
          <p:cNvCxnSpPr>
            <a:stCxn id="51" idx="3"/>
            <a:endCxn id="27" idx="0"/>
          </p:cNvCxnSpPr>
          <p:nvPr/>
        </p:nvCxnSpPr>
        <p:spPr>
          <a:xfrm>
            <a:off x="17423130" y="12085320"/>
            <a:ext cx="6784975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51" idx="3"/>
            <a:endCxn id="26" idx="0"/>
          </p:cNvCxnSpPr>
          <p:nvPr/>
        </p:nvCxnSpPr>
        <p:spPr>
          <a:xfrm>
            <a:off x="17423130" y="12085320"/>
            <a:ext cx="1277874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51" idx="1"/>
            <a:endCxn id="21" idx="0"/>
          </p:cNvCxnSpPr>
          <p:nvPr/>
        </p:nvCxnSpPr>
        <p:spPr>
          <a:xfrm rot="10800000" flipV="1">
            <a:off x="10801350" y="12085320"/>
            <a:ext cx="516763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51" idx="1"/>
            <a:endCxn id="19" idx="0"/>
          </p:cNvCxnSpPr>
          <p:nvPr/>
        </p:nvCxnSpPr>
        <p:spPr>
          <a:xfrm rot="10800000" flipV="1">
            <a:off x="6654800" y="12085320"/>
            <a:ext cx="931418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23" idx="1"/>
            <a:endCxn id="9" idx="0"/>
          </p:cNvCxnSpPr>
          <p:nvPr/>
        </p:nvCxnSpPr>
        <p:spPr>
          <a:xfrm rot="10800000" flipV="1">
            <a:off x="14864080" y="8545830"/>
            <a:ext cx="1242695" cy="62242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50"/>
          <p:cNvSpPr/>
          <p:nvPr/>
        </p:nvSpPr>
        <p:spPr>
          <a:xfrm>
            <a:off x="18340070" y="15765780"/>
            <a:ext cx="1454150" cy="77406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P. TẤN 2721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</a:t>
            </a:r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TRƯỞNG </a:t>
            </a:r>
            <a:endParaRPr lang="x-none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x-none" altLang="zh-TW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86" name="Elbow Connector 185"/>
          <p:cNvCxnSpPr>
            <a:stCxn id="51" idx="2"/>
            <a:endCxn id="185" idx="0"/>
          </p:cNvCxnSpPr>
          <p:nvPr/>
        </p:nvCxnSpPr>
        <p:spPr>
          <a:xfrm rot="5400000" flipV="1">
            <a:off x="16234728" y="12933363"/>
            <a:ext cx="3293745" cy="2371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85" idx="3"/>
            <a:endCxn id="76" idx="0"/>
          </p:cNvCxnSpPr>
          <p:nvPr/>
        </p:nvCxnSpPr>
        <p:spPr>
          <a:xfrm>
            <a:off x="19794220" y="16153130"/>
            <a:ext cx="569595" cy="12922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5" idx="2"/>
            <a:endCxn id="78" idx="0"/>
          </p:cNvCxnSpPr>
          <p:nvPr/>
        </p:nvCxnSpPr>
        <p:spPr>
          <a:xfrm rot="5400000">
            <a:off x="18561685" y="16939895"/>
            <a:ext cx="905510" cy="104775"/>
          </a:xfrm>
          <a:prstGeom prst="bentConnector3">
            <a:avLst>
              <a:gd name="adj1" fmla="val 4996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5" idx="1"/>
            <a:endCxn id="80" idx="0"/>
          </p:cNvCxnSpPr>
          <p:nvPr/>
        </p:nvCxnSpPr>
        <p:spPr>
          <a:xfrm rot="10800000" flipV="1">
            <a:off x="17745710" y="16152495"/>
            <a:ext cx="593725" cy="12922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4"/>
          <p:cNvSpPr/>
          <p:nvPr/>
        </p:nvSpPr>
        <p:spPr>
          <a:xfrm>
            <a:off x="49080881" y="18724135"/>
            <a:ext cx="9956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Chuyền UV từ 1 – 9</a:t>
            </a:r>
            <a:endParaRPr lang="en-US" sz="800" b="1" smtClean="0"/>
          </a:p>
          <a:p>
            <a:pPr algn="ctr"/>
            <a:r>
              <a:rPr lang="en-US" altLang="zh-CN" sz="800" b="1" smtClean="0"/>
              <a:t>UV</a:t>
            </a:r>
            <a:r>
              <a:rPr lang="zh-CN" altLang="en-US" sz="800" b="1" smtClean="0"/>
              <a:t>從</a:t>
            </a:r>
            <a:r>
              <a:rPr lang="en-US" altLang="zh-CN" sz="800" b="1" smtClean="0"/>
              <a:t>1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9</a:t>
            </a:r>
            <a:r>
              <a:rPr lang="zh-CN" altLang="en-US" sz="800" b="1" smtClean="0"/>
              <a:t>線</a:t>
            </a:r>
            <a:endParaRPr lang="zh-CN" altLang="en-US" sz="800" b="1" smtClean="0"/>
          </a:p>
        </p:txBody>
      </p:sp>
      <p:sp>
        <p:nvSpPr>
          <p:cNvPr id="192" name="Rectangle 5"/>
          <p:cNvSpPr/>
          <p:nvPr/>
        </p:nvSpPr>
        <p:spPr>
          <a:xfrm>
            <a:off x="48968540" y="20821683"/>
            <a:ext cx="104203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Gia Công Đế từ 1 – 8</a:t>
            </a:r>
            <a:endParaRPr lang="en-US" sz="800" b="1" smtClean="0"/>
          </a:p>
          <a:p>
            <a:pPr algn="ctr"/>
            <a:r>
              <a:rPr lang="zh-CN" altLang="en-US" sz="800" b="1"/>
              <a:t>底加</a:t>
            </a:r>
            <a:r>
              <a:rPr lang="zh-CN" altLang="en-US" sz="800" b="1" smtClean="0"/>
              <a:t>工從</a:t>
            </a:r>
            <a:r>
              <a:rPr lang="en-US" altLang="zh-CN" sz="800" b="1" smtClean="0"/>
              <a:t>1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8</a:t>
            </a:r>
            <a:r>
              <a:rPr lang="zh-CN" altLang="en-US" sz="800" b="1" smtClean="0"/>
              <a:t>線</a:t>
            </a:r>
            <a:endParaRPr lang="zh-CN" altLang="en-US" sz="800" b="1" smtClean="0"/>
          </a:p>
        </p:txBody>
      </p:sp>
      <p:sp>
        <p:nvSpPr>
          <p:cNvPr id="193" name="Rectangle 6"/>
          <p:cNvSpPr/>
          <p:nvPr/>
        </p:nvSpPr>
        <p:spPr>
          <a:xfrm>
            <a:off x="50029334" y="18658009"/>
            <a:ext cx="109347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Gia Công Đế từ 9 – 18</a:t>
            </a:r>
            <a:endParaRPr lang="en-US" sz="800" b="1" smtClean="0"/>
          </a:p>
          <a:p>
            <a:pPr algn="ctr"/>
            <a:r>
              <a:rPr lang="zh-CN" altLang="en-US" sz="800" b="1"/>
              <a:t>底加</a:t>
            </a:r>
            <a:r>
              <a:rPr lang="zh-CN" altLang="en-US" sz="800" b="1" smtClean="0"/>
              <a:t>工從</a:t>
            </a:r>
            <a:r>
              <a:rPr lang="en-US" altLang="zh-CN" sz="800" b="1" smtClean="0"/>
              <a:t>9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18</a:t>
            </a:r>
            <a:r>
              <a:rPr lang="zh-CN" altLang="en-US" sz="800" b="1" smtClean="0"/>
              <a:t>線</a:t>
            </a:r>
            <a:endParaRPr lang="zh-CN" altLang="en-US" sz="800" b="1" smtClean="0"/>
          </a:p>
        </p:txBody>
      </p:sp>
      <p:sp>
        <p:nvSpPr>
          <p:cNvPr id="194" name="Rectangle 7"/>
          <p:cNvSpPr/>
          <p:nvPr/>
        </p:nvSpPr>
        <p:spPr>
          <a:xfrm>
            <a:off x="50101080" y="20817730"/>
            <a:ext cx="10210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Kho Đế, Vòng Ngoài</a:t>
            </a:r>
            <a:endParaRPr lang="en-US" sz="800" b="1" smtClean="0"/>
          </a:p>
          <a:p>
            <a:pPr algn="ctr"/>
            <a:r>
              <a:rPr lang="zh-CN" altLang="en-US" sz="800" b="1"/>
              <a:t>地倉</a:t>
            </a:r>
            <a:r>
              <a:rPr lang="zh-CN" altLang="en-US" sz="800" b="1" smtClean="0"/>
              <a:t>庫，外圍</a:t>
            </a:r>
            <a:endParaRPr lang="zh-CN" altLang="en-US" sz="800" b="1" smtClean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48817809" y="19045918"/>
          <a:ext cx="1257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TÙNG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0939 971 469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196" name="Picture 195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158" y="17445355"/>
            <a:ext cx="907781" cy="10482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7" name="Picture 196" descr="IMG_20220314_095730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441" b="40182"/>
          <a:stretch>
            <a:fillRect/>
          </a:stretch>
        </p:blipFill>
        <p:spPr>
          <a:xfrm>
            <a:off x="48961774" y="19756488"/>
            <a:ext cx="994925" cy="1140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49042930" y="21360653"/>
          <a:ext cx="1055125" cy="73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25"/>
              </a:tblGrid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TRẢI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46470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0939 082 293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199" name="Picture 198" descr="18912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41" y="19756488"/>
            <a:ext cx="890358" cy="1140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00" name="Table 199"/>
          <p:cNvGraphicFramePr>
            <a:graphicFrameLocks noGrp="1"/>
          </p:cNvGraphicFramePr>
          <p:nvPr/>
        </p:nvGraphicFramePr>
        <p:xfrm>
          <a:off x="50166247" y="21404409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NGUYÊN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0939 434 177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/>
        </p:nvGraphicFramePr>
        <p:xfrm>
          <a:off x="49950990" y="19078567"/>
          <a:ext cx="11938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NHỰT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43011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0387 968 752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2" name="Picture 201" descr="HÌNH 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34800" r="18547" b="24309"/>
          <a:stretch>
            <a:fillRect/>
          </a:stretch>
        </p:blipFill>
        <p:spPr>
          <a:xfrm>
            <a:off x="50163370" y="17445355"/>
            <a:ext cx="897327" cy="9601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4" name="Rectangle 7"/>
          <p:cNvSpPr/>
          <p:nvPr/>
        </p:nvSpPr>
        <p:spPr>
          <a:xfrm>
            <a:off x="47238579" y="22316937"/>
            <a:ext cx="82994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00" b="1" smtClean="0"/>
              <a:t>Đi ca xưởng Đế</a:t>
            </a:r>
            <a:endParaRPr lang="en-US" sz="800" b="1" smtClean="0"/>
          </a:p>
          <a:p>
            <a:pPr algn="ctr"/>
            <a:r>
              <a:rPr lang="zh-CN" altLang="en-US" sz="800" b="1" smtClean="0"/>
              <a:t>底廠輪班</a:t>
            </a:r>
            <a:endParaRPr lang="zh-CN" altLang="en-US" sz="800" b="1" smtClean="0"/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593" y="17445355"/>
            <a:ext cx="719455" cy="803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541" y="17445355"/>
            <a:ext cx="822960" cy="8064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7" name="Picture 206" descr="18911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747" y="19756488"/>
            <a:ext cx="784445" cy="823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413" y="19756488"/>
            <a:ext cx="738505" cy="797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46775438" y="18380003"/>
          <a:ext cx="863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PHỤNG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0796918662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47548148" y="20665725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NGHĨA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16767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0913253845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11" name="Table 210"/>
          <p:cNvGraphicFramePr>
            <a:graphicFrameLocks noGrp="1"/>
          </p:cNvGraphicFramePr>
          <p:nvPr/>
        </p:nvGraphicFramePr>
        <p:xfrm>
          <a:off x="47483421" y="18435197"/>
          <a:ext cx="965200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CƯỜNG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>
                          <a:effectLst/>
                        </a:rPr>
                        <a:t>ST: 8876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0939699025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12" name="Table 211"/>
          <p:cNvGraphicFramePr>
            <a:graphicFrameLocks noGrp="1"/>
          </p:cNvGraphicFramePr>
          <p:nvPr/>
        </p:nvGraphicFramePr>
        <p:xfrm>
          <a:off x="46770741" y="20659580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SANG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0947800998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3" name="Rectangle 8"/>
          <p:cNvSpPr/>
          <p:nvPr/>
        </p:nvSpPr>
        <p:spPr>
          <a:xfrm>
            <a:off x="47018904" y="26443394"/>
            <a:ext cx="87693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Đi ca Cán Cao Su</a:t>
            </a:r>
            <a:endParaRPr lang="en-US" sz="800" b="1" smtClean="0"/>
          </a:p>
          <a:p>
            <a:pPr algn="ctr"/>
            <a:r>
              <a:rPr lang="zh-CN" altLang="en-US" sz="800" b="1"/>
              <a:t>大車</a:t>
            </a:r>
            <a:r>
              <a:rPr lang="zh-CN" altLang="en-US" sz="800" b="1" smtClean="0"/>
              <a:t>廠輪班</a:t>
            </a:r>
            <a:endParaRPr lang="zh-CN" altLang="en-US" sz="800" b="1" smtClean="0"/>
          </a:p>
        </p:txBody>
      </p:sp>
      <p:pic>
        <p:nvPicPr>
          <p:cNvPr id="214" name="Picture 213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942" y="22285309"/>
            <a:ext cx="715645" cy="796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5" name="Picture 214" descr="545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150" y="22285309"/>
            <a:ext cx="771525" cy="8089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6" name="Picture 215" descr="18105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496" y="25024365"/>
            <a:ext cx="682625" cy="800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975" y="24998330"/>
            <a:ext cx="732790" cy="8210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18" name="Table 217"/>
          <p:cNvGraphicFramePr>
            <a:graphicFrameLocks noGrp="1"/>
          </p:cNvGraphicFramePr>
          <p:nvPr/>
        </p:nvGraphicFramePr>
        <p:xfrm>
          <a:off x="47459570" y="25819385"/>
          <a:ext cx="863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HẢO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0395331393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19" name="Table 218"/>
          <p:cNvGraphicFramePr>
            <a:graphicFrameLocks noGrp="1"/>
          </p:cNvGraphicFramePr>
          <p:nvPr/>
        </p:nvGraphicFramePr>
        <p:xfrm>
          <a:off x="46676658" y="25819385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TÚ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0939438306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20" name="Table 219"/>
          <p:cNvGraphicFramePr>
            <a:graphicFrameLocks noGrp="1"/>
          </p:cNvGraphicFramePr>
          <p:nvPr/>
        </p:nvGraphicFramePr>
        <p:xfrm>
          <a:off x="46697164" y="23432214"/>
          <a:ext cx="9652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SÔ ĐA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8021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0358452414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47521762" y="23422572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TẾ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5459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0939946412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22" name="Rectangle 9"/>
          <p:cNvSpPr/>
          <p:nvPr/>
        </p:nvSpPr>
        <p:spPr>
          <a:xfrm>
            <a:off x="46881141" y="28370619"/>
            <a:ext cx="65595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00" b="1" smtClean="0"/>
              <a:t>Vòng ngoài</a:t>
            </a:r>
            <a:endParaRPr lang="en-US" sz="800" b="1" smtClean="0"/>
          </a:p>
          <a:p>
            <a:pPr algn="ctr"/>
            <a:r>
              <a:rPr lang="zh-CN" altLang="en-US" sz="800" b="1"/>
              <a:t>外圍</a:t>
            </a:r>
            <a:endParaRPr lang="zh-CN" altLang="en-US" sz="800" b="1"/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252" y="26882693"/>
            <a:ext cx="812498" cy="10546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24" name="Table 223"/>
          <p:cNvGraphicFramePr>
            <a:graphicFrameLocks noGrp="1"/>
          </p:cNvGraphicFramePr>
          <p:nvPr/>
        </p:nvGraphicFramePr>
        <p:xfrm>
          <a:off x="46762150" y="27707679"/>
          <a:ext cx="8636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H.TÂN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0943858738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26" name="Picture 225" descr="18204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490" y="17445355"/>
            <a:ext cx="872156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22" y="17445355"/>
            <a:ext cx="807085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28" name="Table 227"/>
          <p:cNvGraphicFramePr>
            <a:graphicFrameLocks noGrp="1"/>
          </p:cNvGraphicFramePr>
          <p:nvPr/>
        </p:nvGraphicFramePr>
        <p:xfrm>
          <a:off x="44043182" y="18435207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TRUNG</a:t>
                      </a:r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13938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0794 919 411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122485" y="18468471"/>
          <a:ext cx="10541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TÍN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0907 792 404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31" name="Rectangle 42"/>
          <p:cNvSpPr/>
          <p:nvPr/>
        </p:nvSpPr>
        <p:spPr>
          <a:xfrm>
            <a:off x="44164885" y="19079845"/>
            <a:ext cx="20116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1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1楼</a:t>
            </a:r>
            <a:endParaRPr lang="en-US" sz="800" b="1" smtClean="0"/>
          </a:p>
        </p:txBody>
      </p:sp>
      <p:pic>
        <p:nvPicPr>
          <p:cNvPr id="233" name="Picture 232" descr="19361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38" y="19756488"/>
            <a:ext cx="845159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34" name="Table 233"/>
          <p:cNvGraphicFramePr>
            <a:graphicFrameLocks noGrp="1"/>
          </p:cNvGraphicFramePr>
          <p:nvPr/>
        </p:nvGraphicFramePr>
        <p:xfrm>
          <a:off x="43922850" y="20846121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HOÀNG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0939 523 444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35" name="Rectangle 43"/>
          <p:cNvSpPr/>
          <p:nvPr/>
        </p:nvSpPr>
        <p:spPr>
          <a:xfrm>
            <a:off x="44037250" y="21656040"/>
            <a:ext cx="199771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3</a:t>
            </a:r>
            <a:endParaRPr lang="en-US" sz="800" b="1"/>
          </a:p>
          <a:p>
            <a:pPr algn="ctr"/>
            <a:r>
              <a:rPr lang="en-US" sz="800" b="1"/>
              <a:t>值班 3楼</a:t>
            </a:r>
            <a:endParaRPr lang="en-US" sz="800" b="1"/>
          </a:p>
        </p:txBody>
      </p:sp>
      <p:pic>
        <p:nvPicPr>
          <p:cNvPr id="236" name="Picture 235" descr="19191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961" y="19756488"/>
            <a:ext cx="847364" cy="9628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45227545" y="20846212"/>
          <a:ext cx="965951" cy="73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951"/>
              </a:tblGrid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H.VỦ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0772 896 667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39" name="Picture 238" descr="19662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006" y="22285309"/>
            <a:ext cx="768350" cy="924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0" name="Picture 239" descr="19454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274" y="22285309"/>
            <a:ext cx="772160" cy="9226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44078264" y="23400391"/>
          <a:ext cx="1016000" cy="583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149637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HƯNG 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19454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0939 086 761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42" name="Table 241"/>
          <p:cNvGraphicFramePr>
            <a:graphicFrameLocks noGrp="1"/>
          </p:cNvGraphicFramePr>
          <p:nvPr/>
        </p:nvGraphicFramePr>
        <p:xfrm>
          <a:off x="45090231" y="23332859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KIỆT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0988 229 080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43" name="Rectangle 44"/>
          <p:cNvSpPr/>
          <p:nvPr/>
        </p:nvSpPr>
        <p:spPr>
          <a:xfrm>
            <a:off x="44096940" y="26286460"/>
            <a:ext cx="189547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4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4楼</a:t>
            </a:r>
            <a:endParaRPr lang="en-US" sz="800" b="1" smtClean="0"/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343" y="24736550"/>
            <a:ext cx="755801" cy="8886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5" name="Table 244"/>
          <p:cNvGraphicFramePr>
            <a:graphicFrameLocks noGrp="1"/>
          </p:cNvGraphicFramePr>
          <p:nvPr/>
        </p:nvGraphicFramePr>
        <p:xfrm>
          <a:off x="43960881" y="25624090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HUY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7327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0939358178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247" name="Picture 246" descr="18507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524" y="26723943"/>
            <a:ext cx="758190" cy="9537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8" name="Table 247"/>
          <p:cNvGraphicFramePr>
            <a:graphicFrameLocks noGrp="1"/>
          </p:cNvGraphicFramePr>
          <p:nvPr/>
        </p:nvGraphicFramePr>
        <p:xfrm>
          <a:off x="44097092" y="27718169"/>
          <a:ext cx="1124096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96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PHA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18507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0932 992 237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49" name="Rectangle 45"/>
          <p:cNvSpPr/>
          <p:nvPr/>
        </p:nvSpPr>
        <p:spPr>
          <a:xfrm>
            <a:off x="44037250" y="28392120"/>
            <a:ext cx="201231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VÒNG NGOÀI</a:t>
            </a:r>
            <a:endParaRPr lang="en-US" sz="800" b="1"/>
          </a:p>
          <a:p>
            <a:pPr algn="ctr"/>
            <a:r>
              <a:rPr lang="zh-CN" altLang="en-US" sz="800" b="1"/>
              <a:t>外圍</a:t>
            </a:r>
            <a:endParaRPr lang="zh-CN" altLang="en-US" sz="800" b="1"/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194" y="26723943"/>
            <a:ext cx="901396" cy="9209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1" name="Table 250"/>
          <p:cNvGraphicFramePr>
            <a:graphicFrameLocks noGrp="1"/>
          </p:cNvGraphicFramePr>
          <p:nvPr/>
        </p:nvGraphicFramePr>
        <p:xfrm>
          <a:off x="45099429" y="27753847"/>
          <a:ext cx="1041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NGUYÊN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11713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0907 410 580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53" name="Picture 25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414" y="17445355"/>
            <a:ext cx="898111" cy="10126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4" name="Table 253"/>
          <p:cNvGraphicFramePr>
            <a:graphicFrameLocks noGrp="1"/>
          </p:cNvGraphicFramePr>
          <p:nvPr/>
        </p:nvGraphicFramePr>
        <p:xfrm>
          <a:off x="41376219" y="18491425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TOÀN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0939258896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55" name="Picture 254" descr="14464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695" y="17445355"/>
            <a:ext cx="819655" cy="1017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6" name="Table 255"/>
          <p:cNvGraphicFramePr>
            <a:graphicFrameLocks noGrp="1"/>
          </p:cNvGraphicFramePr>
          <p:nvPr/>
        </p:nvGraphicFramePr>
        <p:xfrm>
          <a:off x="42719522" y="18509519"/>
          <a:ext cx="1016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THIỆN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0903 867 447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57" name="Rectangle 14"/>
          <p:cNvSpPr/>
          <p:nvPr/>
        </p:nvSpPr>
        <p:spPr>
          <a:xfrm>
            <a:off x="41448355" y="19220815"/>
            <a:ext cx="221107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E</a:t>
            </a:r>
            <a:endParaRPr lang="en-US" sz="800" b="1"/>
          </a:p>
          <a:p>
            <a:pPr algn="ctr"/>
            <a:r>
              <a:rPr lang="en-US" sz="800" b="1" smtClean="0"/>
              <a:t>E</a:t>
            </a:r>
            <a:r>
              <a:rPr lang="zh-CN" altLang="en-US" sz="800" b="1" smtClean="0"/>
              <a:t>栋</a:t>
            </a:r>
            <a:r>
              <a:rPr lang="en-US" sz="800" b="1" smtClean="0"/>
              <a:t>值班</a:t>
            </a:r>
            <a:endParaRPr lang="en-US" sz="800" b="1"/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817" y="17445355"/>
            <a:ext cx="789305" cy="8820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42" y="17445355"/>
            <a:ext cx="753745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60" name="Table 259"/>
          <p:cNvGraphicFramePr>
            <a:graphicFrameLocks noGrp="1"/>
          </p:cNvGraphicFramePr>
          <p:nvPr/>
        </p:nvGraphicFramePr>
        <p:xfrm>
          <a:off x="38960127" y="1856745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V.QUỐC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10649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0777 837 374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40001687" y="18500462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B.NHÂN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8520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0775 867 817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62" name="Rectangle 24"/>
          <p:cNvSpPr/>
          <p:nvPr/>
        </p:nvSpPr>
        <p:spPr>
          <a:xfrm>
            <a:off x="38848030" y="19237960"/>
            <a:ext cx="236156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smtClean="0"/>
              <a:t>TRỰC </a:t>
            </a:r>
            <a:r>
              <a:rPr lang="en-US" sz="800" b="1"/>
              <a:t>XƯỞNG, SỬA MÁY ÉP NÓNG, MÁY CHẶT </a:t>
            </a:r>
            <a:endParaRPr lang="en-US" sz="800" b="1" smtClean="0"/>
          </a:p>
          <a:p>
            <a:pPr algn="ctr"/>
            <a:r>
              <a:rPr lang="en-US" sz="800" b="1" smtClean="0"/>
              <a:t>在 </a:t>
            </a:r>
            <a:r>
              <a:rPr lang="en-US" sz="800" b="1"/>
              <a:t>热压机，</a:t>
            </a:r>
            <a:r>
              <a:rPr lang="en-US" sz="800" b="1" smtClean="0"/>
              <a:t>裁断中心值班</a:t>
            </a:r>
            <a:endParaRPr lang="en-US" sz="800" b="1"/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014" y="19756488"/>
            <a:ext cx="777240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660" y="19756488"/>
            <a:ext cx="762000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38768073" y="2059818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PHONG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16207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0787 867 865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0149960" y="2067311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ĐẾN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0776555497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67" name="Rectangle 25"/>
          <p:cNvSpPr/>
          <p:nvPr/>
        </p:nvSpPr>
        <p:spPr>
          <a:xfrm>
            <a:off x="38848042" y="21378755"/>
            <a:ext cx="2641615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</a:t>
            </a:r>
            <a:r>
              <a:rPr lang="en-US" sz="1200" b="1" smtClean="0"/>
              <a:t>2</a:t>
            </a:r>
            <a:endParaRPr lang="en-US" sz="1200" b="1"/>
          </a:p>
          <a:p>
            <a:pPr algn="ctr"/>
            <a:r>
              <a:rPr lang="en-US" sz="1200" b="1"/>
              <a:t>值班 </a:t>
            </a:r>
            <a:r>
              <a:rPr lang="en-US" sz="1200" b="1" smtClean="0"/>
              <a:t>2楼</a:t>
            </a:r>
            <a:endParaRPr lang="en-US" sz="1200" b="1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93" y="22285309"/>
            <a:ext cx="751056" cy="8866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83" y="22285309"/>
            <a:ext cx="819519" cy="9252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0" name="Table 269"/>
          <p:cNvGraphicFramePr>
            <a:graphicFrameLocks noGrp="1"/>
          </p:cNvGraphicFramePr>
          <p:nvPr/>
        </p:nvGraphicFramePr>
        <p:xfrm>
          <a:off x="38666584" y="23364904"/>
          <a:ext cx="10414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1472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SƠN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0933202454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40320819" y="23318949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SANG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15945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0963834457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272" name="Picture 271" descr="18521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314" y="24919219"/>
            <a:ext cx="812720" cy="979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3" name="Table 272"/>
          <p:cNvGraphicFramePr>
            <a:graphicFrameLocks noGrp="1"/>
          </p:cNvGraphicFramePr>
          <p:nvPr/>
        </p:nvGraphicFramePr>
        <p:xfrm>
          <a:off x="38730375" y="25888807"/>
          <a:ext cx="1114597" cy="68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597"/>
              </a:tblGrid>
              <a:tr h="3824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00" b="1" u="none" strike="noStrike">
                          <a:effectLst/>
                        </a:rPr>
                        <a:t>T.ĐỊNH </a:t>
                      </a:r>
                      <a:r>
                        <a:rPr lang="zh-TW" altLang="en-US" sz="1300" b="1" u="none" strike="noStrike">
                          <a:effectLst/>
                        </a:rPr>
                        <a:t>阿</a:t>
                      </a:r>
                      <a:r>
                        <a:rPr lang="zh-TW" altLang="en-US" sz="1300" b="1" u="none" strike="noStrike" smtClean="0">
                          <a:effectLst/>
                        </a:rPr>
                        <a:t>定 </a:t>
                      </a:r>
                      <a:endParaRPr lang="en-US" altLang="zh-TW" sz="1300" b="1" u="none" strike="noStrike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00" u="none" strike="noStrike" smtClean="0">
                          <a:effectLst/>
                        </a:rPr>
                        <a:t>ST: 18521</a:t>
                      </a:r>
                      <a:endParaRPr lang="en-US" sz="13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4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0777 860 </a:t>
                      </a:r>
                      <a:r>
                        <a:rPr lang="en-US" sz="1300" u="none" strike="noStrike" smtClean="0">
                          <a:effectLst/>
                        </a:rPr>
                        <a:t>549</a:t>
                      </a:r>
                      <a:endParaRPr lang="en-US" sz="1300" u="none" strike="noStrike" smtClean="0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74" name="Picture 273" descr="mmexport1622691977989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997" y="24957856"/>
            <a:ext cx="802285" cy="9565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5" name="Table 274"/>
          <p:cNvGraphicFramePr>
            <a:graphicFrameLocks noGrp="1"/>
          </p:cNvGraphicFramePr>
          <p:nvPr/>
        </p:nvGraphicFramePr>
        <p:xfrm>
          <a:off x="40363730" y="25937490"/>
          <a:ext cx="1084263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263"/>
              </a:tblGrid>
              <a:tr h="16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184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44326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18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r>
                        <a:rPr lang="en-US" sz="1300" u="none" strike="noStrike" smtClean="0">
                          <a:effectLst/>
                        </a:rPr>
                        <a:t>093 899 60 52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276" name="Picture 275" descr="26669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749" y="26723943"/>
            <a:ext cx="761224" cy="932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29" y="26723943"/>
            <a:ext cx="894082" cy="9598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38759332" y="27661737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CÔNG 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26669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0868 813 983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/>
        </p:nvGraphicFramePr>
        <p:xfrm>
          <a:off x="40396720" y="27812347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TÀI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0796989330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80" name="Rectangle 26"/>
          <p:cNvSpPr/>
          <p:nvPr/>
        </p:nvSpPr>
        <p:spPr>
          <a:xfrm>
            <a:off x="38731825" y="28352750"/>
            <a:ext cx="271716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ĐI CA, TRỰC XƯỞNG, SỬA MÁY CẮT TỰ ĐỘNG, LASER </a:t>
            </a:r>
            <a:endParaRPr lang="en-US" sz="800" b="1"/>
          </a:p>
          <a:p>
            <a:pPr algn="ctr"/>
            <a:r>
              <a:rPr lang="en-US" sz="800" b="1"/>
              <a:t>在自动裁断机轮班，值班</a:t>
            </a:r>
            <a:endParaRPr lang="en-US" sz="800" b="1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729" y="17445355"/>
            <a:ext cx="874395" cy="10197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582" y="17445355"/>
            <a:ext cx="967740" cy="10197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4" name="Table 283"/>
          <p:cNvGraphicFramePr>
            <a:graphicFrameLocks noGrp="1"/>
          </p:cNvGraphicFramePr>
          <p:nvPr/>
        </p:nvGraphicFramePr>
        <p:xfrm>
          <a:off x="36175822" y="18776659"/>
          <a:ext cx="10795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HÒA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12348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02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0899 981 118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85" name="Table 284"/>
          <p:cNvGraphicFramePr>
            <a:graphicFrameLocks noGrp="1"/>
          </p:cNvGraphicFramePr>
          <p:nvPr/>
        </p:nvGraphicFramePr>
        <p:xfrm>
          <a:off x="37485606" y="18880799"/>
          <a:ext cx="10160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0896 690 683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86" name="Rectangle 17"/>
          <p:cNvSpPr/>
          <p:nvPr/>
        </p:nvSpPr>
        <p:spPr>
          <a:xfrm>
            <a:off x="36588700" y="19526250"/>
            <a:ext cx="182499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1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1楼</a:t>
            </a:r>
            <a:endParaRPr lang="en-US" sz="800" b="1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614" y="19896188"/>
            <a:ext cx="992921" cy="1023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8" name="Picture 287" descr="IMG_20220314_095722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610" y="19896188"/>
            <a:ext cx="831413" cy="1023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9" name="Table 288"/>
          <p:cNvGraphicFramePr>
            <a:graphicFrameLocks noGrp="1"/>
          </p:cNvGraphicFramePr>
          <p:nvPr/>
        </p:nvGraphicFramePr>
        <p:xfrm>
          <a:off x="36231915" y="21015695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ÂN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3949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0974755778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90" name="Table 289"/>
          <p:cNvGraphicFramePr>
            <a:graphicFrameLocks noGrp="1"/>
          </p:cNvGraphicFramePr>
          <p:nvPr/>
        </p:nvGraphicFramePr>
        <p:xfrm>
          <a:off x="37485773" y="20994740"/>
          <a:ext cx="113665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5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T.QUÝ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46780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0706 616 153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91" name="Rectangle 16"/>
          <p:cNvSpPr/>
          <p:nvPr/>
        </p:nvSpPr>
        <p:spPr>
          <a:xfrm>
            <a:off x="36175315" y="21737955"/>
            <a:ext cx="244729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2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2楼</a:t>
            </a:r>
            <a:endParaRPr lang="en-US" sz="800" b="1"/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836" y="22285309"/>
            <a:ext cx="885825" cy="9148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93" name="Table 292"/>
          <p:cNvGraphicFramePr>
            <a:graphicFrameLocks noGrp="1"/>
          </p:cNvGraphicFramePr>
          <p:nvPr/>
        </p:nvGraphicFramePr>
        <p:xfrm>
          <a:off x="36676328" y="23320841"/>
          <a:ext cx="10160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L.SƠN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6856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0934 083 452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94" name="Rectangle 18"/>
          <p:cNvSpPr/>
          <p:nvPr/>
        </p:nvSpPr>
        <p:spPr>
          <a:xfrm>
            <a:off x="36262079" y="23973330"/>
            <a:ext cx="197721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/>
              <a:t>VÒNG NGOÀI</a:t>
            </a:r>
            <a:endParaRPr lang="en-US" sz="1600" b="1"/>
          </a:p>
          <a:p>
            <a:pPr algn="ctr"/>
            <a:r>
              <a:rPr lang="zh-CN" altLang="en-US" sz="1600" b="1"/>
              <a:t>外圍</a:t>
            </a:r>
            <a:endParaRPr lang="en-US" sz="1600" b="1"/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494" y="17445355"/>
            <a:ext cx="1014730" cy="10578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902" y="17445355"/>
            <a:ext cx="866769" cy="10334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34577624" y="18679671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T.TÂM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15946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0907 468 786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99" name="Rectangle 22"/>
          <p:cNvSpPr/>
          <p:nvPr/>
        </p:nvSpPr>
        <p:spPr>
          <a:xfrm>
            <a:off x="33688183" y="19331438"/>
            <a:ext cx="1489189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1</a:t>
            </a:r>
            <a:endParaRPr lang="en-US" sz="1200" b="1" smtClean="0"/>
          </a:p>
          <a:p>
            <a:pPr algn="ctr"/>
            <a:r>
              <a:rPr lang="en-US" altLang="zh-CN" sz="1200" b="1" smtClean="0"/>
              <a:t>1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</a:t>
            </a:r>
            <a:r>
              <a:rPr lang="zh-CN" altLang="en-US" sz="1200" b="1" smtClean="0"/>
              <a:t>班</a:t>
            </a:r>
            <a:endParaRPr lang="en-US" sz="1200" b="1"/>
          </a:p>
        </p:txBody>
      </p:sp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33251557" y="18531632"/>
          <a:ext cx="10541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152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0939139293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1" name="Picture 300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582" y="19756488"/>
            <a:ext cx="977205" cy="1076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074" y="19756488"/>
            <a:ext cx="875321" cy="1039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03" name="Table 302"/>
          <p:cNvGraphicFramePr>
            <a:graphicFrameLocks noGrp="1"/>
          </p:cNvGraphicFramePr>
          <p:nvPr/>
        </p:nvGraphicFramePr>
        <p:xfrm>
          <a:off x="33105322" y="20970238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NGỌC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5432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0937 848 977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04" name="Table 303"/>
          <p:cNvGraphicFramePr>
            <a:graphicFrameLocks noGrp="1"/>
          </p:cNvGraphicFramePr>
          <p:nvPr/>
        </p:nvGraphicFramePr>
        <p:xfrm>
          <a:off x="34577655" y="21079336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THOẠI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0907348541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05" name="Rectangle 23"/>
          <p:cNvSpPr/>
          <p:nvPr/>
        </p:nvSpPr>
        <p:spPr>
          <a:xfrm>
            <a:off x="33687899" y="21719795"/>
            <a:ext cx="1489189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2</a:t>
            </a:r>
            <a:endParaRPr lang="en-US" sz="1200" b="1" smtClean="0"/>
          </a:p>
          <a:p>
            <a:pPr algn="ctr"/>
            <a:r>
              <a:rPr lang="en-US" sz="1200" b="1" smtClean="0"/>
              <a:t>2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值班</a:t>
            </a:r>
            <a:endParaRPr lang="en-US" sz="1200" b="1"/>
          </a:p>
        </p:txBody>
      </p:sp>
      <p:pic>
        <p:nvPicPr>
          <p:cNvPr id="306" name="Picture 305" descr="25843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009" y="22285309"/>
            <a:ext cx="904586" cy="10524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395" y="22285309"/>
            <a:ext cx="879698" cy="9991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08" name="Table 307"/>
          <p:cNvGraphicFramePr>
            <a:graphicFrameLocks noGrp="1"/>
          </p:cNvGraphicFramePr>
          <p:nvPr/>
        </p:nvGraphicFramePr>
        <p:xfrm>
          <a:off x="33104689" y="23519115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P.THỊNH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25843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0901 214 024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09" name="Table 308"/>
          <p:cNvGraphicFramePr>
            <a:graphicFrameLocks noGrp="1"/>
          </p:cNvGraphicFramePr>
          <p:nvPr/>
        </p:nvGraphicFramePr>
        <p:xfrm>
          <a:off x="34429645" y="23553697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u="none" strike="noStrike">
                          <a:effectLst/>
                        </a:rPr>
                        <a:t>LƯỢNG 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16648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0772 133 358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10" name="Rectangle 24"/>
          <p:cNvSpPr/>
          <p:nvPr/>
        </p:nvSpPr>
        <p:spPr>
          <a:xfrm>
            <a:off x="33688281" y="24364317"/>
            <a:ext cx="1489190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/>
              <a:t>TRỰC XƯỞNG LẦU </a:t>
            </a:r>
            <a:r>
              <a:rPr lang="en-US" sz="1200" b="1" smtClean="0"/>
              <a:t>4</a:t>
            </a:r>
            <a:endParaRPr lang="en-US" sz="1200" b="1" smtClean="0"/>
          </a:p>
          <a:p>
            <a:pPr algn="ctr"/>
            <a:r>
              <a:rPr lang="en-US" altLang="zh-CN" sz="1200" b="1" smtClean="0"/>
              <a:t>4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</a:t>
            </a:r>
            <a:r>
              <a:rPr lang="zh-CN" altLang="en-US" sz="1200" b="1" smtClean="0"/>
              <a:t>班</a:t>
            </a:r>
            <a:endParaRPr lang="en-US" sz="1200" b="1"/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88" y="24968557"/>
            <a:ext cx="903557" cy="1015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12" name="22819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570" y="24969065"/>
            <a:ext cx="889000" cy="1015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13" name="Table 312"/>
          <p:cNvGraphicFramePr>
            <a:graphicFrameLocks noGrp="1"/>
          </p:cNvGraphicFramePr>
          <p:nvPr/>
        </p:nvGraphicFramePr>
        <p:xfrm>
          <a:off x="34549300" y="25956823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KHANH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22819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0379 437 481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14" name="Table 313"/>
          <p:cNvGraphicFramePr>
            <a:graphicFrameLocks noGrp="1"/>
          </p:cNvGraphicFramePr>
          <p:nvPr/>
        </p:nvGraphicFramePr>
        <p:xfrm>
          <a:off x="33067375" y="25955529"/>
          <a:ext cx="1130300" cy="65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4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QUỐC VĂN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29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ST:16063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0928 917 907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15" name="Rectangle 25"/>
          <p:cNvSpPr/>
          <p:nvPr/>
        </p:nvSpPr>
        <p:spPr>
          <a:xfrm>
            <a:off x="33687952" y="26748644"/>
            <a:ext cx="1046760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VÒNG </a:t>
            </a:r>
            <a:r>
              <a:rPr lang="en-US" sz="1200" b="1" smtClean="0"/>
              <a:t>NGOÀI</a:t>
            </a:r>
            <a:endParaRPr lang="en-US" sz="1200" b="1" smtClean="0"/>
          </a:p>
          <a:p>
            <a:pPr algn="ctr"/>
            <a:r>
              <a:rPr lang="zh-CN" altLang="en-US" sz="1200" b="1" smtClean="0"/>
              <a:t>外圍</a:t>
            </a:r>
            <a:endParaRPr lang="en-US" sz="1200" b="1"/>
          </a:p>
        </p:txBody>
      </p:sp>
      <p:cxnSp>
        <p:nvCxnSpPr>
          <p:cNvPr id="316" name="Elbow Connector 315"/>
          <p:cNvCxnSpPr>
            <a:stCxn id="172" idx="3"/>
            <a:endCxn id="296" idx="0"/>
          </p:cNvCxnSpPr>
          <p:nvPr/>
        </p:nvCxnSpPr>
        <p:spPr>
          <a:xfrm>
            <a:off x="34989135" y="16248982"/>
            <a:ext cx="198724" cy="11963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172" idx="1"/>
          </p:cNvCxnSpPr>
          <p:nvPr/>
        </p:nvCxnSpPr>
        <p:spPr>
          <a:xfrm rot="10800000" flipV="1">
            <a:off x="33778190" y="16248981"/>
            <a:ext cx="138430" cy="11963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66" idx="1"/>
            <a:endCxn id="168" idx="0"/>
          </p:cNvCxnSpPr>
          <p:nvPr/>
        </p:nvCxnSpPr>
        <p:spPr>
          <a:xfrm rot="10800000" flipV="1">
            <a:off x="34432240" y="12084050"/>
            <a:ext cx="2186940" cy="26485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166" idx="3"/>
            <a:endCxn id="169" idx="0"/>
          </p:cNvCxnSpPr>
          <p:nvPr/>
        </p:nvCxnSpPr>
        <p:spPr>
          <a:xfrm>
            <a:off x="37730430" y="12084685"/>
            <a:ext cx="3479800" cy="26485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166" idx="2"/>
            <a:endCxn id="282" idx="0"/>
          </p:cNvCxnSpPr>
          <p:nvPr/>
        </p:nvCxnSpPr>
        <p:spPr>
          <a:xfrm rot="5400000" flipV="1">
            <a:off x="35152330" y="14533880"/>
            <a:ext cx="4933950" cy="889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166" idx="2"/>
            <a:endCxn id="283" idx="0"/>
          </p:cNvCxnSpPr>
          <p:nvPr/>
        </p:nvCxnSpPr>
        <p:spPr>
          <a:xfrm rot="5400000">
            <a:off x="34505900" y="14776450"/>
            <a:ext cx="4933950" cy="403225"/>
          </a:xfrm>
          <a:prstGeom prst="bentConnector3">
            <a:avLst>
              <a:gd name="adj1" fmla="val 4999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173" idx="3"/>
            <a:endCxn id="255" idx="0"/>
          </p:cNvCxnSpPr>
          <p:nvPr/>
        </p:nvCxnSpPr>
        <p:spPr>
          <a:xfrm>
            <a:off x="41744265" y="16160750"/>
            <a:ext cx="1483360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stCxn id="173" idx="2"/>
            <a:endCxn id="253" idx="0"/>
          </p:cNvCxnSpPr>
          <p:nvPr/>
        </p:nvCxnSpPr>
        <p:spPr>
          <a:xfrm rot="5400000" flipV="1">
            <a:off x="41137205" y="16730345"/>
            <a:ext cx="834390" cy="5956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173" idx="2"/>
            <a:endCxn id="259" idx="0"/>
          </p:cNvCxnSpPr>
          <p:nvPr/>
        </p:nvCxnSpPr>
        <p:spPr>
          <a:xfrm rot="5400000">
            <a:off x="40544115" y="16732885"/>
            <a:ext cx="834390" cy="590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73" idx="1"/>
            <a:endCxn id="258" idx="0"/>
          </p:cNvCxnSpPr>
          <p:nvPr/>
        </p:nvCxnSpPr>
        <p:spPr>
          <a:xfrm rot="10800000" flipV="1">
            <a:off x="39413815" y="16160115"/>
            <a:ext cx="1354455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175" idx="3"/>
            <a:endCxn id="226" idx="0"/>
          </p:cNvCxnSpPr>
          <p:nvPr/>
        </p:nvCxnSpPr>
        <p:spPr>
          <a:xfrm>
            <a:off x="45421550" y="12213590"/>
            <a:ext cx="177165" cy="523176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75" idx="1"/>
            <a:endCxn id="227" idx="0"/>
          </p:cNvCxnSpPr>
          <p:nvPr/>
        </p:nvCxnSpPr>
        <p:spPr>
          <a:xfrm rot="10800000" flipV="1">
            <a:off x="44449365" y="12213590"/>
            <a:ext cx="145415" cy="523176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165" idx="3"/>
            <a:endCxn id="170" idx="0"/>
          </p:cNvCxnSpPr>
          <p:nvPr/>
        </p:nvCxnSpPr>
        <p:spPr>
          <a:xfrm>
            <a:off x="44086780" y="8338820"/>
            <a:ext cx="587946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165" idx="3"/>
            <a:endCxn id="171" idx="0"/>
          </p:cNvCxnSpPr>
          <p:nvPr/>
        </p:nvCxnSpPr>
        <p:spPr>
          <a:xfrm>
            <a:off x="44086780" y="8338820"/>
            <a:ext cx="92138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165" idx="1"/>
            <a:endCxn id="164" idx="0"/>
          </p:cNvCxnSpPr>
          <p:nvPr/>
        </p:nvCxnSpPr>
        <p:spPr>
          <a:xfrm rot="10800000" flipV="1">
            <a:off x="37265610" y="8338820"/>
            <a:ext cx="593534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" name="Table 335"/>
          <p:cNvGraphicFramePr>
            <a:graphicFrameLocks noGrp="1"/>
          </p:cNvGraphicFramePr>
          <p:nvPr/>
        </p:nvGraphicFramePr>
        <p:xfrm>
          <a:off x="47096680" y="15810230"/>
          <a:ext cx="84582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20"/>
              </a:tblGrid>
              <a:tr h="22034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KHẢI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凯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1443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PHÓ </a:t>
                      </a:r>
                      <a:r>
                        <a:rPr lang="vi-VN" sz="800" u="none" strike="noStrike" smtClean="0">
                          <a:effectLst/>
                        </a:rPr>
                        <a:t>NGÀNH</a:t>
                      </a:r>
                      <a:r>
                        <a:rPr lang="en-US" sz="800" u="none" strike="noStrike" smtClean="0">
                          <a:effectLst/>
                        </a:rPr>
                        <a:t>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副课长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6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R1+F R1+F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0909979264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337" name="Elbow Connector 336"/>
          <p:cNvCxnSpPr>
            <a:stCxn id="165" idx="3"/>
            <a:endCxn id="336" idx="0"/>
          </p:cNvCxnSpPr>
          <p:nvPr/>
        </p:nvCxnSpPr>
        <p:spPr>
          <a:xfrm>
            <a:off x="44086780" y="8338820"/>
            <a:ext cx="3432810" cy="74714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36" idx="3"/>
          </p:cNvCxnSpPr>
          <p:nvPr/>
        </p:nvCxnSpPr>
        <p:spPr>
          <a:xfrm>
            <a:off x="47942500" y="16270605"/>
            <a:ext cx="212090" cy="10509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336" idx="1"/>
          </p:cNvCxnSpPr>
          <p:nvPr/>
        </p:nvCxnSpPr>
        <p:spPr>
          <a:xfrm rot="10800000" flipV="1">
            <a:off x="46945550" y="16270605"/>
            <a:ext cx="150495" cy="11887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174" idx="3"/>
          </p:cNvCxnSpPr>
          <p:nvPr/>
        </p:nvCxnSpPr>
        <p:spPr>
          <a:xfrm>
            <a:off x="50398045" y="12219305"/>
            <a:ext cx="586740" cy="52165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174" idx="1"/>
          </p:cNvCxnSpPr>
          <p:nvPr/>
        </p:nvCxnSpPr>
        <p:spPr>
          <a:xfrm rot="10800000" flipV="1">
            <a:off x="49213135" y="12218670"/>
            <a:ext cx="351790" cy="51593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5911790" y="1741678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8730555" y="17492980"/>
            <a:ext cx="0" cy="11320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43922950" y="17188180"/>
            <a:ext cx="0" cy="11625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6193075" y="17340580"/>
            <a:ext cx="0" cy="114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8961675" y="17340580"/>
            <a:ext cx="0" cy="114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7453590" y="1737804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387435" y="1724850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17087850" y="1732153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2783820" y="1724787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8597900" y="1730248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521200" y="1734375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50" idx="2"/>
            <a:endCxn id="24" idx="0"/>
          </p:cNvCxnSpPr>
          <p:nvPr/>
        </p:nvCxnSpPr>
        <p:spPr>
          <a:xfrm rot="5400000">
            <a:off x="16258540" y="10250170"/>
            <a:ext cx="910590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6" idx="2"/>
            <a:endCxn id="23" idx="0"/>
          </p:cNvCxnSpPr>
          <p:nvPr/>
        </p:nvCxnSpPr>
        <p:spPr>
          <a:xfrm rot="5400000">
            <a:off x="16300768" y="7457123"/>
            <a:ext cx="82613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163" idx="2"/>
            <a:endCxn id="165" idx="0"/>
          </p:cNvCxnSpPr>
          <p:nvPr/>
        </p:nvCxnSpPr>
        <p:spPr>
          <a:xfrm rot="5400000" flipV="1">
            <a:off x="43099038" y="7325043"/>
            <a:ext cx="1085215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" name="圖片 164"/>
          <p:cNvPicPr>
            <a:picLocks noChangeAspect="1"/>
          </p:cNvPicPr>
          <p:nvPr/>
        </p:nvPicPr>
        <p:blipFill>
          <a:blip r:embed="rId10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442" y="406868"/>
            <a:ext cx="795463" cy="904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aphicFrame>
        <p:nvGraphicFramePr>
          <p:cNvPr id="359" name="Table 358"/>
          <p:cNvGraphicFramePr>
            <a:graphicFrameLocks noGrp="1"/>
          </p:cNvGraphicFramePr>
          <p:nvPr/>
        </p:nvGraphicFramePr>
        <p:xfrm>
          <a:off x="27144905" y="640069"/>
          <a:ext cx="2624584" cy="671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45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VĂN THÁNH (ST: 35 </a:t>
                      </a:r>
                      <a:r>
                        <a:rPr lang="en-US" sz="1300" b="1" u="none" strike="noStrike" smtClean="0">
                          <a:effectLst/>
                        </a:rPr>
                        <a:t>)  文 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CHUYÊN GIA </a:t>
                      </a:r>
                      <a:r>
                        <a:rPr lang="zh-TW" altLang="en-US" sz="1300" b="1" u="none" strike="noStrike">
                          <a:effectLst/>
                        </a:rPr>
                        <a:t>外籍干部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42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</a:t>
                      </a:r>
                      <a:r>
                        <a:rPr lang="en-US" altLang="zh-TW" sz="1300" b="1" u="none" strike="noStrike">
                          <a:effectLst/>
                        </a:rPr>
                        <a:t>0794 905 073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60" name="Table 359"/>
          <p:cNvGraphicFramePr>
            <a:graphicFrameLocks noGrp="1"/>
          </p:cNvGraphicFramePr>
          <p:nvPr/>
        </p:nvGraphicFramePr>
        <p:xfrm>
          <a:off x="27197316" y="2661688"/>
          <a:ext cx="2597930" cy="766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7930"/>
              </a:tblGrid>
              <a:tr h="262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DƯƠNG VĂN THỐNG (ST: 3945</a:t>
                      </a:r>
                      <a:r>
                        <a:rPr lang="en-US" sz="1300" b="1" u="none" strike="noStrike" smtClean="0">
                          <a:effectLst/>
                        </a:rPr>
                        <a:t>)阿 通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smtClean="0">
                          <a:effectLst/>
                        </a:rPr>
                        <a:t>CHỦ </a:t>
                      </a:r>
                      <a:r>
                        <a:rPr lang="en-US" sz="1300" b="1" u="none" strike="noStrike">
                          <a:effectLst/>
                        </a:rPr>
                        <a:t>NHIỆM </a:t>
                      </a:r>
                      <a:r>
                        <a:rPr lang="zh-TW" altLang="en-US" sz="1300" b="1" u="none" strike="noStrike" smtClean="0">
                          <a:effectLst/>
                        </a:rPr>
                        <a:t>主</a:t>
                      </a:r>
                      <a:r>
                        <a:rPr lang="zh-TW" altLang="en-US" sz="1300" b="1" u="none" strike="noStrike">
                          <a:effectLst/>
                        </a:rPr>
                        <a:t>任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16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</a:t>
                      </a:r>
                      <a:r>
                        <a:rPr lang="en-US" altLang="zh-TW" sz="1300" b="1" u="none" strike="noStrike">
                          <a:effectLst/>
                        </a:rPr>
                        <a:t>0949 010 378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361" name="Straight Arrow Connector 360"/>
          <p:cNvCxnSpPr/>
          <p:nvPr/>
        </p:nvCxnSpPr>
        <p:spPr>
          <a:xfrm flipH="1">
            <a:off x="26747173" y="2377018"/>
            <a:ext cx="1" cy="186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 flipH="1">
            <a:off x="26777597" y="3490301"/>
            <a:ext cx="1" cy="186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Picture 362"/>
          <p:cNvPicPr>
            <a:picLocks noChangeAspect="1"/>
          </p:cNvPicPr>
          <p:nvPr/>
        </p:nvPicPr>
        <p:blipFill rotWithShape="1"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27164" r="10567" b="-4421"/>
          <a:stretch>
            <a:fillRect/>
          </a:stretch>
        </p:blipFill>
        <p:spPr>
          <a:xfrm>
            <a:off x="26303748" y="2543471"/>
            <a:ext cx="886849" cy="9649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64" name="Elbow Connector 363"/>
          <p:cNvCxnSpPr>
            <a:stCxn id="360" idx="3"/>
            <a:endCxn id="162" idx="0"/>
          </p:cNvCxnSpPr>
          <p:nvPr/>
        </p:nvCxnSpPr>
        <p:spPr>
          <a:xfrm>
            <a:off x="29795246" y="3044775"/>
            <a:ext cx="13843564" cy="227665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endCxn id="99" idx="0"/>
          </p:cNvCxnSpPr>
          <p:nvPr/>
        </p:nvCxnSpPr>
        <p:spPr>
          <a:xfrm rot="10800000" flipV="1">
            <a:off x="16713200" y="2913380"/>
            <a:ext cx="9556115" cy="23882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stCxn id="358" idx="2"/>
            <a:endCxn id="363" idx="0"/>
          </p:cNvCxnSpPr>
          <p:nvPr/>
        </p:nvCxnSpPr>
        <p:spPr>
          <a:xfrm rot="5400000">
            <a:off x="26132155" y="1927225"/>
            <a:ext cx="123126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s 368"/>
          <p:cNvSpPr/>
          <p:nvPr/>
        </p:nvSpPr>
        <p:spPr>
          <a:xfrm>
            <a:off x="31115" y="297180"/>
            <a:ext cx="3641090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CHUYYÊN GIA /CHỦ QUẢN THỢ MÁY CƠ ĐIỆN</a:t>
            </a:r>
            <a:endParaRPr lang="en-US" sz="2800"/>
          </a:p>
        </p:txBody>
      </p:sp>
      <p:sp>
        <p:nvSpPr>
          <p:cNvPr id="370" name="Rectangles 369"/>
          <p:cNvSpPr/>
          <p:nvPr/>
        </p:nvSpPr>
        <p:spPr>
          <a:xfrm>
            <a:off x="31115" y="215138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CHỦ NHIỆM THỢ MÁY CƠ ĐIỆN</a:t>
            </a:r>
            <a:endParaRPr lang="en-US" sz="2800"/>
          </a:p>
        </p:txBody>
      </p:sp>
      <p:sp>
        <p:nvSpPr>
          <p:cNvPr id="371" name="Rectangles 370"/>
          <p:cNvSpPr/>
          <p:nvPr/>
        </p:nvSpPr>
        <p:spPr>
          <a:xfrm>
            <a:off x="31115" y="529590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TRƯỞNG NGÀNH</a:t>
            </a:r>
            <a:endParaRPr lang="en-US" sz="2800"/>
          </a:p>
        </p:txBody>
      </p:sp>
      <p:sp>
        <p:nvSpPr>
          <p:cNvPr id="372" name="Rectangles 371"/>
          <p:cNvSpPr/>
          <p:nvPr/>
        </p:nvSpPr>
        <p:spPr>
          <a:xfrm>
            <a:off x="31115" y="786384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PHÓ NGÀNH</a:t>
            </a:r>
            <a:endParaRPr lang="en-US" sz="2800"/>
          </a:p>
        </p:txBody>
      </p:sp>
      <p:sp>
        <p:nvSpPr>
          <p:cNvPr id="373" name="Rectangles 372"/>
          <p:cNvSpPr/>
          <p:nvPr/>
        </p:nvSpPr>
        <p:spPr>
          <a:xfrm>
            <a:off x="31115" y="10614025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TỔ TRƯỞNG</a:t>
            </a:r>
            <a:endParaRPr lang="en-US" sz="2800"/>
          </a:p>
        </p:txBody>
      </p:sp>
      <p:sp>
        <p:nvSpPr>
          <p:cNvPr id="374" name="Rectangles 373"/>
          <p:cNvSpPr/>
          <p:nvPr/>
        </p:nvSpPr>
        <p:spPr>
          <a:xfrm>
            <a:off x="31115" y="14613255"/>
            <a:ext cx="129730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TỔ PHÓ</a:t>
            </a:r>
            <a:endParaRPr lang="en-US" sz="2800"/>
          </a:p>
        </p:txBody>
      </p:sp>
      <p:sp>
        <p:nvSpPr>
          <p:cNvPr id="375" name="Text Box 374"/>
          <p:cNvSpPr txBox="1"/>
          <p:nvPr/>
        </p:nvSpPr>
        <p:spPr>
          <a:xfrm>
            <a:off x="13208000" y="297180"/>
            <a:ext cx="522097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/>
              <a:t>THỢ MÁY</a:t>
            </a:r>
            <a:endParaRPr lang="en-US" sz="10000" b="1"/>
          </a:p>
        </p:txBody>
      </p:sp>
      <p:sp>
        <p:nvSpPr>
          <p:cNvPr id="376" name="Text Box 375"/>
          <p:cNvSpPr txBox="1"/>
          <p:nvPr/>
        </p:nvSpPr>
        <p:spPr>
          <a:xfrm>
            <a:off x="37692330" y="297180"/>
            <a:ext cx="55803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ĐIỆN</a:t>
            </a:r>
            <a:endParaRPr lang="en-US" sz="10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47"/>
          <p:cNvSpPr/>
          <p:nvPr/>
        </p:nvSpPr>
        <p:spPr>
          <a:xfrm>
            <a:off x="14114780" y="15788640"/>
            <a:ext cx="1516380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H. KHIÊM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09395233163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11346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4747260" y="19910425"/>
            <a:ext cx="1081405" cy="98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50"/>
          <p:cNvSpPr/>
          <p:nvPr/>
        </p:nvSpPr>
        <p:spPr>
          <a:xfrm>
            <a:off x="4628515" y="20905470"/>
            <a:ext cx="1363980" cy="5416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THIỆN 11346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077.266.88.35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3</a:t>
            </a:r>
            <a:endParaRPr sz="800"/>
          </a:p>
        </p:txBody>
      </p:sp>
      <p:pic>
        <p:nvPicPr>
          <p:cNvPr id="7" name="Picture 6" descr="thuong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4747260" y="21993225"/>
            <a:ext cx="1040765" cy="1062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矩形 47"/>
          <p:cNvSpPr/>
          <p:nvPr/>
        </p:nvSpPr>
        <p:spPr>
          <a:xfrm>
            <a:off x="4657090" y="23114635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THƯỜNG 52383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0967657851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A2- UV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9" name="Picture 48" descr="ai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6217285" y="21981160"/>
            <a:ext cx="1001395" cy="102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矩形 47"/>
          <p:cNvSpPr/>
          <p:nvPr/>
        </p:nvSpPr>
        <p:spPr>
          <a:xfrm>
            <a:off x="6247130" y="23018115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ÁI 52745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0333518522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TTĐT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3714115" y="2244725"/>
            <a:ext cx="1169035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>
                <a:solidFill>
                  <a:schemeClr val="bg1">
                    <a:lumMod val="75000"/>
                  </a:schemeClr>
                </a:solidFill>
              </a:rPr>
              <a:t>OLD</a:t>
            </a:r>
            <a:endParaRPr lang="en-US" sz="49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2" descr="6435"/>
          <p:cNvPicPr>
            <a:picLocks noGrp="1" noChangeAspect="1"/>
          </p:cNvPicPr>
          <p:nvPr>
            <p:ph idx="1"/>
          </p:nvPr>
        </p:nvPicPr>
        <p:blipFill>
          <a:blip r:embed="rId1" cstate="email"/>
          <a:stretch>
            <a:fillRect/>
          </a:stretch>
        </p:blipFill>
        <p:spPr>
          <a:xfrm>
            <a:off x="3626485" y="14457045"/>
            <a:ext cx="987425" cy="107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47"/>
          <p:cNvSpPr/>
          <p:nvPr/>
        </p:nvSpPr>
        <p:spPr>
          <a:xfrm>
            <a:off x="3463290" y="15878810"/>
            <a:ext cx="1311275" cy="67691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 H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6435</a:t>
            </a:r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0936383645</a:t>
            </a:r>
            <a:endParaRPr lang="x-none" altLang="en-US" sz="1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 </a:t>
            </a:r>
            <a:r>
              <a:rPr lang="en-US" altLang="zh-TW" sz="10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A</a:t>
            </a:r>
            <a:r>
              <a:rPr lang="zh-TW" altLang="en-US" sz="10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en-US" altLang="zh-TW" sz="10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78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580502" y="19093373"/>
            <a:ext cx="969645" cy="98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47"/>
          <p:cNvSpPr/>
          <p:nvPr/>
        </p:nvSpPr>
        <p:spPr>
          <a:xfrm>
            <a:off x="2456815" y="20097115"/>
            <a:ext cx="1213485" cy="5238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786</a:t>
            </a:r>
            <a:endParaRPr lang="en-US" altLang="zh-TW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0939212269</a:t>
            </a:r>
            <a:endParaRPr lang="x-none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  <a:endParaRPr lang="x-none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11" descr="1100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580640" y="21071205"/>
            <a:ext cx="958850" cy="98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47"/>
          <p:cNvSpPr/>
          <p:nvPr/>
        </p:nvSpPr>
        <p:spPr>
          <a:xfrm>
            <a:off x="2478405" y="22075775"/>
            <a:ext cx="106172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SÁNG 11007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0793907383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AM11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Picture 16" descr="927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98749" y="21071398"/>
            <a:ext cx="960120" cy="978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47"/>
          <p:cNvSpPr/>
          <p:nvPr/>
        </p:nvSpPr>
        <p:spPr>
          <a:xfrm>
            <a:off x="3782695" y="22070695"/>
            <a:ext cx="113792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NHỰT 9270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0939286295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" name="Picture 19" descr="3014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814624" y="19091785"/>
            <a:ext cx="1000760" cy="96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矩形 47"/>
          <p:cNvSpPr/>
          <p:nvPr/>
        </p:nvSpPr>
        <p:spPr>
          <a:xfrm>
            <a:off x="3702685" y="20064730"/>
            <a:ext cx="1223645" cy="51371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ĐỆ 30144</a:t>
            </a:r>
            <a:endParaRPr lang="x-none" altLang="en-US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0382811918</a:t>
            </a:r>
            <a:endParaRPr lang="x-none" altLang="en-US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TW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endParaRPr lang="x-none" altLang="en-US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5" name="Picture 24" descr="40310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065574" y="19091150"/>
            <a:ext cx="1045210" cy="989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47"/>
          <p:cNvSpPr/>
          <p:nvPr/>
        </p:nvSpPr>
        <p:spPr>
          <a:xfrm>
            <a:off x="4939030" y="20099655"/>
            <a:ext cx="1290320" cy="5461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DƯƠNG 40310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0798060193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" name="Picture 38" descr="113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445" y="21088985"/>
            <a:ext cx="1081405" cy="98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矩形 50"/>
          <p:cNvSpPr/>
          <p:nvPr/>
        </p:nvSpPr>
        <p:spPr>
          <a:xfrm>
            <a:off x="4965700" y="22084030"/>
            <a:ext cx="1363980" cy="5416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THIỆN 11346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077.266.88.35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3</a:t>
            </a:r>
            <a:endParaRPr sz="800"/>
          </a:p>
        </p:txBody>
      </p:sp>
      <p:pic>
        <p:nvPicPr>
          <p:cNvPr id="41" name="Picture 40" descr="418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82" y="20512380"/>
            <a:ext cx="894080" cy="1033780"/>
          </a:xfrm>
          <a:prstGeom prst="rect">
            <a:avLst/>
          </a:prstGeom>
        </p:spPr>
      </p:pic>
      <p:sp>
        <p:nvSpPr>
          <p:cNvPr id="42" name="矩形 47"/>
          <p:cNvSpPr/>
          <p:nvPr/>
        </p:nvSpPr>
        <p:spPr>
          <a:xfrm>
            <a:off x="50537" y="21546160"/>
            <a:ext cx="1004570" cy="57848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T. ANH41814</a:t>
            </a:r>
            <a:endParaRPr lang="x-none" altLang="en-US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0789927645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XƯỞNG A1</a:t>
            </a:r>
            <a:endParaRPr lang="x-none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3" name="Picture 42" descr="thuo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535" y="23095585"/>
            <a:ext cx="1040765" cy="1062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i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439" y="20525715"/>
            <a:ext cx="1001395" cy="102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矩形 47"/>
          <p:cNvSpPr/>
          <p:nvPr/>
        </p:nvSpPr>
        <p:spPr>
          <a:xfrm>
            <a:off x="1065654" y="21546160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ÁI 52745</a:t>
            </a:r>
            <a:endParaRPr lang="x-none" altLang="en-US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0333518522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TTĐT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矩形 47"/>
          <p:cNvSpPr/>
          <p:nvPr/>
        </p:nvSpPr>
        <p:spPr>
          <a:xfrm>
            <a:off x="5024120" y="24157940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THƯỜNG 52383</a:t>
            </a:r>
            <a:endParaRPr lang="x-none" altLang="en-US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0967657851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A2- UV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7" name="Picture 56" descr="15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7235" y="19062700"/>
            <a:ext cx="934085" cy="1147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矩形 47"/>
          <p:cNvSpPr/>
          <p:nvPr/>
        </p:nvSpPr>
        <p:spPr>
          <a:xfrm>
            <a:off x="8005445" y="15864205"/>
            <a:ext cx="1628775" cy="69151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THANH BÌNH 6334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  <a:endParaRPr lang="x-none" altLang="en-US" sz="1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0907080613  </a:t>
            </a:r>
            <a:r>
              <a:rPr lang="en-US" altLang="zh-TW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A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4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6435" y="19067145"/>
            <a:ext cx="94488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IMG_binh 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8296025" y="14457045"/>
            <a:ext cx="1047600" cy="121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矩形 47"/>
          <p:cNvSpPr/>
          <p:nvPr/>
        </p:nvSpPr>
        <p:spPr>
          <a:xfrm>
            <a:off x="8158480" y="20233005"/>
            <a:ext cx="1277620" cy="5340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TÙNG 1554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0932870115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AM2</a:t>
            </a:r>
            <a:endParaRPr sz="800"/>
          </a:p>
        </p:txBody>
      </p:sp>
      <p:sp>
        <p:nvSpPr>
          <p:cNvPr id="63" name="矩形 47"/>
          <p:cNvSpPr/>
          <p:nvPr/>
        </p:nvSpPr>
        <p:spPr>
          <a:xfrm>
            <a:off x="6858635" y="20226655"/>
            <a:ext cx="1264285" cy="52705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NHỚ 29905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0939190112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AM1</a:t>
            </a:r>
            <a:endParaRPr sz="800"/>
          </a:p>
        </p:txBody>
      </p:sp>
      <p:pic>
        <p:nvPicPr>
          <p:cNvPr id="64" name="Picture 63" descr="0790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1210" y="21088985"/>
            <a:ext cx="840105" cy="1083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矩形 47"/>
          <p:cNvSpPr/>
          <p:nvPr/>
        </p:nvSpPr>
        <p:spPr>
          <a:xfrm>
            <a:off x="6965315" y="22191980"/>
            <a:ext cx="1186815" cy="5492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VIỆT 7908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0903103367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AM4</a:t>
            </a:r>
            <a:endParaRPr sz="80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9935" y="19093180"/>
            <a:ext cx="971550" cy="109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矩形 47"/>
          <p:cNvSpPr/>
          <p:nvPr/>
        </p:nvSpPr>
        <p:spPr>
          <a:xfrm>
            <a:off x="9473565" y="20215225"/>
            <a:ext cx="1289685" cy="5537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TÂM 29904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0939524007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AM3</a:t>
            </a:r>
            <a:endParaRPr sz="800"/>
          </a:p>
        </p:txBody>
      </p:sp>
      <p:pic>
        <p:nvPicPr>
          <p:cNvPr id="68" name="Picture 67" descr="201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9945" y="21068665"/>
            <a:ext cx="82613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矩形 50"/>
          <p:cNvSpPr/>
          <p:nvPr/>
        </p:nvSpPr>
        <p:spPr>
          <a:xfrm>
            <a:off x="9557385" y="22173565"/>
            <a:ext cx="1173480" cy="5226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20107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076.435.83.14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AM6</a:t>
            </a:r>
            <a:endParaRPr lang="x-none" sz="800"/>
          </a:p>
        </p:txBody>
      </p:sp>
      <p:pic>
        <p:nvPicPr>
          <p:cNvPr id="70" name="Picture 69" descr="418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1525" y="21088985"/>
            <a:ext cx="866140" cy="1137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矩形 47"/>
          <p:cNvSpPr/>
          <p:nvPr/>
        </p:nvSpPr>
        <p:spPr>
          <a:xfrm>
            <a:off x="8180070" y="22255480"/>
            <a:ext cx="1247775" cy="50927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MẪN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070.288.77.81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AM5</a:t>
            </a:r>
            <a:endParaRPr lang="x-none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2" name="Picture 71" descr="40821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>
            <a:off x="7062470" y="23095585"/>
            <a:ext cx="892175" cy="1113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矩形 47"/>
          <p:cNvSpPr/>
          <p:nvPr/>
        </p:nvSpPr>
        <p:spPr>
          <a:xfrm>
            <a:off x="6920230" y="24224615"/>
            <a:ext cx="1174115" cy="52006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HIỀN 40821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0815414450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4UV + AG7 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2" name="Picture 81" descr="907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02690" y="21095335"/>
            <a:ext cx="916305" cy="1220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02745" y="23116540"/>
            <a:ext cx="881380" cy="119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 descr="789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98120" y="23116540"/>
            <a:ext cx="909955" cy="119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矩形 47"/>
          <p:cNvSpPr/>
          <p:nvPr/>
        </p:nvSpPr>
        <p:spPr>
          <a:xfrm>
            <a:off x="13733780" y="22338665"/>
            <a:ext cx="10814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HẬU 9070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079.733.27.45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BM7</a:t>
            </a:r>
            <a:endParaRPr sz="800"/>
          </a:p>
        </p:txBody>
      </p:sp>
      <p:pic>
        <p:nvPicPr>
          <p:cNvPr id="86" name="Picture 85" descr="3318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808585" y="19093815"/>
            <a:ext cx="908685" cy="1221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 descr="408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776960" y="19093180"/>
            <a:ext cx="94234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矩形 47"/>
          <p:cNvSpPr/>
          <p:nvPr/>
        </p:nvSpPr>
        <p:spPr>
          <a:xfrm>
            <a:off x="11695430" y="24347170"/>
            <a:ext cx="1043940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BẢO 29059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092.302.51.16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KVT  XƯỞNG G </a:t>
            </a:r>
            <a:endParaRPr sz="800"/>
          </a:p>
        </p:txBody>
      </p:sp>
      <p:sp>
        <p:nvSpPr>
          <p:cNvPr id="89" name="矩形 47"/>
          <p:cNvSpPr/>
          <p:nvPr/>
        </p:nvSpPr>
        <p:spPr>
          <a:xfrm>
            <a:off x="12825095" y="24335740"/>
            <a:ext cx="9671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THƠ 7891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079.254.58.10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XƯỞNG R1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0" name="矩形 47"/>
          <p:cNvSpPr/>
          <p:nvPr/>
        </p:nvSpPr>
        <p:spPr>
          <a:xfrm>
            <a:off x="13776960" y="20339685"/>
            <a:ext cx="9417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PHÚC 40823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077.656.39.11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BM3</a:t>
            </a:r>
            <a:endParaRPr sz="800"/>
          </a:p>
        </p:txBody>
      </p:sp>
      <p:sp>
        <p:nvSpPr>
          <p:cNvPr id="91" name="矩形 47"/>
          <p:cNvSpPr/>
          <p:nvPr/>
        </p:nvSpPr>
        <p:spPr>
          <a:xfrm>
            <a:off x="12807950" y="20320635"/>
            <a:ext cx="909955" cy="5334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VĨ 33187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097.131.41.74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BM2</a:t>
            </a:r>
            <a:endParaRPr sz="800"/>
          </a:p>
        </p:txBody>
      </p:sp>
      <p:pic>
        <p:nvPicPr>
          <p:cNvPr id="92" name="Picture 91" descr="418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02745" y="19093180"/>
            <a:ext cx="956945" cy="1245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3" name="矩形 47"/>
          <p:cNvSpPr/>
          <p:nvPr/>
        </p:nvSpPr>
        <p:spPr>
          <a:xfrm>
            <a:off x="11587480" y="20340955"/>
            <a:ext cx="1172210" cy="4953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MẾN 41816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096.428.75.31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BM1</a:t>
            </a:r>
            <a:endParaRPr sz="800"/>
          </a:p>
        </p:txBody>
      </p:sp>
      <p:pic>
        <p:nvPicPr>
          <p:cNvPr id="94" name="Content Placeholder 4" descr="03961"/>
          <p:cNvPicPr>
            <a:picLocks noGrp="1"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84125" y="14457045"/>
            <a:ext cx="1028700" cy="1125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" name="矩形 47"/>
          <p:cNvSpPr/>
          <p:nvPr/>
        </p:nvSpPr>
        <p:spPr>
          <a:xfrm>
            <a:off x="12483465" y="15795625"/>
            <a:ext cx="1658620" cy="76009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HỒNG KHIÊM 3961</a:t>
            </a:r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 </a:t>
            </a:r>
            <a:endParaRPr lang="x-none" altLang="en-US" sz="1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0935233163 </a:t>
            </a:r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x-none" altLang="zh-TW" sz="10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3" name="Picture 102" descr="dat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802745" y="21095335"/>
            <a:ext cx="942975" cy="1231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 descr="toan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897485" y="21096605"/>
            <a:ext cx="879475" cy="1234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矩形 47"/>
          <p:cNvSpPr/>
          <p:nvPr/>
        </p:nvSpPr>
        <p:spPr>
          <a:xfrm>
            <a:off x="11729085" y="22349460"/>
            <a:ext cx="1049655" cy="50673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51587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0971706731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BM5</a:t>
            </a:r>
            <a:endParaRPr sz="800"/>
          </a:p>
        </p:txBody>
      </p:sp>
      <p:sp>
        <p:nvSpPr>
          <p:cNvPr id="106" name="矩形 47"/>
          <p:cNvSpPr/>
          <p:nvPr/>
        </p:nvSpPr>
        <p:spPr>
          <a:xfrm>
            <a:off x="12898120" y="22326600"/>
            <a:ext cx="897890" cy="4953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TOÀN 51855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0703383395</a:t>
            </a:r>
            <a:endParaRPr lang="x-none" altLang="en-US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BM6</a:t>
            </a:r>
            <a:endParaRPr sz="800"/>
          </a:p>
        </p:txBody>
      </p:sp>
      <p:pic>
        <p:nvPicPr>
          <p:cNvPr id="112" name="Picture 111" descr="117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155285" y="21068665"/>
            <a:ext cx="726440" cy="1014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112" descr="1126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068290" y="19117310"/>
            <a:ext cx="814705" cy="1072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4" name="矩形 50"/>
          <p:cNvSpPr/>
          <p:nvPr/>
        </p:nvSpPr>
        <p:spPr>
          <a:xfrm>
            <a:off x="17886045" y="20223480"/>
            <a:ext cx="1137285" cy="50228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BỬU 11260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093.389.93.85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sz="800"/>
          </a:p>
        </p:txBody>
      </p:sp>
      <p:sp>
        <p:nvSpPr>
          <p:cNvPr id="115" name="矩形 50"/>
          <p:cNvSpPr/>
          <p:nvPr/>
        </p:nvSpPr>
        <p:spPr>
          <a:xfrm>
            <a:off x="15508605" y="20202525"/>
            <a:ext cx="1136650" cy="49911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HOÀNG 51205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098.101.04.99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CM1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6" name="Picture 115" descr="908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863060" y="19093180"/>
            <a:ext cx="793750" cy="1081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7" name="矩形 50"/>
          <p:cNvSpPr/>
          <p:nvPr/>
        </p:nvSpPr>
        <p:spPr>
          <a:xfrm>
            <a:off x="16685260" y="20217765"/>
            <a:ext cx="1124585" cy="5035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9080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090.737.48.62 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M2</a:t>
            </a:r>
            <a:endParaRPr sz="800"/>
          </a:p>
        </p:txBody>
      </p:sp>
      <p:pic>
        <p:nvPicPr>
          <p:cNvPr id="118" name="Picture 117" descr="4096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681960" y="19093180"/>
            <a:ext cx="85344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Picture 118" descr="085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681325" y="21068665"/>
            <a:ext cx="808990" cy="1073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0" name="Picture 119" descr="1605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641955" y="23084790"/>
            <a:ext cx="775335" cy="1084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1" name="矩形 50"/>
          <p:cNvSpPr/>
          <p:nvPr/>
        </p:nvSpPr>
        <p:spPr>
          <a:xfrm>
            <a:off x="15493365" y="24196675"/>
            <a:ext cx="1042035" cy="5289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HÔN 16055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076.939.14.13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KHO MÁY G4 +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C2- UV+  CG7 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2" name="矩形 50"/>
          <p:cNvSpPr/>
          <p:nvPr/>
        </p:nvSpPr>
        <p:spPr>
          <a:xfrm>
            <a:off x="15492730" y="22194520"/>
            <a:ext cx="1151255" cy="5156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CƯỜNG 8519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076.385.86.96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" name="矩形 50"/>
          <p:cNvSpPr/>
          <p:nvPr/>
        </p:nvSpPr>
        <p:spPr>
          <a:xfrm>
            <a:off x="17913985" y="22139275"/>
            <a:ext cx="1137920" cy="5410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TRÍ 11765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093.902.91.15</a:t>
            </a:r>
            <a:endParaRPr lang="en-US" altLang="zh-TW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endParaRPr sz="800"/>
          </a:p>
        </p:txBody>
      </p:sp>
      <p:pic>
        <p:nvPicPr>
          <p:cNvPr id="124" name="Picture 123" descr="1944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863060" y="21068665"/>
            <a:ext cx="837565" cy="104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矩形 47"/>
          <p:cNvSpPr/>
          <p:nvPr/>
        </p:nvSpPr>
        <p:spPr>
          <a:xfrm>
            <a:off x="16711930" y="22186265"/>
            <a:ext cx="1095375" cy="5029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NGUYÊN 51209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0333346540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CM5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2" name="Picture 131" descr="1976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891635" y="23084790"/>
            <a:ext cx="901700" cy="106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3" name="矩形 50"/>
          <p:cNvSpPr/>
          <p:nvPr/>
        </p:nvSpPr>
        <p:spPr>
          <a:xfrm>
            <a:off x="16862425" y="24175085"/>
            <a:ext cx="1023620" cy="5353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THẾ 19766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093.908.18.35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XƯỞNG C1</a:t>
            </a:r>
            <a:endParaRPr lang="x-none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8" name="Picture 137" descr="20180310_135107"/>
          <p:cNvPicPr>
            <a:picLocks noChangeAspect="1"/>
          </p:cNvPicPr>
          <p:nvPr/>
        </p:nvPicPr>
        <p:blipFill>
          <a:blip r:embed="rId36" cstate="email"/>
          <a:stretch>
            <a:fillRect/>
          </a:stretch>
        </p:blipFill>
        <p:spPr>
          <a:xfrm>
            <a:off x="16649700" y="14457045"/>
            <a:ext cx="1016000" cy="1198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9" name="矩形 50"/>
          <p:cNvSpPr/>
          <p:nvPr/>
        </p:nvSpPr>
        <p:spPr>
          <a:xfrm>
            <a:off x="16278860" y="15914370"/>
            <a:ext cx="1758315" cy="64135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PHƯỚC TẤN 2721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CN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Ổ TRƯỞNG </a:t>
            </a:r>
            <a:endParaRPr lang="x-none" altLang="en-US" sz="10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1" name="Picture 140" descr="3699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2267545" y="19117310"/>
            <a:ext cx="1064895" cy="1179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 descr="2010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9785965" y="21073110"/>
            <a:ext cx="1086485" cy="1169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3" name="Picture 142" descr="3646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9888835" y="19117310"/>
            <a:ext cx="983615" cy="1189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4" name="Picture 143" descr="41815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997187" y="21068665"/>
            <a:ext cx="972479" cy="1178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5" name="矩形 50"/>
          <p:cNvSpPr/>
          <p:nvPr/>
        </p:nvSpPr>
        <p:spPr>
          <a:xfrm>
            <a:off x="22145625" y="20328890"/>
            <a:ext cx="1283335" cy="5207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TUẤN 36990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</a:t>
            </a:r>
            <a:endParaRPr sz="800"/>
          </a:p>
        </p:txBody>
      </p:sp>
      <p:sp>
        <p:nvSpPr>
          <p:cNvPr id="146" name="矩形 50"/>
          <p:cNvSpPr/>
          <p:nvPr/>
        </p:nvSpPr>
        <p:spPr>
          <a:xfrm>
            <a:off x="19889470" y="20292060"/>
            <a:ext cx="982980" cy="5340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36464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089.814.91.80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</a:t>
            </a:r>
            <a:endParaRPr sz="800"/>
          </a:p>
        </p:txBody>
      </p:sp>
      <p:sp>
        <p:nvSpPr>
          <p:cNvPr id="147" name="矩形 50"/>
          <p:cNvSpPr/>
          <p:nvPr/>
        </p:nvSpPr>
        <p:spPr>
          <a:xfrm>
            <a:off x="19700875" y="22277705"/>
            <a:ext cx="1171575" cy="5207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LÝ 20106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D1M4</a:t>
            </a:r>
            <a:endParaRPr sz="800"/>
          </a:p>
        </p:txBody>
      </p:sp>
      <p:sp>
        <p:nvSpPr>
          <p:cNvPr id="148" name="矩形 50"/>
          <p:cNvSpPr/>
          <p:nvPr/>
        </p:nvSpPr>
        <p:spPr>
          <a:xfrm>
            <a:off x="20951190" y="22294215"/>
            <a:ext cx="1027430" cy="5353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KHỞI 41815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098.519.41.01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D1M5</a:t>
            </a:r>
            <a:endParaRPr sz="800"/>
          </a:p>
        </p:txBody>
      </p:sp>
      <p:pic>
        <p:nvPicPr>
          <p:cNvPr id="149" name="Picture 148" descr="14040"/>
          <p:cNvPicPr>
            <a:picLocks noChangeAspect="1"/>
          </p:cNvPicPr>
          <p:nvPr/>
        </p:nvPicPr>
        <p:blipFill>
          <a:blip r:embed="rId41" cstate="email"/>
          <a:stretch>
            <a:fillRect/>
          </a:stretch>
        </p:blipFill>
        <p:spPr>
          <a:xfrm>
            <a:off x="20951825" y="19117310"/>
            <a:ext cx="102743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0" name="矩形 47"/>
          <p:cNvSpPr/>
          <p:nvPr/>
        </p:nvSpPr>
        <p:spPr>
          <a:xfrm>
            <a:off x="20951825" y="20278725"/>
            <a:ext cx="1130935" cy="5619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LUÂN 14040</a:t>
            </a: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0931512913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D1M2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1" name="Picture 150" descr="154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327870" y="21073110"/>
            <a:ext cx="1004570" cy="120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2" name="矩形 47"/>
          <p:cNvSpPr/>
          <p:nvPr/>
        </p:nvSpPr>
        <p:spPr>
          <a:xfrm>
            <a:off x="22225000" y="22284690"/>
            <a:ext cx="1238885" cy="59372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ĐIỆN 1547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0963450670</a:t>
            </a:r>
            <a:endParaRPr lang="x-none" altLang="en-US" sz="8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D1M6</a:t>
            </a:r>
            <a:endParaRPr lang="x-none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" name="矩形 50"/>
          <p:cNvSpPr/>
          <p:nvPr/>
        </p:nvSpPr>
        <p:spPr>
          <a:xfrm>
            <a:off x="20523835" y="15784195"/>
            <a:ext cx="1706245" cy="77152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VĂN LÂM 2351</a:t>
            </a:r>
            <a:endParaRPr lang="x-none" altLang="en-US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CN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Ổ PHÓ </a:t>
            </a:r>
            <a:endParaRPr lang="x-none" altLang="en-US" sz="10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090.790.58.78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D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1</a:t>
            </a:r>
            <a:endParaRPr lang="x-none" altLang="zh-TW" sz="10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4" name="Picture 153" descr="2351"/>
          <p:cNvPicPr>
            <a:picLocks noChangeAspect="1"/>
          </p:cNvPicPr>
          <p:nvPr/>
        </p:nvPicPr>
        <p:blipFill>
          <a:blip r:embed="rId43" cstate="email"/>
          <a:stretch>
            <a:fillRect/>
          </a:stretch>
        </p:blipFill>
        <p:spPr>
          <a:xfrm>
            <a:off x="20834985" y="14457045"/>
            <a:ext cx="1062355" cy="114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6" name="Picture 155" descr="11055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6449655" y="19067145"/>
            <a:ext cx="900430" cy="1306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4055664" y="19117310"/>
            <a:ext cx="1087251" cy="135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8" name="矩形 50"/>
          <p:cNvSpPr/>
          <p:nvPr/>
        </p:nvSpPr>
        <p:spPr>
          <a:xfrm>
            <a:off x="24055705" y="20493355"/>
            <a:ext cx="1087120" cy="54737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29906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036.360.79.26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D3M1,2</a:t>
            </a:r>
            <a:endParaRPr sz="800"/>
          </a:p>
        </p:txBody>
      </p:sp>
      <p:sp>
        <p:nvSpPr>
          <p:cNvPr id="159" name="矩形 50"/>
          <p:cNvSpPr/>
          <p:nvPr/>
        </p:nvSpPr>
        <p:spPr>
          <a:xfrm>
            <a:off x="26450290" y="20386040"/>
            <a:ext cx="899795" cy="61468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KHANH 11055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093.973.73.01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D3M5, 6</a:t>
            </a:r>
            <a:endParaRPr sz="800"/>
          </a:p>
        </p:txBody>
      </p:sp>
      <p:pic>
        <p:nvPicPr>
          <p:cNvPr id="160" name="Picture 159" descr="90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5204420" y="19091275"/>
            <a:ext cx="1089660" cy="1336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61" name="矩形 47"/>
          <p:cNvSpPr/>
          <p:nvPr/>
        </p:nvSpPr>
        <p:spPr>
          <a:xfrm>
            <a:off x="25203150" y="20448905"/>
            <a:ext cx="1174115" cy="5721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HIẾU 902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0768880313</a:t>
            </a:r>
            <a:endParaRPr lang="x-none" altLang="en-US" sz="80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D3M3, 4</a:t>
            </a:r>
            <a:endParaRPr sz="800"/>
          </a:p>
        </p:txBody>
      </p:sp>
      <p:pic>
        <p:nvPicPr>
          <p:cNvPr id="165" name="Picture 164" descr="1236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5375235" y="21130895"/>
            <a:ext cx="918845" cy="1282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Picture 165" descr="12546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4112855" y="21118830"/>
            <a:ext cx="972185" cy="1294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Picture 166" descr="30142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6463402" y="21134845"/>
            <a:ext cx="1039851" cy="1306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8" name="矩形 50"/>
          <p:cNvSpPr/>
          <p:nvPr/>
        </p:nvSpPr>
        <p:spPr>
          <a:xfrm>
            <a:off x="23955375" y="22422485"/>
            <a:ext cx="1130300" cy="60261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PHONG 12546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093.337.67.16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D3M7, 8</a:t>
            </a:r>
            <a:endParaRPr sz="800"/>
          </a:p>
        </p:txBody>
      </p:sp>
      <p:sp>
        <p:nvSpPr>
          <p:cNvPr id="169" name="矩形 50"/>
          <p:cNvSpPr/>
          <p:nvPr/>
        </p:nvSpPr>
        <p:spPr>
          <a:xfrm>
            <a:off x="26463625" y="22447250"/>
            <a:ext cx="1039495" cy="6000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GOLÍC 30142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077.284.68.32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D3M11,12</a:t>
            </a:r>
            <a:endParaRPr sz="800"/>
          </a:p>
        </p:txBody>
      </p:sp>
      <p:sp>
        <p:nvSpPr>
          <p:cNvPr id="170" name="矩形 50"/>
          <p:cNvSpPr/>
          <p:nvPr/>
        </p:nvSpPr>
        <p:spPr>
          <a:xfrm>
            <a:off x="25374600" y="22424390"/>
            <a:ext cx="919480" cy="62738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GIANG 13265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078.887.72.09</a:t>
            </a:r>
            <a:endParaRPr lang="x-none" altLang="en-US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D3M9, 10</a:t>
            </a:r>
            <a:endParaRPr sz="800"/>
          </a:p>
        </p:txBody>
      </p:sp>
      <p:sp>
        <p:nvSpPr>
          <p:cNvPr id="171" name="矩形 51"/>
          <p:cNvSpPr/>
          <p:nvPr/>
        </p:nvSpPr>
        <p:spPr>
          <a:xfrm>
            <a:off x="24934545" y="15921355"/>
            <a:ext cx="1738630" cy="63436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ĐINH THANH TÂM 10956</a:t>
            </a:r>
            <a:endParaRPr lang="en-US" altLang="zh-TW" sz="10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PHÓ </a:t>
            </a: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10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0932 802 790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D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3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2" name="Picture 171" descr="tam"/>
          <p:cNvPicPr>
            <a:picLocks noChangeAspect="1"/>
          </p:cNvPicPr>
          <p:nvPr/>
        </p:nvPicPr>
        <p:blipFill>
          <a:blip r:embed="rId50" cstate="email"/>
          <a:stretch>
            <a:fillRect/>
          </a:stretch>
        </p:blipFill>
        <p:spPr>
          <a:xfrm>
            <a:off x="25292050" y="14484985"/>
            <a:ext cx="914400" cy="916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21" y="19091532"/>
            <a:ext cx="867106" cy="1033887"/>
          </a:xfrm>
          <a:prstGeom prst="rect">
            <a:avLst/>
          </a:prstGeom>
        </p:spPr>
      </p:pic>
      <p:pic>
        <p:nvPicPr>
          <p:cNvPr id="175" name="Picture 174" descr="25843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52" y="19089849"/>
            <a:ext cx="922490" cy="1073292"/>
          </a:xfrm>
          <a:prstGeom prst="rect">
            <a:avLst/>
          </a:prstGeom>
        </p:spPr>
      </p:pic>
      <p:pic>
        <p:nvPicPr>
          <p:cNvPr id="176" name="22819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060" y="26306375"/>
            <a:ext cx="892256" cy="1015704"/>
          </a:xfrm>
          <a:prstGeom prst="rect">
            <a:avLst/>
          </a:prstGeom>
        </p:spPr>
      </p:pic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29327060" y="27322227"/>
          <a:ext cx="1117599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599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KHANH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22819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0379 437 481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/>
        </p:nvGraphicFramePr>
        <p:xfrm>
          <a:off x="30259069" y="20189701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P.THỊNH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25843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0901 214 024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22"/>
          <p:cNvSpPr/>
          <p:nvPr/>
        </p:nvSpPr>
        <p:spPr>
          <a:xfrm>
            <a:off x="29742489" y="20853888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TRỰC XƯỞNG LẦU </a:t>
            </a:r>
            <a:r>
              <a:rPr lang="en-US" sz="1200" b="1" dirty="0" smtClean="0"/>
              <a:t>1</a:t>
            </a:r>
            <a:endParaRPr lang="en-US" sz="1200" b="1" dirty="0" smtClean="0"/>
          </a:p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0" name="Rectangle 23"/>
          <p:cNvSpPr/>
          <p:nvPr/>
        </p:nvSpPr>
        <p:spPr>
          <a:xfrm>
            <a:off x="29480389" y="23252685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2</a:t>
            </a:r>
            <a:endParaRPr lang="en-US" sz="1200" b="1" smtClean="0"/>
          </a:p>
          <a:p>
            <a:pPr algn="ctr"/>
            <a:r>
              <a:rPr lang="en-US" sz="1200" b="1" smtClean="0"/>
              <a:t>2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值班</a:t>
            </a:r>
            <a:endParaRPr lang="en-US" sz="1200" b="1"/>
          </a:p>
        </p:txBody>
      </p:sp>
      <p:sp>
        <p:nvSpPr>
          <p:cNvPr id="181" name="Rectangle 24"/>
          <p:cNvSpPr/>
          <p:nvPr/>
        </p:nvSpPr>
        <p:spPr>
          <a:xfrm>
            <a:off x="29497913" y="25728964"/>
            <a:ext cx="1489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TRỰC XƯỞNG LẦU </a:t>
            </a:r>
            <a:r>
              <a:rPr lang="en-US" sz="1200" b="1" dirty="0" smtClean="0"/>
              <a:t>4</a:t>
            </a:r>
            <a:endParaRPr lang="en-US" sz="1200" b="1" dirty="0" smtClean="0"/>
          </a:p>
          <a:p>
            <a:pPr algn="ctr"/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2" name="Rectangle 25"/>
          <p:cNvSpPr/>
          <p:nvPr/>
        </p:nvSpPr>
        <p:spPr>
          <a:xfrm>
            <a:off x="29281052" y="28107544"/>
            <a:ext cx="1046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VÒNG </a:t>
            </a:r>
            <a:r>
              <a:rPr lang="en-US" sz="1200" b="1" smtClean="0"/>
              <a:t>NGOÀI</a:t>
            </a:r>
            <a:endParaRPr lang="en-US" sz="1200" b="1" smtClean="0"/>
          </a:p>
          <a:p>
            <a:pPr algn="ctr"/>
            <a:r>
              <a:rPr lang="zh-CN" altLang="en-US" sz="1200" b="1" smtClean="0"/>
              <a:t>外圍</a:t>
            </a:r>
            <a:endParaRPr lang="en-US" sz="1200" b="1"/>
          </a:p>
        </p:txBody>
      </p:sp>
      <p:graphicFrame>
        <p:nvGraphicFramePr>
          <p:cNvPr id="188" name="Table 187"/>
          <p:cNvGraphicFramePr>
            <a:graphicFrameLocks noGrp="1"/>
          </p:cNvGraphicFramePr>
          <p:nvPr/>
        </p:nvGraphicFramePr>
        <p:xfrm>
          <a:off x="29152632" y="20164217"/>
          <a:ext cx="10541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0939139293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3" name="Picture 192" descr="194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553" y="21354438"/>
            <a:ext cx="884037" cy="984456"/>
          </a:xfrm>
          <a:prstGeom prst="rect">
            <a:avLst/>
          </a:prstGeom>
        </p:spPr>
      </p:pic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30386290" y="22338724"/>
          <a:ext cx="1003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HIỆP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19455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0939193977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5" name="Picture 194" descr="19191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509" y="23960904"/>
            <a:ext cx="847364" cy="962810"/>
          </a:xfrm>
          <a:prstGeom prst="rect">
            <a:avLst/>
          </a:prstGeom>
        </p:spPr>
      </p:pic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30238005" y="24974241"/>
          <a:ext cx="1140630" cy="63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630"/>
              </a:tblGrid>
              <a:tr h="211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H.VỦ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19191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0772 896 667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7" name="Picture 196" descr="IMG_20220314_095730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441" b="40182"/>
          <a:stretch>
            <a:fillRect/>
          </a:stretch>
        </p:blipFill>
        <p:spPr>
          <a:xfrm>
            <a:off x="29192319" y="21326202"/>
            <a:ext cx="994925" cy="1140639"/>
          </a:xfrm>
          <a:prstGeom prst="rect">
            <a:avLst/>
          </a:prstGeom>
        </p:spPr>
      </p:pic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29192170" y="22466751"/>
          <a:ext cx="1055125" cy="74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25"/>
              </a:tblGrid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TRẢI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46470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0939 082 293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9" name="Picture 198" descr="18106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953" y="14457045"/>
            <a:ext cx="951795" cy="972441"/>
          </a:xfrm>
          <a:prstGeom prst="rect">
            <a:avLst/>
          </a:prstGeom>
        </p:spPr>
      </p:pic>
      <p:graphicFrame>
        <p:nvGraphicFramePr>
          <p:cNvPr id="200" name="Table 199"/>
          <p:cNvGraphicFramePr>
            <a:graphicFrameLocks noGrp="1"/>
          </p:cNvGraphicFramePr>
          <p:nvPr/>
        </p:nvGraphicFramePr>
        <p:xfrm>
          <a:off x="30433010" y="15558770"/>
          <a:ext cx="1752600" cy="99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</a:tblGrid>
              <a:tr h="2287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u="none" strike="noStrike">
                          <a:effectLst/>
                        </a:rPr>
                        <a:t>TÂM </a:t>
                      </a:r>
                      <a:r>
                        <a:rPr lang="zh-TW" altLang="en-US" sz="1100" b="1" u="none" strike="noStrike">
                          <a:effectLst/>
                        </a:rPr>
                        <a:t>阿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心 </a:t>
                      </a:r>
                      <a:r>
                        <a:rPr lang="en-US" sz="1100" b="1" u="none" strike="noStrike" smtClean="0">
                          <a:effectLst/>
                        </a:rPr>
                        <a:t>ST: 18106</a:t>
                      </a:r>
                      <a:endParaRPr 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10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100" b="1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组长</a:t>
                      </a:r>
                      <a:endParaRPr lang="zh-TW" alt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KHU </a:t>
                      </a:r>
                      <a:r>
                        <a:rPr lang="en-US" sz="1100" b="1" u="none" strike="noStrike" smtClean="0">
                          <a:effectLst/>
                        </a:rPr>
                        <a:t>A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栋</a:t>
                      </a:r>
                      <a:r>
                        <a:rPr lang="en-US" altLang="zh-TW" sz="1100" b="1" u="none" strike="noStrike" smtClean="0">
                          <a:effectLst/>
                        </a:rPr>
                        <a:t> R2</a:t>
                      </a:r>
                      <a:endParaRPr lang="en-US" altLang="zh-TW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8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0937 760 436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1" name="Picture 200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126" y="23941702"/>
            <a:ext cx="923205" cy="1033083"/>
          </a:xfrm>
          <a:prstGeom prst="rect">
            <a:avLst/>
          </a:prstGeom>
        </p:spPr>
      </p:pic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29201116" y="24986867"/>
          <a:ext cx="10033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</a:tblGrid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BÌNH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en-US" sz="1300" u="none" strike="noStrike" dirty="0" smtClean="0">
                          <a:effectLst/>
                        </a:rPr>
                        <a:t>9072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0797939896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4" name="Picture 203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917" y="19075681"/>
            <a:ext cx="967740" cy="1019726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35" y="21354324"/>
            <a:ext cx="992921" cy="1023273"/>
          </a:xfrm>
          <a:prstGeom prst="rect">
            <a:avLst/>
          </a:prstGeom>
        </p:spPr>
      </p:pic>
      <p:pic>
        <p:nvPicPr>
          <p:cNvPr id="206" name="Picture 205" descr="IMG_20220314_095722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430" y="21354324"/>
            <a:ext cx="831413" cy="1023273"/>
          </a:xfrm>
          <a:prstGeom prst="rect">
            <a:avLst/>
          </a:prstGeom>
        </p:spPr>
      </p:pic>
      <p:graphicFrame>
        <p:nvGraphicFramePr>
          <p:cNvPr id="207" name="Table 206"/>
          <p:cNvGraphicFramePr>
            <a:graphicFrameLocks noGrp="1"/>
          </p:cNvGraphicFramePr>
          <p:nvPr/>
        </p:nvGraphicFramePr>
        <p:xfrm>
          <a:off x="34665157" y="20091051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HÒA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12348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0899 981 118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 207"/>
          <p:cNvGraphicFramePr>
            <a:graphicFrameLocks noGrp="1"/>
          </p:cNvGraphicFramePr>
          <p:nvPr/>
        </p:nvGraphicFramePr>
        <p:xfrm>
          <a:off x="34665216" y="22377135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ÂN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3949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0974755778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35943993" y="22377135"/>
          <a:ext cx="113665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5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T.QUÝ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46780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0706 616 153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0" name="Rectangle 16"/>
          <p:cNvSpPr/>
          <p:nvPr/>
        </p:nvSpPr>
        <p:spPr>
          <a:xfrm>
            <a:off x="34947474" y="23253704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TRỰC XƯỞNG TẦNG 2</a:t>
            </a:r>
            <a:endParaRPr lang="en-US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值班 2楼</a:t>
            </a:r>
            <a:endParaRPr lang="en-US" sz="1200" b="1">
              <a:sym typeface="+mn-ea"/>
            </a:endParaRPr>
          </a:p>
        </p:txBody>
      </p:sp>
      <p:sp>
        <p:nvSpPr>
          <p:cNvPr id="211" name="Rectangle 17"/>
          <p:cNvSpPr/>
          <p:nvPr/>
        </p:nvSpPr>
        <p:spPr>
          <a:xfrm>
            <a:off x="35156737" y="20827739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200" b="1" dirty="0">
                <a:sym typeface="+mn-ea"/>
              </a:rPr>
              <a:t>TRỰC XƯỞNG TẦNG 1</a:t>
            </a:r>
            <a:endParaRPr lang="en-US" sz="1200" b="1" dirty="0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200" b="1" dirty="0" err="1">
                <a:sym typeface="+mn-ea"/>
              </a:rPr>
              <a:t>值班</a:t>
            </a:r>
            <a:r>
              <a:rPr lang="en-US" sz="1200" b="1" dirty="0">
                <a:sym typeface="+mn-ea"/>
              </a:rPr>
              <a:t> 1楼</a:t>
            </a:r>
            <a:endParaRPr lang="en-US" sz="1200" b="1" dirty="0">
              <a:sym typeface="+mn-ea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48" y="19076579"/>
            <a:ext cx="885825" cy="1018540"/>
          </a:xfrm>
          <a:prstGeom prst="rect">
            <a:avLst/>
          </a:prstGeom>
        </p:spPr>
      </p:pic>
      <p:graphicFrame>
        <p:nvGraphicFramePr>
          <p:cNvPr id="213" name="Table 212"/>
          <p:cNvGraphicFramePr>
            <a:graphicFrameLocks noGrp="1"/>
          </p:cNvGraphicFramePr>
          <p:nvPr/>
        </p:nvGraphicFramePr>
        <p:xfrm>
          <a:off x="35786717" y="20102690"/>
          <a:ext cx="1185545" cy="643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45"/>
              </a:tblGrid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L.SƠN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6856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0934 083 452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4" name="Picture 21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27" y="19062575"/>
            <a:ext cx="789305" cy="882015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67" y="19137505"/>
            <a:ext cx="753745" cy="831850"/>
          </a:xfrm>
          <a:prstGeom prst="rect">
            <a:avLst/>
          </a:prstGeom>
        </p:spPr>
      </p:pic>
      <p:graphicFrame>
        <p:nvGraphicFramePr>
          <p:cNvPr id="216" name="Table 215"/>
          <p:cNvGraphicFramePr>
            <a:graphicFrameLocks noGrp="1"/>
          </p:cNvGraphicFramePr>
          <p:nvPr/>
        </p:nvGraphicFramePr>
        <p:xfrm>
          <a:off x="37829827" y="1996978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V.QUỐC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10649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0777 837 374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216"/>
          <p:cNvGraphicFramePr>
            <a:graphicFrameLocks noGrp="1"/>
          </p:cNvGraphicFramePr>
          <p:nvPr/>
        </p:nvGraphicFramePr>
        <p:xfrm>
          <a:off x="38910757" y="19969383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B.NHÂN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8520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0775 867 817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8" name="Rectangle 24"/>
          <p:cNvSpPr/>
          <p:nvPr/>
        </p:nvSpPr>
        <p:spPr>
          <a:xfrm>
            <a:off x="37456459" y="20825910"/>
            <a:ext cx="3637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TRỰC </a:t>
            </a:r>
            <a:r>
              <a:rPr lang="en-US" sz="1200" b="1" dirty="0"/>
              <a:t>XƯỞNG, SỬA MÁY ÉP NÓNG, MÁY CHẶT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在 </a:t>
            </a:r>
            <a:r>
              <a:rPr lang="en-US" sz="1200" b="1" dirty="0" err="1"/>
              <a:t>热压机，</a:t>
            </a:r>
            <a:r>
              <a:rPr lang="en-US" sz="1200" b="1" dirty="0" err="1" smtClean="0"/>
              <a:t>裁断中心值班</a:t>
            </a:r>
            <a:r>
              <a:rPr lang="en-US" sz="1200" b="1" dirty="0" smtClean="0"/>
              <a:t> C1</a:t>
            </a:r>
            <a:endParaRPr lang="en-US" sz="1200" b="1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571" y="21326525"/>
            <a:ext cx="715950" cy="89967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85" y="22878289"/>
            <a:ext cx="762000" cy="910011"/>
          </a:xfrm>
          <a:prstGeom prst="rect">
            <a:avLst/>
          </a:prstGeom>
        </p:spPr>
      </p:pic>
      <p:graphicFrame>
        <p:nvGraphicFramePr>
          <p:cNvPr id="223" name="Table 222"/>
          <p:cNvGraphicFramePr>
            <a:graphicFrameLocks noGrp="1"/>
          </p:cNvGraphicFramePr>
          <p:nvPr/>
        </p:nvGraphicFramePr>
        <p:xfrm>
          <a:off x="39054141" y="2221217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PHONG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16207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0787 867 865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 223"/>
          <p:cNvGraphicFramePr>
            <a:graphicFrameLocks noGrp="1"/>
          </p:cNvGraphicFramePr>
          <p:nvPr/>
        </p:nvGraphicFramePr>
        <p:xfrm>
          <a:off x="38737085" y="2298814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ĐẾN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0776555497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" name="Rectangle 25"/>
          <p:cNvSpPr/>
          <p:nvPr/>
        </p:nvSpPr>
        <p:spPr>
          <a:xfrm>
            <a:off x="37680112" y="23961353"/>
            <a:ext cx="2641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TRỰC XƯỞNG TẦNG </a:t>
            </a:r>
            <a:r>
              <a:rPr lang="en-US" sz="1200" b="1" dirty="0" smtClean="0"/>
              <a:t>2</a:t>
            </a:r>
            <a:endParaRPr lang="en-US" sz="1200" b="1" dirty="0"/>
          </a:p>
          <a:p>
            <a:pPr algn="ctr"/>
            <a:r>
              <a:rPr lang="en-US" sz="1200" b="1" dirty="0" err="1"/>
              <a:t>值班</a:t>
            </a:r>
            <a:r>
              <a:rPr lang="en-US" sz="1200" b="1" dirty="0"/>
              <a:t> </a:t>
            </a:r>
            <a:r>
              <a:rPr lang="en-US" sz="1200" b="1" dirty="0" smtClean="0"/>
              <a:t>2楼</a:t>
            </a:r>
            <a:endParaRPr lang="en-US" sz="12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36" y="21359949"/>
            <a:ext cx="747400" cy="895329"/>
          </a:xfrm>
          <a:prstGeom prst="rect">
            <a:avLst/>
          </a:prstGeom>
        </p:spPr>
      </p:pic>
      <p:graphicFrame>
        <p:nvGraphicFramePr>
          <p:cNvPr id="227" name="Table 226"/>
          <p:cNvGraphicFramePr>
            <a:graphicFrameLocks noGrp="1"/>
          </p:cNvGraphicFramePr>
          <p:nvPr/>
        </p:nvGraphicFramePr>
        <p:xfrm>
          <a:off x="37829841" y="22238015"/>
          <a:ext cx="906508" cy="64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508"/>
              </a:tblGrid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x-none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VĂN</a:t>
                      </a:r>
                      <a:endParaRPr lang="x-none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x-none" altLang="en-US" sz="1300" u="none" strike="noStrike" dirty="0">
                          <a:effectLst/>
                        </a:rPr>
                        <a:t>16063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</a:t>
                      </a:r>
                      <a:r>
                        <a:rPr lang="x-none" altLang="en-US" sz="1300" u="none" strike="noStrike" dirty="0">
                          <a:effectLst/>
                        </a:rPr>
                        <a:t>28917907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9" name="Picture 228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483" y="24653360"/>
            <a:ext cx="751056" cy="886626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83" y="24614230"/>
            <a:ext cx="819519" cy="925263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044" y="26250205"/>
            <a:ext cx="774113" cy="831041"/>
          </a:xfrm>
          <a:prstGeom prst="rect">
            <a:avLst/>
          </a:prstGeom>
        </p:spPr>
      </p:pic>
      <p:graphicFrame>
        <p:nvGraphicFramePr>
          <p:cNvPr id="232" name="Table 231"/>
          <p:cNvGraphicFramePr>
            <a:graphicFrameLocks noGrp="1"/>
          </p:cNvGraphicFramePr>
          <p:nvPr/>
        </p:nvGraphicFramePr>
        <p:xfrm>
          <a:off x="37938874" y="25609933"/>
          <a:ext cx="10414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1472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SƠN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0933202454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Table 232"/>
          <p:cNvGraphicFramePr>
            <a:graphicFrameLocks noGrp="1"/>
          </p:cNvGraphicFramePr>
          <p:nvPr/>
        </p:nvGraphicFramePr>
        <p:xfrm>
          <a:off x="38917377" y="25495321"/>
          <a:ext cx="972697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697"/>
              </a:tblGrid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15945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0963834457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Table 233"/>
          <p:cNvGraphicFramePr>
            <a:graphicFrameLocks noGrp="1"/>
          </p:cNvGraphicFramePr>
          <p:nvPr/>
        </p:nvGraphicFramePr>
        <p:xfrm>
          <a:off x="37885200" y="27077171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TÀI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0796989330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" name="Picture 23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543" y="26190385"/>
            <a:ext cx="874395" cy="837565"/>
          </a:xfrm>
          <a:prstGeom prst="rect">
            <a:avLst/>
          </a:prstGeom>
        </p:spPr>
      </p:pic>
      <p:graphicFrame>
        <p:nvGraphicFramePr>
          <p:cNvPr id="236" name="Table 235"/>
          <p:cNvGraphicFramePr>
            <a:graphicFrameLocks noGrp="1"/>
          </p:cNvGraphicFramePr>
          <p:nvPr/>
        </p:nvGraphicFramePr>
        <p:xfrm>
          <a:off x="38973798" y="26999375"/>
          <a:ext cx="1196975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975"/>
              </a:tblGrid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0896 690 683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7" name="Rectangle 26"/>
          <p:cNvSpPr/>
          <p:nvPr/>
        </p:nvSpPr>
        <p:spPr>
          <a:xfrm>
            <a:off x="37672010" y="27825700"/>
            <a:ext cx="31705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ĐI CA, TRỰC XƯỞNG, SỬA MÁY CẮT TỰ ĐỘNG, LASER </a:t>
            </a:r>
            <a:endParaRPr lang="en-US" sz="1200" b="1" dirty="0"/>
          </a:p>
          <a:p>
            <a:pPr algn="ctr"/>
            <a:r>
              <a:rPr lang="en-US" sz="1200" b="1" dirty="0" err="1"/>
              <a:t>在自动裁断机轮班，</a:t>
            </a:r>
            <a:r>
              <a:rPr lang="en-US" sz="1200" b="1" dirty="0" err="1" smtClean="0"/>
              <a:t>值班</a:t>
            </a:r>
            <a:r>
              <a:rPr lang="en-US" sz="1200" b="1" smtClean="0"/>
              <a:t> </a:t>
            </a:r>
            <a:r>
              <a:rPr lang="en-US" sz="1200" b="1" smtClean="0"/>
              <a:t>C2</a:t>
            </a:r>
            <a:endParaRPr lang="en-US" sz="1200" b="1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784" y="19068865"/>
            <a:ext cx="898111" cy="1012678"/>
          </a:xfrm>
          <a:prstGeom prst="rect">
            <a:avLst/>
          </a:prstGeom>
        </p:spPr>
      </p:pic>
      <p:graphicFrame>
        <p:nvGraphicFramePr>
          <p:cNvPr id="239" name="Table 238"/>
          <p:cNvGraphicFramePr>
            <a:graphicFrameLocks noGrp="1"/>
          </p:cNvGraphicFramePr>
          <p:nvPr/>
        </p:nvGraphicFramePr>
        <p:xfrm>
          <a:off x="40907589" y="20081465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TOÀN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0939258896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0" name="Picture 239" descr="1446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815" y="19079309"/>
            <a:ext cx="819655" cy="1017700"/>
          </a:xfrm>
          <a:prstGeom prst="rect">
            <a:avLst/>
          </a:prstGeom>
        </p:spPr>
      </p:pic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42028642" y="20114799"/>
          <a:ext cx="1016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THIỆN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0903 867 447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2" name="Picture 241" descr="18204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172" y="19067119"/>
            <a:ext cx="872156" cy="897431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042" y="19146779"/>
            <a:ext cx="807085" cy="923272"/>
          </a:xfrm>
          <a:prstGeom prst="rect">
            <a:avLst/>
          </a:prstGeom>
        </p:spPr>
      </p:pic>
      <p:graphicFrame>
        <p:nvGraphicFramePr>
          <p:cNvPr id="244" name="Table 243"/>
          <p:cNvGraphicFramePr>
            <a:graphicFrameLocks noGrp="1"/>
          </p:cNvGraphicFramePr>
          <p:nvPr/>
        </p:nvGraphicFramePr>
        <p:xfrm>
          <a:off x="45352126" y="20059846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TRUNG</a:t>
                      </a:r>
                      <a:r>
                        <a:rPr lang="en-US" sz="1300" u="none" strike="noStrike">
                          <a:effectLst/>
                        </a:rPr>
                        <a:t>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13938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0794 919 411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Table 244"/>
          <p:cNvGraphicFramePr>
            <a:graphicFrameLocks noGrp="1"/>
          </p:cNvGraphicFramePr>
          <p:nvPr/>
        </p:nvGraphicFramePr>
        <p:xfrm>
          <a:off x="43983925" y="19969676"/>
          <a:ext cx="10541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TÍN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18204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0907 792 404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" name="Rectangle 42"/>
          <p:cNvSpPr/>
          <p:nvPr/>
        </p:nvSpPr>
        <p:spPr>
          <a:xfrm>
            <a:off x="43822093" y="20825804"/>
            <a:ext cx="3135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</a:t>
            </a:r>
            <a:r>
              <a:rPr lang="en-US" sz="1200" b="1" smtClean="0"/>
              <a:t>1</a:t>
            </a:r>
            <a:endParaRPr lang="en-US" sz="1200" b="1"/>
          </a:p>
          <a:p>
            <a:pPr algn="ctr"/>
            <a:r>
              <a:rPr lang="en-US" sz="1200" b="1"/>
              <a:t>值班 </a:t>
            </a:r>
            <a:r>
              <a:rPr lang="en-US" sz="1200" b="1" smtClean="0"/>
              <a:t>1楼</a:t>
            </a:r>
            <a:endParaRPr lang="en-US" sz="1200" b="1"/>
          </a:p>
        </p:txBody>
      </p:sp>
      <p:pic>
        <p:nvPicPr>
          <p:cNvPr id="254" name="Picture 253" descr="19361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163" y="21376615"/>
            <a:ext cx="845159" cy="907889"/>
          </a:xfrm>
          <a:prstGeom prst="rect">
            <a:avLst/>
          </a:prstGeom>
        </p:spPr>
      </p:pic>
      <p:graphicFrame>
        <p:nvGraphicFramePr>
          <p:cNvPr id="255" name="Table 254"/>
          <p:cNvGraphicFramePr>
            <a:graphicFrameLocks noGrp="1"/>
          </p:cNvGraphicFramePr>
          <p:nvPr/>
        </p:nvGraphicFramePr>
        <p:xfrm>
          <a:off x="44021932" y="22238009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HOÀNG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19361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0939 523 444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8" name="Rectangle 43"/>
          <p:cNvSpPr/>
          <p:nvPr/>
        </p:nvSpPr>
        <p:spPr>
          <a:xfrm>
            <a:off x="44011252" y="22988353"/>
            <a:ext cx="2882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3</a:t>
            </a:r>
            <a:endParaRPr lang="en-US" sz="1200" b="1"/>
          </a:p>
          <a:p>
            <a:pPr algn="ctr"/>
            <a:r>
              <a:rPr lang="en-US" sz="1200" b="1"/>
              <a:t>值班 3楼</a:t>
            </a:r>
            <a:endParaRPr lang="en-US" sz="1200" b="1"/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605" y="21376880"/>
            <a:ext cx="916664" cy="940880"/>
          </a:xfrm>
          <a:prstGeom prst="rect">
            <a:avLst/>
          </a:prstGeom>
        </p:spPr>
      </p:pic>
      <p:graphicFrame>
        <p:nvGraphicFramePr>
          <p:cNvPr id="260" name="Table 259"/>
          <p:cNvGraphicFramePr>
            <a:graphicFrameLocks noGrp="1"/>
          </p:cNvGraphicFramePr>
          <p:nvPr/>
        </p:nvGraphicFramePr>
        <p:xfrm>
          <a:off x="45506974" y="22262774"/>
          <a:ext cx="10414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11713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0907 410 580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1" name="Picture 260" descr="19662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032" y="25381450"/>
            <a:ext cx="768350" cy="924560"/>
          </a:xfrm>
          <a:prstGeom prst="rect">
            <a:avLst/>
          </a:prstGeom>
        </p:spPr>
      </p:pic>
      <p:pic>
        <p:nvPicPr>
          <p:cNvPr id="262" name="Picture 261" descr="19454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205" y="23623476"/>
            <a:ext cx="772160" cy="922655"/>
          </a:xfrm>
          <a:prstGeom prst="rect">
            <a:avLst/>
          </a:prstGeom>
        </p:spPr>
      </p:pic>
      <p:pic>
        <p:nvPicPr>
          <p:cNvPr id="263" name="Picture 262" descr="18507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019" y="25324776"/>
            <a:ext cx="758190" cy="925353"/>
          </a:xfrm>
          <a:prstGeom prst="rect">
            <a:avLst/>
          </a:prstGeom>
        </p:spPr>
      </p:pic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5486196" y="24541062"/>
          <a:ext cx="1016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149637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HƯNG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0939 086 761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43931257" y="26306010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KIỆT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19662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0988 229 080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5438587" y="26250130"/>
          <a:ext cx="1124096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96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18507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0932 992 237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7" name="Picture 266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46" y="23639986"/>
            <a:ext cx="755801" cy="888659"/>
          </a:xfrm>
          <a:prstGeom prst="rect">
            <a:avLst/>
          </a:prstGeom>
        </p:spPr>
      </p:pic>
      <p:graphicFrame>
        <p:nvGraphicFramePr>
          <p:cNvPr id="268" name="Table 267"/>
          <p:cNvGraphicFramePr>
            <a:graphicFrameLocks noGrp="1"/>
          </p:cNvGraphicFramePr>
          <p:nvPr/>
        </p:nvGraphicFramePr>
        <p:xfrm>
          <a:off x="43901784" y="24527526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HUY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0939358178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Rectangle 43"/>
          <p:cNvSpPr/>
          <p:nvPr/>
        </p:nvSpPr>
        <p:spPr>
          <a:xfrm>
            <a:off x="43680417" y="27173003"/>
            <a:ext cx="28827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ym typeface="+mn-ea"/>
              </a:rPr>
              <a:t>TRỰC XƯỞNG TẦNG </a:t>
            </a:r>
            <a:r>
              <a:rPr lang="en-US" sz="1200" b="1" smtClean="0">
                <a:sym typeface="+mn-ea"/>
              </a:rPr>
              <a:t>4</a:t>
            </a:r>
            <a:endParaRPr lang="en-US" sz="1200" b="1"/>
          </a:p>
          <a:p>
            <a:pPr algn="ctr"/>
            <a:r>
              <a:rPr lang="en-US" sz="1200" b="1">
                <a:sym typeface="+mn-ea"/>
              </a:rPr>
              <a:t>值班 </a:t>
            </a:r>
            <a:r>
              <a:rPr lang="en-US" sz="1200" b="1" smtClean="0">
                <a:sym typeface="+mn-ea"/>
              </a:rPr>
              <a:t>4楼</a:t>
            </a:r>
            <a:endParaRPr lang="en-US" sz="1200" b="1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798" y="14457045"/>
            <a:ext cx="882015" cy="1051560"/>
          </a:xfrm>
          <a:prstGeom prst="rect">
            <a:avLst/>
          </a:prstGeom>
        </p:spPr>
      </p:pic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43629214" y="15556865"/>
          <a:ext cx="2987805" cy="998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7805"/>
              </a:tblGrid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TRẦN VĂN VỎ (ST: 8518 ) </a:t>
                      </a:r>
                      <a:r>
                        <a:rPr lang="zh-CN" altLang="en-US" sz="1400" b="1" u="none" strike="noStrike" smtClean="0">
                          <a:effectLst/>
                        </a:rPr>
                        <a:t>阿武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smtClean="0">
                          <a:effectLst/>
                        </a:rPr>
                        <a:t>TỔ TRƯỞNG</a:t>
                      </a:r>
                      <a:r>
                        <a:rPr lang="vi-VN" sz="1300" b="1" u="none" strike="noStrike" smtClean="0">
                          <a:effectLst/>
                        </a:rPr>
                        <a:t> </a:t>
                      </a:r>
                      <a:r>
                        <a:rPr lang="vi-VN" sz="1300" b="1" u="none" strike="noStrike">
                          <a:effectLst/>
                        </a:rPr>
                        <a:t>PHỤ TRÁCH XƯỞNG D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D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300" b="1" u="none" strike="noStrike">
                          <a:effectLst/>
                        </a:rPr>
                        <a:t>0703 269 703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2" name="Rectangle 7"/>
          <p:cNvSpPr/>
          <p:nvPr/>
        </p:nvSpPr>
        <p:spPr>
          <a:xfrm>
            <a:off x="49306104" y="22361716"/>
            <a:ext cx="1324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Đi</a:t>
            </a:r>
            <a:r>
              <a:rPr lang="en-US" sz="1400" b="1" dirty="0" smtClean="0"/>
              <a:t> ca </a:t>
            </a:r>
            <a:r>
              <a:rPr lang="en-US" sz="1400" b="1" dirty="0" err="1" smtClean="0"/>
              <a:t>xưởng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endParaRPr lang="en-US" sz="1400" b="1" dirty="0" smtClean="0"/>
          </a:p>
          <a:p>
            <a:pPr algn="ctr"/>
            <a:r>
              <a:rPr lang="zh-CN" altLang="en-US" sz="1400" b="1" dirty="0" smtClean="0"/>
              <a:t>底廠輪班</a:t>
            </a:r>
            <a:endParaRPr lang="en-US" sz="1400" b="1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451" y="19235709"/>
            <a:ext cx="774016" cy="845963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841" y="19211594"/>
            <a:ext cx="822960" cy="772368"/>
          </a:xfrm>
          <a:prstGeom prst="rect">
            <a:avLst/>
          </a:prstGeom>
        </p:spPr>
      </p:pic>
      <p:pic>
        <p:nvPicPr>
          <p:cNvPr id="275" name="Picture 274" descr="18911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22" y="20726685"/>
            <a:ext cx="784445" cy="957253"/>
          </a:xfrm>
          <a:prstGeom prst="rect">
            <a:avLst/>
          </a:prstGeom>
        </p:spPr>
      </p:pic>
      <p:graphicFrame>
        <p:nvGraphicFramePr>
          <p:cNvPr id="276" name="Table 275"/>
          <p:cNvGraphicFramePr>
            <a:graphicFrameLocks noGrp="1"/>
          </p:cNvGraphicFramePr>
          <p:nvPr/>
        </p:nvGraphicFramePr>
        <p:xfrm>
          <a:off x="48594713" y="19997206"/>
          <a:ext cx="863600" cy="696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</a:tblGrid>
              <a:tr h="24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PHỤNG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16409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0796918662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 276"/>
          <p:cNvGraphicFramePr>
            <a:graphicFrameLocks noGrp="1"/>
          </p:cNvGraphicFramePr>
          <p:nvPr/>
        </p:nvGraphicFramePr>
        <p:xfrm>
          <a:off x="49502721" y="19983962"/>
          <a:ext cx="9652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CƯỜNG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effectLst/>
                        </a:rPr>
                        <a:t>ST: 8876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0939699025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48571585" y="21695384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18911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0947800998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78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28" y="20726685"/>
            <a:ext cx="828829" cy="964005"/>
          </a:xfrm>
          <a:prstGeom prst="rect">
            <a:avLst/>
          </a:prstGeom>
        </p:spPr>
      </p:pic>
      <p:graphicFrame>
        <p:nvGraphicFramePr>
          <p:cNvPr id="280" name="Table 279"/>
          <p:cNvGraphicFramePr>
            <a:graphicFrameLocks noGrp="1"/>
          </p:cNvGraphicFramePr>
          <p:nvPr/>
        </p:nvGraphicFramePr>
        <p:xfrm>
          <a:off x="49502695" y="21652865"/>
          <a:ext cx="1023620" cy="67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620"/>
              </a:tblGrid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NGỌC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ST: 5432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0937 848 977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3" name="Rectangle 8"/>
          <p:cNvSpPr/>
          <p:nvPr/>
        </p:nvSpPr>
        <p:spPr>
          <a:xfrm>
            <a:off x="48828754" y="24450350"/>
            <a:ext cx="140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smtClean="0"/>
              <a:t>Đi ca Cán Cao Su</a:t>
            </a:r>
            <a:endParaRPr lang="en-US" sz="1400" b="1" smtClean="0"/>
          </a:p>
          <a:p>
            <a:pPr algn="ctr"/>
            <a:r>
              <a:rPr lang="zh-CN" altLang="en-US" sz="1400" b="1"/>
              <a:t>大車</a:t>
            </a:r>
            <a:r>
              <a:rPr lang="zh-CN" altLang="en-US" sz="1400" b="1" smtClean="0"/>
              <a:t>廠輪班</a:t>
            </a:r>
            <a:endParaRPr lang="en-US" sz="1400" b="1"/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377" y="22914741"/>
            <a:ext cx="715645" cy="796925"/>
          </a:xfrm>
          <a:prstGeom prst="rect">
            <a:avLst/>
          </a:prstGeom>
        </p:spPr>
      </p:pic>
      <p:pic>
        <p:nvPicPr>
          <p:cNvPr id="285" name="Picture 284" descr="18105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192" y="22887744"/>
            <a:ext cx="787367" cy="798187"/>
          </a:xfrm>
          <a:prstGeom prst="rect">
            <a:avLst/>
          </a:prstGeom>
        </p:spPr>
      </p:pic>
      <p:graphicFrame>
        <p:nvGraphicFramePr>
          <p:cNvPr id="286" name="Table 285"/>
          <p:cNvGraphicFramePr>
            <a:graphicFrameLocks noGrp="1"/>
          </p:cNvGraphicFramePr>
          <p:nvPr/>
        </p:nvGraphicFramePr>
        <p:xfrm>
          <a:off x="48402933" y="23669269"/>
          <a:ext cx="1114179" cy="64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179"/>
              </a:tblGrid>
              <a:tr h="230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TÚ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0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18105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0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0939438306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286"/>
          <p:cNvGraphicFramePr>
            <a:graphicFrameLocks noGrp="1"/>
          </p:cNvGraphicFramePr>
          <p:nvPr/>
        </p:nvGraphicFramePr>
        <p:xfrm>
          <a:off x="49556598" y="23709126"/>
          <a:ext cx="1005423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423"/>
              </a:tblGrid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SÔ ĐA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8021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0358452414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9" name="Rectangle 9"/>
          <p:cNvSpPr/>
          <p:nvPr/>
        </p:nvSpPr>
        <p:spPr>
          <a:xfrm>
            <a:off x="49657798" y="27211330"/>
            <a:ext cx="1008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/>
              <a:t>Vòng ngoài</a:t>
            </a:r>
            <a:endParaRPr lang="en-US" sz="1400" b="1" smtClean="0"/>
          </a:p>
          <a:p>
            <a:pPr algn="ctr"/>
            <a:r>
              <a:rPr lang="zh-CN" altLang="en-US" sz="1400" b="1"/>
              <a:t>外圍</a:t>
            </a:r>
            <a:endParaRPr lang="en-US" sz="1400" b="1"/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28" y="25460105"/>
            <a:ext cx="812498" cy="931218"/>
          </a:xfrm>
          <a:prstGeom prst="rect">
            <a:avLst/>
          </a:prstGeom>
        </p:spPr>
      </p:pic>
      <p:graphicFrame>
        <p:nvGraphicFramePr>
          <p:cNvPr id="291" name="Table 290"/>
          <p:cNvGraphicFramePr>
            <a:graphicFrameLocks noGrp="1"/>
          </p:cNvGraphicFramePr>
          <p:nvPr/>
        </p:nvGraphicFramePr>
        <p:xfrm>
          <a:off x="48372635" y="26368719"/>
          <a:ext cx="1053826" cy="63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826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H.TÂN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16156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3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0943858738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2" name="Picture 291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147" y="25596061"/>
            <a:ext cx="799465" cy="852120"/>
          </a:xfrm>
          <a:prstGeom prst="rect">
            <a:avLst/>
          </a:prstGeom>
        </p:spPr>
      </p:pic>
      <p:graphicFrame>
        <p:nvGraphicFramePr>
          <p:cNvPr id="293" name="Table 292"/>
          <p:cNvGraphicFramePr>
            <a:graphicFrameLocks noGrp="1"/>
          </p:cNvGraphicFramePr>
          <p:nvPr/>
        </p:nvGraphicFramePr>
        <p:xfrm>
          <a:off x="49610396" y="26448181"/>
          <a:ext cx="110678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785"/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TÂN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9810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0763 253 556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4" name="Rectangle 55"/>
          <p:cNvSpPr/>
          <p:nvPr/>
        </p:nvSpPr>
        <p:spPr>
          <a:xfrm>
            <a:off x="47952068" y="27142455"/>
            <a:ext cx="184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/>
              <a:t>MÁY NGHIỀN</a:t>
            </a:r>
            <a:endParaRPr lang="en-US" sz="1200" b="1" smtClean="0"/>
          </a:p>
          <a:p>
            <a:pPr algn="ctr"/>
            <a:r>
              <a:rPr lang="zh-CN" altLang="en-US" sz="1200" b="1" smtClean="0"/>
              <a:t>磨粉机</a:t>
            </a:r>
            <a:endParaRPr lang="en-US" sz="1200" b="1"/>
          </a:p>
        </p:txBody>
      </p:sp>
      <p:sp>
        <p:nvSpPr>
          <p:cNvPr id="295" name="Rectangle 4"/>
          <p:cNvSpPr/>
          <p:nvPr/>
        </p:nvSpPr>
        <p:spPr>
          <a:xfrm>
            <a:off x="31681063" y="24040585"/>
            <a:ext cx="2178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/>
              <a:t>Chuyền 4</a:t>
            </a:r>
            <a:r>
              <a:rPr lang="zh-CN" altLang="en-US" sz="1400" b="1" smtClean="0"/>
              <a:t>线</a:t>
            </a:r>
            <a:r>
              <a:rPr lang="en-US" sz="1400" b="1" smtClean="0"/>
              <a:t>– 16</a:t>
            </a:r>
            <a:r>
              <a:rPr lang="zh-CN" altLang="en-US" sz="1400" b="1" smtClean="0"/>
              <a:t>线</a:t>
            </a:r>
            <a:endParaRPr lang="en-US" sz="1400" b="1" smtClean="0"/>
          </a:p>
          <a:p>
            <a:pPr algn="ctr"/>
            <a:r>
              <a:rPr lang="en-US" sz="1400" b="1" smtClean="0"/>
              <a:t>Mài đế 2 </a:t>
            </a:r>
            <a:r>
              <a:rPr lang="zh-CN" altLang="en-US" sz="1400" b="1" smtClean="0"/>
              <a:t>打粗</a:t>
            </a:r>
            <a:r>
              <a:rPr lang="en-US" altLang="zh-CN" sz="1400" b="1" smtClean="0"/>
              <a:t>2</a:t>
            </a:r>
            <a:endParaRPr lang="en-US" sz="1400" b="1" smtClean="0"/>
          </a:p>
          <a:p>
            <a:pPr algn="ctr"/>
            <a:r>
              <a:rPr lang="en-US" sz="1400" b="1" smtClean="0"/>
              <a:t>Phòng keo </a:t>
            </a:r>
            <a:r>
              <a:rPr lang="zh-CN" altLang="en-US" sz="1400" b="1" smtClean="0"/>
              <a:t>胶房</a:t>
            </a:r>
            <a:endParaRPr lang="en-US" sz="1400" b="1" smtClean="0"/>
          </a:p>
        </p:txBody>
      </p:sp>
      <p:sp>
        <p:nvSpPr>
          <p:cNvPr id="296" name="Rectangle 6"/>
          <p:cNvSpPr/>
          <p:nvPr/>
        </p:nvSpPr>
        <p:spPr>
          <a:xfrm>
            <a:off x="31694499" y="20817632"/>
            <a:ext cx="2509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Rửa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– 9 + UV </a:t>
            </a:r>
            <a:r>
              <a:rPr lang="zh-CN" altLang="en-US" sz="1400" b="1" dirty="0" smtClean="0"/>
              <a:t>水洗机</a:t>
            </a:r>
            <a:r>
              <a:rPr lang="en-US" altLang="zh-CN" sz="1400" b="1" dirty="0" smtClean="0"/>
              <a:t>1-9+ UV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Mài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</a:t>
            </a:r>
            <a:r>
              <a:rPr lang="zh-CN" altLang="en-US" sz="1400" b="1" dirty="0" smtClean="0"/>
              <a:t>打粗</a:t>
            </a:r>
            <a:r>
              <a:rPr lang="en-US" altLang="zh-CN" sz="1400" b="1" dirty="0" smtClean="0"/>
              <a:t>1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Chuyền</a:t>
            </a:r>
            <a:r>
              <a:rPr lang="en-US" sz="1400" b="1" dirty="0" smtClean="0"/>
              <a:t> 1</a:t>
            </a:r>
            <a:r>
              <a:rPr lang="zh-CN" altLang="en-US" sz="1400" b="1" dirty="0" smtClean="0"/>
              <a:t>线</a:t>
            </a:r>
            <a:r>
              <a:rPr lang="en-US" sz="1400" b="1" dirty="0" smtClean="0"/>
              <a:t>-3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</p:txBody>
      </p:sp>
      <p:sp>
        <p:nvSpPr>
          <p:cNvPr id="297" name="Rectangle 7"/>
          <p:cNvSpPr/>
          <p:nvPr/>
        </p:nvSpPr>
        <p:spPr>
          <a:xfrm>
            <a:off x="31913261" y="26818459"/>
            <a:ext cx="165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smtClean="0"/>
              <a:t>Kho Đế, Vòng Ngoài</a:t>
            </a:r>
            <a:endParaRPr lang="en-US" sz="1400" b="1" smtClean="0"/>
          </a:p>
          <a:p>
            <a:pPr algn="ctr"/>
            <a:r>
              <a:rPr lang="zh-CN" altLang="en-US" sz="1400" b="1"/>
              <a:t>底</a:t>
            </a:r>
            <a:r>
              <a:rPr lang="zh-CN" altLang="en-US" sz="1400" b="1" smtClean="0"/>
              <a:t>倉庫，外圍</a:t>
            </a:r>
            <a:endParaRPr lang="en-US" sz="1400" b="1"/>
          </a:p>
        </p:txBody>
      </p:sp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32179577" y="23317536"/>
          <a:ext cx="1257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16097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0939 971 469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9" name="Picture 298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98" y="22157417"/>
            <a:ext cx="907781" cy="1160119"/>
          </a:xfrm>
          <a:prstGeom prst="rect">
            <a:avLst/>
          </a:prstGeom>
        </p:spPr>
      </p:pic>
      <p:pic>
        <p:nvPicPr>
          <p:cNvPr id="300" name="Picture 299" descr="18912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47" y="24855532"/>
            <a:ext cx="890358" cy="1114322"/>
          </a:xfrm>
          <a:prstGeom prst="rect">
            <a:avLst/>
          </a:prstGeom>
        </p:spPr>
      </p:pic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32140008" y="25969854"/>
          <a:ext cx="1199074" cy="762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074"/>
              </a:tblGrid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18912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0939 434 177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2" name="Picture 301" descr="HÌNH 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34800" r="18547" b="24309"/>
          <a:stretch>
            <a:fillRect/>
          </a:stretch>
        </p:blipFill>
        <p:spPr>
          <a:xfrm>
            <a:off x="32236552" y="18990220"/>
            <a:ext cx="897327" cy="1125740"/>
          </a:xfrm>
          <a:prstGeom prst="rect">
            <a:avLst/>
          </a:prstGeom>
        </p:spPr>
      </p:pic>
      <p:graphicFrame>
        <p:nvGraphicFramePr>
          <p:cNvPr id="303" name="Table 302"/>
          <p:cNvGraphicFramePr>
            <a:graphicFrameLocks noGrp="1"/>
          </p:cNvGraphicFramePr>
          <p:nvPr/>
        </p:nvGraphicFramePr>
        <p:xfrm>
          <a:off x="32079853" y="20096619"/>
          <a:ext cx="11938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/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NHỰT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43011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0387 968 752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8" name="Rectangle 22"/>
          <p:cNvSpPr/>
          <p:nvPr/>
        </p:nvSpPr>
        <p:spPr>
          <a:xfrm>
            <a:off x="32434311" y="1687815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R2</a:t>
            </a:r>
            <a:endParaRPr lang="en-US" sz="2400" b="1"/>
          </a:p>
        </p:txBody>
      </p:sp>
      <p:cxnSp>
        <p:nvCxnSpPr>
          <p:cNvPr id="309" name="Elbow Connector 308"/>
          <p:cNvCxnSpPr>
            <a:stCxn id="200" idx="2"/>
            <a:endCxn id="308" idx="0"/>
          </p:cNvCxnSpPr>
          <p:nvPr/>
        </p:nvCxnSpPr>
        <p:spPr>
          <a:xfrm rot="16200000" flipH="1">
            <a:off x="31837796" y="16027319"/>
            <a:ext cx="322347" cy="1379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22"/>
          <p:cNvSpPr/>
          <p:nvPr/>
        </p:nvSpPr>
        <p:spPr>
          <a:xfrm>
            <a:off x="30058141" y="16878153"/>
            <a:ext cx="3676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 b="1"/>
          </a:p>
        </p:txBody>
      </p:sp>
      <p:cxnSp>
        <p:nvCxnSpPr>
          <p:cNvPr id="311" name="Elbow Connector 310"/>
          <p:cNvCxnSpPr>
            <a:stCxn id="200" idx="2"/>
            <a:endCxn id="310" idx="0"/>
          </p:cNvCxnSpPr>
          <p:nvPr/>
        </p:nvCxnSpPr>
        <p:spPr>
          <a:xfrm rot="5400000">
            <a:off x="30614469" y="16183311"/>
            <a:ext cx="322347" cy="106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22"/>
          <p:cNvSpPr/>
          <p:nvPr/>
        </p:nvSpPr>
        <p:spPr>
          <a:xfrm>
            <a:off x="44922856" y="16878153"/>
            <a:ext cx="3752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</a:t>
            </a:r>
            <a:endParaRPr lang="en-US" sz="2400" b="1"/>
          </a:p>
        </p:txBody>
      </p:sp>
      <p:cxnSp>
        <p:nvCxnSpPr>
          <p:cNvPr id="313" name="Elbow Connector 312"/>
          <p:cNvCxnSpPr>
            <a:stCxn id="271" idx="2"/>
            <a:endCxn id="312" idx="0"/>
          </p:cNvCxnSpPr>
          <p:nvPr/>
        </p:nvCxnSpPr>
        <p:spPr>
          <a:xfrm rot="5400000">
            <a:off x="44955481" y="16710518"/>
            <a:ext cx="322654" cy="12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312" idx="2"/>
            <a:endCxn id="242" idx="0"/>
          </p:cNvCxnSpPr>
          <p:nvPr/>
        </p:nvCxnSpPr>
        <p:spPr>
          <a:xfrm rot="5400000">
            <a:off x="43901360" y="17857470"/>
            <a:ext cx="1728470" cy="690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312" idx="2"/>
            <a:endCxn id="243" idx="0"/>
          </p:cNvCxnSpPr>
          <p:nvPr/>
        </p:nvCxnSpPr>
        <p:spPr>
          <a:xfrm rot="5400000" flipV="1">
            <a:off x="44607163" y="17842548"/>
            <a:ext cx="1807845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08" idx="2"/>
            <a:endCxn id="302" idx="0"/>
          </p:cNvCxnSpPr>
          <p:nvPr/>
        </p:nvCxnSpPr>
        <p:spPr>
          <a:xfrm rot="5400000">
            <a:off x="31861443" y="18162588"/>
            <a:ext cx="165163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310" idx="2"/>
            <a:endCxn id="174" idx="0"/>
          </p:cNvCxnSpPr>
          <p:nvPr/>
        </p:nvCxnSpPr>
        <p:spPr>
          <a:xfrm rot="5400000">
            <a:off x="29131578" y="17980343"/>
            <a:ext cx="1752600" cy="46926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310" idx="2"/>
            <a:endCxn id="175" idx="0"/>
          </p:cNvCxnSpPr>
          <p:nvPr/>
        </p:nvCxnSpPr>
        <p:spPr>
          <a:xfrm rot="5400000" flipV="1">
            <a:off x="29604970" y="17974945"/>
            <a:ext cx="1751330" cy="47815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22"/>
          <p:cNvSpPr/>
          <p:nvPr/>
        </p:nvSpPr>
        <p:spPr>
          <a:xfrm>
            <a:off x="35505171" y="16878153"/>
            <a:ext cx="3536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</a:t>
            </a:r>
            <a:endParaRPr lang="en-US" sz="2400" b="1"/>
          </a:p>
        </p:txBody>
      </p:sp>
      <p:sp>
        <p:nvSpPr>
          <p:cNvPr id="320" name="Rectangle 22"/>
          <p:cNvSpPr/>
          <p:nvPr/>
        </p:nvSpPr>
        <p:spPr>
          <a:xfrm>
            <a:off x="38545138" y="1687815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321" name="Rectangle 22"/>
          <p:cNvSpPr/>
          <p:nvPr/>
        </p:nvSpPr>
        <p:spPr>
          <a:xfrm>
            <a:off x="41820564" y="16878153"/>
            <a:ext cx="3314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E</a:t>
            </a:r>
            <a:endParaRPr lang="en-US" sz="2400" b="1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976" y="14457045"/>
            <a:ext cx="988060" cy="1162685"/>
          </a:xfrm>
          <a:prstGeom prst="rect">
            <a:avLst/>
          </a:prstGeom>
        </p:spPr>
      </p:pic>
      <p:graphicFrame>
        <p:nvGraphicFramePr>
          <p:cNvPr id="325" name="Table 324"/>
          <p:cNvGraphicFramePr>
            <a:graphicFrameLocks noGrp="1"/>
          </p:cNvGraphicFramePr>
          <p:nvPr/>
        </p:nvGraphicFramePr>
        <p:xfrm>
          <a:off x="37366281" y="15300960"/>
          <a:ext cx="3090459" cy="125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459"/>
              </a:tblGrid>
              <a:tr h="347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HUỲNH THANH TIỀN (ST: 2010</a:t>
                      </a:r>
                      <a:r>
                        <a:rPr lang="en-US" sz="1400" b="1" u="none" strike="noStrike" smtClean="0">
                          <a:effectLst/>
                        </a:rPr>
                        <a:t>)</a:t>
                      </a:r>
                      <a:r>
                        <a:rPr lang="en-US" sz="1400" b="1" u="none" strike="noStrike" baseline="0" smtClean="0">
                          <a:effectLst/>
                        </a:rPr>
                        <a:t> </a:t>
                      </a:r>
                      <a:r>
                        <a:rPr lang="zh-CN" alt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阿錢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dirty="0" smtClean="0">
                          <a:effectLst/>
                        </a:rPr>
                        <a:t>TỔ TRƯỞNG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vi-VN" sz="1300" b="1" u="none" strike="noStrike" dirty="0" smtClean="0">
                          <a:effectLst/>
                        </a:rPr>
                        <a:t>PHỤ </a:t>
                      </a:r>
                      <a:r>
                        <a:rPr lang="vi-VN" sz="1300" b="1" u="none" strike="noStrike" dirty="0">
                          <a:effectLst/>
                        </a:rPr>
                        <a:t>TRÁCH </a:t>
                      </a:r>
                      <a:r>
                        <a:rPr lang="vi-VN" sz="1300" b="1" u="none" strike="noStrike" dirty="0" smtClean="0">
                          <a:effectLst/>
                        </a:rPr>
                        <a:t>XƯỞNG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B,C,E</a:t>
                      </a:r>
                      <a:endParaRPr lang="vi-V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6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B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/>
                        </a:rPr>
                        <a:t>手机：</a:t>
                      </a:r>
                      <a:r>
                        <a:rPr lang="en-US" altLang="zh-CN" sz="1300" b="1" u="none" strike="noStrike" dirty="0">
                          <a:effectLst/>
                        </a:rPr>
                        <a:t>0939 304 403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7" name="Elbow Connector 326"/>
          <p:cNvCxnSpPr>
            <a:stCxn id="325" idx="2"/>
            <a:endCxn id="321" idx="0"/>
          </p:cNvCxnSpPr>
          <p:nvPr/>
        </p:nvCxnSpPr>
        <p:spPr>
          <a:xfrm rot="16200000" flipH="1">
            <a:off x="40287688" y="15179541"/>
            <a:ext cx="322433" cy="307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25" idx="2"/>
            <a:endCxn id="319" idx="0"/>
          </p:cNvCxnSpPr>
          <p:nvPr/>
        </p:nvCxnSpPr>
        <p:spPr>
          <a:xfrm rot="5400000">
            <a:off x="37135549" y="15102191"/>
            <a:ext cx="322433" cy="3229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321" idx="2"/>
            <a:endCxn id="238" idx="0"/>
          </p:cNvCxnSpPr>
          <p:nvPr/>
        </p:nvCxnSpPr>
        <p:spPr>
          <a:xfrm rot="5400000">
            <a:off x="40819705" y="17902555"/>
            <a:ext cx="1730375" cy="60261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21" idx="2"/>
            <a:endCxn id="240" idx="0"/>
          </p:cNvCxnSpPr>
          <p:nvPr/>
        </p:nvCxnSpPr>
        <p:spPr>
          <a:xfrm rot="5400000" flipV="1">
            <a:off x="41391205" y="17933670"/>
            <a:ext cx="1740535" cy="55054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20" idx="2"/>
            <a:endCxn id="215" idx="0"/>
          </p:cNvCxnSpPr>
          <p:nvPr/>
        </p:nvCxnSpPr>
        <p:spPr>
          <a:xfrm rot="16200000" flipH="1">
            <a:off x="38176339" y="17882703"/>
            <a:ext cx="1797687" cy="711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320" idx="2"/>
            <a:endCxn id="214" idx="0"/>
          </p:cNvCxnSpPr>
          <p:nvPr/>
        </p:nvCxnSpPr>
        <p:spPr>
          <a:xfrm rot="5400000">
            <a:off x="37610474" y="17953824"/>
            <a:ext cx="1722757" cy="494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319" idx="2"/>
            <a:endCxn id="212" idx="0"/>
          </p:cNvCxnSpPr>
          <p:nvPr/>
        </p:nvCxnSpPr>
        <p:spPr>
          <a:xfrm rot="5400000" flipV="1">
            <a:off x="35162173" y="17859058"/>
            <a:ext cx="1737995" cy="69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19" idx="2"/>
            <a:endCxn id="204" idx="0"/>
          </p:cNvCxnSpPr>
          <p:nvPr/>
        </p:nvCxnSpPr>
        <p:spPr>
          <a:xfrm rot="5400000">
            <a:off x="34603373" y="17996218"/>
            <a:ext cx="1736725" cy="421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Picture 335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036" y="8898890"/>
            <a:ext cx="1067880" cy="1130262"/>
          </a:xfrm>
          <a:prstGeom prst="rect">
            <a:avLst/>
          </a:prstGeom>
        </p:spPr>
      </p:pic>
      <p:graphicFrame>
        <p:nvGraphicFramePr>
          <p:cNvPr id="337" name="Table 336"/>
          <p:cNvGraphicFramePr>
            <a:graphicFrameLocks noGrp="1"/>
          </p:cNvGraphicFramePr>
          <p:nvPr/>
        </p:nvGraphicFramePr>
        <p:xfrm>
          <a:off x="47989661" y="10029190"/>
          <a:ext cx="2728260" cy="1004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8260"/>
              </a:tblGrid>
              <a:tr h="19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TRẦN MINH KHẢI (ST: 1443</a:t>
                      </a:r>
                      <a:r>
                        <a:rPr lang="en-US" sz="1200" b="1" u="none" strike="noStrike" smtClean="0">
                          <a:effectLst/>
                        </a:rPr>
                        <a:t>)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阿凯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strike="noStrike" smtClean="0">
                          <a:effectLst/>
                        </a:rPr>
                        <a:t>PHÓ </a:t>
                      </a:r>
                      <a:r>
                        <a:rPr lang="vi-VN" sz="1200" b="1" u="none" strike="noStrike" smtClean="0">
                          <a:effectLst/>
                        </a:rPr>
                        <a:t>NGÀNH</a:t>
                      </a:r>
                      <a:r>
                        <a:rPr lang="en-US" sz="1200" b="1" u="none" strike="noStrike" smtClean="0">
                          <a:effectLst/>
                        </a:rPr>
                        <a:t>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副课长</a:t>
                      </a:r>
                      <a:endParaRPr lang="zh-TW" altLang="en-US" sz="12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vi-VN" sz="1200" b="1" u="none" strike="noStrike" smtClean="0">
                          <a:effectLst/>
                        </a:rPr>
                        <a:t>PHỤ </a:t>
                      </a:r>
                      <a:r>
                        <a:rPr lang="vi-VN" sz="1200" b="1" u="none" strike="noStrike">
                          <a:effectLst/>
                        </a:rPr>
                        <a:t>TRÁCH XƯỞNG R1</a:t>
                      </a:r>
                      <a:endParaRPr lang="vi-V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组长负责</a:t>
                      </a:r>
                      <a:r>
                        <a:rPr lang="en-US" sz="1200" b="1" u="none" strike="noStrike">
                          <a:effectLst/>
                        </a:rPr>
                        <a:t>R1</a:t>
                      </a:r>
                      <a:r>
                        <a:rPr lang="zh-CN" altLang="en-US" sz="1200" b="1" u="none" strike="noStrike">
                          <a:effectLst/>
                        </a:rPr>
                        <a:t>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200" b="1" u="none" strike="noStrike">
                          <a:effectLst/>
                        </a:rPr>
                        <a:t>0909 979 264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" name="Rectangle 22"/>
          <p:cNvSpPr/>
          <p:nvPr/>
        </p:nvSpPr>
        <p:spPr>
          <a:xfrm>
            <a:off x="49114491" y="1749283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R1</a:t>
            </a:r>
            <a:endParaRPr lang="en-US" sz="2400" b="1"/>
          </a:p>
        </p:txBody>
      </p:sp>
      <p:cxnSp>
        <p:nvCxnSpPr>
          <p:cNvPr id="339" name="Elbow Connector 338"/>
          <p:cNvCxnSpPr>
            <a:stCxn id="338" idx="2"/>
            <a:endCxn id="273" idx="0"/>
          </p:cNvCxnSpPr>
          <p:nvPr/>
        </p:nvCxnSpPr>
        <p:spPr>
          <a:xfrm rot="5400000">
            <a:off x="48560990" y="18427065"/>
            <a:ext cx="1282065" cy="334645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38" idx="2"/>
            <a:endCxn id="274" idx="0"/>
          </p:cNvCxnSpPr>
          <p:nvPr/>
        </p:nvCxnSpPr>
        <p:spPr>
          <a:xfrm rot="5400000" flipV="1">
            <a:off x="49048353" y="18274348"/>
            <a:ext cx="1257935" cy="61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22"/>
          <p:cNvSpPr/>
          <p:nvPr/>
        </p:nvSpPr>
        <p:spPr>
          <a:xfrm>
            <a:off x="25525828" y="16878153"/>
            <a:ext cx="529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D3</a:t>
            </a:r>
            <a:endParaRPr lang="en-US" sz="2400" b="1"/>
          </a:p>
        </p:txBody>
      </p:sp>
      <p:cxnSp>
        <p:nvCxnSpPr>
          <p:cNvPr id="342" name="Elbow Connector 341"/>
          <p:cNvCxnSpPr>
            <a:stCxn id="171" idx="2"/>
            <a:endCxn id="341" idx="0"/>
          </p:cNvCxnSpPr>
          <p:nvPr/>
        </p:nvCxnSpPr>
        <p:spPr>
          <a:xfrm rot="5400000">
            <a:off x="25635903" y="16710343"/>
            <a:ext cx="322580" cy="13335"/>
          </a:xfrm>
          <a:prstGeom prst="bentConnector3">
            <a:avLst>
              <a:gd name="adj1" fmla="val 49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341" idx="2"/>
            <a:endCxn id="156" idx="0"/>
          </p:cNvCxnSpPr>
          <p:nvPr/>
        </p:nvCxnSpPr>
        <p:spPr>
          <a:xfrm rot="5400000" flipV="1">
            <a:off x="25480963" y="17648238"/>
            <a:ext cx="1728470" cy="110934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stCxn id="341" idx="2"/>
            <a:endCxn id="160" idx="0"/>
          </p:cNvCxnSpPr>
          <p:nvPr/>
        </p:nvCxnSpPr>
        <p:spPr>
          <a:xfrm rot="5400000">
            <a:off x="24893588" y="18194338"/>
            <a:ext cx="1752600" cy="4127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341" idx="2"/>
            <a:endCxn id="157" idx="0"/>
          </p:cNvCxnSpPr>
          <p:nvPr/>
        </p:nvCxnSpPr>
        <p:spPr>
          <a:xfrm rot="5400000">
            <a:off x="24305895" y="17632045"/>
            <a:ext cx="1778635" cy="1191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22"/>
          <p:cNvSpPr/>
          <p:nvPr/>
        </p:nvSpPr>
        <p:spPr>
          <a:xfrm>
            <a:off x="21126548" y="16878153"/>
            <a:ext cx="529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D1</a:t>
            </a:r>
            <a:endParaRPr lang="en-US" sz="2400" b="1"/>
          </a:p>
        </p:txBody>
      </p:sp>
      <p:cxnSp>
        <p:nvCxnSpPr>
          <p:cNvPr id="347" name="Elbow Connector 346"/>
          <p:cNvCxnSpPr>
            <a:stCxn id="153" idx="2"/>
            <a:endCxn id="346" idx="0"/>
          </p:cNvCxnSpPr>
          <p:nvPr/>
        </p:nvCxnSpPr>
        <p:spPr>
          <a:xfrm rot="5400000" flipV="1">
            <a:off x="21222970" y="16710025"/>
            <a:ext cx="322580" cy="13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346" idx="2"/>
            <a:endCxn id="141" idx="0"/>
          </p:cNvCxnSpPr>
          <p:nvPr/>
        </p:nvCxnSpPr>
        <p:spPr>
          <a:xfrm rot="5400000" flipV="1">
            <a:off x="21206460" y="17523460"/>
            <a:ext cx="1778635" cy="140906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6" idx="2"/>
            <a:endCxn id="149" idx="0"/>
          </p:cNvCxnSpPr>
          <p:nvPr/>
        </p:nvCxnSpPr>
        <p:spPr>
          <a:xfrm rot="5400000" flipV="1">
            <a:off x="20539075" y="18190845"/>
            <a:ext cx="1778635" cy="7429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Elbow Connector 349"/>
          <p:cNvCxnSpPr>
            <a:stCxn id="346" idx="2"/>
            <a:endCxn id="143" idx="0"/>
          </p:cNvCxnSpPr>
          <p:nvPr/>
        </p:nvCxnSpPr>
        <p:spPr>
          <a:xfrm rot="5400000">
            <a:off x="19996785" y="17722850"/>
            <a:ext cx="1778635" cy="101028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22"/>
          <p:cNvSpPr/>
          <p:nvPr/>
        </p:nvSpPr>
        <p:spPr>
          <a:xfrm>
            <a:off x="16909831" y="16878153"/>
            <a:ext cx="498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C2</a:t>
            </a:r>
            <a:endParaRPr lang="en-US" sz="2400" b="1"/>
          </a:p>
        </p:txBody>
      </p:sp>
      <p:cxnSp>
        <p:nvCxnSpPr>
          <p:cNvPr id="352" name="Elbow Connector 351"/>
          <p:cNvCxnSpPr>
            <a:stCxn id="139" idx="2"/>
            <a:endCxn id="351" idx="0"/>
          </p:cNvCxnSpPr>
          <p:nvPr/>
        </p:nvCxnSpPr>
        <p:spPr>
          <a:xfrm rot="5400000" flipV="1">
            <a:off x="16997680" y="16716375"/>
            <a:ext cx="322580" cy="1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351" idx="2"/>
            <a:endCxn id="113" idx="0"/>
          </p:cNvCxnSpPr>
          <p:nvPr/>
        </p:nvCxnSpPr>
        <p:spPr>
          <a:xfrm rot="5400000" flipV="1">
            <a:off x="16928465" y="17569815"/>
            <a:ext cx="1778635" cy="131635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351" idx="2"/>
            <a:endCxn id="116" idx="0"/>
          </p:cNvCxnSpPr>
          <p:nvPr/>
        </p:nvCxnSpPr>
        <p:spPr>
          <a:xfrm rot="5400000" flipV="1">
            <a:off x="16332518" y="18165763"/>
            <a:ext cx="1754505" cy="1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351" idx="2"/>
            <a:endCxn id="118" idx="0"/>
          </p:cNvCxnSpPr>
          <p:nvPr/>
        </p:nvCxnSpPr>
        <p:spPr>
          <a:xfrm rot="5400000">
            <a:off x="15756890" y="17690465"/>
            <a:ext cx="1754505" cy="105092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22"/>
          <p:cNvSpPr/>
          <p:nvPr/>
        </p:nvSpPr>
        <p:spPr>
          <a:xfrm>
            <a:off x="13054429" y="16878153"/>
            <a:ext cx="508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B2</a:t>
            </a:r>
            <a:endParaRPr lang="en-US" sz="2400" b="1"/>
          </a:p>
        </p:txBody>
      </p:sp>
      <p:cxnSp>
        <p:nvCxnSpPr>
          <p:cNvPr id="357" name="Elbow Connector 356"/>
          <p:cNvCxnSpPr>
            <a:stCxn id="95" idx="2"/>
            <a:endCxn id="356" idx="0"/>
          </p:cNvCxnSpPr>
          <p:nvPr/>
        </p:nvCxnSpPr>
        <p:spPr>
          <a:xfrm rot="5400000">
            <a:off x="13149263" y="16714788"/>
            <a:ext cx="322580" cy="4445"/>
          </a:xfrm>
          <a:prstGeom prst="bentConnector3">
            <a:avLst>
              <a:gd name="adj1" fmla="val 49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22"/>
          <p:cNvSpPr/>
          <p:nvPr/>
        </p:nvSpPr>
        <p:spPr>
          <a:xfrm>
            <a:off x="8564344" y="16878153"/>
            <a:ext cx="5219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A4</a:t>
            </a:r>
            <a:endParaRPr lang="en-US" sz="2400" b="1"/>
          </a:p>
        </p:txBody>
      </p:sp>
      <p:cxnSp>
        <p:nvCxnSpPr>
          <p:cNvPr id="359" name="Elbow Connector 358"/>
          <p:cNvCxnSpPr>
            <a:stCxn id="356" idx="2"/>
            <a:endCxn id="87" idx="0"/>
          </p:cNvCxnSpPr>
          <p:nvPr/>
        </p:nvCxnSpPr>
        <p:spPr>
          <a:xfrm rot="5400000" flipV="1">
            <a:off x="12900978" y="17746028"/>
            <a:ext cx="1754505" cy="939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356" idx="2"/>
            <a:endCxn id="86" idx="0"/>
          </p:cNvCxnSpPr>
          <p:nvPr/>
        </p:nvCxnSpPr>
        <p:spPr>
          <a:xfrm rot="5400000">
            <a:off x="12408218" y="18193703"/>
            <a:ext cx="1755140" cy="4508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360"/>
          <p:cNvCxnSpPr>
            <a:stCxn id="356" idx="2"/>
            <a:endCxn id="92" idx="0"/>
          </p:cNvCxnSpPr>
          <p:nvPr/>
        </p:nvCxnSpPr>
        <p:spPr>
          <a:xfrm rot="5400000">
            <a:off x="11917680" y="17702530"/>
            <a:ext cx="1754505" cy="102679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59" idx="2"/>
            <a:endCxn id="358" idx="0"/>
          </p:cNvCxnSpPr>
          <p:nvPr/>
        </p:nvCxnSpPr>
        <p:spPr>
          <a:xfrm rot="5400000" flipV="1">
            <a:off x="8661400" y="16714470"/>
            <a:ext cx="322580" cy="5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358" idx="2"/>
            <a:endCxn id="66" idx="0"/>
          </p:cNvCxnSpPr>
          <p:nvPr/>
        </p:nvCxnSpPr>
        <p:spPr>
          <a:xfrm rot="5400000" flipV="1">
            <a:off x="8598218" y="17565688"/>
            <a:ext cx="1754505" cy="1300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358" idx="2"/>
            <a:endCxn id="57" idx="0"/>
          </p:cNvCxnSpPr>
          <p:nvPr/>
        </p:nvCxnSpPr>
        <p:spPr>
          <a:xfrm rot="5400000">
            <a:off x="7962900" y="18200370"/>
            <a:ext cx="1724025" cy="63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58" idx="2"/>
            <a:endCxn id="60" idx="0"/>
          </p:cNvCxnSpPr>
          <p:nvPr/>
        </p:nvCxnSpPr>
        <p:spPr>
          <a:xfrm rot="5400000">
            <a:off x="7302818" y="17544733"/>
            <a:ext cx="1728470" cy="131635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22"/>
          <p:cNvSpPr/>
          <p:nvPr/>
        </p:nvSpPr>
        <p:spPr>
          <a:xfrm>
            <a:off x="3856926" y="16878153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A2</a:t>
            </a:r>
            <a:endParaRPr lang="en-US" sz="2400" b="1" dirty="0"/>
          </a:p>
        </p:txBody>
      </p:sp>
      <p:cxnSp>
        <p:nvCxnSpPr>
          <p:cNvPr id="367" name="Elbow Connector 366"/>
          <p:cNvCxnSpPr>
            <a:stCxn id="7" idx="2"/>
            <a:endCxn id="366" idx="0"/>
          </p:cNvCxnSpPr>
          <p:nvPr/>
        </p:nvCxnSpPr>
        <p:spPr>
          <a:xfrm rot="16200000" flipH="1">
            <a:off x="3958237" y="16716410"/>
            <a:ext cx="322433" cy="1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66" idx="2"/>
            <a:endCxn id="25" idx="0"/>
          </p:cNvCxnSpPr>
          <p:nvPr/>
        </p:nvCxnSpPr>
        <p:spPr>
          <a:xfrm rot="16200000" flipH="1">
            <a:off x="3978413" y="17481384"/>
            <a:ext cx="1751332" cy="1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66" idx="2"/>
            <a:endCxn id="20" idx="0"/>
          </p:cNvCxnSpPr>
          <p:nvPr/>
        </p:nvCxnSpPr>
        <p:spPr>
          <a:xfrm rot="16200000" flipH="1">
            <a:off x="3341508" y="18118288"/>
            <a:ext cx="1751967" cy="195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366" idx="2"/>
            <a:endCxn id="8" idx="0"/>
          </p:cNvCxnSpPr>
          <p:nvPr/>
        </p:nvCxnSpPr>
        <p:spPr>
          <a:xfrm rot="5400000">
            <a:off x="2715875" y="17689268"/>
            <a:ext cx="1753555" cy="1054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2" name="圖片 64" descr="C:\Users\00041.LHG20\Desktop\369.jpg"/>
          <p:cNvPicPr/>
          <p:nvPr/>
        </p:nvPicPr>
        <p:blipFill>
          <a:blip r:embed="rId96" cstate="email"/>
          <a:srcRect/>
          <a:stretch>
            <a:fillRect/>
          </a:stretch>
        </p:blipFill>
        <p:spPr>
          <a:xfrm>
            <a:off x="14248130" y="8898890"/>
            <a:ext cx="955675" cy="10629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373" name="矩形 49"/>
          <p:cNvSpPr/>
          <p:nvPr/>
        </p:nvSpPr>
        <p:spPr>
          <a:xfrm>
            <a:off x="13957935" y="9993630"/>
            <a:ext cx="1684020" cy="107569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LƯƠNG QUỐC HOÀ  369</a:t>
            </a: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endParaRPr lang="en-US" altLang="zh-TW" sz="10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077 489 58 54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10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PHÓ NGÀNH  </a:t>
            </a:r>
            <a:endParaRPr lang="x-none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74" name="Elbow Connector 373"/>
          <p:cNvCxnSpPr>
            <a:stCxn id="373" idx="2"/>
            <a:endCxn id="154" idx="0"/>
          </p:cNvCxnSpPr>
          <p:nvPr/>
        </p:nvCxnSpPr>
        <p:spPr>
          <a:xfrm rot="5400000" flipV="1">
            <a:off x="16389350" y="9479915"/>
            <a:ext cx="3387725" cy="656653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373" idx="2"/>
            <a:endCxn id="138" idx="0"/>
          </p:cNvCxnSpPr>
          <p:nvPr/>
        </p:nvCxnSpPr>
        <p:spPr>
          <a:xfrm rot="5400000" flipV="1">
            <a:off x="14284960" y="11584305"/>
            <a:ext cx="3387725" cy="235775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373" idx="2"/>
            <a:endCxn id="94" idx="0"/>
          </p:cNvCxnSpPr>
          <p:nvPr/>
        </p:nvCxnSpPr>
        <p:spPr>
          <a:xfrm rot="5400000">
            <a:off x="12305348" y="11962448"/>
            <a:ext cx="3387725" cy="1601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stCxn id="373" idx="2"/>
            <a:endCxn id="61" idx="0"/>
          </p:cNvCxnSpPr>
          <p:nvPr/>
        </p:nvCxnSpPr>
        <p:spPr>
          <a:xfrm rot="5400000">
            <a:off x="10116185" y="9773285"/>
            <a:ext cx="3387725" cy="597979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/>
          <p:nvPr/>
        </p:nvCxnSpPr>
        <p:spPr>
          <a:xfrm rot="10800000" flipV="1">
            <a:off x="4105910" y="12731115"/>
            <a:ext cx="4704080" cy="1631315"/>
          </a:xfrm>
          <a:prstGeom prst="bentConnector3">
            <a:avLst>
              <a:gd name="adj1" fmla="val 987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/>
          <p:cNvCxnSpPr>
            <a:stCxn id="373" idx="2"/>
            <a:endCxn id="172" idx="0"/>
          </p:cNvCxnSpPr>
          <p:nvPr/>
        </p:nvCxnSpPr>
        <p:spPr>
          <a:xfrm rot="5400000" flipV="1">
            <a:off x="18566765" y="7302500"/>
            <a:ext cx="3415665" cy="1094930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Picture 159"/>
          <p:cNvPicPr>
            <a:picLocks noChangeAspect="1"/>
          </p:cNvPicPr>
          <p:nvPr/>
        </p:nvPicPr>
        <p:blipFill>
          <a:blip r:embed="rId97" cstate="email"/>
          <a:stretch>
            <a:fillRect/>
          </a:stretch>
        </p:blipFill>
        <p:spPr>
          <a:xfrm>
            <a:off x="14058900" y="5017770"/>
            <a:ext cx="1319530" cy="135064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381" name="矩形 73"/>
          <p:cNvSpPr/>
          <p:nvPr/>
        </p:nvSpPr>
        <p:spPr>
          <a:xfrm>
            <a:off x="13878413" y="6368415"/>
            <a:ext cx="1686941" cy="137303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VĂN NHÂN  2963</a:t>
            </a:r>
            <a:endParaRPr kumimoji="1" lang="en-US" altLang="zh-TW" sz="1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阿仁</a:t>
            </a:r>
            <a:r>
              <a:rPr kumimoji="1"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x-none" altLang="en-US" sz="1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</a:t>
            </a:r>
            <a:r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39189977</a:t>
            </a:r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x-none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 NGÀNH </a:t>
            </a:r>
            <a:endParaRPr lang="x-none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3" name="Elbow Connector 382"/>
          <p:cNvCxnSpPr>
            <a:stCxn id="381" idx="2"/>
            <a:endCxn id="372" idx="0"/>
          </p:cNvCxnSpPr>
          <p:nvPr/>
        </p:nvCxnSpPr>
        <p:spPr>
          <a:xfrm rot="5400000" flipV="1">
            <a:off x="14145578" y="8318183"/>
            <a:ext cx="115760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37" idx="2"/>
            <a:endCxn id="338" idx="0"/>
          </p:cNvCxnSpPr>
          <p:nvPr/>
        </p:nvCxnSpPr>
        <p:spPr>
          <a:xfrm rot="16200000" flipH="1">
            <a:off x="46131771" y="14255795"/>
            <a:ext cx="6459058" cy="15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776" y="5246370"/>
            <a:ext cx="972697" cy="966921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388" name="Table 387"/>
          <p:cNvGraphicFramePr>
            <a:graphicFrameLocks noGrp="1"/>
          </p:cNvGraphicFramePr>
          <p:nvPr/>
        </p:nvGraphicFramePr>
        <p:xfrm>
          <a:off x="39269282" y="6368415"/>
          <a:ext cx="3110237" cy="980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237"/>
              </a:tblGrid>
              <a:tr h="326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HỒ MINH DUY (ST: 3957) </a:t>
                      </a:r>
                      <a:r>
                        <a:rPr lang="zh-TW" altLang="en-US" sz="1300" b="1" u="none" strike="noStrike">
                          <a:effectLst/>
                        </a:rPr>
                        <a:t>阿遗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TRƯỞNG NGÀNH </a:t>
                      </a:r>
                      <a:r>
                        <a:rPr lang="zh-TW" altLang="en-US" sz="1300" b="1" u="none" strike="noStrike">
                          <a:effectLst/>
                        </a:rPr>
                        <a:t>课长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 </a:t>
                      </a:r>
                      <a:r>
                        <a:rPr lang="en-US" altLang="zh-TW" sz="1300" b="1" u="none" strike="noStrike">
                          <a:effectLst/>
                        </a:rPr>
                        <a:t>0902 653 968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9" name="Elbow Connector 388"/>
          <p:cNvCxnSpPr>
            <a:stCxn id="388" idx="3"/>
            <a:endCxn id="336" idx="0"/>
          </p:cNvCxnSpPr>
          <p:nvPr/>
        </p:nvCxnSpPr>
        <p:spPr>
          <a:xfrm>
            <a:off x="42379519" y="6858739"/>
            <a:ext cx="6989457" cy="2040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/>
          <p:cNvCxnSpPr>
            <a:stCxn id="388" idx="2"/>
            <a:endCxn id="270" idx="0"/>
          </p:cNvCxnSpPr>
          <p:nvPr/>
        </p:nvCxnSpPr>
        <p:spPr>
          <a:xfrm rot="16200000" flipH="1">
            <a:off x="39371113" y="8802351"/>
            <a:ext cx="7107981" cy="420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Elbow Connector 396"/>
          <p:cNvCxnSpPr>
            <a:stCxn id="388" idx="2"/>
            <a:endCxn id="199" idx="0"/>
          </p:cNvCxnSpPr>
          <p:nvPr/>
        </p:nvCxnSpPr>
        <p:spPr>
          <a:xfrm rot="5400000">
            <a:off x="32460636" y="6093280"/>
            <a:ext cx="7107981" cy="96195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/>
          <p:cNvCxnSpPr>
            <a:stCxn id="388" idx="2"/>
            <a:endCxn id="324" idx="0"/>
          </p:cNvCxnSpPr>
          <p:nvPr/>
        </p:nvCxnSpPr>
        <p:spPr>
          <a:xfrm rot="5400000">
            <a:off x="36163213" y="9795857"/>
            <a:ext cx="7107981" cy="2214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52"/>
          <p:cNvSpPr/>
          <p:nvPr/>
        </p:nvSpPr>
        <p:spPr>
          <a:xfrm>
            <a:off x="26329391" y="1783765"/>
            <a:ext cx="1936727" cy="1032263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0">
              <a:tabLst>
                <a:tab pos="215900" algn="l"/>
              </a:tabLst>
            </a:pPr>
            <a:r>
              <a:rPr lang="zh-TW" altLang="en-US" sz="12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楊文統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zh-TW" altLang="en-US" sz="1200" smtClean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工</a:t>
            </a:r>
            <a:r>
              <a:rPr lang="zh-CN" altLang="en-US" sz="1200" smtClean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務</a:t>
            </a:r>
            <a:r>
              <a:rPr lang="zh-CN" altLang="en-US" sz="120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主任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en-US" altLang="zh-CN" sz="1200" dirty="0">
                <a:hlinkClick r:id="rId99"/>
              </a:rPr>
              <a:t>Thong.3945</a:t>
            </a:r>
            <a:r>
              <a:rPr lang="zh-CN" altLang="en-US" sz="1200" dirty="0">
                <a:hlinkClick r:id="rId99"/>
              </a:rPr>
              <a:t>@lacty2.com.vn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0949010378 </a:t>
            </a:r>
            <a:endParaRPr lang="en-US" altLang="zh-CN" sz="1200" dirty="0"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00" name="TextBox 1"/>
          <p:cNvSpPr txBox="1"/>
          <p:nvPr/>
        </p:nvSpPr>
        <p:spPr>
          <a:xfrm>
            <a:off x="26352444" y="378812"/>
            <a:ext cx="1913675" cy="892552"/>
          </a:xfrm>
          <a:prstGeom prst="rect">
            <a:avLst/>
          </a:prstGeom>
          <a:solidFill>
            <a:srgbClr val="A9D18E"/>
          </a:solidFill>
        </p:spPr>
        <p:txBody>
          <a:bodyPr wrap="square" lIns="0" tIns="0" rIns="0" rtlCol="0" anchor="ctr">
            <a:spAutoFit/>
          </a:bodyPr>
          <a:lstStyle/>
          <a:p>
            <a:pPr defTabSz="0">
              <a:tabLst>
                <a:tab pos="88900" algn="l"/>
              </a:tabLst>
            </a:pPr>
            <a:r>
              <a:rPr lang="zh-TW" altLang="en-US" sz="11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文聖</a:t>
            </a:r>
            <a:endParaRPr lang="en-US" altLang="zh-CN" sz="11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TW" sz="1100" dirty="0">
                <a:solidFill>
                  <a:srgbClr val="000000"/>
                </a:solidFill>
                <a:latin typeface="+mj-lt"/>
                <a:ea typeface="Microsoft JhengHei" panose="020B0604030504040204" pitchFamily="34" charset="-120"/>
                <a:cs typeface="Calibri" panose="020F0502020204030204" charset="0"/>
              </a:rPr>
              <a:t>Wen Sheng</a:t>
            </a:r>
            <a:endParaRPr lang="en-US" altLang="zh-TW" sz="1100" dirty="0">
              <a:solidFill>
                <a:srgbClr val="000000"/>
              </a:solidFill>
              <a:latin typeface="+mj-lt"/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zh-TW" altLang="en-US" sz="11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 </a:t>
            </a:r>
            <a:r>
              <a:rPr lang="zh-TW" altLang="en-US" sz="11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工</a:t>
            </a:r>
            <a:r>
              <a:rPr lang="zh-TW" altLang="en-US" sz="110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務</a:t>
            </a:r>
            <a:r>
              <a:rPr lang="zh-CN" altLang="en-US" sz="11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襄理</a:t>
            </a:r>
            <a:endParaRPr lang="en-US" altLang="zh-TW" sz="11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  <a:hlinkClick r:id="rId100"/>
              </a:rPr>
              <a:t>wensheng.00035@lacty2.com.vn</a:t>
            </a:r>
            <a:endParaRPr lang="en-US" altLang="zh-CN" sz="11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01214905073</a:t>
            </a:r>
            <a:endParaRPr lang="en-US" altLang="zh-CN" sz="11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</p:txBody>
      </p:sp>
      <p:pic>
        <p:nvPicPr>
          <p:cNvPr id="401" name="圖片 77"/>
          <p:cNvPicPr>
            <a:picLocks noChangeAspect="1"/>
          </p:cNvPicPr>
          <p:nvPr/>
        </p:nvPicPr>
        <p:blipFill>
          <a:blip r:embed="rId101" cstate="email"/>
          <a:stretch>
            <a:fillRect/>
          </a:stretch>
        </p:blipFill>
        <p:spPr>
          <a:xfrm>
            <a:off x="25334170" y="230843"/>
            <a:ext cx="995222" cy="1080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02" name="Straight Arrow Connector 401"/>
          <p:cNvCxnSpPr/>
          <p:nvPr/>
        </p:nvCxnSpPr>
        <p:spPr>
          <a:xfrm flipH="1">
            <a:off x="25824535" y="1354252"/>
            <a:ext cx="7246" cy="4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3" name="Picture 402"/>
          <p:cNvPicPr>
            <a:picLocks noChangeAspect="1"/>
          </p:cNvPicPr>
          <p:nvPr/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27164" r="10567" b="-4421"/>
          <a:stretch>
            <a:fillRect/>
          </a:stretch>
        </p:blipFill>
        <p:spPr>
          <a:xfrm>
            <a:off x="25371382" y="1810409"/>
            <a:ext cx="978808" cy="1065028"/>
          </a:xfrm>
          <a:prstGeom prst="rect">
            <a:avLst/>
          </a:prstGeom>
        </p:spPr>
      </p:pic>
      <p:cxnSp>
        <p:nvCxnSpPr>
          <p:cNvPr id="407" name="Elbow Connector 406"/>
          <p:cNvCxnSpPr>
            <a:stCxn id="399" idx="2"/>
            <a:endCxn id="387" idx="0"/>
          </p:cNvCxnSpPr>
          <p:nvPr/>
        </p:nvCxnSpPr>
        <p:spPr>
          <a:xfrm rot="5400000" flipV="1">
            <a:off x="32776160" y="-2662555"/>
            <a:ext cx="2430145" cy="13386435"/>
          </a:xfrm>
          <a:prstGeom prst="bentConnector3">
            <a:avLst>
              <a:gd name="adj1" fmla="val 46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399" idx="2"/>
            <a:endCxn id="380" idx="0"/>
          </p:cNvCxnSpPr>
          <p:nvPr/>
        </p:nvCxnSpPr>
        <p:spPr>
          <a:xfrm rot="5400000">
            <a:off x="19907568" y="-2372677"/>
            <a:ext cx="2201545" cy="12579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 Box 409"/>
          <p:cNvSpPr txBox="1"/>
          <p:nvPr/>
        </p:nvSpPr>
        <p:spPr>
          <a:xfrm>
            <a:off x="13208000" y="297180"/>
            <a:ext cx="522097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/>
              <a:t>THỢ MÁY</a:t>
            </a:r>
            <a:endParaRPr lang="en-US" sz="10000" b="1"/>
          </a:p>
        </p:txBody>
      </p:sp>
      <p:sp>
        <p:nvSpPr>
          <p:cNvPr id="411" name="Text Box 410"/>
          <p:cNvSpPr txBox="1"/>
          <p:nvPr/>
        </p:nvSpPr>
        <p:spPr>
          <a:xfrm>
            <a:off x="37692330" y="297180"/>
            <a:ext cx="55803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ĐIỆN</a:t>
            </a:r>
            <a:endParaRPr lang="en-US" sz="10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Text Box 411"/>
          <p:cNvSpPr txBox="1"/>
          <p:nvPr/>
        </p:nvSpPr>
        <p:spPr>
          <a:xfrm>
            <a:off x="157480" y="-1341755"/>
            <a:ext cx="1352804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>
                <a:solidFill>
                  <a:schemeClr val="tx1"/>
                </a:solidFill>
              </a:rPr>
              <a:t>NEW</a:t>
            </a:r>
            <a:endParaRPr lang="en-US" sz="49600" dirty="0">
              <a:solidFill>
                <a:schemeClr val="tx1"/>
              </a:solidFill>
            </a:endParaRPr>
          </a:p>
        </p:txBody>
      </p:sp>
      <p:sp>
        <p:nvSpPr>
          <p:cNvPr id="414" name="Text Box 413"/>
          <p:cNvSpPr txBox="1"/>
          <p:nvPr/>
        </p:nvSpPr>
        <p:spPr>
          <a:xfrm>
            <a:off x="-100965" y="18491200"/>
            <a:ext cx="3065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LINE MECHANICS</a:t>
            </a:r>
            <a:endParaRPr lang="en-US" sz="4000" b="1" dirty="0"/>
          </a:p>
        </p:txBody>
      </p:sp>
      <p:sp>
        <p:nvSpPr>
          <p:cNvPr id="415" name="Text Box 414"/>
          <p:cNvSpPr txBox="1"/>
          <p:nvPr/>
        </p:nvSpPr>
        <p:spPr>
          <a:xfrm>
            <a:off x="0" y="14599285"/>
            <a:ext cx="3065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LEADER</a:t>
            </a:r>
            <a:endParaRPr lang="en-US" sz="4000" b="1"/>
          </a:p>
        </p:txBody>
      </p:sp>
      <p:sp>
        <p:nvSpPr>
          <p:cNvPr id="416" name="Text Box 415"/>
          <p:cNvSpPr txBox="1"/>
          <p:nvPr/>
        </p:nvSpPr>
        <p:spPr>
          <a:xfrm>
            <a:off x="635" y="9173210"/>
            <a:ext cx="829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DEPUTY SECTION LEADER</a:t>
            </a:r>
            <a:endParaRPr lang="en-US" sz="4000" b="1"/>
          </a:p>
        </p:txBody>
      </p:sp>
      <p:sp>
        <p:nvSpPr>
          <p:cNvPr id="417" name="Text Box 416"/>
          <p:cNvSpPr txBox="1"/>
          <p:nvPr/>
        </p:nvSpPr>
        <p:spPr>
          <a:xfrm>
            <a:off x="60960" y="6642100"/>
            <a:ext cx="829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SECTION LEADER</a:t>
            </a:r>
            <a:endParaRPr lang="en-US" sz="4000" b="1"/>
          </a:p>
        </p:txBody>
      </p:sp>
      <p:sp>
        <p:nvSpPr>
          <p:cNvPr id="418" name="Text Box 417"/>
          <p:cNvSpPr txBox="1"/>
          <p:nvPr/>
        </p:nvSpPr>
        <p:spPr>
          <a:xfrm>
            <a:off x="18710275" y="1989455"/>
            <a:ext cx="5546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SUPERVISOR</a:t>
            </a:r>
            <a:endParaRPr lang="en-US" sz="4000" b="1"/>
          </a:p>
        </p:txBody>
      </p:sp>
      <p:sp>
        <p:nvSpPr>
          <p:cNvPr id="419" name="Text Box 418"/>
          <p:cNvSpPr txBox="1"/>
          <p:nvPr/>
        </p:nvSpPr>
        <p:spPr>
          <a:xfrm>
            <a:off x="18710275" y="603885"/>
            <a:ext cx="5546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MANAGER</a:t>
            </a:r>
            <a:endParaRPr lang="en-US" sz="4000" b="1"/>
          </a:p>
        </p:txBody>
      </p:sp>
      <p:sp>
        <p:nvSpPr>
          <p:cNvPr id="304" name="Rectangle 22"/>
          <p:cNvSpPr/>
          <p:nvPr/>
        </p:nvSpPr>
        <p:spPr>
          <a:xfrm>
            <a:off x="554839" y="16932258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A1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" name="Picture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21" y="12565002"/>
            <a:ext cx="867106" cy="1033887"/>
          </a:xfrm>
          <a:prstGeom prst="rect">
            <a:avLst/>
          </a:prstGeom>
        </p:spPr>
      </p:pic>
      <p:pic>
        <p:nvPicPr>
          <p:cNvPr id="175" name="Picture 174" descr="258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652" y="12563319"/>
            <a:ext cx="922490" cy="1073292"/>
          </a:xfrm>
          <a:prstGeom prst="rect">
            <a:avLst/>
          </a:prstGeom>
        </p:spPr>
      </p:pic>
      <p:pic>
        <p:nvPicPr>
          <p:cNvPr id="176" name="228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860" y="19779845"/>
            <a:ext cx="892256" cy="1015704"/>
          </a:xfrm>
          <a:prstGeom prst="rect">
            <a:avLst/>
          </a:prstGeom>
        </p:spPr>
      </p:pic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13248860" y="20795697"/>
          <a:ext cx="1117599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599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KHANH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22819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0379 437 481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/>
        </p:nvGraphicFramePr>
        <p:xfrm>
          <a:off x="14180869" y="13663171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P.THỊNH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25843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0901 214 024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22"/>
          <p:cNvSpPr/>
          <p:nvPr/>
        </p:nvSpPr>
        <p:spPr>
          <a:xfrm>
            <a:off x="13664289" y="14327358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200" b="1" dirty="0"/>
              <a:t>TRỰC XƯỞNG LẦU </a:t>
            </a:r>
            <a:r>
              <a:rPr lang="en-US" sz="1200" b="1" dirty="0" smtClean="0"/>
              <a:t>1</a:t>
            </a:r>
            <a:endParaRPr lang="en-US" sz="1200" b="1" dirty="0" smtClean="0"/>
          </a:p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0" name="Rectangle 23"/>
          <p:cNvSpPr/>
          <p:nvPr/>
        </p:nvSpPr>
        <p:spPr>
          <a:xfrm>
            <a:off x="13402189" y="16726155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2</a:t>
            </a:r>
            <a:endParaRPr lang="en-US" sz="1200" b="1" smtClean="0"/>
          </a:p>
          <a:p>
            <a:pPr algn="ctr"/>
            <a:r>
              <a:rPr lang="en-US" sz="1200" b="1" smtClean="0"/>
              <a:t>2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值班</a:t>
            </a:r>
            <a:endParaRPr lang="en-US" sz="1200" b="1"/>
          </a:p>
        </p:txBody>
      </p:sp>
      <p:sp>
        <p:nvSpPr>
          <p:cNvPr id="181" name="Rectangle 24"/>
          <p:cNvSpPr/>
          <p:nvPr/>
        </p:nvSpPr>
        <p:spPr>
          <a:xfrm>
            <a:off x="13419713" y="19202434"/>
            <a:ext cx="1489190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200" b="1" dirty="0"/>
              <a:t>TRỰC XƯỞNG LẦU </a:t>
            </a:r>
            <a:r>
              <a:rPr lang="en-US" sz="1200" b="1" dirty="0" smtClean="0"/>
              <a:t>4</a:t>
            </a:r>
            <a:endParaRPr lang="en-US" sz="1200" b="1" dirty="0" smtClean="0"/>
          </a:p>
          <a:p>
            <a:pPr algn="ctr"/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2" name="Rectangle 25"/>
          <p:cNvSpPr/>
          <p:nvPr/>
        </p:nvSpPr>
        <p:spPr>
          <a:xfrm>
            <a:off x="13202852" y="21581014"/>
            <a:ext cx="1046760" cy="461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200" b="1"/>
              <a:t>VÒNG </a:t>
            </a:r>
            <a:r>
              <a:rPr lang="en-US" sz="1200" b="1" smtClean="0"/>
              <a:t>NGOÀI</a:t>
            </a:r>
            <a:endParaRPr lang="en-US" sz="1200" b="1" smtClean="0"/>
          </a:p>
          <a:p>
            <a:pPr algn="ctr"/>
            <a:r>
              <a:rPr lang="zh-CN" altLang="en-US" sz="1200" b="1" smtClean="0"/>
              <a:t>外圍</a:t>
            </a:r>
            <a:endParaRPr lang="en-US" sz="1200" b="1"/>
          </a:p>
        </p:txBody>
      </p:sp>
      <p:graphicFrame>
        <p:nvGraphicFramePr>
          <p:cNvPr id="188" name="Table 187"/>
          <p:cNvGraphicFramePr>
            <a:graphicFrameLocks noGrp="1"/>
          </p:cNvGraphicFramePr>
          <p:nvPr/>
        </p:nvGraphicFramePr>
        <p:xfrm>
          <a:off x="13074432" y="13637687"/>
          <a:ext cx="10541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207645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0939139293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3" name="Picture 192" descr="194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353" y="14827908"/>
            <a:ext cx="884037" cy="984456"/>
          </a:xfrm>
          <a:prstGeom prst="rect">
            <a:avLst/>
          </a:prstGeom>
        </p:spPr>
      </p:pic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14308090" y="15812194"/>
          <a:ext cx="1003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HIỆP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19455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0939193977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5" name="Picture 194" descr="191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09" y="17434374"/>
            <a:ext cx="847364" cy="962810"/>
          </a:xfrm>
          <a:prstGeom prst="rect">
            <a:avLst/>
          </a:prstGeom>
        </p:spPr>
      </p:pic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14159805" y="18447711"/>
          <a:ext cx="1140630" cy="63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630"/>
              </a:tblGrid>
              <a:tr h="211652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H.VỦ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1504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19191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1504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0772 896 667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7" name="Picture 196" descr="IMG_20220314_0957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441" b="40182"/>
          <a:stretch>
            <a:fillRect/>
          </a:stretch>
        </p:blipFill>
        <p:spPr>
          <a:xfrm>
            <a:off x="13114119" y="14799672"/>
            <a:ext cx="994925" cy="1140639"/>
          </a:xfrm>
          <a:prstGeom prst="rect">
            <a:avLst/>
          </a:prstGeom>
        </p:spPr>
      </p:pic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13113970" y="15940221"/>
          <a:ext cx="1055125" cy="74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25"/>
              </a:tblGrid>
              <a:tr h="246555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TRẢI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7015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46470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6555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0939 082 293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9" name="Picture 198" descr="18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53" y="7930515"/>
            <a:ext cx="951795" cy="972441"/>
          </a:xfrm>
          <a:prstGeom prst="rect">
            <a:avLst/>
          </a:prstGeom>
        </p:spPr>
      </p:pic>
      <p:graphicFrame>
        <p:nvGraphicFramePr>
          <p:cNvPr id="200" name="Table 199"/>
          <p:cNvGraphicFramePr>
            <a:graphicFrameLocks noGrp="1"/>
          </p:cNvGraphicFramePr>
          <p:nvPr/>
        </p:nvGraphicFramePr>
        <p:xfrm>
          <a:off x="14354810" y="9032240"/>
          <a:ext cx="1752600" cy="99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</a:tblGrid>
              <a:tr h="228767"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u="none" strike="noStrike">
                          <a:effectLst/>
                        </a:rPr>
                        <a:t>TÂM </a:t>
                      </a:r>
                      <a:r>
                        <a:rPr lang="zh-TW" altLang="en-US" sz="1100" b="1" u="none" strike="noStrike">
                          <a:effectLst/>
                        </a:rPr>
                        <a:t>阿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心 </a:t>
                      </a:r>
                      <a:r>
                        <a:rPr lang="en-US" sz="1100" b="1" u="none" strike="noStrike" smtClean="0">
                          <a:effectLst/>
                        </a:rPr>
                        <a:t>ST: 18106</a:t>
                      </a:r>
                      <a:endParaRPr 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107"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100" b="1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组长</a:t>
                      </a:r>
                      <a:endParaRPr lang="zh-TW" alt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KHU </a:t>
                      </a:r>
                      <a:r>
                        <a:rPr lang="en-US" sz="1100" b="1" u="none" strike="noStrike" smtClean="0">
                          <a:effectLst/>
                        </a:rPr>
                        <a:t>A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栋</a:t>
                      </a:r>
                      <a:r>
                        <a:rPr lang="en-US" altLang="zh-TW" sz="1100" b="1" u="none" strike="noStrike" smtClean="0">
                          <a:effectLst/>
                        </a:rPr>
                        <a:t> R2</a:t>
                      </a:r>
                      <a:endParaRPr lang="en-US" altLang="zh-TW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8767">
                <a:tc>
                  <a:txBody>
                    <a:bodyPr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0937 760 436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1" name="Picture 2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926" y="17415172"/>
            <a:ext cx="923205" cy="1033083"/>
          </a:xfrm>
          <a:prstGeom prst="rect">
            <a:avLst/>
          </a:prstGeom>
        </p:spPr>
      </p:pic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13122916" y="18460337"/>
          <a:ext cx="10033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</a:tblGrid>
              <a:tr h="207645">
                <a:tc>
                  <a:txBody>
                    <a:bodyPr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BÌNH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en-US" sz="1300" u="none" strike="noStrike" dirty="0" smtClean="0">
                          <a:effectLst/>
                        </a:rPr>
                        <a:t>9072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0797939896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4" name="Picture 20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717" y="12549151"/>
            <a:ext cx="967740" cy="1019726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235" y="14827794"/>
            <a:ext cx="992921" cy="1023273"/>
          </a:xfrm>
          <a:prstGeom prst="rect">
            <a:avLst/>
          </a:prstGeom>
        </p:spPr>
      </p:pic>
      <p:pic>
        <p:nvPicPr>
          <p:cNvPr id="206" name="Picture 205" descr="IMG_20220314_0957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230" y="14827794"/>
            <a:ext cx="831413" cy="1023273"/>
          </a:xfrm>
          <a:prstGeom prst="rect">
            <a:avLst/>
          </a:prstGeom>
        </p:spPr>
      </p:pic>
      <p:graphicFrame>
        <p:nvGraphicFramePr>
          <p:cNvPr id="207" name="Table 206"/>
          <p:cNvGraphicFramePr>
            <a:graphicFrameLocks noGrp="1"/>
          </p:cNvGraphicFramePr>
          <p:nvPr/>
        </p:nvGraphicFramePr>
        <p:xfrm>
          <a:off x="18586957" y="13564521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HÒA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12348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0899 981 118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 207"/>
          <p:cNvGraphicFramePr>
            <a:graphicFrameLocks noGrp="1"/>
          </p:cNvGraphicFramePr>
          <p:nvPr/>
        </p:nvGraphicFramePr>
        <p:xfrm>
          <a:off x="18587016" y="15850605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ÂN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3949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0974755778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19865793" y="15850605"/>
          <a:ext cx="113665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5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T.QUÝ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46780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0706 616 153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0" name="Rectangle 16"/>
          <p:cNvSpPr/>
          <p:nvPr/>
        </p:nvSpPr>
        <p:spPr>
          <a:xfrm>
            <a:off x="18869274" y="16727174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TRỰC XƯỞNG TẦNG 2</a:t>
            </a:r>
            <a:endParaRPr lang="en-US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值班 2楼</a:t>
            </a:r>
            <a:endParaRPr lang="en-US" sz="1200" b="1">
              <a:sym typeface="+mn-ea"/>
            </a:endParaRPr>
          </a:p>
        </p:txBody>
      </p:sp>
      <p:sp>
        <p:nvSpPr>
          <p:cNvPr id="211" name="Rectangle 17"/>
          <p:cNvSpPr/>
          <p:nvPr/>
        </p:nvSpPr>
        <p:spPr>
          <a:xfrm>
            <a:off x="19078537" y="14301209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ym typeface="+mn-ea"/>
              </a:rPr>
              <a:t>TRỰC XƯỞNG TẦNG 1</a:t>
            </a:r>
            <a:endParaRPr lang="en-US" sz="1200" b="1" dirty="0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200" b="1" dirty="0" err="1">
                <a:sym typeface="+mn-ea"/>
              </a:rPr>
              <a:t>值班</a:t>
            </a:r>
            <a:r>
              <a:rPr lang="en-US" sz="1200" b="1" dirty="0">
                <a:sym typeface="+mn-ea"/>
              </a:rPr>
              <a:t> 1楼</a:t>
            </a:r>
            <a:endParaRPr lang="en-US" sz="1200" b="1" dirty="0">
              <a:sym typeface="+mn-ea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48" y="12550049"/>
            <a:ext cx="885825" cy="1018540"/>
          </a:xfrm>
          <a:prstGeom prst="rect">
            <a:avLst/>
          </a:prstGeom>
        </p:spPr>
      </p:pic>
      <p:graphicFrame>
        <p:nvGraphicFramePr>
          <p:cNvPr id="213" name="Table 212"/>
          <p:cNvGraphicFramePr>
            <a:graphicFrameLocks noGrp="1"/>
          </p:cNvGraphicFramePr>
          <p:nvPr/>
        </p:nvGraphicFramePr>
        <p:xfrm>
          <a:off x="19708517" y="13576160"/>
          <a:ext cx="1185545" cy="643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45"/>
              </a:tblGrid>
              <a:tr h="214622">
                <a:tc>
                  <a:txBody>
                    <a:bodyPr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L.SƠN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4622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6856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4622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0934 083 452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4" name="Picture 2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27" y="12536045"/>
            <a:ext cx="789305" cy="882015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067" y="12610975"/>
            <a:ext cx="753745" cy="831850"/>
          </a:xfrm>
          <a:prstGeom prst="rect">
            <a:avLst/>
          </a:prstGeom>
        </p:spPr>
      </p:pic>
      <p:graphicFrame>
        <p:nvGraphicFramePr>
          <p:cNvPr id="216" name="Table 215"/>
          <p:cNvGraphicFramePr>
            <a:graphicFrameLocks noGrp="1"/>
          </p:cNvGraphicFramePr>
          <p:nvPr/>
        </p:nvGraphicFramePr>
        <p:xfrm>
          <a:off x="21751627" y="1344325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V.QUỐC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10649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0777 837 374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216"/>
          <p:cNvGraphicFramePr>
            <a:graphicFrameLocks noGrp="1"/>
          </p:cNvGraphicFramePr>
          <p:nvPr/>
        </p:nvGraphicFramePr>
        <p:xfrm>
          <a:off x="22832557" y="13442853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B.NHÂN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8520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0775 867 817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8" name="Rectangle 24"/>
          <p:cNvSpPr/>
          <p:nvPr/>
        </p:nvSpPr>
        <p:spPr>
          <a:xfrm>
            <a:off x="21378259" y="14299380"/>
            <a:ext cx="3637917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 dirty="0" smtClean="0"/>
              <a:t>TRỰC </a:t>
            </a:r>
            <a:r>
              <a:rPr lang="en-US" sz="1200" b="1" dirty="0"/>
              <a:t>XƯỞNG, SỬA MÁY ÉP NÓNG, MÁY CHẶT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在 </a:t>
            </a:r>
            <a:r>
              <a:rPr lang="en-US" sz="1200" b="1" dirty="0" err="1"/>
              <a:t>热压机，</a:t>
            </a:r>
            <a:r>
              <a:rPr lang="en-US" sz="1200" b="1" dirty="0" err="1" smtClean="0"/>
              <a:t>裁断中心值班</a:t>
            </a:r>
            <a:r>
              <a:rPr lang="en-US" sz="1200" b="1" dirty="0" smtClean="0"/>
              <a:t> C1</a:t>
            </a:r>
            <a:endParaRPr lang="en-US" sz="1200" b="1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371" y="14799995"/>
            <a:ext cx="715950" cy="89967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885" y="16351759"/>
            <a:ext cx="762000" cy="910011"/>
          </a:xfrm>
          <a:prstGeom prst="rect">
            <a:avLst/>
          </a:prstGeom>
        </p:spPr>
      </p:pic>
      <p:graphicFrame>
        <p:nvGraphicFramePr>
          <p:cNvPr id="223" name="Table 222"/>
          <p:cNvGraphicFramePr>
            <a:graphicFrameLocks noGrp="1"/>
          </p:cNvGraphicFramePr>
          <p:nvPr/>
        </p:nvGraphicFramePr>
        <p:xfrm>
          <a:off x="22975941" y="1568564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PHONG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16207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0787 867 865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 223"/>
          <p:cNvGraphicFramePr>
            <a:graphicFrameLocks noGrp="1"/>
          </p:cNvGraphicFramePr>
          <p:nvPr/>
        </p:nvGraphicFramePr>
        <p:xfrm>
          <a:off x="22658885" y="1646161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ĐẾN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0776555497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" name="Rectangle 25"/>
          <p:cNvSpPr/>
          <p:nvPr/>
        </p:nvSpPr>
        <p:spPr>
          <a:xfrm>
            <a:off x="21601912" y="17434823"/>
            <a:ext cx="2641615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 dirty="0"/>
              <a:t>TRỰC XƯỞNG TẦNG </a:t>
            </a:r>
            <a:r>
              <a:rPr lang="en-US" sz="1200" b="1" dirty="0" smtClean="0"/>
              <a:t>2</a:t>
            </a:r>
            <a:endParaRPr lang="en-US" sz="1200" b="1" dirty="0"/>
          </a:p>
          <a:p>
            <a:pPr algn="ctr"/>
            <a:r>
              <a:rPr lang="en-US" sz="1200" b="1" dirty="0" err="1"/>
              <a:t>值班</a:t>
            </a:r>
            <a:r>
              <a:rPr lang="en-US" sz="1200" b="1" dirty="0"/>
              <a:t> </a:t>
            </a:r>
            <a:r>
              <a:rPr lang="en-US" sz="1200" b="1" dirty="0" smtClean="0"/>
              <a:t>2楼</a:t>
            </a:r>
            <a:endParaRPr lang="en-US" sz="12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36" y="14833419"/>
            <a:ext cx="747400" cy="895329"/>
          </a:xfrm>
          <a:prstGeom prst="rect">
            <a:avLst/>
          </a:prstGeom>
        </p:spPr>
      </p:pic>
      <p:graphicFrame>
        <p:nvGraphicFramePr>
          <p:cNvPr id="227" name="Table 226"/>
          <p:cNvGraphicFramePr>
            <a:graphicFrameLocks noGrp="1"/>
          </p:cNvGraphicFramePr>
          <p:nvPr/>
        </p:nvGraphicFramePr>
        <p:xfrm>
          <a:off x="21751641" y="15711485"/>
          <a:ext cx="906508" cy="64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508"/>
              </a:tblGrid>
              <a:tr h="213360">
                <a:tc>
                  <a:txBody>
                    <a:bodyPr/>
                    <a:p>
                      <a:pPr algn="ctr" fontAlgn="ctr"/>
                      <a:r>
                        <a:rPr lang="x-none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VĂN</a:t>
                      </a:r>
                      <a:endParaRPr lang="x-none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3395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x-none" altLang="en-US" sz="1300" u="none" strike="noStrike" dirty="0">
                          <a:effectLst/>
                        </a:rPr>
                        <a:t>16063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3395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</a:t>
                      </a:r>
                      <a:r>
                        <a:rPr lang="x-none" altLang="en-US" sz="1300" u="none" strike="noStrike" dirty="0">
                          <a:effectLst/>
                        </a:rPr>
                        <a:t>28917907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9" name="Picture 2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283" y="18126830"/>
            <a:ext cx="751056" cy="886626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783" y="18087700"/>
            <a:ext cx="819519" cy="925263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844" y="19723675"/>
            <a:ext cx="774113" cy="831041"/>
          </a:xfrm>
          <a:prstGeom prst="rect">
            <a:avLst/>
          </a:prstGeom>
        </p:spPr>
      </p:pic>
      <p:graphicFrame>
        <p:nvGraphicFramePr>
          <p:cNvPr id="232" name="Table 231"/>
          <p:cNvGraphicFramePr>
            <a:graphicFrameLocks noGrp="1"/>
          </p:cNvGraphicFramePr>
          <p:nvPr/>
        </p:nvGraphicFramePr>
        <p:xfrm>
          <a:off x="21860674" y="19083403"/>
          <a:ext cx="10414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147222">
                <a:tc>
                  <a:txBody>
                    <a:bodyPr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SƠN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0933202454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Table 232"/>
          <p:cNvGraphicFramePr>
            <a:graphicFrameLocks noGrp="1"/>
          </p:cNvGraphicFramePr>
          <p:nvPr/>
        </p:nvGraphicFramePr>
        <p:xfrm>
          <a:off x="22839177" y="18968791"/>
          <a:ext cx="972697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697"/>
              </a:tblGrid>
              <a:tr h="172157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2157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15945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2157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0963834457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Table 233"/>
          <p:cNvGraphicFramePr>
            <a:graphicFrameLocks noGrp="1"/>
          </p:cNvGraphicFramePr>
          <p:nvPr/>
        </p:nvGraphicFramePr>
        <p:xfrm>
          <a:off x="21807000" y="20550641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TÀI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0796989330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" name="Picture 23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343" y="19663855"/>
            <a:ext cx="874395" cy="837565"/>
          </a:xfrm>
          <a:prstGeom prst="rect">
            <a:avLst/>
          </a:prstGeom>
        </p:spPr>
      </p:pic>
      <p:graphicFrame>
        <p:nvGraphicFramePr>
          <p:cNvPr id="236" name="Table 235"/>
          <p:cNvGraphicFramePr>
            <a:graphicFrameLocks noGrp="1"/>
          </p:cNvGraphicFramePr>
          <p:nvPr/>
        </p:nvGraphicFramePr>
        <p:xfrm>
          <a:off x="22895598" y="20472845"/>
          <a:ext cx="1196975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975"/>
              </a:tblGrid>
              <a:tr h="188657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8657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8657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0896 690 683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7" name="Rectangle 26"/>
          <p:cNvSpPr/>
          <p:nvPr/>
        </p:nvSpPr>
        <p:spPr>
          <a:xfrm>
            <a:off x="21593810" y="21299170"/>
            <a:ext cx="317055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 dirty="0"/>
              <a:t>ĐI CA, TRỰC XƯỞNG, SỬA MÁY CẮT TỰ ĐỘNG, LASER </a:t>
            </a:r>
            <a:endParaRPr lang="en-US" sz="1200" b="1" dirty="0"/>
          </a:p>
          <a:p>
            <a:pPr algn="ctr"/>
            <a:r>
              <a:rPr lang="en-US" sz="1200" b="1" dirty="0" err="1"/>
              <a:t>在自动裁断机轮班，</a:t>
            </a:r>
            <a:r>
              <a:rPr lang="en-US" sz="1200" b="1" dirty="0" err="1" smtClean="0"/>
              <a:t>值班</a:t>
            </a:r>
            <a:r>
              <a:rPr lang="en-US" sz="1200" b="1" smtClean="0"/>
              <a:t> </a:t>
            </a:r>
            <a:r>
              <a:rPr lang="en-US" sz="1200" b="1" smtClean="0"/>
              <a:t>C2</a:t>
            </a:r>
            <a:endParaRPr lang="en-US" sz="1200" b="1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584" y="12542335"/>
            <a:ext cx="898111" cy="1012678"/>
          </a:xfrm>
          <a:prstGeom prst="rect">
            <a:avLst/>
          </a:prstGeom>
        </p:spPr>
      </p:pic>
      <p:graphicFrame>
        <p:nvGraphicFramePr>
          <p:cNvPr id="239" name="Table 238"/>
          <p:cNvGraphicFramePr>
            <a:graphicFrameLocks noGrp="1"/>
          </p:cNvGraphicFramePr>
          <p:nvPr/>
        </p:nvGraphicFramePr>
        <p:xfrm>
          <a:off x="24829389" y="13554935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TOÀN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0939258896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0" name="Picture 239" descr="1446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615" y="12552779"/>
            <a:ext cx="819655" cy="1017700"/>
          </a:xfrm>
          <a:prstGeom prst="rect">
            <a:avLst/>
          </a:prstGeom>
        </p:spPr>
      </p:pic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25950442" y="13588269"/>
          <a:ext cx="1016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20955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THIỆN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0903 867 447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2" name="Picture 241" descr="1820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72" y="12540589"/>
            <a:ext cx="872156" cy="897431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842" y="12620249"/>
            <a:ext cx="807085" cy="923272"/>
          </a:xfrm>
          <a:prstGeom prst="rect">
            <a:avLst/>
          </a:prstGeom>
        </p:spPr>
      </p:pic>
      <p:graphicFrame>
        <p:nvGraphicFramePr>
          <p:cNvPr id="244" name="Table 243"/>
          <p:cNvGraphicFramePr>
            <a:graphicFrameLocks noGrp="1"/>
          </p:cNvGraphicFramePr>
          <p:nvPr/>
        </p:nvGraphicFramePr>
        <p:xfrm>
          <a:off x="29273926" y="13533316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TRUNG</a:t>
                      </a:r>
                      <a:r>
                        <a:rPr lang="en-US" sz="1300" u="none" strike="noStrike">
                          <a:effectLst/>
                        </a:rPr>
                        <a:t>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13938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0794 919 411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Table 244"/>
          <p:cNvGraphicFramePr>
            <a:graphicFrameLocks noGrp="1"/>
          </p:cNvGraphicFramePr>
          <p:nvPr/>
        </p:nvGraphicFramePr>
        <p:xfrm>
          <a:off x="27905725" y="13443146"/>
          <a:ext cx="10541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TÍN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18204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0907 792 404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" name="Rectangle 42"/>
          <p:cNvSpPr/>
          <p:nvPr/>
        </p:nvSpPr>
        <p:spPr>
          <a:xfrm>
            <a:off x="27743893" y="14299274"/>
            <a:ext cx="3135922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/>
              <a:t>TRỰC XƯỞNG TẦNG </a:t>
            </a:r>
            <a:r>
              <a:rPr lang="en-US" sz="1200" b="1" smtClean="0"/>
              <a:t>1</a:t>
            </a:r>
            <a:endParaRPr lang="en-US" sz="1200" b="1"/>
          </a:p>
          <a:p>
            <a:pPr algn="ctr"/>
            <a:r>
              <a:rPr lang="en-US" sz="1200" b="1"/>
              <a:t>值班 </a:t>
            </a:r>
            <a:r>
              <a:rPr lang="en-US" sz="1200" b="1" smtClean="0"/>
              <a:t>1楼</a:t>
            </a:r>
            <a:endParaRPr lang="en-US" sz="1200" b="1"/>
          </a:p>
        </p:txBody>
      </p:sp>
      <p:pic>
        <p:nvPicPr>
          <p:cNvPr id="254" name="Picture 253" descr="1936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963" y="14850085"/>
            <a:ext cx="845159" cy="907889"/>
          </a:xfrm>
          <a:prstGeom prst="rect">
            <a:avLst/>
          </a:prstGeom>
        </p:spPr>
      </p:pic>
      <p:graphicFrame>
        <p:nvGraphicFramePr>
          <p:cNvPr id="255" name="Table 254"/>
          <p:cNvGraphicFramePr>
            <a:graphicFrameLocks noGrp="1"/>
          </p:cNvGraphicFramePr>
          <p:nvPr/>
        </p:nvGraphicFramePr>
        <p:xfrm>
          <a:off x="27943732" y="15711479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HOÀNG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19361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0939 523 444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8" name="Rectangle 43"/>
          <p:cNvSpPr/>
          <p:nvPr/>
        </p:nvSpPr>
        <p:spPr>
          <a:xfrm>
            <a:off x="27933052" y="16461823"/>
            <a:ext cx="2882717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/>
              <a:t>TRỰC XƯỞNG TẦNG 3</a:t>
            </a:r>
            <a:endParaRPr lang="en-US" sz="1200" b="1"/>
          </a:p>
          <a:p>
            <a:pPr algn="ctr"/>
            <a:r>
              <a:rPr lang="en-US" sz="1200" b="1"/>
              <a:t>值班 3楼</a:t>
            </a:r>
            <a:endParaRPr lang="en-US" sz="1200" b="1"/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05" y="14850350"/>
            <a:ext cx="916664" cy="940880"/>
          </a:xfrm>
          <a:prstGeom prst="rect">
            <a:avLst/>
          </a:prstGeom>
        </p:spPr>
      </p:pic>
      <p:graphicFrame>
        <p:nvGraphicFramePr>
          <p:cNvPr id="260" name="Table 259"/>
          <p:cNvGraphicFramePr>
            <a:graphicFrameLocks noGrp="1"/>
          </p:cNvGraphicFramePr>
          <p:nvPr/>
        </p:nvGraphicFramePr>
        <p:xfrm>
          <a:off x="29428774" y="15736244"/>
          <a:ext cx="10414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</a:tblGrid>
              <a:tr h="20955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11713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0907 410 580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1" name="Picture 260" descr="1966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832" y="18854920"/>
            <a:ext cx="768350" cy="924560"/>
          </a:xfrm>
          <a:prstGeom prst="rect">
            <a:avLst/>
          </a:prstGeom>
        </p:spPr>
      </p:pic>
      <p:pic>
        <p:nvPicPr>
          <p:cNvPr id="262" name="Picture 261" descr="1945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005" y="17096946"/>
            <a:ext cx="772160" cy="922655"/>
          </a:xfrm>
          <a:prstGeom prst="rect">
            <a:avLst/>
          </a:prstGeom>
        </p:spPr>
      </p:pic>
      <p:pic>
        <p:nvPicPr>
          <p:cNvPr id="263" name="Picture 262" descr="1850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819" y="18798246"/>
            <a:ext cx="758190" cy="925353"/>
          </a:xfrm>
          <a:prstGeom prst="rect">
            <a:avLst/>
          </a:prstGeom>
        </p:spPr>
      </p:pic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29407996" y="18014532"/>
          <a:ext cx="1016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</a:tblGrid>
              <a:tr h="149637">
                <a:tc>
                  <a:txBody>
                    <a:bodyPr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HƯNG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0939 086 761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27853057" y="19779480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KIỆT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19662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0988 229 080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29360387" y="19723600"/>
          <a:ext cx="1124096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96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18507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0932 992 237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7" name="Picture 26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46" y="17113456"/>
            <a:ext cx="755801" cy="888659"/>
          </a:xfrm>
          <a:prstGeom prst="rect">
            <a:avLst/>
          </a:prstGeom>
        </p:spPr>
      </p:pic>
      <p:graphicFrame>
        <p:nvGraphicFramePr>
          <p:cNvPr id="268" name="Table 267"/>
          <p:cNvGraphicFramePr>
            <a:graphicFrameLocks noGrp="1"/>
          </p:cNvGraphicFramePr>
          <p:nvPr/>
        </p:nvGraphicFramePr>
        <p:xfrm>
          <a:off x="27823584" y="18000996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HUY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0939358178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Rectangle 43"/>
          <p:cNvSpPr/>
          <p:nvPr/>
        </p:nvSpPr>
        <p:spPr>
          <a:xfrm>
            <a:off x="27602217" y="20646473"/>
            <a:ext cx="2882717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>
                <a:sym typeface="+mn-ea"/>
              </a:rPr>
              <a:t>TRỰC XƯỞNG TẦNG </a:t>
            </a:r>
            <a:r>
              <a:rPr lang="en-US" sz="1200" b="1" smtClean="0">
                <a:sym typeface="+mn-ea"/>
              </a:rPr>
              <a:t>4</a:t>
            </a:r>
            <a:endParaRPr lang="en-US" sz="1200" b="1"/>
          </a:p>
          <a:p>
            <a:pPr algn="ctr"/>
            <a:r>
              <a:rPr lang="en-US" sz="1200" b="1">
                <a:sym typeface="+mn-ea"/>
              </a:rPr>
              <a:t>值班 </a:t>
            </a:r>
            <a:r>
              <a:rPr lang="en-US" sz="1200" b="1" smtClean="0">
                <a:sym typeface="+mn-ea"/>
              </a:rPr>
              <a:t>4楼</a:t>
            </a:r>
            <a:endParaRPr lang="en-US" sz="1200" b="1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98" y="7930515"/>
            <a:ext cx="882015" cy="1051560"/>
          </a:xfrm>
          <a:prstGeom prst="rect">
            <a:avLst/>
          </a:prstGeom>
        </p:spPr>
      </p:pic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27551014" y="9030335"/>
          <a:ext cx="2987805" cy="998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7805"/>
              </a:tblGrid>
              <a:tr h="249693"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TRẦN VĂN VỎ (ST: 8518 ) </a:t>
                      </a:r>
                      <a:r>
                        <a:rPr lang="zh-CN" altLang="en-US" sz="1400" b="1" u="none" strike="noStrike" smtClean="0">
                          <a:effectLst/>
                        </a:rPr>
                        <a:t>阿武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smtClean="0">
                          <a:effectLst/>
                        </a:rPr>
                        <a:t>TỔ TRƯỞNG</a:t>
                      </a:r>
                      <a:r>
                        <a:rPr lang="vi-VN" sz="1300" b="1" u="none" strike="noStrike" smtClean="0">
                          <a:effectLst/>
                        </a:rPr>
                        <a:t> </a:t>
                      </a:r>
                      <a:r>
                        <a:rPr lang="vi-VN" sz="1300" b="1" u="none" strike="noStrike">
                          <a:effectLst/>
                        </a:rPr>
                        <a:t>PHỤ TRÁCH XƯỞNG D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693">
                <a:tc>
                  <a:txBody>
                    <a:bodyPr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D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9693">
                <a:tc>
                  <a:txBody>
                    <a:bodyPr/>
                    <a:p>
                      <a:pPr algn="ctr" fontAlgn="ctr"/>
                      <a:r>
                        <a:rPr lang="zh-CN" altLang="en-US" sz="13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300" b="1" u="none" strike="noStrike">
                          <a:effectLst/>
                        </a:rPr>
                        <a:t>0703 269 703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2" name="Rectangle 7"/>
          <p:cNvSpPr/>
          <p:nvPr/>
        </p:nvSpPr>
        <p:spPr>
          <a:xfrm>
            <a:off x="33227904" y="15835186"/>
            <a:ext cx="1324850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400" b="1" dirty="0" err="1" smtClean="0"/>
              <a:t>Đi</a:t>
            </a:r>
            <a:r>
              <a:rPr lang="en-US" sz="1400" b="1" dirty="0" smtClean="0"/>
              <a:t> ca </a:t>
            </a:r>
            <a:r>
              <a:rPr lang="en-US" sz="1400" b="1" dirty="0" err="1" smtClean="0"/>
              <a:t>xưởng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endParaRPr lang="en-US" sz="1400" b="1" dirty="0" smtClean="0"/>
          </a:p>
          <a:p>
            <a:pPr algn="ctr"/>
            <a:r>
              <a:rPr lang="zh-CN" altLang="en-US" sz="1400" b="1" dirty="0" smtClean="0"/>
              <a:t>底廠輪班</a:t>
            </a:r>
            <a:endParaRPr lang="en-US" sz="1400" b="1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251" y="12709179"/>
            <a:ext cx="774016" cy="845963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641" y="12685064"/>
            <a:ext cx="822960" cy="772368"/>
          </a:xfrm>
          <a:prstGeom prst="rect">
            <a:avLst/>
          </a:prstGeom>
        </p:spPr>
      </p:pic>
      <p:pic>
        <p:nvPicPr>
          <p:cNvPr id="275" name="Picture 274" descr="1891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822" y="14200155"/>
            <a:ext cx="784445" cy="957253"/>
          </a:xfrm>
          <a:prstGeom prst="rect">
            <a:avLst/>
          </a:prstGeom>
        </p:spPr>
      </p:pic>
      <p:graphicFrame>
        <p:nvGraphicFramePr>
          <p:cNvPr id="276" name="Table 275"/>
          <p:cNvGraphicFramePr>
            <a:graphicFrameLocks noGrp="1"/>
          </p:cNvGraphicFramePr>
          <p:nvPr/>
        </p:nvGraphicFramePr>
        <p:xfrm>
          <a:off x="32516513" y="13470676"/>
          <a:ext cx="863600" cy="696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</a:tblGrid>
              <a:tr h="242087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PHỤNG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712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16409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712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0796918662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 276"/>
          <p:cNvGraphicFramePr>
            <a:graphicFrameLocks noGrp="1"/>
          </p:cNvGraphicFramePr>
          <p:nvPr/>
        </p:nvGraphicFramePr>
        <p:xfrm>
          <a:off x="33424521" y="13457432"/>
          <a:ext cx="9652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/>
              </a:tblGrid>
              <a:tr h="0">
                <a:tc>
                  <a:txBody>
                    <a:bodyPr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CƯỜNG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0" u="none" strike="noStrike">
                          <a:effectLst/>
                        </a:rPr>
                        <a:t>ST: 8876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0939699025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32493385" y="15168854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18911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0947800998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7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228" y="14200155"/>
            <a:ext cx="828829" cy="964005"/>
          </a:xfrm>
          <a:prstGeom prst="rect">
            <a:avLst/>
          </a:prstGeom>
        </p:spPr>
      </p:pic>
      <p:graphicFrame>
        <p:nvGraphicFramePr>
          <p:cNvPr id="280" name="Table 279"/>
          <p:cNvGraphicFramePr>
            <a:graphicFrameLocks noGrp="1"/>
          </p:cNvGraphicFramePr>
          <p:nvPr/>
        </p:nvGraphicFramePr>
        <p:xfrm>
          <a:off x="33424495" y="15126335"/>
          <a:ext cx="1023620" cy="67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620"/>
              </a:tblGrid>
              <a:tr h="213360"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NGỌC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806">
                <a:tc>
                  <a:txBody>
                    <a:bodyPr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ST: 5432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8868">
                <a:tc>
                  <a:txBody>
                    <a:bodyPr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0937 848 977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3" name="Rectangle 8"/>
          <p:cNvSpPr/>
          <p:nvPr/>
        </p:nvSpPr>
        <p:spPr>
          <a:xfrm>
            <a:off x="32750554" y="17923820"/>
            <a:ext cx="1406732" cy="52322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400" b="1" smtClean="0"/>
              <a:t>Đi ca Cán Cao Su</a:t>
            </a:r>
            <a:endParaRPr lang="en-US" sz="1400" b="1" smtClean="0"/>
          </a:p>
          <a:p>
            <a:pPr algn="ctr"/>
            <a:r>
              <a:rPr lang="zh-CN" altLang="en-US" sz="1400" b="1"/>
              <a:t>大車</a:t>
            </a:r>
            <a:r>
              <a:rPr lang="zh-CN" altLang="en-US" sz="1400" b="1" smtClean="0"/>
              <a:t>廠輪班</a:t>
            </a:r>
            <a:endParaRPr lang="en-US" sz="1400" b="1"/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177" y="16388211"/>
            <a:ext cx="715645" cy="796925"/>
          </a:xfrm>
          <a:prstGeom prst="rect">
            <a:avLst/>
          </a:prstGeom>
        </p:spPr>
      </p:pic>
      <p:pic>
        <p:nvPicPr>
          <p:cNvPr id="285" name="Picture 284" descr="18105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992" y="16361214"/>
            <a:ext cx="787367" cy="798187"/>
          </a:xfrm>
          <a:prstGeom prst="rect">
            <a:avLst/>
          </a:prstGeom>
        </p:spPr>
      </p:pic>
      <p:graphicFrame>
        <p:nvGraphicFramePr>
          <p:cNvPr id="286" name="Table 285"/>
          <p:cNvGraphicFramePr>
            <a:graphicFrameLocks noGrp="1"/>
          </p:cNvGraphicFramePr>
          <p:nvPr/>
        </p:nvGraphicFramePr>
        <p:xfrm>
          <a:off x="32324733" y="17142739"/>
          <a:ext cx="1114179" cy="64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179"/>
              </a:tblGrid>
              <a:tr h="230762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TÚ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0484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18105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0484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0939438306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286"/>
          <p:cNvGraphicFramePr>
            <a:graphicFrameLocks noGrp="1"/>
          </p:cNvGraphicFramePr>
          <p:nvPr/>
        </p:nvGraphicFramePr>
        <p:xfrm>
          <a:off x="33478398" y="17182596"/>
          <a:ext cx="1005423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423"/>
              </a:tblGrid>
              <a:tr h="178695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SÔ ĐA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8695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8021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8695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0358452414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9" name="Rectangle 9"/>
          <p:cNvSpPr/>
          <p:nvPr/>
        </p:nvSpPr>
        <p:spPr>
          <a:xfrm>
            <a:off x="33579598" y="20684800"/>
            <a:ext cx="100816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400" b="1" smtClean="0"/>
              <a:t>Vòng ngoài</a:t>
            </a:r>
            <a:endParaRPr lang="en-US" sz="1400" b="1" smtClean="0"/>
          </a:p>
          <a:p>
            <a:pPr algn="ctr"/>
            <a:r>
              <a:rPr lang="zh-CN" altLang="en-US" sz="1400" b="1"/>
              <a:t>外圍</a:t>
            </a:r>
            <a:endParaRPr lang="en-US" sz="1400" b="1"/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28" y="18933575"/>
            <a:ext cx="812498" cy="931218"/>
          </a:xfrm>
          <a:prstGeom prst="rect">
            <a:avLst/>
          </a:prstGeom>
        </p:spPr>
      </p:pic>
      <p:graphicFrame>
        <p:nvGraphicFramePr>
          <p:cNvPr id="291" name="Table 290"/>
          <p:cNvGraphicFramePr>
            <a:graphicFrameLocks noGrp="1"/>
          </p:cNvGraphicFramePr>
          <p:nvPr/>
        </p:nvGraphicFramePr>
        <p:xfrm>
          <a:off x="32294435" y="19842189"/>
          <a:ext cx="1053826" cy="63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826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H.TÂN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16156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3171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0943858738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2" name="Picture 29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947" y="19069531"/>
            <a:ext cx="799465" cy="852120"/>
          </a:xfrm>
          <a:prstGeom prst="rect">
            <a:avLst/>
          </a:prstGeom>
        </p:spPr>
      </p:pic>
      <p:graphicFrame>
        <p:nvGraphicFramePr>
          <p:cNvPr id="293" name="Table 292"/>
          <p:cNvGraphicFramePr>
            <a:graphicFrameLocks noGrp="1"/>
          </p:cNvGraphicFramePr>
          <p:nvPr/>
        </p:nvGraphicFramePr>
        <p:xfrm>
          <a:off x="33532196" y="19921651"/>
          <a:ext cx="110678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785"/>
              </a:tblGrid>
              <a:tr h="20574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TÂN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9810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0763 253 556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4" name="Rectangle 55"/>
          <p:cNvSpPr/>
          <p:nvPr/>
        </p:nvSpPr>
        <p:spPr>
          <a:xfrm>
            <a:off x="31873868" y="20615925"/>
            <a:ext cx="1845800" cy="4616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b="1" smtClean="0"/>
              <a:t>MÁY NGHIỀN</a:t>
            </a:r>
            <a:endParaRPr lang="en-US" sz="1200" b="1" smtClean="0"/>
          </a:p>
          <a:p>
            <a:pPr algn="ctr"/>
            <a:r>
              <a:rPr lang="zh-CN" altLang="en-US" sz="1200" b="1" smtClean="0"/>
              <a:t>磨粉机</a:t>
            </a:r>
            <a:endParaRPr lang="en-US" sz="1200" b="1"/>
          </a:p>
        </p:txBody>
      </p:sp>
      <p:sp>
        <p:nvSpPr>
          <p:cNvPr id="295" name="Rectangle 4"/>
          <p:cNvSpPr/>
          <p:nvPr/>
        </p:nvSpPr>
        <p:spPr>
          <a:xfrm>
            <a:off x="15602863" y="17514055"/>
            <a:ext cx="2178382" cy="738664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400" b="1" smtClean="0"/>
              <a:t>Chuyền 4</a:t>
            </a:r>
            <a:r>
              <a:rPr lang="zh-CN" altLang="en-US" sz="1400" b="1" smtClean="0"/>
              <a:t>线</a:t>
            </a:r>
            <a:r>
              <a:rPr lang="en-US" sz="1400" b="1" smtClean="0"/>
              <a:t>– 16</a:t>
            </a:r>
            <a:r>
              <a:rPr lang="zh-CN" altLang="en-US" sz="1400" b="1" smtClean="0"/>
              <a:t>线</a:t>
            </a:r>
            <a:endParaRPr lang="en-US" sz="1400" b="1" smtClean="0"/>
          </a:p>
          <a:p>
            <a:pPr algn="ctr"/>
            <a:r>
              <a:rPr lang="en-US" sz="1400" b="1" smtClean="0"/>
              <a:t>Mài đế 2 </a:t>
            </a:r>
            <a:r>
              <a:rPr lang="zh-CN" altLang="en-US" sz="1400" b="1" smtClean="0"/>
              <a:t>打粗</a:t>
            </a:r>
            <a:r>
              <a:rPr lang="en-US" altLang="zh-CN" sz="1400" b="1" smtClean="0"/>
              <a:t>2</a:t>
            </a:r>
            <a:endParaRPr lang="en-US" sz="1400" b="1" smtClean="0"/>
          </a:p>
          <a:p>
            <a:pPr algn="ctr"/>
            <a:r>
              <a:rPr lang="en-US" sz="1400" b="1" smtClean="0"/>
              <a:t>Phòng keo </a:t>
            </a:r>
            <a:r>
              <a:rPr lang="zh-CN" altLang="en-US" sz="1400" b="1" smtClean="0"/>
              <a:t>胶房</a:t>
            </a:r>
            <a:endParaRPr lang="en-US" sz="1400" b="1" smtClean="0"/>
          </a:p>
        </p:txBody>
      </p:sp>
      <p:sp>
        <p:nvSpPr>
          <p:cNvPr id="296" name="Rectangle 6"/>
          <p:cNvSpPr/>
          <p:nvPr/>
        </p:nvSpPr>
        <p:spPr>
          <a:xfrm>
            <a:off x="15616299" y="14291102"/>
            <a:ext cx="2509956" cy="954107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400" b="1" dirty="0" err="1" smtClean="0"/>
              <a:t>Rửa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– 9 + UV </a:t>
            </a:r>
            <a:r>
              <a:rPr lang="zh-CN" altLang="en-US" sz="1400" b="1" dirty="0" smtClean="0"/>
              <a:t>水洗机</a:t>
            </a:r>
            <a:r>
              <a:rPr lang="en-US" altLang="zh-CN" sz="1400" b="1" dirty="0" smtClean="0"/>
              <a:t>1-9+ UV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Mài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</a:t>
            </a:r>
            <a:r>
              <a:rPr lang="zh-CN" altLang="en-US" sz="1400" b="1" dirty="0" smtClean="0"/>
              <a:t>打粗</a:t>
            </a:r>
            <a:r>
              <a:rPr lang="en-US" altLang="zh-CN" sz="1400" b="1" dirty="0" smtClean="0"/>
              <a:t>1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Chuyền</a:t>
            </a:r>
            <a:r>
              <a:rPr lang="en-US" sz="1400" b="1" dirty="0" smtClean="0"/>
              <a:t> 1</a:t>
            </a:r>
            <a:r>
              <a:rPr lang="zh-CN" altLang="en-US" sz="1400" b="1" dirty="0" smtClean="0"/>
              <a:t>线</a:t>
            </a:r>
            <a:r>
              <a:rPr lang="en-US" sz="1400" b="1" dirty="0" smtClean="0"/>
              <a:t>-3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</p:txBody>
      </p:sp>
      <p:sp>
        <p:nvSpPr>
          <p:cNvPr id="297" name="Rectangle 7"/>
          <p:cNvSpPr/>
          <p:nvPr/>
        </p:nvSpPr>
        <p:spPr>
          <a:xfrm>
            <a:off x="15835061" y="20291929"/>
            <a:ext cx="1652568" cy="52322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400" b="1" smtClean="0"/>
              <a:t>Kho Đế, Vòng Ngoài</a:t>
            </a:r>
            <a:endParaRPr lang="en-US" sz="1400" b="1" smtClean="0"/>
          </a:p>
          <a:p>
            <a:pPr algn="ctr"/>
            <a:r>
              <a:rPr lang="zh-CN" altLang="en-US" sz="1400" b="1"/>
              <a:t>底</a:t>
            </a:r>
            <a:r>
              <a:rPr lang="zh-CN" altLang="en-US" sz="1400" b="1" smtClean="0"/>
              <a:t>倉庫，外圍</a:t>
            </a:r>
            <a:endParaRPr lang="en-US" sz="1400" b="1"/>
          </a:p>
        </p:txBody>
      </p:sp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6101377" y="16791006"/>
          <a:ext cx="1257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16097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0939 971 469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9" name="Picture 298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798" y="15630887"/>
            <a:ext cx="907781" cy="1160119"/>
          </a:xfrm>
          <a:prstGeom prst="rect">
            <a:avLst/>
          </a:prstGeom>
        </p:spPr>
      </p:pic>
      <p:pic>
        <p:nvPicPr>
          <p:cNvPr id="300" name="Picture 299" descr="1891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947" y="18329002"/>
            <a:ext cx="890358" cy="1114322"/>
          </a:xfrm>
          <a:prstGeom prst="rect">
            <a:avLst/>
          </a:prstGeom>
        </p:spPr>
      </p:pic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16061808" y="19443324"/>
          <a:ext cx="1199074" cy="762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074"/>
              </a:tblGrid>
              <a:tr h="254037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4037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18912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4037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0939 434 177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2" name="Picture 301" descr="HÌNH 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34800" r="18547" b="24309"/>
          <a:stretch>
            <a:fillRect/>
          </a:stretch>
        </p:blipFill>
        <p:spPr>
          <a:xfrm>
            <a:off x="16158352" y="12463690"/>
            <a:ext cx="897327" cy="1125740"/>
          </a:xfrm>
          <a:prstGeom prst="rect">
            <a:avLst/>
          </a:prstGeom>
        </p:spPr>
      </p:pic>
      <p:graphicFrame>
        <p:nvGraphicFramePr>
          <p:cNvPr id="303" name="Table 302"/>
          <p:cNvGraphicFramePr>
            <a:graphicFrameLocks noGrp="1"/>
          </p:cNvGraphicFramePr>
          <p:nvPr/>
        </p:nvGraphicFramePr>
        <p:xfrm>
          <a:off x="16001653" y="13570089"/>
          <a:ext cx="11938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/>
              </a:tblGrid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NHỰT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43011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0387 968 752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8" name="Rectangle 22"/>
          <p:cNvSpPr/>
          <p:nvPr/>
        </p:nvSpPr>
        <p:spPr>
          <a:xfrm>
            <a:off x="16356111" y="1035162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R2</a:t>
            </a:r>
            <a:endParaRPr lang="en-US" sz="2400" b="1"/>
          </a:p>
        </p:txBody>
      </p:sp>
      <p:cxnSp>
        <p:nvCxnSpPr>
          <p:cNvPr id="309" name="Elbow Connector 308"/>
          <p:cNvCxnSpPr>
            <a:stCxn id="200" idx="2"/>
            <a:endCxn id="308" idx="0"/>
          </p:cNvCxnSpPr>
          <p:nvPr/>
        </p:nvCxnSpPr>
        <p:spPr>
          <a:xfrm rot="16200000" flipH="1">
            <a:off x="15759596" y="9500789"/>
            <a:ext cx="322347" cy="1379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22"/>
          <p:cNvSpPr/>
          <p:nvPr/>
        </p:nvSpPr>
        <p:spPr>
          <a:xfrm>
            <a:off x="13979941" y="10351623"/>
            <a:ext cx="36766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A</a:t>
            </a:r>
            <a:endParaRPr lang="en-US" sz="2400" b="1"/>
          </a:p>
        </p:txBody>
      </p:sp>
      <p:cxnSp>
        <p:nvCxnSpPr>
          <p:cNvPr id="311" name="Elbow Connector 310"/>
          <p:cNvCxnSpPr>
            <a:stCxn id="200" idx="2"/>
            <a:endCxn id="310" idx="0"/>
          </p:cNvCxnSpPr>
          <p:nvPr/>
        </p:nvCxnSpPr>
        <p:spPr>
          <a:xfrm rot="5400000">
            <a:off x="14536269" y="9656781"/>
            <a:ext cx="322347" cy="106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22"/>
          <p:cNvSpPr/>
          <p:nvPr/>
        </p:nvSpPr>
        <p:spPr>
          <a:xfrm>
            <a:off x="28844656" y="10351623"/>
            <a:ext cx="37528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D</a:t>
            </a:r>
            <a:endParaRPr lang="en-US" sz="2400" b="1"/>
          </a:p>
        </p:txBody>
      </p:sp>
      <p:cxnSp>
        <p:nvCxnSpPr>
          <p:cNvPr id="313" name="Elbow Connector 312"/>
          <p:cNvCxnSpPr>
            <a:stCxn id="271" idx="2"/>
            <a:endCxn id="312" idx="0"/>
          </p:cNvCxnSpPr>
          <p:nvPr/>
        </p:nvCxnSpPr>
        <p:spPr>
          <a:xfrm rot="5400000">
            <a:off x="28877281" y="10183988"/>
            <a:ext cx="322654" cy="12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312" idx="2"/>
            <a:endCxn id="242" idx="0"/>
          </p:cNvCxnSpPr>
          <p:nvPr/>
        </p:nvCxnSpPr>
        <p:spPr>
          <a:xfrm rot="5400000">
            <a:off x="27823160" y="11330940"/>
            <a:ext cx="1728470" cy="690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312" idx="2"/>
            <a:endCxn id="243" idx="0"/>
          </p:cNvCxnSpPr>
          <p:nvPr/>
        </p:nvCxnSpPr>
        <p:spPr>
          <a:xfrm rot="5400000" flipV="1">
            <a:off x="28528963" y="11316018"/>
            <a:ext cx="1807845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08" idx="2"/>
            <a:endCxn id="302" idx="0"/>
          </p:cNvCxnSpPr>
          <p:nvPr/>
        </p:nvCxnSpPr>
        <p:spPr>
          <a:xfrm rot="5400000">
            <a:off x="15783243" y="11636058"/>
            <a:ext cx="165163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310" idx="2"/>
            <a:endCxn id="174" idx="0"/>
          </p:cNvCxnSpPr>
          <p:nvPr/>
        </p:nvCxnSpPr>
        <p:spPr>
          <a:xfrm rot="5400000">
            <a:off x="13053378" y="11453813"/>
            <a:ext cx="1752600" cy="46926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310" idx="2"/>
            <a:endCxn id="175" idx="0"/>
          </p:cNvCxnSpPr>
          <p:nvPr/>
        </p:nvCxnSpPr>
        <p:spPr>
          <a:xfrm rot="5400000" flipV="1">
            <a:off x="13526770" y="11448415"/>
            <a:ext cx="1751330" cy="47815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22"/>
          <p:cNvSpPr/>
          <p:nvPr/>
        </p:nvSpPr>
        <p:spPr>
          <a:xfrm>
            <a:off x="19426971" y="10351623"/>
            <a:ext cx="35369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B</a:t>
            </a:r>
            <a:endParaRPr lang="en-US" sz="2400" b="1"/>
          </a:p>
        </p:txBody>
      </p:sp>
      <p:sp>
        <p:nvSpPr>
          <p:cNvPr id="320" name="Rectangle 22"/>
          <p:cNvSpPr/>
          <p:nvPr/>
        </p:nvSpPr>
        <p:spPr>
          <a:xfrm>
            <a:off x="22466938" y="1035162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321" name="Rectangle 22"/>
          <p:cNvSpPr/>
          <p:nvPr/>
        </p:nvSpPr>
        <p:spPr>
          <a:xfrm>
            <a:off x="25742364" y="10351623"/>
            <a:ext cx="3314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E</a:t>
            </a:r>
            <a:endParaRPr lang="en-US" sz="2400" b="1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776" y="7930515"/>
            <a:ext cx="988060" cy="1162685"/>
          </a:xfrm>
          <a:prstGeom prst="rect">
            <a:avLst/>
          </a:prstGeom>
        </p:spPr>
      </p:pic>
      <p:graphicFrame>
        <p:nvGraphicFramePr>
          <p:cNvPr id="325" name="Table 324"/>
          <p:cNvGraphicFramePr>
            <a:graphicFrameLocks noGrp="1"/>
          </p:cNvGraphicFramePr>
          <p:nvPr/>
        </p:nvGraphicFramePr>
        <p:xfrm>
          <a:off x="21288081" y="8774430"/>
          <a:ext cx="3090459" cy="125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459"/>
              </a:tblGrid>
              <a:tr h="347980"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HUỲNH THANH TIỀN (ST: 2010</a:t>
                      </a:r>
                      <a:r>
                        <a:rPr lang="en-US" sz="1400" b="1" u="none" strike="noStrike" smtClean="0">
                          <a:effectLst/>
                        </a:rPr>
                        <a:t>)</a:t>
                      </a:r>
                      <a:r>
                        <a:rPr lang="en-US" sz="1400" b="1" u="none" strike="noStrike" baseline="0" smtClean="0">
                          <a:effectLst/>
                        </a:rPr>
                        <a:t> </a:t>
                      </a:r>
                      <a:r>
                        <a:rPr lang="zh-CN" alt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阿錢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2105"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dirty="0" smtClean="0">
                          <a:effectLst/>
                        </a:rPr>
                        <a:t>TỔ TRƯỞNG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vi-VN" sz="1300" b="1" u="none" strike="noStrike" dirty="0" smtClean="0">
                          <a:effectLst/>
                        </a:rPr>
                        <a:t>PHỤ </a:t>
                      </a:r>
                      <a:r>
                        <a:rPr lang="vi-VN" sz="1300" b="1" u="none" strike="noStrike" dirty="0">
                          <a:effectLst/>
                        </a:rPr>
                        <a:t>TRÁCH </a:t>
                      </a:r>
                      <a:r>
                        <a:rPr lang="vi-VN" sz="1300" b="1" u="none" strike="noStrike" dirty="0" smtClean="0">
                          <a:effectLst/>
                        </a:rPr>
                        <a:t>XƯỞNG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B,C,E</a:t>
                      </a:r>
                      <a:endParaRPr lang="vi-V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6369">
                <a:tc>
                  <a:txBody>
                    <a:bodyPr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B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p>
                      <a:pPr algn="ctr" fontAlgn="ctr"/>
                      <a:r>
                        <a:rPr lang="zh-CN" altLang="en-US" sz="1300" b="1" u="none" strike="noStrike" dirty="0">
                          <a:effectLst/>
                        </a:rPr>
                        <a:t>手机：</a:t>
                      </a:r>
                      <a:r>
                        <a:rPr lang="en-US" altLang="zh-CN" sz="1300" b="1" u="none" strike="noStrike" dirty="0">
                          <a:effectLst/>
                        </a:rPr>
                        <a:t>0939 304 403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7" name="Elbow Connector 326"/>
          <p:cNvCxnSpPr>
            <a:stCxn id="325" idx="2"/>
            <a:endCxn id="321" idx="0"/>
          </p:cNvCxnSpPr>
          <p:nvPr/>
        </p:nvCxnSpPr>
        <p:spPr>
          <a:xfrm rot="16200000" flipH="1">
            <a:off x="24209488" y="8653011"/>
            <a:ext cx="322433" cy="307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25" idx="2"/>
            <a:endCxn id="319" idx="0"/>
          </p:cNvCxnSpPr>
          <p:nvPr/>
        </p:nvCxnSpPr>
        <p:spPr>
          <a:xfrm rot="5400000">
            <a:off x="21057349" y="8575661"/>
            <a:ext cx="322433" cy="3229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321" idx="2"/>
            <a:endCxn id="238" idx="0"/>
          </p:cNvCxnSpPr>
          <p:nvPr/>
        </p:nvCxnSpPr>
        <p:spPr>
          <a:xfrm rot="5400000">
            <a:off x="24741505" y="11376025"/>
            <a:ext cx="1730375" cy="60261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21" idx="2"/>
            <a:endCxn id="240" idx="0"/>
          </p:cNvCxnSpPr>
          <p:nvPr/>
        </p:nvCxnSpPr>
        <p:spPr>
          <a:xfrm rot="5400000" flipV="1">
            <a:off x="25313005" y="11407140"/>
            <a:ext cx="1740535" cy="55054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20" idx="2"/>
            <a:endCxn id="215" idx="0"/>
          </p:cNvCxnSpPr>
          <p:nvPr/>
        </p:nvCxnSpPr>
        <p:spPr>
          <a:xfrm rot="16200000" flipH="1">
            <a:off x="22098139" y="11356173"/>
            <a:ext cx="1797687" cy="711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320" idx="2"/>
            <a:endCxn id="214" idx="0"/>
          </p:cNvCxnSpPr>
          <p:nvPr/>
        </p:nvCxnSpPr>
        <p:spPr>
          <a:xfrm rot="5400000">
            <a:off x="21532274" y="11427294"/>
            <a:ext cx="1722757" cy="494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319" idx="2"/>
            <a:endCxn id="212" idx="0"/>
          </p:cNvCxnSpPr>
          <p:nvPr/>
        </p:nvCxnSpPr>
        <p:spPr>
          <a:xfrm rot="5400000" flipV="1">
            <a:off x="19083973" y="11332528"/>
            <a:ext cx="1737995" cy="69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19" idx="2"/>
            <a:endCxn id="204" idx="0"/>
          </p:cNvCxnSpPr>
          <p:nvPr/>
        </p:nvCxnSpPr>
        <p:spPr>
          <a:xfrm rot="5400000">
            <a:off x="18525173" y="11469688"/>
            <a:ext cx="1736725" cy="421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Picture 33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36" y="7950200"/>
            <a:ext cx="1067880" cy="1130262"/>
          </a:xfrm>
          <a:prstGeom prst="rect">
            <a:avLst/>
          </a:prstGeom>
        </p:spPr>
      </p:pic>
      <p:graphicFrame>
        <p:nvGraphicFramePr>
          <p:cNvPr id="337" name="Table 336"/>
          <p:cNvGraphicFramePr>
            <a:graphicFrameLocks noGrp="1"/>
          </p:cNvGraphicFramePr>
          <p:nvPr/>
        </p:nvGraphicFramePr>
        <p:xfrm>
          <a:off x="31911461" y="9080500"/>
          <a:ext cx="2728260" cy="1004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8260"/>
              </a:tblGrid>
              <a:tr h="196279">
                <a:tc>
                  <a:txBody>
                    <a:bodyPr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TRẦN MINH KHẢI (ST: 1443</a:t>
                      </a:r>
                      <a:r>
                        <a:rPr lang="en-US" sz="1200" b="1" u="none" strike="noStrike" smtClean="0">
                          <a:effectLst/>
                        </a:rPr>
                        <a:t>)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阿凯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2430"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strike="noStrike" smtClean="0">
                          <a:effectLst/>
                        </a:rPr>
                        <a:t>PHÓ </a:t>
                      </a:r>
                      <a:r>
                        <a:rPr lang="vi-VN" sz="1200" b="1" u="none" strike="noStrike" smtClean="0">
                          <a:effectLst/>
                        </a:rPr>
                        <a:t>NGÀNH</a:t>
                      </a:r>
                      <a:r>
                        <a:rPr lang="en-US" sz="1200" b="1" u="none" strike="noStrike" smtClean="0">
                          <a:effectLst/>
                        </a:rPr>
                        <a:t>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副课长</a:t>
                      </a:r>
                      <a:endParaRPr lang="zh-TW" altLang="en-US" sz="12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vi-VN" sz="1200" b="1" u="none" strike="noStrike" smtClean="0">
                          <a:effectLst/>
                        </a:rPr>
                        <a:t>PHỤ </a:t>
                      </a:r>
                      <a:r>
                        <a:rPr lang="vi-VN" sz="1200" b="1" u="none" strike="noStrike">
                          <a:effectLst/>
                        </a:rPr>
                        <a:t>TRÁCH XƯỞNG R1</a:t>
                      </a:r>
                      <a:endParaRPr lang="vi-V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938">
                <a:tc>
                  <a:txBody>
                    <a:bodyPr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组长负责</a:t>
                      </a:r>
                      <a:r>
                        <a:rPr lang="en-US" sz="1200" b="1" u="none" strike="noStrike">
                          <a:effectLst/>
                        </a:rPr>
                        <a:t>R1</a:t>
                      </a:r>
                      <a:r>
                        <a:rPr lang="zh-CN" altLang="en-US" sz="1200" b="1" u="none" strike="noStrike">
                          <a:effectLst/>
                        </a:rPr>
                        <a:t>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7938">
                <a:tc>
                  <a:txBody>
                    <a:bodyPr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200" b="1" u="none" strike="noStrike">
                          <a:effectLst/>
                        </a:rPr>
                        <a:t>0909 979 264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" name="Rectangle 22"/>
          <p:cNvSpPr/>
          <p:nvPr/>
        </p:nvSpPr>
        <p:spPr>
          <a:xfrm>
            <a:off x="33036291" y="1096630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400" b="1"/>
              <a:t>R1</a:t>
            </a:r>
            <a:endParaRPr lang="en-US" sz="2400" b="1"/>
          </a:p>
        </p:txBody>
      </p:sp>
      <p:cxnSp>
        <p:nvCxnSpPr>
          <p:cNvPr id="339" name="Elbow Connector 338"/>
          <p:cNvCxnSpPr>
            <a:stCxn id="338" idx="2"/>
            <a:endCxn id="273" idx="0"/>
          </p:cNvCxnSpPr>
          <p:nvPr/>
        </p:nvCxnSpPr>
        <p:spPr>
          <a:xfrm rot="5400000">
            <a:off x="32482790" y="11900535"/>
            <a:ext cx="1282065" cy="334645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38" idx="2"/>
            <a:endCxn id="274" idx="0"/>
          </p:cNvCxnSpPr>
          <p:nvPr/>
        </p:nvCxnSpPr>
        <p:spPr>
          <a:xfrm rot="5400000" flipV="1">
            <a:off x="32970153" y="11747818"/>
            <a:ext cx="1257935" cy="61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37" idx="2"/>
            <a:endCxn id="338" idx="0"/>
          </p:cNvCxnSpPr>
          <p:nvPr/>
        </p:nvCxnSpPr>
        <p:spPr>
          <a:xfrm rot="5400000" flipV="1">
            <a:off x="32842518" y="10517823"/>
            <a:ext cx="881380" cy="15875"/>
          </a:xfrm>
          <a:prstGeom prst="bentConnector3">
            <a:avLst>
              <a:gd name="adj1" fmla="val 49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1625580" y="6750685"/>
            <a:ext cx="1706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73075" y="641858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Line mechanic</a:t>
            </a:r>
            <a:endParaRPr lang="en-US" sz="2400" b="1"/>
          </a:p>
        </p:txBody>
      </p:sp>
      <p:sp>
        <p:nvSpPr>
          <p:cNvPr id="5" name="Rectangles 4"/>
          <p:cNvSpPr/>
          <p:nvPr/>
        </p:nvSpPr>
        <p:spPr>
          <a:xfrm>
            <a:off x="4191635" y="23914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191635" y="642747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191635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677150" y="23914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Repair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677150" y="79184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ym typeface="+mn-ea"/>
              </a:rPr>
              <a:t>Mechanic leader</a:t>
            </a:r>
            <a:endParaRPr lang="en-US" sz="2400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0960100" y="52101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0960100" y="79184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0960100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4130655" y="403987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if </a:t>
            </a:r>
            <a:r>
              <a:rPr lang="en-US">
                <a:sym typeface="+mn-ea"/>
              </a:rPr>
              <a:t>there are available mechanics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4130655" y="616775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 If there’s no available mechanic in the floor</a:t>
            </a:r>
            <a:endParaRPr lang="en-US">
              <a:sym typeface="+mn-ea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5721330" y="789876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wait for substitute leader or support from busy leader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5728950" y="1199324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deputy section leader if the ticket has no response in 3 minutes 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21440140" y="684593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Assign </a:t>
            </a:r>
            <a:r>
              <a:rPr lang="en-US">
                <a:sym typeface="+mn-ea"/>
              </a:rPr>
              <a:t>if there are available mechanics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21440140" y="913574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 If there’s no available mechanic in the floor</a:t>
            </a:r>
            <a:endParaRPr lang="en-US">
              <a:sym typeface="+mn-ea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14130655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Forward </a:t>
            </a:r>
            <a:r>
              <a:rPr lang="en-US"/>
              <a:t>ticket to wait for mechanic to pickup the ticket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19003645" y="1278572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19003645" y="1523301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19003645" y="178593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21632545" y="1178369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24262080" y="1082992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21632545" y="1356169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4261445" y="1276413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s if there’s no available mechanic leader in the floor</a:t>
            </a:r>
            <a:endParaRPr lang="en-US">
              <a:sym typeface="+mn-ea"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24261445" y="1521968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section leader</a:t>
            </a:r>
            <a:endParaRPr lang="en-US"/>
          </a:p>
        </p:txBody>
      </p:sp>
      <p:cxnSp>
        <p:nvCxnSpPr>
          <p:cNvPr id="43" name="Elbow Connector 42"/>
          <p:cNvCxnSpPr>
            <a:stCxn id="4" idx="3"/>
            <a:endCxn id="5" idx="1"/>
          </p:cNvCxnSpPr>
          <p:nvPr/>
        </p:nvCxnSpPr>
        <p:spPr>
          <a:xfrm flipV="1">
            <a:off x="2713355" y="3068320"/>
            <a:ext cx="1478280" cy="4027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6" idx="1"/>
          </p:cNvCxnSpPr>
          <p:nvPr/>
        </p:nvCxnSpPr>
        <p:spPr>
          <a:xfrm>
            <a:off x="2713355" y="7095490"/>
            <a:ext cx="1478280" cy="8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7" idx="1"/>
          </p:cNvCxnSpPr>
          <p:nvPr/>
        </p:nvCxnSpPr>
        <p:spPr>
          <a:xfrm>
            <a:off x="2713355" y="7095490"/>
            <a:ext cx="1478280" cy="3275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8" idx="1"/>
          </p:cNvCxnSpPr>
          <p:nvPr/>
        </p:nvCxnSpPr>
        <p:spPr>
          <a:xfrm>
            <a:off x="6431915" y="3068320"/>
            <a:ext cx="12452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9" idx="1"/>
          </p:cNvCxnSpPr>
          <p:nvPr/>
        </p:nvCxnSpPr>
        <p:spPr>
          <a:xfrm>
            <a:off x="6431915" y="7104380"/>
            <a:ext cx="1245235" cy="149098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3"/>
            <a:endCxn id="9" idx="1"/>
          </p:cNvCxnSpPr>
          <p:nvPr/>
        </p:nvCxnSpPr>
        <p:spPr>
          <a:xfrm flipV="1">
            <a:off x="6431915" y="8595360"/>
            <a:ext cx="1245235" cy="177546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9" idx="3"/>
            <a:endCxn id="14" idx="1"/>
          </p:cNvCxnSpPr>
          <p:nvPr/>
        </p:nvCxnSpPr>
        <p:spPr>
          <a:xfrm flipV="1">
            <a:off x="9917430" y="5887085"/>
            <a:ext cx="1042670" cy="2708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16" idx="1"/>
          </p:cNvCxnSpPr>
          <p:nvPr/>
        </p:nvCxnSpPr>
        <p:spPr>
          <a:xfrm>
            <a:off x="9917430" y="8595360"/>
            <a:ext cx="104267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17" idx="1"/>
          </p:cNvCxnSpPr>
          <p:nvPr/>
        </p:nvCxnSpPr>
        <p:spPr>
          <a:xfrm>
            <a:off x="9917430" y="8595360"/>
            <a:ext cx="1042670" cy="1775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3"/>
            <a:endCxn id="18" idx="1"/>
          </p:cNvCxnSpPr>
          <p:nvPr/>
        </p:nvCxnSpPr>
        <p:spPr>
          <a:xfrm flipV="1">
            <a:off x="13200380" y="4716780"/>
            <a:ext cx="930275" cy="117030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3"/>
            <a:endCxn id="20" idx="1"/>
          </p:cNvCxnSpPr>
          <p:nvPr/>
        </p:nvCxnSpPr>
        <p:spPr>
          <a:xfrm>
            <a:off x="13200380" y="5887085"/>
            <a:ext cx="930275" cy="95758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16849090" y="403987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55" name="Elbow Connector 54"/>
          <p:cNvCxnSpPr>
            <a:stCxn id="18" idx="3"/>
            <a:endCxn id="54" idx="1"/>
          </p:cNvCxnSpPr>
          <p:nvPr/>
        </p:nvCxnSpPr>
        <p:spPr>
          <a:xfrm>
            <a:off x="16370935" y="4716780"/>
            <a:ext cx="4781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3"/>
            <a:endCxn id="22" idx="1"/>
          </p:cNvCxnSpPr>
          <p:nvPr/>
        </p:nvCxnSpPr>
        <p:spPr>
          <a:xfrm flipV="1">
            <a:off x="13200380" y="8575675"/>
            <a:ext cx="2520950" cy="19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2"/>
            <a:endCxn id="23" idx="0"/>
          </p:cNvCxnSpPr>
          <p:nvPr/>
        </p:nvCxnSpPr>
        <p:spPr>
          <a:xfrm rot="5400000" flipV="1">
            <a:off x="15474633" y="10618788"/>
            <a:ext cx="2741295" cy="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" idx="3"/>
            <a:endCxn id="29" idx="1"/>
          </p:cNvCxnSpPr>
          <p:nvPr/>
        </p:nvCxnSpPr>
        <p:spPr>
          <a:xfrm>
            <a:off x="13200380" y="10370820"/>
            <a:ext cx="93027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0"/>
            <a:endCxn id="22" idx="1"/>
          </p:cNvCxnSpPr>
          <p:nvPr/>
        </p:nvCxnSpPr>
        <p:spPr>
          <a:xfrm rot="16200000">
            <a:off x="14926945" y="8899525"/>
            <a:ext cx="1118235" cy="470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24665940" y="684466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66" name="Elbow Connector 65"/>
          <p:cNvCxnSpPr>
            <a:stCxn id="24" idx="3"/>
            <a:endCxn id="65" idx="1"/>
          </p:cNvCxnSpPr>
          <p:nvPr/>
        </p:nvCxnSpPr>
        <p:spPr>
          <a:xfrm flipV="1">
            <a:off x="23680420" y="7521575"/>
            <a:ext cx="985520" cy="1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s 67"/>
          <p:cNvSpPr/>
          <p:nvPr/>
        </p:nvSpPr>
        <p:spPr>
          <a:xfrm>
            <a:off x="18455005" y="789876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Mechanic leader </a:t>
            </a:r>
            <a:r>
              <a:rPr lang="en-US" b="1">
                <a:solidFill>
                  <a:schemeClr val="tx1"/>
                </a:solidFill>
              </a:rPr>
              <a:t>accept</a:t>
            </a:r>
            <a:r>
              <a:rPr lang="en-US"/>
              <a:t> as subsitute or support the ticket from busy leader </a:t>
            </a:r>
            <a:endParaRPr lang="en-US"/>
          </a:p>
        </p:txBody>
      </p:sp>
      <p:cxnSp>
        <p:nvCxnSpPr>
          <p:cNvPr id="70" name="Elbow Connector 69"/>
          <p:cNvCxnSpPr>
            <a:stCxn id="22" idx="3"/>
            <a:endCxn id="68" idx="1"/>
          </p:cNvCxnSpPr>
          <p:nvPr/>
        </p:nvCxnSpPr>
        <p:spPr>
          <a:xfrm>
            <a:off x="17961610" y="8575675"/>
            <a:ext cx="49339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8" idx="3"/>
            <a:endCxn id="24" idx="1"/>
          </p:cNvCxnSpPr>
          <p:nvPr/>
        </p:nvCxnSpPr>
        <p:spPr>
          <a:xfrm flipV="1">
            <a:off x="20695285" y="7522845"/>
            <a:ext cx="744855" cy="1052830"/>
          </a:xfrm>
          <a:prstGeom prst="bentConnector3">
            <a:avLst>
              <a:gd name="adj1" fmla="val 50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3"/>
            <a:endCxn id="26" idx="1"/>
          </p:cNvCxnSpPr>
          <p:nvPr/>
        </p:nvCxnSpPr>
        <p:spPr>
          <a:xfrm>
            <a:off x="20695285" y="8575675"/>
            <a:ext cx="744855" cy="1236980"/>
          </a:xfrm>
          <a:prstGeom prst="bentConnector3">
            <a:avLst>
              <a:gd name="adj1" fmla="val 50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4" idx="3"/>
            <a:endCxn id="34" idx="1"/>
          </p:cNvCxnSpPr>
          <p:nvPr/>
        </p:nvCxnSpPr>
        <p:spPr>
          <a:xfrm flipV="1">
            <a:off x="17934305" y="13462635"/>
            <a:ext cx="1069340" cy="24466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4" idx="3"/>
            <a:endCxn id="35" idx="1"/>
          </p:cNvCxnSpPr>
          <p:nvPr/>
        </p:nvCxnSpPr>
        <p:spPr>
          <a:xfrm>
            <a:off x="17934305" y="15909290"/>
            <a:ext cx="1069340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4" idx="3"/>
            <a:endCxn id="36" idx="1"/>
          </p:cNvCxnSpPr>
          <p:nvPr/>
        </p:nvCxnSpPr>
        <p:spPr>
          <a:xfrm>
            <a:off x="17934305" y="15909290"/>
            <a:ext cx="1069340" cy="2626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s 75"/>
          <p:cNvSpPr/>
          <p:nvPr/>
        </p:nvSpPr>
        <p:spPr>
          <a:xfrm>
            <a:off x="24261445" y="178593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Forward </a:t>
            </a:r>
            <a:r>
              <a:rPr lang="en-US">
                <a:sym typeface="+mn-ea"/>
              </a:rPr>
              <a:t>ticket to section leader</a:t>
            </a:r>
            <a:endParaRPr lang="en-US"/>
          </a:p>
        </p:txBody>
      </p:sp>
      <p:cxnSp>
        <p:nvCxnSpPr>
          <p:cNvPr id="78" name="Elbow Connector 77"/>
          <p:cNvCxnSpPr>
            <a:stCxn id="34" idx="3"/>
            <a:endCxn id="38" idx="1"/>
          </p:cNvCxnSpPr>
          <p:nvPr/>
        </p:nvCxnSpPr>
        <p:spPr>
          <a:xfrm flipV="1">
            <a:off x="21243925" y="12460605"/>
            <a:ext cx="388620" cy="1002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4" idx="3"/>
            <a:endCxn id="40" idx="1"/>
          </p:cNvCxnSpPr>
          <p:nvPr/>
        </p:nvCxnSpPr>
        <p:spPr>
          <a:xfrm>
            <a:off x="21243925" y="13462635"/>
            <a:ext cx="388620" cy="775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5" idx="3"/>
            <a:endCxn id="42" idx="1"/>
          </p:cNvCxnSpPr>
          <p:nvPr/>
        </p:nvCxnSpPr>
        <p:spPr>
          <a:xfrm flipV="1">
            <a:off x="21243925" y="15896590"/>
            <a:ext cx="3017520" cy="13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3"/>
            <a:endCxn id="39" idx="1"/>
          </p:cNvCxnSpPr>
          <p:nvPr/>
        </p:nvCxnSpPr>
        <p:spPr>
          <a:xfrm flipV="1">
            <a:off x="23872825" y="11506835"/>
            <a:ext cx="389255" cy="953770"/>
          </a:xfrm>
          <a:prstGeom prst="bentConnector3">
            <a:avLst>
              <a:gd name="adj1" fmla="val 5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8" idx="3"/>
            <a:endCxn id="41" idx="1"/>
          </p:cNvCxnSpPr>
          <p:nvPr/>
        </p:nvCxnSpPr>
        <p:spPr>
          <a:xfrm>
            <a:off x="23872825" y="12460605"/>
            <a:ext cx="388620" cy="98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s 83"/>
          <p:cNvSpPr/>
          <p:nvPr/>
        </p:nvSpPr>
        <p:spPr>
          <a:xfrm>
            <a:off x="15728950" y="15341600"/>
            <a:ext cx="2205355" cy="113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Deputy section leader</a:t>
            </a:r>
            <a:endParaRPr lang="en-US" sz="2400" b="1"/>
          </a:p>
        </p:txBody>
      </p:sp>
      <p:sp>
        <p:nvSpPr>
          <p:cNvPr id="86" name="Rectangles 85"/>
          <p:cNvSpPr/>
          <p:nvPr/>
        </p:nvSpPr>
        <p:spPr>
          <a:xfrm>
            <a:off x="29721175" y="1393888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  <a:endParaRPr lang="en-US"/>
          </a:p>
        </p:txBody>
      </p:sp>
      <p:sp>
        <p:nvSpPr>
          <p:cNvPr id="87" name="Rectangles 86"/>
          <p:cNvSpPr/>
          <p:nvPr/>
        </p:nvSpPr>
        <p:spPr>
          <a:xfrm>
            <a:off x="29721175" y="164147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  <a:endParaRPr lang="en-US"/>
          </a:p>
        </p:txBody>
      </p:sp>
      <p:sp>
        <p:nvSpPr>
          <p:cNvPr id="89" name="Rectangles 88"/>
          <p:cNvSpPr/>
          <p:nvPr/>
        </p:nvSpPr>
        <p:spPr>
          <a:xfrm>
            <a:off x="32494220" y="1303591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  <a:endParaRPr lang="en-US"/>
          </a:p>
        </p:txBody>
      </p:sp>
      <p:sp>
        <p:nvSpPr>
          <p:cNvPr id="90" name="Rectangles 89"/>
          <p:cNvSpPr/>
          <p:nvPr/>
        </p:nvSpPr>
        <p:spPr>
          <a:xfrm>
            <a:off x="35168840" y="12235815"/>
            <a:ext cx="2237105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32465645" y="1464437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2" name="Rectangles 91"/>
          <p:cNvSpPr/>
          <p:nvPr/>
        </p:nvSpPr>
        <p:spPr>
          <a:xfrm>
            <a:off x="35169475" y="13844270"/>
            <a:ext cx="2237105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repairs</a:t>
            </a:r>
            <a:r>
              <a:rPr lang="en-US">
                <a:sym typeface="+mn-ea"/>
              </a:rPr>
              <a:t> if there’s no available mechanic leader in the floor</a:t>
            </a:r>
            <a:endParaRPr lang="en-US">
              <a:sym typeface="+mn-ea"/>
            </a:endParaRPr>
          </a:p>
        </p:txBody>
      </p:sp>
      <p:sp>
        <p:nvSpPr>
          <p:cNvPr id="93" name="Rectangles 92"/>
          <p:cNvSpPr/>
          <p:nvPr/>
        </p:nvSpPr>
        <p:spPr>
          <a:xfrm>
            <a:off x="35131375" y="16410940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mechanic supervisor</a:t>
            </a:r>
            <a:endParaRPr lang="en-US"/>
          </a:p>
        </p:txBody>
      </p:sp>
      <p:cxnSp>
        <p:nvCxnSpPr>
          <p:cNvPr id="94" name="Elbow Connector 93"/>
          <p:cNvCxnSpPr>
            <a:stCxn id="103" idx="3"/>
            <a:endCxn id="86" idx="1"/>
          </p:cNvCxnSpPr>
          <p:nvPr/>
        </p:nvCxnSpPr>
        <p:spPr>
          <a:xfrm flipV="1">
            <a:off x="29239210" y="14615795"/>
            <a:ext cx="481965" cy="1278255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03" idx="3"/>
            <a:endCxn id="87" idx="1"/>
          </p:cNvCxnSpPr>
          <p:nvPr/>
        </p:nvCxnSpPr>
        <p:spPr>
          <a:xfrm>
            <a:off x="29239210" y="15894050"/>
            <a:ext cx="481965" cy="1197610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6" idx="3"/>
            <a:endCxn id="89" idx="1"/>
          </p:cNvCxnSpPr>
          <p:nvPr/>
        </p:nvCxnSpPr>
        <p:spPr>
          <a:xfrm flipV="1">
            <a:off x="31961455" y="13712825"/>
            <a:ext cx="532765" cy="902970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6" idx="3"/>
            <a:endCxn id="91" idx="1"/>
          </p:cNvCxnSpPr>
          <p:nvPr/>
        </p:nvCxnSpPr>
        <p:spPr>
          <a:xfrm>
            <a:off x="31961455" y="14615795"/>
            <a:ext cx="504190" cy="7054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7" idx="3"/>
            <a:endCxn id="93" idx="1"/>
          </p:cNvCxnSpPr>
          <p:nvPr/>
        </p:nvCxnSpPr>
        <p:spPr>
          <a:xfrm flipV="1">
            <a:off x="31961455" y="17087850"/>
            <a:ext cx="3169920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9" idx="3"/>
            <a:endCxn id="90" idx="1"/>
          </p:cNvCxnSpPr>
          <p:nvPr/>
        </p:nvCxnSpPr>
        <p:spPr>
          <a:xfrm flipV="1">
            <a:off x="34734500" y="12912725"/>
            <a:ext cx="434340" cy="800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2" idx="1"/>
          </p:cNvCxnSpPr>
          <p:nvPr/>
        </p:nvCxnSpPr>
        <p:spPr>
          <a:xfrm>
            <a:off x="34734500" y="13712825"/>
            <a:ext cx="434975" cy="808355"/>
          </a:xfrm>
          <a:prstGeom prst="bentConnector3">
            <a:avLst>
              <a:gd name="adj1" fmla="val 50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s 102"/>
          <p:cNvSpPr/>
          <p:nvPr/>
        </p:nvSpPr>
        <p:spPr>
          <a:xfrm>
            <a:off x="26998930" y="1521714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Section leader</a:t>
            </a:r>
            <a:endParaRPr lang="en-US" sz="2400" b="1"/>
          </a:p>
        </p:txBody>
      </p:sp>
      <p:cxnSp>
        <p:nvCxnSpPr>
          <p:cNvPr id="104" name="Elbow Connector 103"/>
          <p:cNvCxnSpPr>
            <a:stCxn id="42" idx="3"/>
            <a:endCxn id="103" idx="1"/>
          </p:cNvCxnSpPr>
          <p:nvPr/>
        </p:nvCxnSpPr>
        <p:spPr>
          <a:xfrm flipV="1">
            <a:off x="26501725" y="15894050"/>
            <a:ext cx="497205" cy="2540"/>
          </a:xfrm>
          <a:prstGeom prst="bentConnector3">
            <a:avLst>
              <a:gd name="adj1" fmla="val 50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37950775" y="16410940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Mechanic supervisor</a:t>
            </a:r>
            <a:endParaRPr lang="en-US" sz="2400" b="1"/>
          </a:p>
        </p:txBody>
      </p:sp>
      <p:sp>
        <p:nvSpPr>
          <p:cNvPr id="106" name="Rectangles 105"/>
          <p:cNvSpPr/>
          <p:nvPr/>
        </p:nvSpPr>
        <p:spPr>
          <a:xfrm>
            <a:off x="41621710" y="14638020"/>
            <a:ext cx="1804035" cy="147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  <a:endParaRPr lang="en-US"/>
          </a:p>
        </p:txBody>
      </p:sp>
      <p:sp>
        <p:nvSpPr>
          <p:cNvPr id="107" name="Rectangles 106"/>
          <p:cNvSpPr/>
          <p:nvPr/>
        </p:nvSpPr>
        <p:spPr>
          <a:xfrm>
            <a:off x="41621710" y="17399635"/>
            <a:ext cx="1804035" cy="147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  <a:endParaRPr lang="en-US"/>
          </a:p>
        </p:txBody>
      </p:sp>
      <p:sp>
        <p:nvSpPr>
          <p:cNvPr id="108" name="Rectangles 107"/>
          <p:cNvSpPr/>
          <p:nvPr/>
        </p:nvSpPr>
        <p:spPr>
          <a:xfrm>
            <a:off x="44098845" y="1366583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  <a:endParaRPr lang="en-US"/>
          </a:p>
        </p:txBody>
      </p:sp>
      <p:sp>
        <p:nvSpPr>
          <p:cNvPr id="109" name="Rectangles 108"/>
          <p:cNvSpPr/>
          <p:nvPr/>
        </p:nvSpPr>
        <p:spPr>
          <a:xfrm>
            <a:off x="47012860" y="12789535"/>
            <a:ext cx="2237105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</a:t>
            </a:r>
            <a:r>
              <a:rPr lang="en-US" b="1">
                <a:solidFill>
                  <a:schemeClr val="tx1"/>
                </a:solidFill>
              </a:rPr>
              <a:t> 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110" name="Rectangles 109"/>
          <p:cNvSpPr/>
          <p:nvPr/>
        </p:nvSpPr>
        <p:spPr>
          <a:xfrm>
            <a:off x="44099480" y="1555369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47012860" y="14695805"/>
            <a:ext cx="2237105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repairs</a:t>
            </a:r>
            <a:r>
              <a:rPr lang="en-US">
                <a:sym typeface="+mn-ea"/>
              </a:rPr>
              <a:t> if there’s no available mechanic leader in the floor</a:t>
            </a:r>
            <a:endParaRPr lang="en-US">
              <a:sym typeface="+mn-ea"/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47012860" y="17452975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mechanic manager</a:t>
            </a:r>
            <a:endParaRPr lang="en-US"/>
          </a:p>
        </p:txBody>
      </p:sp>
      <p:cxnSp>
        <p:nvCxnSpPr>
          <p:cNvPr id="113" name="Elbow Connector 112"/>
          <p:cNvCxnSpPr>
            <a:stCxn id="105" idx="3"/>
            <a:endCxn id="106" idx="1"/>
          </p:cNvCxnSpPr>
          <p:nvPr/>
        </p:nvCxnSpPr>
        <p:spPr>
          <a:xfrm flipV="1">
            <a:off x="40187245" y="15373985"/>
            <a:ext cx="1434465" cy="1713865"/>
          </a:xfrm>
          <a:prstGeom prst="bentConnector3">
            <a:avLst>
              <a:gd name="adj1" fmla="val 50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3"/>
            <a:endCxn id="107" idx="1"/>
          </p:cNvCxnSpPr>
          <p:nvPr/>
        </p:nvCxnSpPr>
        <p:spPr>
          <a:xfrm>
            <a:off x="40187245" y="17087850"/>
            <a:ext cx="1434465" cy="1047750"/>
          </a:xfrm>
          <a:prstGeom prst="bentConnector3">
            <a:avLst>
              <a:gd name="adj1" fmla="val 50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6" idx="3"/>
            <a:endCxn id="108" idx="1"/>
          </p:cNvCxnSpPr>
          <p:nvPr/>
        </p:nvCxnSpPr>
        <p:spPr>
          <a:xfrm flipV="1">
            <a:off x="43425745" y="14342745"/>
            <a:ext cx="673100" cy="1031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6" idx="3"/>
            <a:endCxn id="110" idx="1"/>
          </p:cNvCxnSpPr>
          <p:nvPr/>
        </p:nvCxnSpPr>
        <p:spPr>
          <a:xfrm>
            <a:off x="43425745" y="15373985"/>
            <a:ext cx="673735" cy="85661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7" idx="3"/>
            <a:endCxn id="112" idx="1"/>
          </p:cNvCxnSpPr>
          <p:nvPr/>
        </p:nvCxnSpPr>
        <p:spPr>
          <a:xfrm flipV="1">
            <a:off x="43425745" y="18129885"/>
            <a:ext cx="3587115" cy="571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109" idx="1"/>
          </p:cNvCxnSpPr>
          <p:nvPr/>
        </p:nvCxnSpPr>
        <p:spPr>
          <a:xfrm flipV="1">
            <a:off x="46339125" y="13466445"/>
            <a:ext cx="673735" cy="876300"/>
          </a:xfrm>
          <a:prstGeom prst="bentConnector3">
            <a:avLst>
              <a:gd name="adj1" fmla="val 50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8" idx="3"/>
            <a:endCxn id="111" idx="1"/>
          </p:cNvCxnSpPr>
          <p:nvPr/>
        </p:nvCxnSpPr>
        <p:spPr>
          <a:xfrm>
            <a:off x="46339125" y="14342745"/>
            <a:ext cx="673735" cy="1029970"/>
          </a:xfrm>
          <a:prstGeom prst="bentConnector3">
            <a:avLst>
              <a:gd name="adj1" fmla="val 50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s 120"/>
          <p:cNvSpPr/>
          <p:nvPr/>
        </p:nvSpPr>
        <p:spPr>
          <a:xfrm>
            <a:off x="48482250" y="21952585"/>
            <a:ext cx="2237105" cy="135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  <a:endParaRPr lang="en-US"/>
          </a:p>
        </p:txBody>
      </p:sp>
      <p:sp>
        <p:nvSpPr>
          <p:cNvPr id="122" name="Rectangles 121"/>
          <p:cNvSpPr/>
          <p:nvPr/>
        </p:nvSpPr>
        <p:spPr>
          <a:xfrm>
            <a:off x="45824140" y="24830405"/>
            <a:ext cx="2237105" cy="153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123" name="Rectangles 122"/>
          <p:cNvSpPr/>
          <p:nvPr/>
        </p:nvSpPr>
        <p:spPr>
          <a:xfrm>
            <a:off x="45824140" y="21952585"/>
            <a:ext cx="2237105" cy="1355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4" name="Rectangles 123"/>
          <p:cNvSpPr/>
          <p:nvPr/>
        </p:nvSpPr>
        <p:spPr>
          <a:xfrm>
            <a:off x="48482250" y="24830405"/>
            <a:ext cx="2237105" cy="1538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</a:t>
            </a:r>
            <a:r>
              <a:rPr lang="en-US" b="1">
                <a:solidFill>
                  <a:schemeClr val="tx1"/>
                </a:solidFill>
                <a:sym typeface="+mn-ea"/>
              </a:rPr>
              <a:t> repairs</a:t>
            </a:r>
            <a:r>
              <a:rPr lang="en-US">
                <a:sym typeface="+mn-ea"/>
              </a:rPr>
              <a:t> if there’s no available mechanic leader in the floor</a:t>
            </a:r>
            <a:endParaRPr lang="en-US">
              <a:sym typeface="+mn-ea"/>
            </a:endParaRPr>
          </a:p>
        </p:txBody>
      </p:sp>
      <p:cxnSp>
        <p:nvCxnSpPr>
          <p:cNvPr id="127" name="Elbow Connector 126"/>
          <p:cNvCxnSpPr>
            <a:endCxn id="121" idx="0"/>
          </p:cNvCxnSpPr>
          <p:nvPr/>
        </p:nvCxnSpPr>
        <p:spPr>
          <a:xfrm rot="5400000" flipV="1">
            <a:off x="48374618" y="20726083"/>
            <a:ext cx="1089025" cy="1363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endCxn id="123" idx="0"/>
          </p:cNvCxnSpPr>
          <p:nvPr/>
        </p:nvCxnSpPr>
        <p:spPr>
          <a:xfrm rot="5400000">
            <a:off x="47045563" y="20761008"/>
            <a:ext cx="1089025" cy="1294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1" idx="2"/>
            <a:endCxn id="124" idx="0"/>
          </p:cNvCxnSpPr>
          <p:nvPr/>
        </p:nvCxnSpPr>
        <p:spPr>
          <a:xfrm rot="5400000">
            <a:off x="48840390" y="24069675"/>
            <a:ext cx="15214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1" idx="2"/>
            <a:endCxn id="122" idx="0"/>
          </p:cNvCxnSpPr>
          <p:nvPr/>
        </p:nvCxnSpPr>
        <p:spPr>
          <a:xfrm rot="5400000">
            <a:off x="47511335" y="22740620"/>
            <a:ext cx="1521460" cy="2658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93" idx="3"/>
            <a:endCxn id="105" idx="1"/>
          </p:cNvCxnSpPr>
          <p:nvPr/>
        </p:nvCxnSpPr>
        <p:spPr>
          <a:xfrm>
            <a:off x="37367845" y="17087850"/>
            <a:ext cx="58293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6" idx="3"/>
            <a:endCxn id="76" idx="1"/>
          </p:cNvCxnSpPr>
          <p:nvPr/>
        </p:nvCxnSpPr>
        <p:spPr>
          <a:xfrm>
            <a:off x="21243925" y="18536285"/>
            <a:ext cx="301752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0"/>
            <a:endCxn id="42" idx="2"/>
          </p:cNvCxnSpPr>
          <p:nvPr/>
        </p:nvCxnSpPr>
        <p:spPr>
          <a:xfrm rot="16200000">
            <a:off x="24738330" y="17216120"/>
            <a:ext cx="128651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3" idx="2"/>
            <a:endCxn id="84" idx="0"/>
          </p:cNvCxnSpPr>
          <p:nvPr/>
        </p:nvCxnSpPr>
        <p:spPr>
          <a:xfrm rot="5400000">
            <a:off x="15842933" y="14335443"/>
            <a:ext cx="1995170" cy="17145"/>
          </a:xfrm>
          <a:prstGeom prst="bentConnector3">
            <a:avLst>
              <a:gd name="adj1" fmla="val 49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s 135"/>
          <p:cNvSpPr/>
          <p:nvPr/>
        </p:nvSpPr>
        <p:spPr>
          <a:xfrm>
            <a:off x="27480895" y="1082992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137" name="Elbow Connector 136"/>
          <p:cNvCxnSpPr>
            <a:endCxn id="136" idx="1"/>
          </p:cNvCxnSpPr>
          <p:nvPr/>
        </p:nvCxnSpPr>
        <p:spPr>
          <a:xfrm>
            <a:off x="26502360" y="11506835"/>
            <a:ext cx="9785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s 137"/>
          <p:cNvSpPr/>
          <p:nvPr/>
        </p:nvSpPr>
        <p:spPr>
          <a:xfrm>
            <a:off x="37950775" y="122085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139" name="Elbow Connector 138"/>
          <p:cNvCxnSpPr>
            <a:endCxn id="138" idx="1"/>
          </p:cNvCxnSpPr>
          <p:nvPr/>
        </p:nvCxnSpPr>
        <p:spPr>
          <a:xfrm>
            <a:off x="36972240" y="12882245"/>
            <a:ext cx="9785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s 139"/>
          <p:cNvSpPr/>
          <p:nvPr/>
        </p:nvSpPr>
        <p:spPr>
          <a:xfrm>
            <a:off x="47009050" y="104305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141" name="Elbow Connector 140"/>
          <p:cNvCxnSpPr>
            <a:stCxn id="109" idx="0"/>
            <a:endCxn id="140" idx="2"/>
          </p:cNvCxnSpPr>
          <p:nvPr/>
        </p:nvCxnSpPr>
        <p:spPr>
          <a:xfrm rot="16200000" flipV="1">
            <a:off x="47627540" y="12285345"/>
            <a:ext cx="100584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s 141"/>
          <p:cNvSpPr/>
          <p:nvPr/>
        </p:nvSpPr>
        <p:spPr>
          <a:xfrm>
            <a:off x="45824140" y="2693416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  <a:endParaRPr lang="en-US">
              <a:sym typeface="+mn-ea"/>
            </a:endParaRPr>
          </a:p>
        </p:txBody>
      </p:sp>
      <p:cxnSp>
        <p:nvCxnSpPr>
          <p:cNvPr id="143" name="Elbow Connector 142"/>
          <p:cNvCxnSpPr>
            <a:stCxn id="122" idx="2"/>
            <a:endCxn id="142" idx="0"/>
          </p:cNvCxnSpPr>
          <p:nvPr/>
        </p:nvCxnSpPr>
        <p:spPr>
          <a:xfrm rot="5400000" flipV="1">
            <a:off x="46661070" y="26650950"/>
            <a:ext cx="56515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s 143"/>
          <p:cNvSpPr/>
          <p:nvPr/>
        </p:nvSpPr>
        <p:spPr>
          <a:xfrm>
            <a:off x="47013495" y="19510375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Mechanic manager</a:t>
            </a:r>
            <a:endParaRPr lang="en-US"/>
          </a:p>
        </p:txBody>
      </p:sp>
      <p:cxnSp>
        <p:nvCxnSpPr>
          <p:cNvPr id="145" name="Elbow Connector 144"/>
          <p:cNvCxnSpPr>
            <a:stCxn id="112" idx="2"/>
            <a:endCxn id="144" idx="0"/>
          </p:cNvCxnSpPr>
          <p:nvPr/>
        </p:nvCxnSpPr>
        <p:spPr>
          <a:xfrm rot="5400000" flipV="1">
            <a:off x="47779305" y="19157315"/>
            <a:ext cx="704215" cy="317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Box 411"/>
          <p:cNvSpPr txBox="1"/>
          <p:nvPr/>
        </p:nvSpPr>
        <p:spPr>
          <a:xfrm>
            <a:off x="19211290" y="0"/>
            <a:ext cx="3198431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tx1"/>
                </a:solidFill>
              </a:rPr>
              <a:t>SEWING MECHANIC FLOWCHART</a:t>
            </a:r>
            <a:endParaRPr lang="en-US" sz="16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11131</Words>
  <Application>WPS Presentation</Application>
  <PresentationFormat>Custom</PresentationFormat>
  <Paragraphs>1757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JhengHei</vt:lpstr>
      <vt:lpstr>Calibri</vt:lpstr>
      <vt:lpstr>PMingLiU</vt:lpstr>
      <vt:lpstr>Segoe Print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Huii</cp:lastModifiedBy>
  <cp:revision>16</cp:revision>
  <dcterms:created xsi:type="dcterms:W3CDTF">2023-09-26T02:34:00Z</dcterms:created>
  <dcterms:modified xsi:type="dcterms:W3CDTF">2024-03-01T08:22:44Z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F9C58F47E90045658EDFC5BFE95EC6F8</vt:lpwstr>
  </property>
  <property fmtid="{D5CDD505-2E9C-101B-9397-08002B2CF9AE}" pid="3" name="KSOProductBuildVer">
    <vt:lpwstr>1033-12.2.0.13489</vt:lpwstr>
  </property>
</Properties>
</file>