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413375" y="217170"/>
            <a:ext cx="111950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NGỌC KHẢ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00441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CHỦ QUẢN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940" y="217170"/>
            <a:ext cx="1432560" cy="4603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CHỦ QUẢN THỢ MÁY CƠ ĐIỆN</a:t>
            </a:r>
            <a:endParaRPr lang="en-US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8" name="图片 27" descr="044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49800" y="86995"/>
            <a:ext cx="589280" cy="720090"/>
          </a:xfrm>
          <a:prstGeom prst="rect">
            <a:avLst/>
          </a:prstGeom>
          <a:scene3d>
            <a:camera prst="orthographicFront"/>
            <a:lightRig rig="threePt" dir="t"/>
          </a:scene3d>
          <a:sp3d contourW="50800">
            <a:contourClr>
              <a:schemeClr val="bg1">
                <a:lumMod val="50000"/>
              </a:schemeClr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5044440" y="80772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57220" y="1040130"/>
            <a:ext cx="59220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57220" y="104013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3458-2"/>
          <p:cNvPicPr>
            <a:picLocks noChangeAspect="1"/>
          </p:cNvPicPr>
          <p:nvPr/>
        </p:nvPicPr>
        <p:blipFill>
          <a:blip r:embed="rId2">
            <a:lum bright="18000"/>
          </a:blip>
          <a:srcRect/>
          <a:stretch>
            <a:fillRect/>
          </a:stretch>
        </p:blipFill>
        <p:spPr>
          <a:xfrm>
            <a:off x="2833370" y="1273175"/>
            <a:ext cx="647065" cy="701675"/>
          </a:xfrm>
          <a:prstGeom prst="rect">
            <a:avLst/>
          </a:prstGeom>
          <a:scene3d>
            <a:camera prst="orthographicFront"/>
            <a:lightRig rig="threePt" dir="t"/>
          </a:scene3d>
          <a:sp3d contourW="44450">
            <a:contourClr>
              <a:schemeClr val="bg1">
                <a:lumMod val="50000"/>
              </a:schemeClr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2597150" y="1976120"/>
            <a:ext cx="111950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MAI VĂN THẠCH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03458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TRƯỞNG PHÒNG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10" name="图片 9" descr="GIONG T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45855" y="1271905"/>
            <a:ext cx="648970" cy="702945"/>
          </a:xfrm>
          <a:prstGeom prst="rect">
            <a:avLst/>
          </a:prstGeom>
          <a:scene3d>
            <a:camera prst="orthographicFront"/>
            <a:lightRig rig="threePt" dir="t"/>
          </a:scene3d>
          <a:sp3d contourW="44450">
            <a:contourClr>
              <a:schemeClr val="bg1">
                <a:lumMod val="50000"/>
              </a:schemeClr>
            </a:contourClr>
          </a:sp3d>
        </p:spPr>
      </p:pic>
      <p:cxnSp>
        <p:nvCxnSpPr>
          <p:cNvPr id="11" name="Straight Arrow Connector 10"/>
          <p:cNvCxnSpPr/>
          <p:nvPr/>
        </p:nvCxnSpPr>
        <p:spPr>
          <a:xfrm>
            <a:off x="9070340" y="103949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10905" y="1974850"/>
            <a:ext cx="111950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VĂN GIỐNG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15002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PHÓ PHÒNG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57300" y="262318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4940" y="262001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rcRect l="9084" r="10183" b="5600"/>
          <a:stretch>
            <a:fillRect/>
          </a:stretch>
        </p:blipFill>
        <p:spPr>
          <a:xfrm>
            <a:off x="937260" y="2855595"/>
            <a:ext cx="640715" cy="617855"/>
          </a:xfrm>
          <a:prstGeom prst="rect">
            <a:avLst/>
          </a:prstGeom>
          <a:ln w="28575" cmpd="sng">
            <a:solidFill>
              <a:schemeClr val="bg2">
                <a:lumMod val="50000"/>
              </a:schemeClr>
            </a:solidFill>
            <a:prstDash val="solid"/>
          </a:ln>
        </p:spPr>
      </p:pic>
      <p:sp>
        <p:nvSpPr>
          <p:cNvPr id="17" name="Rectangle 16"/>
          <p:cNvSpPr/>
          <p:nvPr/>
        </p:nvSpPr>
        <p:spPr>
          <a:xfrm>
            <a:off x="650240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ĐỨC VƯƠNG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06381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LẦU 2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rcRect l="12010" t="8419" r="15669"/>
          <a:stretch>
            <a:fillRect/>
          </a:stretch>
        </p:blipFill>
        <p:spPr>
          <a:xfrm>
            <a:off x="3624580" y="2867025"/>
            <a:ext cx="679450" cy="63563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3307080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ĐÀO CÔNG PHỤC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22831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LẦU 3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50315" y="2620010"/>
            <a:ext cx="4083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rcRect l="15303" t="1215" r="18912" b="5349"/>
          <a:stretch>
            <a:fillRect/>
          </a:stretch>
        </p:blipFill>
        <p:spPr>
          <a:xfrm>
            <a:off x="4982210" y="2855595"/>
            <a:ext cx="591185" cy="64706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4671060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TÔ MINH HOÀNG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25987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LẦU 3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34000" y="261747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57220" y="2437130"/>
            <a:ext cx="0" cy="1885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055" y="4322445"/>
            <a:ext cx="71316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7055" y="432244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rcRect l="9817"/>
          <a:stretch>
            <a:fillRect/>
          </a:stretch>
        </p:blipFill>
        <p:spPr>
          <a:xfrm>
            <a:off x="254000" y="4554855"/>
            <a:ext cx="625475" cy="61849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36830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CÔNG KHOA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19684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rcRect l="10370" t="4579" r="13484" b="3409"/>
          <a:stretch>
            <a:fillRect/>
          </a:stretch>
        </p:blipFill>
        <p:spPr>
          <a:xfrm>
            <a:off x="1774825" y="4554855"/>
            <a:ext cx="584200" cy="6191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2066925" y="432244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60500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PHẠM THANH PHÚ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21404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rcRect l="11466" t="-91" r="14483" b="7222"/>
          <a:stretch>
            <a:fillRect/>
          </a:stretch>
        </p:blipFill>
        <p:spPr>
          <a:xfrm>
            <a:off x="3201035" y="4554855"/>
            <a:ext cx="591185" cy="6191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3496945" y="432244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89885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LÊ THANH NHÂN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21978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rcRect l="7554" t="3836" r="6315" b="4839"/>
          <a:stretch>
            <a:fillRect/>
          </a:stretch>
        </p:blipFill>
        <p:spPr>
          <a:xfrm>
            <a:off x="4610100" y="4554855"/>
            <a:ext cx="572770" cy="62738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41" name="Rectangle 40"/>
          <p:cNvSpPr/>
          <p:nvPr/>
        </p:nvSpPr>
        <p:spPr>
          <a:xfrm>
            <a:off x="4304030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HỮU VINH 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24327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10455" y="432244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rcRect l="10110" r="9084" b="7063"/>
          <a:stretch>
            <a:fillRect/>
          </a:stretch>
        </p:blipFill>
        <p:spPr>
          <a:xfrm>
            <a:off x="6002020" y="4545965"/>
            <a:ext cx="590550" cy="62738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44" name="Rectangle 43"/>
          <p:cNvSpPr/>
          <p:nvPr/>
        </p:nvSpPr>
        <p:spPr>
          <a:xfrm>
            <a:off x="5690870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PHAN THANH LUÂN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25155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97295" y="431355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rcRect l="9511" t="12953" r="17663" b="13496"/>
          <a:stretch>
            <a:fillRect/>
          </a:stretch>
        </p:blipFill>
        <p:spPr>
          <a:xfrm>
            <a:off x="7380605" y="4555490"/>
            <a:ext cx="622935" cy="62674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47" name="Rectangle 46"/>
          <p:cNvSpPr/>
          <p:nvPr/>
        </p:nvSpPr>
        <p:spPr>
          <a:xfrm>
            <a:off x="7085330" y="52571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HỒNG HOA NAM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26905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ĐIỆN, MÁY 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698740" y="431355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7545" y="2591435"/>
            <a:ext cx="4472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069705" y="2442210"/>
            <a:ext cx="0" cy="1492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27545" y="259143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85255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VĂN TÂM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15424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SỬA MÁY MAY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65745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VĂN DỰ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26965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  <a:sym typeface="+mn-ea"/>
              </a:rPr>
              <a:t>SỬA MÁY MAY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81795" y="3568065"/>
            <a:ext cx="1421130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NGUYỄN VĂN MINH HOÀNG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21785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  <a:sym typeface="+mn-ea"/>
              </a:rPr>
              <a:t>SỬA MÁY MAY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79455" y="3568065"/>
            <a:ext cx="1213485" cy="46101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LÊ VĂN CÒ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</a:rPr>
              <a:t>ST: 32102</a:t>
            </a:r>
            <a:endParaRPr lang="en-US" sz="800" b="1" dirty="0">
              <a:solidFill>
                <a:sysClr val="windowText" lastClr="000000"/>
              </a:solidFill>
            </a:endParaRPr>
          </a:p>
          <a:p>
            <a:pPr algn="ctr">
              <a:tabLst>
                <a:tab pos="88900" algn="l"/>
              </a:tabLst>
            </a:pPr>
            <a:r>
              <a:rPr lang="en-US" sz="800" b="1" dirty="0">
                <a:solidFill>
                  <a:sysClr val="windowText" lastClr="000000"/>
                </a:solidFill>
                <a:sym typeface="+mn-ea"/>
              </a:rPr>
              <a:t>SỬA MÁY MAY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3"/>
          <a:srcRect l="12059" t="6522" r="10337"/>
          <a:stretch>
            <a:fillRect/>
          </a:stretch>
        </p:blipFill>
        <p:spPr>
          <a:xfrm>
            <a:off x="6749415" y="2823845"/>
            <a:ext cx="556260" cy="66929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/>
          <a:srcRect l="7375" t="2895" r="11150"/>
          <a:stretch>
            <a:fillRect/>
          </a:stretch>
        </p:blipFill>
        <p:spPr>
          <a:xfrm>
            <a:off x="8188960" y="2816225"/>
            <a:ext cx="556260" cy="68643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59" name="Straight Arrow Connector 58"/>
          <p:cNvCxnSpPr/>
          <p:nvPr/>
        </p:nvCxnSpPr>
        <p:spPr>
          <a:xfrm>
            <a:off x="8467090" y="2591435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rcRect l="18140" t="1772" r="16482" b="10719"/>
          <a:stretch>
            <a:fillRect/>
          </a:stretch>
        </p:blipFill>
        <p:spPr>
          <a:xfrm>
            <a:off x="9719310" y="2825750"/>
            <a:ext cx="611505" cy="66802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61" name="Straight Arrow Connector 60"/>
          <p:cNvCxnSpPr/>
          <p:nvPr/>
        </p:nvCxnSpPr>
        <p:spPr>
          <a:xfrm>
            <a:off x="10024745" y="259334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rcRect l="17536" t="7997" r="17150" b="7047"/>
          <a:stretch>
            <a:fillRect/>
          </a:stretch>
        </p:blipFill>
        <p:spPr>
          <a:xfrm>
            <a:off x="11161395" y="2815590"/>
            <a:ext cx="565785" cy="68707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63" name="Straight Arrow Connector 62"/>
          <p:cNvCxnSpPr/>
          <p:nvPr/>
        </p:nvCxnSpPr>
        <p:spPr>
          <a:xfrm>
            <a:off x="11500485" y="2583180"/>
            <a:ext cx="0" cy="232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2521585" y="217170"/>
            <a:ext cx="154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CƠ ĐIỆN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8178165" y="217170"/>
            <a:ext cx="154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THỢ MÁY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27940" y="1271905"/>
            <a:ext cx="1432560" cy="4603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TRƯỞNG PHÒNG</a:t>
            </a:r>
            <a:endParaRPr lang="en-US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PHÓ PHÒNG</a:t>
            </a:r>
            <a:endParaRPr lang="en-US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Presentation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ci1</dc:creator>
  <cp:lastModifiedBy>ci1</cp:lastModifiedBy>
  <cp:revision>3</cp:revision>
  <dcterms:created xsi:type="dcterms:W3CDTF">2023-09-26T07:49:00Z</dcterms:created>
  <dcterms:modified xsi:type="dcterms:W3CDTF">2023-11-23T02:33:17Z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