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7" r:id="rId17"/>
    <p:sldId id="290" r:id="rId18"/>
    <p:sldId id="291" r:id="rId19"/>
    <p:sldId id="292" r:id="rId20"/>
    <p:sldId id="293" r:id="rId21"/>
    <p:sldId id="277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1499693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19" y="3073669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3042341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7" y="2956845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24" y="333286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58924" y="6289704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orizontal Scroll 1"/>
          <p:cNvSpPr/>
          <p:nvPr/>
        </p:nvSpPr>
        <p:spPr>
          <a:xfrm>
            <a:off x="2414187" y="1897166"/>
            <a:ext cx="7349383" cy="2572284"/>
          </a:xfrm>
          <a:prstGeom prst="horizontalScroll">
            <a:avLst/>
          </a:prstGeom>
          <a:noFill/>
          <a:ln w="19050">
            <a:solidFill>
              <a:srgbClr val="8FA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700" b="1" dirty="0">
                <a:solidFill>
                  <a:schemeClr val="tx1"/>
                </a:solidFill>
              </a:rPr>
              <a:t>Being the first hybrid airlines in Vietnam, Bamboo Airways has applied reasonably Third-degree price discrimination to maximize profits and enlarge their market with early recognized achievements.</a:t>
            </a:r>
            <a:endParaRPr lang="vi-V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u="sng" dirty="0"/>
              <a:t>1.2. Quy </a:t>
            </a:r>
            <a:r>
              <a:rPr lang="en-US" b="1" u="sng" dirty="0" err="1"/>
              <a:t>mô</a:t>
            </a:r>
            <a:endParaRPr lang="en-US" b="1" u="sng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782</Words>
  <Application>Microsoft Macintosh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Microsoft Office User</cp:lastModifiedBy>
  <cp:revision>76</cp:revision>
  <dcterms:created xsi:type="dcterms:W3CDTF">2020-10-02T17:21:14Z</dcterms:created>
  <dcterms:modified xsi:type="dcterms:W3CDTF">2023-04-15T08:13:32Z</dcterms:modified>
</cp:coreProperties>
</file>