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  <p:sldId id="266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7" r:id="rId17"/>
    <p:sldId id="290" r:id="rId18"/>
    <p:sldId id="291" r:id="rId19"/>
    <p:sldId id="292" r:id="rId20"/>
    <p:sldId id="293" r:id="rId21"/>
    <p:sldId id="277" r:id="rId22"/>
    <p:sldId id="294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BB7"/>
    <a:srgbClr val="F8F8F8"/>
    <a:srgbClr val="6C97BE"/>
    <a:srgbClr val="AACBD1"/>
    <a:srgbClr val="8EBDC5"/>
    <a:srgbClr val="20A8D5"/>
    <a:srgbClr val="07276A"/>
    <a:srgbClr val="037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8909-835C-602A-9B95-9A7545FB3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A51B4-1AD8-0D63-6BBE-DD439D3C7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FA70-AE88-2FE0-39B9-48B6D40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933E-F19D-DE31-87F1-38D1B808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43E9-87B4-DB22-E53D-70ADFD2D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95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CF68-5009-7695-6921-B6ED6D63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F2684-2462-D0B2-8BB5-6E5AE1D6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5242-CA14-C822-A75A-77BA67DB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7E41-AFFD-6BC2-D43E-5A39710A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51CD-0B22-AD8C-B469-600B0C38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80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63655-3D9B-8829-B9BF-662F2D45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64483-7F5F-172C-8D3A-C21F09D5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E872-D9F9-1C07-8052-857F981A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A2DE-C0FC-C17C-918C-0D0F243F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8360-65AB-6472-57F2-8D886361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07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F4A1-3F57-3198-56AF-1D3F43F9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2373-A35E-3C74-A9A0-4ED4BA14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5525-32C4-21A7-DC1B-E06E6C0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8C6B-08BF-A16A-92D2-9235AB4F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4A4D-4C21-480E-6F2B-A5579DD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06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FA30-F571-BAB4-8408-07B6AA06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F507-FC44-267D-0FAE-E40B4B79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EAC2-1A86-808B-68CD-C00053CC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08528-D3C6-0471-304E-0B1BA2A5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5548-08C8-2BAB-C4A7-B0ADF1AB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99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52AC-F7F7-82D1-38B2-6998EFA8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62AE-501C-F731-B76B-39E66C6B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C3C7F-43FC-C9C9-012F-93AB0AA7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6331-D2A7-1152-A936-998CC27A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23F1D-2D4B-D033-AFEA-A12AE81C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064B-55F9-530A-1C05-B3EADBC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23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E22-9441-247A-DECE-8216CB77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8FB33-D07E-8562-2CCF-8586496B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71CFF-47EA-DF58-2813-322BBDEB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DE07-28B6-19D0-1CEA-F273640E1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0698D-CB74-1083-0AF4-E95D99396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C133D-1142-5D9C-82F4-842EC3CF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06AC6-99B8-DF55-2BAB-34CB56C6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2991B-28B7-FC7D-22DA-349352BB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729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113F-C5B5-61CC-C2DE-20022F25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69F90-DDE6-3A08-8FFB-813F0908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4E32D-F3EB-1111-6F29-99A6C64A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5A916-DFDF-3F20-32AE-52ECB02B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7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3424D-268B-9351-71DF-1BD709EA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BD649-91D3-6D12-AB28-A514BCA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56119-2A29-9C40-011A-842B02F0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4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629A-CF0A-E1D1-1363-08DC14A8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2629-DD09-ED6C-2297-6B9E2290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E5459-7B54-281A-7C7B-78B0DA5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9F491-1B61-4BE7-0A64-65A000D5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1080C-121F-1C9F-8BE7-CC66318D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1476-953F-80F2-45F6-11C7AA74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6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77F-C4C9-48C6-FF8D-12FA0BA2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CBB39-B2BA-1F78-37D7-A930418E8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EB98-9D9A-9B95-0441-693329DA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B567-2FC7-D54F-B4DE-E98B8A38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90F1-E74C-8860-F370-EA3045E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A84E5-B581-C632-414C-75D97A61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13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79BF4-F762-F361-BB8B-CE35ECB8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1183-E4F6-9836-FB7E-9A6C9DB4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0CDE-BCF0-C999-7A2B-434364DFF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1220-2A8D-379D-5666-D7C4921C8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7DC2-BFDF-DF58-8C7D-DB946CAF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67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FD87B730-18EA-AF68-13A7-196E5D5EB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579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712" y="340763"/>
            <a:ext cx="11428575" cy="61764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4304" y="533550"/>
            <a:ext cx="4883388" cy="646331"/>
          </a:xfrm>
          <a:prstGeom prst="rect">
            <a:avLst/>
          </a:prstGeom>
          <a:solidFill>
            <a:srgbClr val="8FABB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vi-V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11810286" y="-1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 rot="16200000">
            <a:off x="5925616" y="-5543906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 rot="16200000">
            <a:off x="5925615" y="973328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381710" y="2367637"/>
            <a:ext cx="114513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BÁN HÀNG LINH KIỆN MÁY TÍNH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endParaRPr lang="vi-V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D4AE62-91DF-78CB-0CE5-8B28BBE6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4551"/>
              </p:ext>
            </p:extLst>
          </p:nvPr>
        </p:nvGraphicFramePr>
        <p:xfrm>
          <a:off x="2735539" y="4419004"/>
          <a:ext cx="67437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1">
                  <a:extLst>
                    <a:ext uri="{9D8B030D-6E8A-4147-A177-3AD203B41FA5}">
                      <a16:colId xmlns:a16="http://schemas.microsoft.com/office/drawing/2014/main" val="1207604486"/>
                    </a:ext>
                  </a:extLst>
                </a:gridCol>
                <a:gridCol w="3371851">
                  <a:extLst>
                    <a:ext uri="{9D8B030D-6E8A-4147-A177-3AD203B41FA5}">
                      <a16:colId xmlns:a16="http://schemas.microsoft.com/office/drawing/2014/main" val="12916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Giảng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viên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hướng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dẫn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Ts.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Nguyễn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Quốc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Tuấn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Lớp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học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phần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Cơ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sở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dữ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liệu-1-2-22(N04)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8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Nhóm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19965"/>
                  </a:ext>
                </a:extLst>
              </a:tr>
            </a:tbl>
          </a:graphicData>
        </a:graphic>
      </p:graphicFrame>
      <p:pic>
        <p:nvPicPr>
          <p:cNvPr id="6" name="Hình ảnh 2" descr="logo truong">
            <a:extLst>
              <a:ext uri="{FF2B5EF4-FFF2-40B4-BE49-F238E27FC236}">
                <a16:creationId xmlns:a16="http://schemas.microsoft.com/office/drawing/2014/main" id="{B08E87EE-6814-6CBD-604B-52C93168E4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46" y="533549"/>
            <a:ext cx="678940" cy="646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9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NhanVien</a:t>
            </a:r>
            <a:r>
              <a:rPr lang="en-US" b="1" dirty="0"/>
              <a:t> (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84B6C09-D602-69BF-8F52-8D1421E6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6" y="1980154"/>
            <a:ext cx="8488615" cy="24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KhachHang</a:t>
            </a:r>
            <a:r>
              <a:rPr lang="en-US" b="1" dirty="0"/>
              <a:t> (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76420D3-0D14-898B-D62B-47740478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82" y="1975469"/>
            <a:ext cx="8539435" cy="34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ChiTietDonHang</a:t>
            </a:r>
            <a:r>
              <a:rPr lang="en-US" b="1" dirty="0"/>
              <a:t> (Chi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6B530AE-D4F1-1DBA-1523-5E2B90EE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0" y="1964977"/>
            <a:ext cx="8516050" cy="20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07C1BC3-094F-EB6D-0920-79C1E7ECE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10" y="1723047"/>
            <a:ext cx="7379937" cy="42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CuaHang</a:t>
            </a:r>
            <a:r>
              <a:rPr lang="en-US" b="1" dirty="0"/>
              <a:t> (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671D255-EE94-A2F1-B719-834185DB9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20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 - </a:t>
            </a:r>
            <a:r>
              <a:rPr lang="en-US" b="1" dirty="0" err="1"/>
              <a:t>CuaHang</a:t>
            </a:r>
            <a:r>
              <a:rPr lang="en-US" b="1" dirty="0"/>
              <a:t> (CPU – 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AB01BE9-0345-2AE8-BFD9-8D165829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17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7694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123920" y="3163301"/>
            <a:ext cx="5431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1276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04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3.1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endParaRPr lang="en-US" b="1" dirty="0"/>
          </a:p>
          <a:p>
            <a:pPr marR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3.2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, </a:t>
            </a:r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endParaRPr lang="en-US" b="1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BFF5F81-B621-007A-BC01-BE49C10D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73" y="1499693"/>
            <a:ext cx="2433471" cy="431046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C36D14B-D026-1E70-5A6A-922A3253A8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6" y="3876297"/>
            <a:ext cx="2430888" cy="1192052"/>
          </a:xfrm>
          <a:prstGeom prst="rect">
            <a:avLst/>
          </a:prstGeom>
        </p:spPr>
      </p:pic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F9DCE648-4B3E-7F0C-5C41-62CF15A9A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2931084"/>
            <a:ext cx="2435393" cy="945213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A52937-3DCE-508D-08D1-A490C2167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1500148"/>
            <a:ext cx="2418673" cy="116538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7237E60-6AAA-6615-F399-7725F85C63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0" y="1499693"/>
            <a:ext cx="2430308" cy="2141164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C2F7EB3-F6CD-62E2-E6BA-4E9432CCC3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94" y="3211522"/>
            <a:ext cx="2428929" cy="2124074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C4A0243D-7F96-45DF-0C77-42324D368D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38" y="1500547"/>
            <a:ext cx="2430888" cy="14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3.3 </a:t>
            </a:r>
            <a:r>
              <a:rPr lang="en-US" b="1" dirty="0" err="1"/>
              <a:t>Lược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CSDL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endParaRPr lang="en-US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FB7061-BB45-1BB0-EDFF-9CCA3D74FF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46" y="1338677"/>
            <a:ext cx="7990863" cy="46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937" y="373589"/>
            <a:ext cx="5982056" cy="61626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3421119" y="647632"/>
            <a:ext cx="5076201" cy="56145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6" descr="Paper Plane Flying Simple Minimalist Illustration Cartoon ' Sticker by  vanessavolk in 2020 | Paper airplane tattoos, Paper plane, Paper plane  tatto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8" b="12500"/>
          <a:stretch/>
        </p:blipFill>
        <p:spPr bwMode="auto">
          <a:xfrm flipH="1">
            <a:off x="7887721" y="5675198"/>
            <a:ext cx="609599" cy="58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5122" y="844589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7742" y="1504830"/>
            <a:ext cx="3896516" cy="1845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- 211214068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Đình Minh - 211204113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Hoàng Long - 211202622</a:t>
            </a:r>
          </a:p>
        </p:txBody>
      </p:sp>
    </p:spTree>
    <p:extLst>
      <p:ext uri="{BB962C8B-B14F-4D97-AF65-F5344CB8AC3E}">
        <p14:creationId xmlns:p14="http://schemas.microsoft.com/office/powerpoint/2010/main" val="11604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010445" y="3163302"/>
            <a:ext cx="3658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Xác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định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ràng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buộc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toàn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vẹn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179437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846935" y="3163302"/>
            <a:ext cx="3985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0699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98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Các</a:t>
            </a:r>
            <a:r>
              <a:rPr lang="en-US" sz="3000" b="1" dirty="0"/>
              <a:t> </a:t>
            </a:r>
            <a:r>
              <a:rPr lang="en-US" sz="3000" b="1" dirty="0" err="1"/>
              <a:t>câu</a:t>
            </a:r>
            <a:r>
              <a:rPr lang="en-US" sz="3000" b="1" dirty="0"/>
              <a:t> </a:t>
            </a:r>
            <a:r>
              <a:rPr lang="en-US" sz="3000" b="1" dirty="0" err="1"/>
              <a:t>lệnh</a:t>
            </a:r>
            <a:r>
              <a:rPr lang="en-US" sz="3000" b="1" dirty="0"/>
              <a:t> </a:t>
            </a:r>
            <a:r>
              <a:rPr lang="en-US" sz="3000" b="1" dirty="0" err="1"/>
              <a:t>truy</a:t>
            </a:r>
            <a:r>
              <a:rPr lang="en-US" sz="3000" b="1" dirty="0"/>
              <a:t> </a:t>
            </a:r>
            <a:r>
              <a:rPr lang="en-US" sz="3000" b="1" dirty="0" err="1"/>
              <a:t>vấn</a:t>
            </a:r>
            <a:endParaRPr lang="en-US" sz="3000" b="1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Thinh Vuong.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Intel Core i9 12900K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AMD Ryzen 7 6800H.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888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8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924" y="333286"/>
            <a:ext cx="11459910" cy="256374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358924" y="6289704"/>
            <a:ext cx="11459910" cy="256374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orizontal Scroll 1"/>
          <p:cNvSpPr/>
          <p:nvPr/>
        </p:nvSpPr>
        <p:spPr>
          <a:xfrm>
            <a:off x="2414187" y="2142858"/>
            <a:ext cx="7349383" cy="2572284"/>
          </a:xfrm>
          <a:prstGeom prst="horizontalScroll">
            <a:avLst/>
          </a:prstGeom>
          <a:noFill/>
          <a:ln w="19050">
            <a:solidFill>
              <a:srgbClr val="8FA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b="1" dirty="0" err="1">
                <a:solidFill>
                  <a:schemeClr val="tx1"/>
                </a:solidFill>
              </a:rPr>
              <a:t>Đặt</a:t>
            </a:r>
            <a:r>
              <a:rPr lang="en-US" sz="3700" b="1" dirty="0">
                <a:solidFill>
                  <a:schemeClr val="tx1"/>
                </a:solidFill>
              </a:rPr>
              <a:t> </a:t>
            </a:r>
            <a:r>
              <a:rPr lang="en-US" sz="3700" b="1" dirty="0" err="1">
                <a:solidFill>
                  <a:schemeClr val="tx1"/>
                </a:solidFill>
              </a:rPr>
              <a:t>câu</a:t>
            </a:r>
            <a:r>
              <a:rPr lang="en-US" sz="3700" b="1" dirty="0">
                <a:solidFill>
                  <a:schemeClr val="tx1"/>
                </a:solidFill>
              </a:rPr>
              <a:t> </a:t>
            </a:r>
            <a:r>
              <a:rPr lang="en-US" sz="3700" b="1" dirty="0" err="1">
                <a:solidFill>
                  <a:schemeClr val="tx1"/>
                </a:solidFill>
              </a:rPr>
              <a:t>hỏi</a:t>
            </a:r>
            <a:r>
              <a:rPr lang="en-US" sz="3700" b="1" dirty="0">
                <a:solidFill>
                  <a:schemeClr val="tx1"/>
                </a:solidFill>
              </a:rPr>
              <a:t> </a:t>
            </a:r>
            <a:r>
              <a:rPr lang="en-US" sz="3700" b="1" dirty="0" err="1">
                <a:solidFill>
                  <a:schemeClr val="tx1"/>
                </a:solidFill>
              </a:rPr>
              <a:t>và</a:t>
            </a:r>
            <a:r>
              <a:rPr lang="en-US" sz="3700" b="1" dirty="0">
                <a:solidFill>
                  <a:schemeClr val="tx1"/>
                </a:solidFill>
              </a:rPr>
              <a:t> </a:t>
            </a:r>
            <a:r>
              <a:rPr lang="en-US" sz="3700" b="1" dirty="0" err="1">
                <a:solidFill>
                  <a:schemeClr val="tx1"/>
                </a:solidFill>
              </a:rPr>
              <a:t>giải</a:t>
            </a:r>
            <a:r>
              <a:rPr lang="en-US" sz="3700" b="1" dirty="0">
                <a:solidFill>
                  <a:schemeClr val="tx1"/>
                </a:solidFill>
              </a:rPr>
              <a:t> </a:t>
            </a:r>
            <a:r>
              <a:rPr lang="en-US" sz="3700" b="1" dirty="0" err="1">
                <a:solidFill>
                  <a:schemeClr val="tx1"/>
                </a:solidFill>
              </a:rPr>
              <a:t>đáp</a:t>
            </a:r>
            <a:r>
              <a:rPr lang="en-US" sz="3700" b="1" dirty="0">
                <a:solidFill>
                  <a:schemeClr val="tx1"/>
                </a:solidFill>
              </a:rPr>
              <a:t> </a:t>
            </a:r>
            <a:r>
              <a:rPr lang="en-US" sz="3700" b="1" dirty="0" err="1">
                <a:solidFill>
                  <a:schemeClr val="tx1"/>
                </a:solidFill>
              </a:rPr>
              <a:t>thắc</a:t>
            </a:r>
            <a:r>
              <a:rPr lang="en-US" sz="3700" b="1" dirty="0">
                <a:solidFill>
                  <a:schemeClr val="tx1"/>
                </a:solidFill>
              </a:rPr>
              <a:t> </a:t>
            </a:r>
            <a:r>
              <a:rPr lang="en-US" sz="3700" b="1" dirty="0" err="1">
                <a:solidFill>
                  <a:schemeClr val="tx1"/>
                </a:solidFill>
              </a:rPr>
              <a:t>mắc</a:t>
            </a:r>
            <a:endParaRPr lang="vi-VN" sz="3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4550"/>
            <a:ext cx="12192000" cy="24669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FOR WATCHING!</a:t>
            </a:r>
            <a:endPara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381250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4294796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99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557" y="341832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64180" y="1693283"/>
            <a:ext cx="9263640" cy="700756"/>
            <a:chOff x="1256233" y="1615156"/>
            <a:chExt cx="9263640" cy="700756"/>
          </a:xfrm>
        </p:grpSpPr>
        <p:sp>
          <p:nvSpPr>
            <p:cNvPr id="13" name="Rectangle 12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64180" y="3643881"/>
            <a:ext cx="9263640" cy="700756"/>
            <a:chOff x="1256233" y="1615156"/>
            <a:chExt cx="9263640" cy="700756"/>
          </a:xfrm>
        </p:grpSpPr>
        <p:sp>
          <p:nvSpPr>
            <p:cNvPr id="16" name="Rectangle 15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sang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loud 16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64180" y="2668225"/>
            <a:ext cx="9263640" cy="700756"/>
            <a:chOff x="1256233" y="1615156"/>
            <a:chExt cx="9263640" cy="700756"/>
          </a:xfrm>
        </p:grpSpPr>
        <p:sp>
          <p:nvSpPr>
            <p:cNvPr id="19" name="Rectangle 18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loud 19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64180" y="4618688"/>
            <a:ext cx="9263640" cy="700756"/>
            <a:chOff x="1256233" y="1615156"/>
            <a:chExt cx="9263640" cy="700756"/>
          </a:xfrm>
        </p:grpSpPr>
        <p:sp>
          <p:nvSpPr>
            <p:cNvPr id="25" name="Rectangle 24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toàn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vẹn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loud 25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290557" y="951436"/>
            <a:ext cx="11459910" cy="8547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60112" y="659048"/>
            <a:ext cx="2271776" cy="584775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20E734-C1A7-203E-B342-3C60F28DF413}"/>
              </a:ext>
            </a:extLst>
          </p:cNvPr>
          <p:cNvGrpSpPr/>
          <p:nvPr/>
        </p:nvGrpSpPr>
        <p:grpSpPr>
          <a:xfrm>
            <a:off x="1464180" y="5592908"/>
            <a:ext cx="9263640" cy="700756"/>
            <a:chOff x="1256233" y="1615156"/>
            <a:chExt cx="9263640" cy="7007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B47D-3FC4-265A-40E2-0F51162FDCE4}"/>
                </a:ext>
              </a:extLst>
            </p:cNvPr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SQL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7E003DA0-E53A-2977-7DC4-22DC4BF84D8E}"/>
                </a:ext>
              </a:extLst>
            </p:cNvPr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8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771069" y="3163302"/>
            <a:ext cx="2137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045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1.1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chi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1.2. Quy </a:t>
            </a:r>
            <a:r>
              <a:rPr lang="en-US" b="1" dirty="0" err="1"/>
              <a:t>mô</a:t>
            </a:r>
            <a:endParaRPr lang="en-US" b="1" dirty="0"/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35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657793" y="3163302"/>
            <a:ext cx="4363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02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2.1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endParaRPr lang="en-US" b="1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2.2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E-R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7D8FBC7-A299-F6D9-103B-CAE74C909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2" y="1241626"/>
            <a:ext cx="9576115" cy="4751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852EE-14D4-00C0-C4A1-6BCAB4033D55}"/>
              </a:ext>
            </a:extLst>
          </p:cNvPr>
          <p:cNvSpPr txBox="1"/>
          <p:nvPr/>
        </p:nvSpPr>
        <p:spPr>
          <a:xfrm>
            <a:off x="4852944" y="5687064"/>
            <a:ext cx="251460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DonHang</a:t>
            </a:r>
            <a:r>
              <a:rPr lang="en-US" b="1" dirty="0"/>
              <a:t> (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02A60A0-51FA-80CC-D791-8D3E47D8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37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991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Châu</dc:creator>
  <cp:lastModifiedBy>Minh Lê Đình</cp:lastModifiedBy>
  <cp:revision>79</cp:revision>
  <dcterms:created xsi:type="dcterms:W3CDTF">2020-10-02T17:21:14Z</dcterms:created>
  <dcterms:modified xsi:type="dcterms:W3CDTF">2023-04-15T18:59:49Z</dcterms:modified>
</cp:coreProperties>
</file>