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9" r:id="rId2"/>
    <p:sldId id="290" r:id="rId3"/>
    <p:sldId id="291" r:id="rId4"/>
    <p:sldId id="293" r:id="rId5"/>
    <p:sldId id="294" r:id="rId6"/>
    <p:sldId id="295" r:id="rId7"/>
    <p:sldId id="272" r:id="rId8"/>
    <p:sldId id="296" r:id="rId9"/>
    <p:sldId id="273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85E1-37FB-4071-9E48-EAF11C096AD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1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8401" y="268392"/>
            <a:ext cx="8571431" cy="4632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6957" y="429654"/>
            <a:ext cx="533008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KHOA CÔNG NGHỆ THÔNG TIN</a:t>
            </a:r>
            <a:endParaRPr lang="vi-VN" sz="18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311" y="1720547"/>
            <a:ext cx="8625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ĐỀ TÀI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QUẢN LÝ BÁN LINH KIỆN MÁY TÍNH</a:t>
            </a:r>
            <a:endParaRPr lang="vi-VN" sz="5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50067"/>
              </p:ext>
            </p:extLst>
          </p:nvPr>
        </p:nvGraphicFramePr>
        <p:xfrm>
          <a:off x="2241646" y="3521122"/>
          <a:ext cx="4442346" cy="75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239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Giảng</a:t>
                      </a:r>
                      <a:r>
                        <a:rPr lang="en-US" sz="11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viên</a:t>
                      </a:r>
                      <a:endParaRPr lang="vi-VN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Thầy</a:t>
                      </a:r>
                      <a:r>
                        <a:rPr lang="en-US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Nguyễn</a:t>
                      </a:r>
                      <a:r>
                        <a:rPr lang="en-US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Quốc Tuấn</a:t>
                      </a:r>
                      <a:endParaRPr lang="vi-VN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Lớp</a:t>
                      </a:r>
                      <a:r>
                        <a:rPr lang="en-US" sz="11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học phần</a:t>
                      </a:r>
                      <a:endParaRPr lang="vi-VN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Cơ</a:t>
                      </a:r>
                      <a:r>
                        <a:rPr lang="en-US" sz="1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sở dữ liệu 1 - 2 - 22 (N04)</a:t>
                      </a:r>
                      <a:endParaRPr lang="vi-VN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39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Nhóm</a:t>
                      </a:r>
                      <a:endParaRPr lang="vi-VN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7</a:t>
                      </a:r>
                      <a:endParaRPr lang="vi-VN" sz="11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Hình ảnh 2" descr="logo truo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39" y="429654"/>
            <a:ext cx="67481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7F33C-0F6E-C155-0F7F-5C1370CEF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08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4924" y="719065"/>
            <a:ext cx="345738" cy="37053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THỰC THỂ LIÊN KẾT</a:t>
            </a:r>
            <a:endParaRPr lang="vi-V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</a:t>
            </a:r>
            <a:r>
              <a:rPr lang="en-US" sz="1035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035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517" y="235544"/>
            <a:ext cx="611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Mô hình ER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thực thể liên kết :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CE3C90-9564-6E69-EB3A-F5F6ACD62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9" y="975950"/>
            <a:ext cx="5351070" cy="36345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90CF-847D-1E5E-A7CE-BFD937587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5059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56649"/>
              </p:ext>
            </p:extLst>
          </p:nvPr>
        </p:nvGraphicFramePr>
        <p:xfrm>
          <a:off x="1865673" y="1661005"/>
          <a:ext cx="5505779" cy="19102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343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STT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HỌ</a:t>
                      </a:r>
                      <a:r>
                        <a:rPr lang="vi-VN" sz="1800" baseline="0" dirty="0">
                          <a:latin typeface="+mj-lt"/>
                        </a:rPr>
                        <a:t> VÀ TÊN </a:t>
                      </a:r>
                      <a:endParaRPr lang="vi-VN" sz="18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MÃ</a:t>
                      </a:r>
                      <a:r>
                        <a:rPr lang="en-US" sz="1800" baseline="0" dirty="0">
                          <a:latin typeface="+mj-lt"/>
                        </a:rPr>
                        <a:t> SINH VIÊN</a:t>
                      </a:r>
                      <a:endParaRPr lang="vi-VN" sz="1800" dirty="0">
                        <a:latin typeface="+mj-lt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vi-VN" sz="1800" b="1" dirty="0">
                          <a:latin typeface="+mj-lt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(trưởng nhóm)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211214068</a:t>
                      </a:r>
                      <a:endParaRPr lang="vi-V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56">
                <a:tc>
                  <a:txBody>
                    <a:bodyPr/>
                    <a:lstStyle/>
                    <a:p>
                      <a:pPr algn="ctr"/>
                      <a:r>
                        <a:rPr lang="vi-VN" sz="1800" b="1" dirty="0">
                          <a:latin typeface="+mj-lt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 Hoàng Long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211202622</a:t>
                      </a:r>
                      <a:endParaRPr lang="vi-V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pPr algn="ctr"/>
                      <a:r>
                        <a:rPr lang="vi-VN" sz="1800" b="1" dirty="0">
                          <a:latin typeface="+mj-lt"/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211204113</a:t>
                      </a:r>
                      <a:endParaRPr lang="vi-V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3047" y="309250"/>
            <a:ext cx="36179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vi-VN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604" y="620874"/>
            <a:ext cx="2753882" cy="16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/>
          </a:p>
        </p:txBody>
      </p:sp>
      <p:sp>
        <p:nvSpPr>
          <p:cNvPr id="10" name="Rectangle 9"/>
          <p:cNvSpPr/>
          <p:nvPr/>
        </p:nvSpPr>
        <p:spPr>
          <a:xfrm>
            <a:off x="6067515" y="620874"/>
            <a:ext cx="2753882" cy="16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/>
          </a:p>
        </p:txBody>
      </p:sp>
      <p:sp>
        <p:nvSpPr>
          <p:cNvPr id="11" name="Rectangle 10"/>
          <p:cNvSpPr/>
          <p:nvPr/>
        </p:nvSpPr>
        <p:spPr>
          <a:xfrm>
            <a:off x="1699544" y="4685233"/>
            <a:ext cx="5838038" cy="164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00A5F-7F4C-95F2-4E9F-699446C66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85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A00EF0-187F-42BC-875B-3303F478D525}"/>
              </a:ext>
            </a:extLst>
          </p:cNvPr>
          <p:cNvSpPr txBox="1"/>
          <p:nvPr/>
        </p:nvSpPr>
        <p:spPr>
          <a:xfrm>
            <a:off x="2933811" y="152590"/>
            <a:ext cx="341151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1CCE56-E854-4979-A5A8-9CAE5BCE2808}"/>
              </a:ext>
            </a:extLst>
          </p:cNvPr>
          <p:cNvGrpSpPr/>
          <p:nvPr/>
        </p:nvGrpSpPr>
        <p:grpSpPr>
          <a:xfrm>
            <a:off x="1856458" y="1574722"/>
            <a:ext cx="3376446" cy="716280"/>
            <a:chOff x="1384596" y="2503359"/>
            <a:chExt cx="4501928" cy="9550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61753A-7C9A-4521-8206-30C248FF55DA}"/>
                </a:ext>
              </a:extLst>
            </p:cNvPr>
            <p:cNvSpPr/>
            <p:nvPr/>
          </p:nvSpPr>
          <p:spPr>
            <a:xfrm>
              <a:off x="1384596" y="2503359"/>
              <a:ext cx="934720" cy="955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71A339-7853-44E1-B1B3-A4391AD06D25}"/>
                </a:ext>
              </a:extLst>
            </p:cNvPr>
            <p:cNvSpPr txBox="1"/>
            <p:nvPr/>
          </p:nvSpPr>
          <p:spPr>
            <a:xfrm>
              <a:off x="2469177" y="2503359"/>
              <a:ext cx="34173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thiệu đề tài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8D7222-05E2-4373-96DA-DB8D12D19AA4}"/>
              </a:ext>
            </a:extLst>
          </p:cNvPr>
          <p:cNvGrpSpPr/>
          <p:nvPr/>
        </p:nvGrpSpPr>
        <p:grpSpPr>
          <a:xfrm>
            <a:off x="1856458" y="2592942"/>
            <a:ext cx="3612570" cy="716280"/>
            <a:chOff x="6318250" y="2473959"/>
            <a:chExt cx="4816760" cy="955040"/>
          </a:xfrm>
          <a:solidFill>
            <a:srgbClr val="00B0F0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6242353-BA3C-4BDC-A0CD-C436EC28FB65}"/>
                </a:ext>
              </a:extLst>
            </p:cNvPr>
            <p:cNvSpPr/>
            <p:nvPr/>
          </p:nvSpPr>
          <p:spPr>
            <a:xfrm>
              <a:off x="6318250" y="2473959"/>
              <a:ext cx="934720" cy="955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6017DD-72BB-4B22-9617-8A4C797CEF79}"/>
                </a:ext>
              </a:extLst>
            </p:cNvPr>
            <p:cNvSpPr txBox="1"/>
            <p:nvPr/>
          </p:nvSpPr>
          <p:spPr>
            <a:xfrm>
              <a:off x="7301495" y="2473959"/>
              <a:ext cx="383351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Xây dựng mô hình thực thể liên kết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46F9CD-5836-4E19-AE95-703C375CBD38}"/>
              </a:ext>
            </a:extLst>
          </p:cNvPr>
          <p:cNvSpPr txBox="1"/>
          <p:nvPr/>
        </p:nvSpPr>
        <p:spPr>
          <a:xfrm>
            <a:off x="1257619" y="972974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báo cáo gồm các phần sau: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F2CF5-32AB-F075-638C-DC4AFED52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3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4924" y="1499719"/>
            <a:ext cx="345738" cy="2144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518" y="235544"/>
            <a:ext cx="5828479" cy="566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1.1.Chức năng</a:t>
            </a:r>
          </a:p>
          <a:p>
            <a:pPr marL="342900" marR="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mãi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vi-VN" sz="1800" dirty="0"/>
            </a:br>
            <a:endParaRPr lang="vi-VN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92C50-DF06-DF16-AB89-AC04C41D3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92861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4924" y="1499719"/>
            <a:ext cx="345738" cy="2144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518" y="235544"/>
            <a:ext cx="595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1.2.Quy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C8381-7394-4E8F-BF12-41542414C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8152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5607" y="719065"/>
            <a:ext cx="375055" cy="3704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THỰC THỂ LIÊN KẾT</a:t>
            </a:r>
            <a:endParaRPr lang="vi-V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</a:t>
            </a:r>
            <a:r>
              <a:rPr lang="en-US" sz="1035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035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F01DD-7CB5-C268-7D28-2DADA181A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4733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4924" y="719065"/>
            <a:ext cx="345738" cy="37053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THỰC THỂ LIÊN KẾT</a:t>
            </a:r>
            <a:endParaRPr lang="vi-V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</a:t>
            </a:r>
            <a:r>
              <a:rPr lang="en-US" sz="1035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035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517" y="235544"/>
            <a:ext cx="49424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thực thể liên kết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Kiểu thực thể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CEC3B-F542-8DEC-D431-1CB58228C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0716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5607" y="719065"/>
            <a:ext cx="375055" cy="3704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THỰC THỂ LIÊN KẾT</a:t>
            </a:r>
            <a:endParaRPr lang="vi-V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</a:t>
            </a:r>
            <a:r>
              <a:rPr lang="en-US" sz="1035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035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94AB1-1E15-EE6F-F942-C4DF62AECA46}"/>
              </a:ext>
            </a:extLst>
          </p:cNvPr>
          <p:cNvSpPr txBox="1"/>
          <p:nvPr/>
        </p:nvSpPr>
        <p:spPr>
          <a:xfrm>
            <a:off x="547577" y="235544"/>
            <a:ext cx="4766930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3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BADF7-C2E7-85D1-2C85-B0F547E3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525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13134" y="235544"/>
            <a:ext cx="0" cy="4672413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4924" y="719065"/>
            <a:ext cx="345738" cy="37053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THỰC THỂ LIÊN KẾT</a:t>
            </a:r>
            <a:endParaRPr lang="vi-V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8189" y="1740753"/>
            <a:ext cx="151195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350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0</a:t>
            </a:r>
            <a:r>
              <a:rPr lang="en-US" sz="1035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035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517" y="235544"/>
            <a:ext cx="611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Mô hình ER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liên kết giữa các thực thể: 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7D197-71CD-A1E3-7A3C-985DFDB2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" y="1171875"/>
            <a:ext cx="6541132" cy="30225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12363-B5C0-7495-3275-6DBE826F4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6294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24DB0C4619441ABFE5B43745A4F49" ma:contentTypeVersion="8" ma:contentTypeDescription="Create a new document." ma:contentTypeScope="" ma:versionID="24199eb5f11ac8663a38a7582117934d">
  <xsd:schema xmlns:xsd="http://www.w3.org/2001/XMLSchema" xmlns:xs="http://www.w3.org/2001/XMLSchema" xmlns:p="http://schemas.microsoft.com/office/2006/metadata/properties" xmlns:ns2="238411fe-d4ab-46a4-a27d-b86667d2f131" xmlns:ns3="a28663f0-ae18-4add-a441-5d1c71d01142" targetNamespace="http://schemas.microsoft.com/office/2006/metadata/properties" ma:root="true" ma:fieldsID="49c64a68f5bc22ca05add650737a0527" ns2:_="" ns3:_="">
    <xsd:import namespace="238411fe-d4ab-46a4-a27d-b86667d2f131"/>
    <xsd:import namespace="a28663f0-ae18-4add-a441-5d1c71d01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411fe-d4ab-46a4-a27d-b86667d2f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663f0-ae18-4add-a441-5d1c71d0114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a89175d-36e8-4203-8cd6-675b06039c17}" ma:internalName="TaxCatchAll" ma:showField="CatchAllData" ma:web="a28663f0-ae18-4add-a441-5d1c71d011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8663f0-ae18-4add-a441-5d1c71d01142" xsi:nil="true"/>
    <lcf76f155ced4ddcb4097134ff3c332f xmlns="238411fe-d4ab-46a4-a27d-b86667d2f1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DFAE8B-74E9-438C-9628-D524D527E54B}"/>
</file>

<file path=customXml/itemProps2.xml><?xml version="1.0" encoding="utf-8"?>
<ds:datastoreItem xmlns:ds="http://schemas.openxmlformats.org/officeDocument/2006/customXml" ds:itemID="{121BE070-784B-4D9F-9B00-CA085B7CAC9F}"/>
</file>

<file path=customXml/itemProps3.xml><?xml version="1.0" encoding="utf-8"?>
<ds:datastoreItem xmlns:ds="http://schemas.openxmlformats.org/officeDocument/2006/customXml" ds:itemID="{95CB9BE6-8B75-448A-A899-4F8DF5BCAEE4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405</Words>
  <Application>Microsoft Office PowerPoint</Application>
  <PresentationFormat>On-screen Show (16:9)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Symbol</vt:lpstr>
      <vt:lpstr>Times New Roman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Long Vũ</dc:creator>
  <cp:lastModifiedBy>Hoàng Long Vũ</cp:lastModifiedBy>
  <cp:revision>6</cp:revision>
  <dcterms:modified xsi:type="dcterms:W3CDTF">2023-02-13T16:01:15Z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0x0101001F724DB0C4619441ABFE5B43745A4F49</vt:lpwstr>
  </property>
</Properties>
</file>