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67" r:id="rId10"/>
    <p:sldId id="290" r:id="rId11"/>
    <p:sldId id="291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7" r:id="rId22"/>
    <p:sldId id="298" r:id="rId23"/>
    <p:sldId id="299" r:id="rId24"/>
    <p:sldId id="277" r:id="rId25"/>
    <p:sldId id="294" r:id="rId26"/>
    <p:sldId id="295" r:id="rId27"/>
    <p:sldId id="296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>
        <p:scale>
          <a:sx n="110" d="100"/>
          <a:sy n="110" d="100"/>
        </p:scale>
        <p:origin x="59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87B730-18EA-AF68-13A7-196E5D5E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thể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" y="3876297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2931084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0" y="1499693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4" y="3211522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RB-1: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 ≠ t2 ⇒ t1.MaKH ≠ t2.MaKH)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RB-2: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2000000.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 CPU(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t.GiaTien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 2000000)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RB-3: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∀t ∈  CPU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∃!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t.TenCPU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</p:txBody>
      </p:sp>
    </p:spTree>
    <p:extLst>
      <p:ext uri="{BB962C8B-B14F-4D97-AF65-F5344CB8AC3E}">
        <p14:creationId xmlns:p14="http://schemas.microsoft.com/office/powerpoint/2010/main" val="32323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2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RB-4: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(t1≠ t2 ⇒ t1.MaCuaHang ≠ t2.MaCuaHang)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RB-5: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(∃u ∈ NHANVIEN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cảnh:NhanVien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Bảng tầm ảnh hưởng tổng hợp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6B6F130-A709-82D2-E11C-592D1377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46" y="1497800"/>
            <a:ext cx="9838907" cy="22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ác câu hỏi truy vấn dữ liệu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Thinh Vuong.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Intel Core i9 12900K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AMD Ryzen 7 6800H.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20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94EB571-A493-8EBB-0BB2-64BC29EA7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2" y="1771595"/>
            <a:ext cx="6176865" cy="15383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0AB5C69-07B7-7606-9B20-E28CA2092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3831445"/>
            <a:ext cx="5840963" cy="18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2022.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text, letter&#10;&#10;Description automatically generated">
            <a:extLst>
              <a:ext uri="{FF2B5EF4-FFF2-40B4-BE49-F238E27FC236}">
                <a16:creationId xmlns:a16="http://schemas.microsoft.com/office/drawing/2014/main" id="{B21C8A73-535C-30D3-CB2E-571E26BA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3" y="1709548"/>
            <a:ext cx="7623112" cy="19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1.2. Quy </a:t>
            </a:r>
            <a:r>
              <a:rPr lang="en-US" b="1" dirty="0" err="1"/>
              <a:t>mô</a:t>
            </a:r>
            <a:endParaRPr lang="en-US" b="1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1267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Minh Lê Đình</cp:lastModifiedBy>
  <cp:revision>83</cp:revision>
  <dcterms:created xsi:type="dcterms:W3CDTF">2020-10-02T17:21:14Z</dcterms:created>
  <dcterms:modified xsi:type="dcterms:W3CDTF">2023-04-18T18:16:59Z</dcterms:modified>
</cp:coreProperties>
</file>