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4" r:id="rId2"/>
    <p:sldId id="267" r:id="rId3"/>
    <p:sldId id="282" r:id="rId4"/>
    <p:sldId id="256" r:id="rId5"/>
    <p:sldId id="281" r:id="rId6"/>
    <p:sldId id="280" r:id="rId7"/>
    <p:sldId id="258" r:id="rId8"/>
    <p:sldId id="268" r:id="rId9"/>
    <p:sldId id="259" r:id="rId10"/>
    <p:sldId id="272" r:id="rId11"/>
    <p:sldId id="285" r:id="rId12"/>
    <p:sldId id="260" r:id="rId13"/>
    <p:sldId id="270" r:id="rId14"/>
    <p:sldId id="271" r:id="rId15"/>
    <p:sldId id="269" r:id="rId16"/>
    <p:sldId id="273" r:id="rId17"/>
    <p:sldId id="283" r:id="rId18"/>
    <p:sldId id="274" r:id="rId19"/>
    <p:sldId id="275" r:id="rId20"/>
    <p:sldId id="266" r:id="rId21"/>
    <p:sldId id="264" r:id="rId22"/>
    <p:sldId id="265" r:id="rId23"/>
    <p:sldId id="286" r:id="rId24"/>
    <p:sldId id="276" r:id="rId25"/>
    <p:sldId id="261" r:id="rId26"/>
    <p:sldId id="277" r:id="rId27"/>
    <p:sldId id="262" r:id="rId28"/>
    <p:sldId id="278" r:id="rId29"/>
    <p:sldId id="263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1BF83-593C-4378-938E-A9EAF1AE801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EB70F-93D4-4F2E-A216-A59EB580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8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947A-A284-4F31-A832-E665A82D06E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983-6664-4F42-A3CA-F71703AF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7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947A-A284-4F31-A832-E665A82D06E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983-6664-4F42-A3CA-F71703AF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947A-A284-4F31-A832-E665A82D06E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983-6664-4F42-A3CA-F71703AF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947A-A284-4F31-A832-E665A82D06E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983-6664-4F42-A3CA-F71703AF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947A-A284-4F31-A832-E665A82D06E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983-6664-4F42-A3CA-F71703AF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1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947A-A284-4F31-A832-E665A82D06E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983-6664-4F42-A3CA-F71703AF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2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947A-A284-4F31-A832-E665A82D06E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983-6664-4F42-A3CA-F71703AF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3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947A-A284-4F31-A832-E665A82D06E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983-6664-4F42-A3CA-F71703AF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947A-A284-4F31-A832-E665A82D06E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983-6664-4F42-A3CA-F71703AF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7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947A-A284-4F31-A832-E665A82D06E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983-6664-4F42-A3CA-F71703AF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4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947A-A284-4F31-A832-E665A82D06E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983-6664-4F42-A3CA-F71703AF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9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947A-A284-4F31-A832-E665A82D06E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78983-6664-4F42-A3CA-F71703AF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0" y="2498725"/>
            <a:ext cx="2762250" cy="1325563"/>
          </a:xfrm>
        </p:spPr>
        <p:txBody>
          <a:bodyPr/>
          <a:lstStyle/>
          <a:p>
            <a:r>
              <a:rPr lang="en-US" dirty="0" err="1" smtClean="0"/>
              <a:t>OurBook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book </a:t>
            </a:r>
            <a:r>
              <a:rPr lang="en-US" dirty="0" smtClean="0"/>
              <a:t>detail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914900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 smtClean="0"/>
              <a:t>Change the buttons below book information based on book format: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+ Book in any format: </a:t>
            </a:r>
          </a:p>
          <a:p>
            <a:r>
              <a:rPr lang="en-US" dirty="0" smtClean="0"/>
              <a:t>Preview books: 4 photos: P1, P2, P3, P4. Click next to view all photos in preview mode (small size). When click on 1 photo -&gt; view that photo in big size, at the center of the screen. Click next will move to the next photo</a:t>
            </a:r>
          </a:p>
          <a:p>
            <a:r>
              <a:rPr lang="en-US" dirty="0" smtClean="0"/>
              <a:t>Read, download, </a:t>
            </a:r>
            <a:r>
              <a:rPr lang="en-US" dirty="0" smtClean="0"/>
              <a:t>borrow</a:t>
            </a:r>
          </a:p>
          <a:p>
            <a:r>
              <a:rPr lang="en-US" dirty="0" smtClean="0"/>
              <a:t>When click on preview, read, download, borrow + not logged in yet -&gt; move to login signup page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Ebook</a:t>
            </a:r>
            <a:r>
              <a:rPr lang="en-US" dirty="0" smtClean="0"/>
              <a:t>: Read, download</a:t>
            </a:r>
          </a:p>
          <a:p>
            <a:pPr marL="0" indent="0">
              <a:buNone/>
            </a:pPr>
            <a:r>
              <a:rPr lang="en-US" dirty="0" smtClean="0"/>
              <a:t>+ Printed book: preview books (4 photos), download, </a:t>
            </a:r>
            <a:r>
              <a:rPr lang="en-US" dirty="0" smtClean="0"/>
              <a:t>borrow.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If click on BORROW -&gt; change to borrow book page</a:t>
            </a:r>
          </a:p>
        </p:txBody>
      </p:sp>
    </p:spTree>
    <p:extLst>
      <p:ext uri="{BB962C8B-B14F-4D97-AF65-F5344CB8AC3E}">
        <p14:creationId xmlns:p14="http://schemas.microsoft.com/office/powerpoint/2010/main" val="9130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book detail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the book</a:t>
            </a:r>
          </a:p>
          <a:p>
            <a:r>
              <a:rPr lang="en-US" dirty="0" smtClean="0"/>
              <a:t>Comment below the book’s detail</a:t>
            </a:r>
          </a:p>
          <a:p>
            <a:r>
              <a:rPr lang="en-US" dirty="0" smtClean="0"/>
              <a:t>Reply to 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57275" y="952500"/>
            <a:ext cx="9686925" cy="5734050"/>
            <a:chOff x="1228725" y="561975"/>
            <a:chExt cx="9772650" cy="5715000"/>
          </a:xfrm>
        </p:grpSpPr>
        <p:sp>
          <p:nvSpPr>
            <p:cNvPr id="4" name="Rectangle 3"/>
            <p:cNvSpPr/>
            <p:nvPr/>
          </p:nvSpPr>
          <p:spPr>
            <a:xfrm>
              <a:off x="1228725" y="561975"/>
              <a:ext cx="9772650" cy="571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914525" y="781050"/>
              <a:ext cx="1543050" cy="1009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Logo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66103" y="330826"/>
            <a:ext cx="51190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View book detail 1a (if in any format)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38800" y="2255873"/>
            <a:ext cx="6476749" cy="411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638800" y="2918609"/>
            <a:ext cx="1858827" cy="257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771146" y="3203143"/>
            <a:ext cx="13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41734" y="3587621"/>
            <a:ext cx="1440379" cy="184666"/>
            <a:chOff x="5180822" y="3377871"/>
            <a:chExt cx="1440379" cy="184666"/>
          </a:xfrm>
        </p:grpSpPr>
        <p:sp>
          <p:nvSpPr>
            <p:cNvPr id="84" name="5-Point Star 83"/>
            <p:cNvSpPr/>
            <p:nvPr/>
          </p:nvSpPr>
          <p:spPr>
            <a:xfrm>
              <a:off x="5180822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497628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5795084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6108130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6421176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71147" y="2874411"/>
            <a:ext cx="13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3297" y="4039371"/>
            <a:ext cx="4273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content of the book</a:t>
            </a:r>
          </a:p>
          <a:p>
            <a:r>
              <a:rPr lang="en-US" dirty="0" smtClean="0"/>
              <a:t>aaaaaaaaaaaaaaaaaaaaaaaaaaaaaaaaaaaaaaaaaaaaaaaaaaaaaaaaaaaaaaaaaaaaaaaaaa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90882" y="1431732"/>
            <a:ext cx="8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05449" y="1439475"/>
            <a:ext cx="1354222" cy="37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Search book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07770" y="1440675"/>
            <a:ext cx="1354222" cy="37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 book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8155855" y="1274009"/>
            <a:ext cx="648898" cy="5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37869" y="1420218"/>
            <a:ext cx="658303" cy="38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9050204" y="1267992"/>
            <a:ext cx="547688" cy="549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608343" y="1384870"/>
            <a:ext cx="93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in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687095" y="5064577"/>
            <a:ext cx="4048981" cy="355537"/>
            <a:chOff x="5497627" y="5180188"/>
            <a:chExt cx="4048981" cy="355537"/>
          </a:xfrm>
        </p:grpSpPr>
        <p:sp>
          <p:nvSpPr>
            <p:cNvPr id="12" name="Rectangle 11"/>
            <p:cNvSpPr/>
            <p:nvPr/>
          </p:nvSpPr>
          <p:spPr>
            <a:xfrm>
              <a:off x="5497627" y="5191960"/>
              <a:ext cx="905502" cy="343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841392" y="5191960"/>
              <a:ext cx="1133476" cy="343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Download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413132" y="5180188"/>
              <a:ext cx="1133476" cy="355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Borrow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349737" y="2459260"/>
            <a:ext cx="2002448" cy="1381603"/>
            <a:chOff x="1521802" y="2457933"/>
            <a:chExt cx="2002448" cy="1381603"/>
          </a:xfrm>
        </p:grpSpPr>
        <p:sp>
          <p:nvSpPr>
            <p:cNvPr id="78" name="TextBox 77"/>
            <p:cNvSpPr txBox="1"/>
            <p:nvPr/>
          </p:nvSpPr>
          <p:spPr>
            <a:xfrm>
              <a:off x="1521802" y="2457933"/>
              <a:ext cx="200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Book format      v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12733" y="3125162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18799" y="3059077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Ebook</a:t>
              </a: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12733" y="3536289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018798" y="3470204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Printed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349737" y="4152293"/>
            <a:ext cx="1867895" cy="2260319"/>
            <a:chOff x="1512040" y="4194704"/>
            <a:chExt cx="1867895" cy="2260319"/>
          </a:xfrm>
        </p:grpSpPr>
        <p:sp>
          <p:nvSpPr>
            <p:cNvPr id="87" name="TextBox 86"/>
            <p:cNvSpPr txBox="1"/>
            <p:nvPr/>
          </p:nvSpPr>
          <p:spPr>
            <a:xfrm>
              <a:off x="1512040" y="4194704"/>
              <a:ext cx="186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Genre                 v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612733" y="4671916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18799" y="4605831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Science</a:t>
              </a:r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612733" y="5083043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18798" y="5016958"/>
              <a:ext cx="1247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Psychology-Education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619751" y="5700813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18798" y="5654842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Literature</a:t>
              </a:r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19751" y="6131662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18798" y="6085691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2304" y="5714697"/>
            <a:ext cx="1586289" cy="534131"/>
            <a:chOff x="3637040" y="5086747"/>
            <a:chExt cx="1586289" cy="534131"/>
          </a:xfrm>
        </p:grpSpPr>
        <p:sp>
          <p:nvSpPr>
            <p:cNvPr id="8" name="Rectangle 7"/>
            <p:cNvSpPr/>
            <p:nvPr/>
          </p:nvSpPr>
          <p:spPr>
            <a:xfrm>
              <a:off x="3637040" y="5086747"/>
              <a:ext cx="585144" cy="534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P. 1</a:t>
              </a:r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385811" y="5092083"/>
              <a:ext cx="557663" cy="528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P. 2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55694" y="5169146"/>
              <a:ext cx="167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&gt;</a:t>
              </a:r>
              <a:endParaRPr lang="en-US" b="1" dirty="0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9315450" y="6324601"/>
            <a:ext cx="14287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57275" y="952500"/>
            <a:ext cx="9686925" cy="5734050"/>
            <a:chOff x="1228725" y="561975"/>
            <a:chExt cx="9772650" cy="5715000"/>
          </a:xfrm>
        </p:grpSpPr>
        <p:sp>
          <p:nvSpPr>
            <p:cNvPr id="4" name="Rectangle 3"/>
            <p:cNvSpPr/>
            <p:nvPr/>
          </p:nvSpPr>
          <p:spPr>
            <a:xfrm>
              <a:off x="1228725" y="561975"/>
              <a:ext cx="9772650" cy="571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914525" y="781050"/>
              <a:ext cx="1543050" cy="1009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Logo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66103" y="330826"/>
            <a:ext cx="45059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View book detail 1b (if in </a:t>
            </a:r>
            <a:r>
              <a:rPr lang="en-US" sz="2500" b="1" dirty="0" err="1" smtClean="0"/>
              <a:t>ebook</a:t>
            </a:r>
            <a:r>
              <a:rPr lang="en-US" sz="2500" b="1" dirty="0" smtClean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286874" y="6324601"/>
            <a:ext cx="14573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38800" y="2255873"/>
            <a:ext cx="6476749" cy="411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638800" y="2918609"/>
            <a:ext cx="1858827" cy="258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771146" y="3203143"/>
            <a:ext cx="13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41734" y="3587621"/>
            <a:ext cx="1440379" cy="184666"/>
            <a:chOff x="5180822" y="3377871"/>
            <a:chExt cx="1440379" cy="184666"/>
          </a:xfrm>
        </p:grpSpPr>
        <p:sp>
          <p:nvSpPr>
            <p:cNvPr id="84" name="5-Point Star 83"/>
            <p:cNvSpPr/>
            <p:nvPr/>
          </p:nvSpPr>
          <p:spPr>
            <a:xfrm>
              <a:off x="5180822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497628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5795084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6108130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6421176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71147" y="2874411"/>
            <a:ext cx="13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3297" y="4039371"/>
            <a:ext cx="4273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content of the book</a:t>
            </a:r>
          </a:p>
          <a:p>
            <a:r>
              <a:rPr lang="en-US" dirty="0" smtClean="0"/>
              <a:t>aaaaaaaaaaaaaaaaaaaaaaaaaaaaaaaaaaaaaaaaaaaaaaaaaaaaaaaaaaaaaaaaaaaaaaaaaa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90882" y="1431732"/>
            <a:ext cx="8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05449" y="1439475"/>
            <a:ext cx="1354222" cy="37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Search book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07770" y="1440675"/>
            <a:ext cx="1354222" cy="37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 book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8155855" y="1274009"/>
            <a:ext cx="648898" cy="5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37869" y="1420218"/>
            <a:ext cx="658303" cy="38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9050204" y="1267992"/>
            <a:ext cx="547688" cy="549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608343" y="1384870"/>
            <a:ext cx="93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in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51158" y="5156682"/>
            <a:ext cx="1133476" cy="34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429434" y="5156682"/>
            <a:ext cx="1133476" cy="34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1349737" y="2459260"/>
            <a:ext cx="2002448" cy="1381603"/>
            <a:chOff x="1521802" y="2457933"/>
            <a:chExt cx="2002448" cy="1381603"/>
          </a:xfrm>
        </p:grpSpPr>
        <p:sp>
          <p:nvSpPr>
            <p:cNvPr id="78" name="TextBox 77"/>
            <p:cNvSpPr txBox="1"/>
            <p:nvPr/>
          </p:nvSpPr>
          <p:spPr>
            <a:xfrm>
              <a:off x="1521802" y="2457933"/>
              <a:ext cx="200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Book format      v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12733" y="3125162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18799" y="3059077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Ebook</a:t>
              </a: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12733" y="3536289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018798" y="3470204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Printed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349737" y="4152293"/>
            <a:ext cx="1867895" cy="2260319"/>
            <a:chOff x="1512040" y="4194704"/>
            <a:chExt cx="1867895" cy="2260319"/>
          </a:xfrm>
        </p:grpSpPr>
        <p:sp>
          <p:nvSpPr>
            <p:cNvPr id="87" name="TextBox 86"/>
            <p:cNvSpPr txBox="1"/>
            <p:nvPr/>
          </p:nvSpPr>
          <p:spPr>
            <a:xfrm>
              <a:off x="1512040" y="4194704"/>
              <a:ext cx="186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Genre                 v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612733" y="4671916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18799" y="4605831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Science</a:t>
              </a:r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612733" y="5083043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18798" y="5016958"/>
              <a:ext cx="1247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Psychology-Education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619751" y="5700813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18798" y="5654842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Literature</a:t>
              </a:r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19751" y="6131662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18798" y="6085691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98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57275" y="952500"/>
            <a:ext cx="9686925" cy="5734050"/>
            <a:chOff x="1228725" y="561975"/>
            <a:chExt cx="9772650" cy="5715000"/>
          </a:xfrm>
        </p:grpSpPr>
        <p:sp>
          <p:nvSpPr>
            <p:cNvPr id="4" name="Rectangle 3"/>
            <p:cNvSpPr/>
            <p:nvPr/>
          </p:nvSpPr>
          <p:spPr>
            <a:xfrm>
              <a:off x="1228725" y="561975"/>
              <a:ext cx="9772650" cy="571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914525" y="781050"/>
              <a:ext cx="1543050" cy="1009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Logo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66103" y="330826"/>
            <a:ext cx="53518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View book detail 1c (if in printed book)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15450" y="6324601"/>
            <a:ext cx="14287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38800" y="2255873"/>
            <a:ext cx="6476749" cy="411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771146" y="3203143"/>
            <a:ext cx="13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41734" y="3587621"/>
            <a:ext cx="1440379" cy="184666"/>
            <a:chOff x="5180822" y="3377871"/>
            <a:chExt cx="1440379" cy="184666"/>
          </a:xfrm>
        </p:grpSpPr>
        <p:sp>
          <p:nvSpPr>
            <p:cNvPr id="84" name="5-Point Star 83"/>
            <p:cNvSpPr/>
            <p:nvPr/>
          </p:nvSpPr>
          <p:spPr>
            <a:xfrm>
              <a:off x="5180822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497628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5795084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6108130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6421176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71147" y="2874411"/>
            <a:ext cx="13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3297" y="4039371"/>
            <a:ext cx="4273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content of the book</a:t>
            </a:r>
          </a:p>
          <a:p>
            <a:r>
              <a:rPr lang="en-US" dirty="0" smtClean="0"/>
              <a:t>aaaaaaaaaaaaaaaaaaaaaaaaaaaaaaaaaaaaaaaaaaaaaaaaaaaaaaaaaaaaaaaaaaaaaaaaaa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90882" y="1431732"/>
            <a:ext cx="8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05449" y="1439475"/>
            <a:ext cx="1354222" cy="37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Search book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07770" y="1440675"/>
            <a:ext cx="1354222" cy="37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 book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8155855" y="1274009"/>
            <a:ext cx="648898" cy="5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37869" y="1420218"/>
            <a:ext cx="658303" cy="38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9050204" y="1267992"/>
            <a:ext cx="547688" cy="549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608343" y="1384870"/>
            <a:ext cx="93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in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349737" y="2459260"/>
            <a:ext cx="2002448" cy="1381603"/>
            <a:chOff x="1521802" y="2457933"/>
            <a:chExt cx="2002448" cy="1381603"/>
          </a:xfrm>
        </p:grpSpPr>
        <p:sp>
          <p:nvSpPr>
            <p:cNvPr id="78" name="TextBox 77"/>
            <p:cNvSpPr txBox="1"/>
            <p:nvPr/>
          </p:nvSpPr>
          <p:spPr>
            <a:xfrm>
              <a:off x="1521802" y="2457933"/>
              <a:ext cx="200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Book format      v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12733" y="3125162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18799" y="3059077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Ebook</a:t>
              </a: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12733" y="3536289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018798" y="3470204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Printed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349737" y="4152293"/>
            <a:ext cx="1867895" cy="2260319"/>
            <a:chOff x="1512040" y="4194704"/>
            <a:chExt cx="1867895" cy="2260319"/>
          </a:xfrm>
        </p:grpSpPr>
        <p:sp>
          <p:nvSpPr>
            <p:cNvPr id="87" name="TextBox 86"/>
            <p:cNvSpPr txBox="1"/>
            <p:nvPr/>
          </p:nvSpPr>
          <p:spPr>
            <a:xfrm>
              <a:off x="1512040" y="4194704"/>
              <a:ext cx="186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Genre                 v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612733" y="4671916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18799" y="4605831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Science</a:t>
              </a:r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612733" y="5083043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18798" y="5016958"/>
              <a:ext cx="1247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Psychology-Education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619751" y="5700813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18798" y="5654842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Literature</a:t>
              </a:r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19751" y="6131662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18798" y="6085691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….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5959671" y="5041297"/>
            <a:ext cx="1133476" cy="522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Borrow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638800" y="2918609"/>
            <a:ext cx="1858827" cy="257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3812304" y="5714697"/>
            <a:ext cx="1586289" cy="534131"/>
            <a:chOff x="3637040" y="5086747"/>
            <a:chExt cx="1586289" cy="534131"/>
          </a:xfrm>
        </p:grpSpPr>
        <p:sp>
          <p:nvSpPr>
            <p:cNvPr id="53" name="Rectangle 52"/>
            <p:cNvSpPr/>
            <p:nvPr/>
          </p:nvSpPr>
          <p:spPr>
            <a:xfrm>
              <a:off x="3637040" y="5086747"/>
              <a:ext cx="585144" cy="534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P. 1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85811" y="5092083"/>
              <a:ext cx="557663" cy="528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P. 2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55694" y="5169146"/>
              <a:ext cx="167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&gt;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7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57275" y="952500"/>
            <a:ext cx="9686925" cy="5734050"/>
            <a:chOff x="1228725" y="561975"/>
            <a:chExt cx="9772650" cy="5715000"/>
          </a:xfrm>
        </p:grpSpPr>
        <p:sp>
          <p:nvSpPr>
            <p:cNvPr id="4" name="Rectangle 3"/>
            <p:cNvSpPr/>
            <p:nvPr/>
          </p:nvSpPr>
          <p:spPr>
            <a:xfrm>
              <a:off x="1228725" y="561975"/>
              <a:ext cx="9772650" cy="571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914525" y="781050"/>
              <a:ext cx="1543050" cy="1009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Logo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66103" y="330826"/>
            <a:ext cx="44805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View book detail 2 (Scroll down)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90882" y="1431732"/>
            <a:ext cx="8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05449" y="1439475"/>
            <a:ext cx="1354222" cy="37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Search book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07770" y="1440675"/>
            <a:ext cx="1354222" cy="37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 book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8155855" y="1274009"/>
            <a:ext cx="648898" cy="5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37869" y="1420218"/>
            <a:ext cx="658303" cy="38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9050204" y="1267992"/>
            <a:ext cx="547688" cy="549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608343" y="1384870"/>
            <a:ext cx="93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in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86173" y="3202902"/>
            <a:ext cx="125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Comment</a:t>
            </a:r>
            <a:endParaRPr lang="en-US" sz="2000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3790882" y="2813281"/>
            <a:ext cx="1440379" cy="184666"/>
            <a:chOff x="5180822" y="3377871"/>
            <a:chExt cx="1440379" cy="184666"/>
          </a:xfrm>
        </p:grpSpPr>
        <p:sp>
          <p:nvSpPr>
            <p:cNvPr id="46" name="5-Point Star 45"/>
            <p:cNvSpPr/>
            <p:nvPr/>
          </p:nvSpPr>
          <p:spPr>
            <a:xfrm>
              <a:off x="5180822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5497628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-Point Star 52"/>
            <p:cNvSpPr/>
            <p:nvPr/>
          </p:nvSpPr>
          <p:spPr>
            <a:xfrm>
              <a:off x="5795084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5-Point Star 60"/>
            <p:cNvSpPr/>
            <p:nvPr/>
          </p:nvSpPr>
          <p:spPr>
            <a:xfrm>
              <a:off x="6108130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5-Point Star 62"/>
            <p:cNvSpPr/>
            <p:nvPr/>
          </p:nvSpPr>
          <p:spPr>
            <a:xfrm>
              <a:off x="6421176" y="3377871"/>
              <a:ext cx="200025" cy="184666"/>
            </a:xfrm>
            <a:prstGeom prst="star5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686173" y="2300157"/>
            <a:ext cx="125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Rate </a:t>
            </a:r>
            <a:endParaRPr lang="en-US" sz="2000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1349737" y="2459260"/>
            <a:ext cx="2002448" cy="1381603"/>
            <a:chOff x="1521802" y="2457933"/>
            <a:chExt cx="2002448" cy="1381603"/>
          </a:xfrm>
        </p:grpSpPr>
        <p:sp>
          <p:nvSpPr>
            <p:cNvPr id="68" name="TextBox 67"/>
            <p:cNvSpPr txBox="1"/>
            <p:nvPr/>
          </p:nvSpPr>
          <p:spPr>
            <a:xfrm>
              <a:off x="1521802" y="2457933"/>
              <a:ext cx="200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Book format      v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12733" y="3125162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18799" y="3059077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Ebook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12733" y="3536289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18798" y="3470204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Printed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49737" y="4152293"/>
            <a:ext cx="1867895" cy="2260319"/>
            <a:chOff x="1512040" y="4194704"/>
            <a:chExt cx="1867895" cy="2260319"/>
          </a:xfrm>
        </p:grpSpPr>
        <p:sp>
          <p:nvSpPr>
            <p:cNvPr id="74" name="TextBox 73"/>
            <p:cNvSpPr txBox="1"/>
            <p:nvPr/>
          </p:nvSpPr>
          <p:spPr>
            <a:xfrm>
              <a:off x="1512040" y="4194704"/>
              <a:ext cx="186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Genre                 v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612733" y="4671916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18799" y="4605831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Science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12733" y="5083043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018798" y="5016958"/>
              <a:ext cx="1247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Psychology-Education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19751" y="5700813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18798" y="5654842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Literature</a:t>
              </a: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19751" y="6131662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018798" y="6085691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….</a:t>
              </a:r>
              <a:endParaRPr lang="en-US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9315450" y="6324601"/>
            <a:ext cx="14287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Help?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749986" y="3808447"/>
            <a:ext cx="3393278" cy="821058"/>
            <a:chOff x="1695449" y="4751545"/>
            <a:chExt cx="3393278" cy="821058"/>
          </a:xfrm>
        </p:grpSpPr>
        <p:sp>
          <p:nvSpPr>
            <p:cNvPr id="48" name="TextBox 47"/>
            <p:cNvSpPr txBox="1"/>
            <p:nvPr/>
          </p:nvSpPr>
          <p:spPr>
            <a:xfrm>
              <a:off x="2336002" y="5203271"/>
              <a:ext cx="2309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/>
                <a:t>I love this book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695449" y="4751545"/>
              <a:ext cx="504826" cy="4694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36002" y="4798095"/>
              <a:ext cx="27527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900" b="1" dirty="0" smtClean="0">
                  <a:solidFill>
                    <a:srgbClr val="002060"/>
                  </a:solidFill>
                </a:rPr>
                <a:t>sam25</a:t>
              </a:r>
              <a:endParaRPr lang="en-US" sz="19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749986" y="4762411"/>
            <a:ext cx="3393278" cy="821058"/>
            <a:chOff x="1695449" y="4751545"/>
            <a:chExt cx="3393278" cy="821058"/>
          </a:xfrm>
        </p:grpSpPr>
        <p:sp>
          <p:nvSpPr>
            <p:cNvPr id="62" name="TextBox 61"/>
            <p:cNvSpPr txBox="1"/>
            <p:nvPr/>
          </p:nvSpPr>
          <p:spPr>
            <a:xfrm>
              <a:off x="2336002" y="5203271"/>
              <a:ext cx="2309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Comment</a:t>
              </a:r>
              <a:r>
                <a:rPr lang="vi-VN" dirty="0" smtClean="0"/>
                <a:t> 2</a:t>
              </a:r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1695449" y="4751545"/>
              <a:ext cx="504826" cy="4694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36002" y="4798095"/>
              <a:ext cx="27527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900" b="1" dirty="0" smtClean="0">
                  <a:solidFill>
                    <a:srgbClr val="002060"/>
                  </a:solidFill>
                </a:rPr>
                <a:t>jim19</a:t>
              </a:r>
              <a:endParaRPr lang="en-US" sz="19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749986" y="5716375"/>
            <a:ext cx="3393278" cy="821058"/>
            <a:chOff x="1695449" y="4751545"/>
            <a:chExt cx="3393278" cy="821058"/>
          </a:xfrm>
        </p:grpSpPr>
        <p:sp>
          <p:nvSpPr>
            <p:cNvPr id="87" name="TextBox 86"/>
            <p:cNvSpPr txBox="1"/>
            <p:nvPr/>
          </p:nvSpPr>
          <p:spPr>
            <a:xfrm>
              <a:off x="2336002" y="5203271"/>
              <a:ext cx="2309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Comment</a:t>
              </a:r>
              <a:r>
                <a:rPr lang="vi-VN" dirty="0" smtClean="0"/>
                <a:t> 3</a:t>
              </a: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695449" y="4751545"/>
              <a:ext cx="504826" cy="4694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36002" y="4798095"/>
              <a:ext cx="27527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900" b="1" dirty="0" smtClean="0">
                  <a:solidFill>
                    <a:srgbClr val="002060"/>
                  </a:solidFill>
                </a:rPr>
                <a:t>lynn22</a:t>
              </a:r>
              <a:endParaRPr lang="en-US" sz="19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6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1325563"/>
          </a:xfrm>
        </p:spPr>
        <p:txBody>
          <a:bodyPr/>
          <a:lstStyle/>
          <a:p>
            <a:r>
              <a:rPr lang="en-US" dirty="0" smtClean="0"/>
              <a:t>Borrow book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5343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Full name, username of book lender</a:t>
            </a:r>
          </a:p>
          <a:p>
            <a:pPr>
              <a:buFontTx/>
              <a:buChar char="-"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</a:t>
            </a: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date time to </a:t>
            </a:r>
            <a:r>
              <a:rPr lang="vi-V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borrow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+ Calendar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available day, time to borrow book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(since many people can borrow 1 book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+ Dates in red color are not available to borrow (since other users are borrowing this book)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+ Dates in white color: can be chosen to borrow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+ Selected date: blue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+ Selected time: blue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+ The text in lines selected date and selected time is changed based on selection of date and time</a:t>
            </a:r>
          </a:p>
          <a:p>
            <a:pPr marL="0" indent="0">
              <a:buNone/>
            </a:pPr>
            <a:endParaRPr lang="vi-V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Borrow book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View address to meet book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lenders (in text and previewed map)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Chat, call with book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lenders:</a:t>
            </a: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+ Chat directly</a:t>
            </a: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+ Call: click on call or phone number -&gt; view selection: normal phone call or via app (if use web on mobile phone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Click on ADD TO CART button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After that, it will go back to the book detail page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7275" y="556635"/>
            <a:ext cx="9686925" cy="6234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7528" y="64180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500" b="1" dirty="0" smtClean="0"/>
              <a:t>Borrow book 1</a:t>
            </a:r>
            <a:endParaRPr lang="en-US" sz="2500" b="1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41783" y="655802"/>
            <a:ext cx="6421122" cy="2350085"/>
            <a:chOff x="1787544" y="2462632"/>
            <a:chExt cx="6335416" cy="1925113"/>
          </a:xfrm>
        </p:grpSpPr>
        <p:sp>
          <p:nvSpPr>
            <p:cNvPr id="41" name="TextBox 40"/>
            <p:cNvSpPr txBox="1"/>
            <p:nvPr/>
          </p:nvSpPr>
          <p:spPr>
            <a:xfrm>
              <a:off x="3919889" y="2791364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Author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990477" y="3175842"/>
              <a:ext cx="1440379" cy="153353"/>
              <a:chOff x="5180822" y="3377871"/>
              <a:chExt cx="1440379" cy="184666"/>
            </a:xfrm>
          </p:grpSpPr>
          <p:sp>
            <p:nvSpPr>
              <p:cNvPr id="43" name="5-Point Star 42"/>
              <p:cNvSpPr/>
              <p:nvPr/>
            </p:nvSpPr>
            <p:spPr>
              <a:xfrm>
                <a:off x="5180822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5-Point Star 43"/>
              <p:cNvSpPr/>
              <p:nvPr/>
            </p:nvSpPr>
            <p:spPr>
              <a:xfrm>
                <a:off x="5497628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5-Point Star 46"/>
              <p:cNvSpPr/>
              <p:nvPr/>
            </p:nvSpPr>
            <p:spPr>
              <a:xfrm>
                <a:off x="5795084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5-Point Star 47"/>
              <p:cNvSpPr/>
              <p:nvPr/>
            </p:nvSpPr>
            <p:spPr>
              <a:xfrm>
                <a:off x="6108130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5-Point Star 48"/>
              <p:cNvSpPr/>
              <p:nvPr/>
            </p:nvSpPr>
            <p:spPr>
              <a:xfrm>
                <a:off x="6421176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919890" y="2462632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49145" y="3464415"/>
              <a:ext cx="42738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Main content of the book</a:t>
              </a:r>
            </a:p>
            <a:p>
              <a:r>
                <a:rPr lang="en-US" dirty="0" smtClean="0"/>
                <a:t>aaaaaaaaaaaaaaaaaaaaaaaaaaaaaaaaaaaaaaaaaaaaaaaaaaaaaaaaaaaaaaaaaaaaaaaaaa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87544" y="2506831"/>
              <a:ext cx="1725801" cy="1797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9315450" y="6429375"/>
            <a:ext cx="14287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481145" y="3465441"/>
            <a:ext cx="7602992" cy="3237807"/>
            <a:chOff x="1393336" y="3334539"/>
            <a:chExt cx="7602992" cy="3237807"/>
          </a:xfrm>
        </p:grpSpPr>
        <p:sp>
          <p:nvSpPr>
            <p:cNvPr id="3" name="TextBox 2"/>
            <p:cNvSpPr txBox="1"/>
            <p:nvPr/>
          </p:nvSpPr>
          <p:spPr>
            <a:xfrm>
              <a:off x="1393336" y="3334539"/>
              <a:ext cx="394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/>
                <a:t>Select date and time to borrow: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1261" y="3818439"/>
              <a:ext cx="6908768" cy="1066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/>
                <a:t>Calendar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93336" y="4999015"/>
              <a:ext cx="394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/>
                <a:t>Selected date: Nov 15, 2022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51260" y="5521705"/>
              <a:ext cx="1258568" cy="51900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smtClean="0"/>
                <a:t>8 AM</a:t>
              </a:r>
              <a:endParaRPr lang="en-US" dirty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048358" y="5521702"/>
              <a:ext cx="1258209" cy="51900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smtClean="0"/>
                <a:t>9 AM</a:t>
              </a:r>
              <a:endParaRPr lang="en-US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4623849" y="5521702"/>
              <a:ext cx="1343529" cy="51900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mtClean="0"/>
                <a:t>10 AM</a:t>
              </a:r>
              <a:endParaRPr lang="en-US" dirty="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6284660" y="5521702"/>
              <a:ext cx="1197193" cy="51900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mtClean="0"/>
                <a:t>1 PM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93336" y="6203014"/>
              <a:ext cx="394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/>
                <a:t>Selected time: </a:t>
              </a:r>
              <a:r>
                <a:rPr lang="en-US" dirty="0" smtClean="0"/>
                <a:t>2 PM</a:t>
              </a:r>
              <a:endParaRPr lang="en-US" dirty="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7799135" y="5521701"/>
              <a:ext cx="1197193" cy="51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2</a:t>
              </a:r>
              <a:r>
                <a:rPr lang="vi-VN" dirty="0" smtClean="0"/>
                <a:t> PM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81145" y="3053888"/>
            <a:ext cx="444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Book lender: Jane Lynn (jane123)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57275" y="590141"/>
            <a:ext cx="9686925" cy="6096000"/>
            <a:chOff x="1228725" y="561975"/>
            <a:chExt cx="9772650" cy="5715000"/>
          </a:xfrm>
        </p:grpSpPr>
        <p:sp>
          <p:nvSpPr>
            <p:cNvPr id="4" name="Rectangle 3"/>
            <p:cNvSpPr/>
            <p:nvPr/>
          </p:nvSpPr>
          <p:spPr>
            <a:xfrm>
              <a:off x="1228725" y="561975"/>
              <a:ext cx="9772650" cy="571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793657" y="725447"/>
              <a:ext cx="1543050" cy="1009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Logo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37528" y="64180"/>
            <a:ext cx="45512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500" b="1" dirty="0" smtClean="0"/>
              <a:t>Borrow book 2 (Scroll down)</a:t>
            </a:r>
            <a:endParaRPr lang="en-US" sz="25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706741" y="911002"/>
            <a:ext cx="6748329" cy="562639"/>
            <a:chOff x="3790882" y="1267992"/>
            <a:chExt cx="6748329" cy="562639"/>
          </a:xfrm>
        </p:grpSpPr>
        <p:sp>
          <p:nvSpPr>
            <p:cNvPr id="54" name="TextBox 53"/>
            <p:cNvSpPr txBox="1"/>
            <p:nvPr/>
          </p:nvSpPr>
          <p:spPr>
            <a:xfrm>
              <a:off x="3790882" y="1431732"/>
              <a:ext cx="8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05449" y="1439475"/>
              <a:ext cx="1354222" cy="37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Search book</a:t>
              </a:r>
              <a:endParaRPr lang="en-US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07770" y="1440675"/>
              <a:ext cx="1354222" cy="37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book</a:t>
              </a:r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8155855" y="1274009"/>
              <a:ext cx="648898" cy="5566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37869" y="1420218"/>
              <a:ext cx="658303" cy="38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Q&amp;A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9050204" y="1267992"/>
              <a:ext cx="547688" cy="549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608343" y="1384870"/>
              <a:ext cx="930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in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17251" y="2582623"/>
            <a:ext cx="557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12 Street 5, Ward 1, District 5, Ho Chi Minh City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315450" y="6324601"/>
            <a:ext cx="14287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92720" y="3049790"/>
            <a:ext cx="8394255" cy="167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Map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17251" y="2115456"/>
            <a:ext cx="557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Address to meet and borrow book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7251" y="4916531"/>
            <a:ext cx="4374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If you want to ship this book or want to know further about this book, chat or call with book lender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669230" y="4939528"/>
            <a:ext cx="913649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500" dirty="0" smtClean="0"/>
              <a:t>Chat</a:t>
            </a:r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8720612" y="5084290"/>
            <a:ext cx="155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0123456789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806963" y="4939528"/>
            <a:ext cx="913649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500" dirty="0" smtClean="0"/>
              <a:t>Call</a:t>
            </a:r>
            <a:endParaRPr lang="en-US" sz="1500" dirty="0"/>
          </a:p>
        </p:txBody>
      </p:sp>
      <p:sp>
        <p:nvSpPr>
          <p:cNvPr id="2" name="Rectangle 1"/>
          <p:cNvSpPr/>
          <p:nvPr/>
        </p:nvSpPr>
        <p:spPr>
          <a:xfrm>
            <a:off x="5067300" y="5991225"/>
            <a:ext cx="18288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ADD TO CART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40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Home 1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476"/>
            <a:ext cx="10515600" cy="561022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/>
              <a:t>- Scroll down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b="1" dirty="0" smtClean="0"/>
              <a:t>View upcoming appointment (borrow-book appointment):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/>
              <a:t>+ If there is no appointment yet: You don’t have any appointment yet, search for printed book to borrow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/>
              <a:t>+ If there is appointment: View all upcoming appointments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Calendar on the left: all appointment days are in blue color</a:t>
            </a:r>
          </a:p>
          <a:p>
            <a:pPr algn="just">
              <a:lnSpc>
                <a:spcPct val="120000"/>
              </a:lnSpc>
            </a:pPr>
            <a:r>
              <a:rPr lang="en-US" b="1" dirty="0" smtClean="0"/>
              <a:t>By default, it will show the nearest </a:t>
            </a:r>
            <a:r>
              <a:rPr lang="en-US" b="1" dirty="0" smtClean="0"/>
              <a:t>appointment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1" dirty="0" smtClean="0"/>
              <a:t>Ex: appointment on Monday will be shown by default instead of appointment on Tuesday</a:t>
            </a:r>
            <a:endParaRPr lang="en-US" b="1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Choose the blue day in the calendar will show the detail of appointment on the </a:t>
            </a:r>
            <a:r>
              <a:rPr lang="en-US" dirty="0" smtClean="0"/>
              <a:t>right. Ex: choose Tuesday will show appointment detail of Tuesday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If user already give the book back to book lender: click on done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Delete this appointment automatically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151"/>
            <a:ext cx="10515600" cy="50101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Tick </a:t>
            </a:r>
            <a:r>
              <a:rPr lang="en-US" dirty="0" err="1" smtClean="0"/>
              <a:t>ebook</a:t>
            </a:r>
            <a:r>
              <a:rPr lang="en-US" dirty="0" smtClean="0"/>
              <a:t> or printed book -&gt; change the layout below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Ebook</a:t>
            </a:r>
            <a:r>
              <a:rPr lang="en-US" dirty="0" smtClean="0"/>
              <a:t>: Hit Upload pdf file button -&gt; browse file from device -&gt; hit Upload</a:t>
            </a:r>
          </a:p>
          <a:p>
            <a:pPr marL="0" indent="0">
              <a:buNone/>
            </a:pPr>
            <a:r>
              <a:rPr lang="en-US" dirty="0" smtClean="0"/>
              <a:t>+ Printed book:</a:t>
            </a:r>
          </a:p>
          <a:p>
            <a:r>
              <a:rPr lang="en-US" dirty="0" smtClean="0"/>
              <a:t>Ask user to upload photo: 4 card which is equivalent to 4 photos. Choose each card to browse file from device and upload</a:t>
            </a:r>
          </a:p>
          <a:p>
            <a:r>
              <a:rPr lang="en-US" dirty="0" smtClean="0"/>
              <a:t>Type in the address where book lender wants to meet book borrowers</a:t>
            </a:r>
          </a:p>
          <a:p>
            <a:pPr>
              <a:buFontTx/>
              <a:buChar char="-"/>
            </a:pPr>
            <a:r>
              <a:rPr lang="en-US" dirty="0" smtClean="0"/>
              <a:t>Based on the title, author provided by book contributor, backend generate cover photo for the book automatically. After a new book is contributed, it must be shown as the first result based on keyword / filter of genre /book format</a:t>
            </a:r>
          </a:p>
          <a:p>
            <a:pPr marL="0" indent="0">
              <a:buNone/>
            </a:pPr>
            <a:r>
              <a:rPr lang="en-US" dirty="0" smtClean="0"/>
              <a:t>Example: upload Monet book successfully -&gt;when we search </a:t>
            </a:r>
            <a:r>
              <a:rPr lang="en-US" dirty="0" err="1" smtClean="0"/>
              <a:t>monet</a:t>
            </a:r>
            <a:r>
              <a:rPr lang="en-US" dirty="0" smtClean="0"/>
              <a:t> or choose genre art, it must be shown as the first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44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123950" y="933449"/>
            <a:ext cx="9772650" cy="5724525"/>
            <a:chOff x="1181100" y="495299"/>
            <a:chExt cx="9772650" cy="5724525"/>
          </a:xfrm>
        </p:grpSpPr>
        <p:sp>
          <p:nvSpPr>
            <p:cNvPr id="4" name="Rectangle 3"/>
            <p:cNvSpPr/>
            <p:nvPr/>
          </p:nvSpPr>
          <p:spPr>
            <a:xfrm>
              <a:off x="1181100" y="495299"/>
              <a:ext cx="9772650" cy="57245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24024" y="2078678"/>
              <a:ext cx="3524251" cy="3238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Book title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24024" y="2620139"/>
              <a:ext cx="3524251" cy="3238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Book author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724024" y="3420016"/>
              <a:ext cx="285751" cy="2858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6936" y="3379211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Ebook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757737" y="4837071"/>
              <a:ext cx="3086100" cy="438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Upload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24024" y="4105339"/>
              <a:ext cx="3638550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dirty="0">
                  <a:latin typeface="Calibri" panose="020F0502020204030204" pitchFamily="34" charset="0"/>
                  <a:cs typeface="Calibri" panose="020F0502020204030204" pitchFamily="34" charset="0"/>
                </a:rPr>
                <a:t>Choose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pdf file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38211" y="284320"/>
            <a:ext cx="326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Share book (if tick </a:t>
            </a:r>
            <a:r>
              <a:rPr lang="en-US" sz="2000" b="1" dirty="0" err="1" smtClean="0"/>
              <a:t>Ebook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18" name="Oval 17"/>
          <p:cNvSpPr/>
          <p:nvPr/>
        </p:nvSpPr>
        <p:spPr>
          <a:xfrm>
            <a:off x="3562351" y="3857522"/>
            <a:ext cx="285751" cy="285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05263" y="3816717"/>
            <a:ext cx="13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Printed book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200522" y="1081641"/>
            <a:ext cx="6748329" cy="562639"/>
            <a:chOff x="3790882" y="1267992"/>
            <a:chExt cx="6748329" cy="562639"/>
          </a:xfrm>
        </p:grpSpPr>
        <p:sp>
          <p:nvSpPr>
            <p:cNvPr id="32" name="TextBox 31"/>
            <p:cNvSpPr txBox="1"/>
            <p:nvPr/>
          </p:nvSpPr>
          <p:spPr>
            <a:xfrm>
              <a:off x="3790882" y="1431732"/>
              <a:ext cx="8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05449" y="1439475"/>
              <a:ext cx="1354222" cy="37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Search book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07770" y="1440675"/>
              <a:ext cx="1354222" cy="37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book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55855" y="1274009"/>
              <a:ext cx="648898" cy="5566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37869" y="1420218"/>
              <a:ext cx="658303" cy="38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Q&amp;A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9050204" y="1267992"/>
              <a:ext cx="547688" cy="549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608343" y="1384870"/>
              <a:ext cx="930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in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1627413" y="997341"/>
            <a:ext cx="1529514" cy="1076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459844" y="6296024"/>
            <a:ext cx="14287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37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123950" y="933449"/>
            <a:ext cx="9772650" cy="5724525"/>
            <a:chOff x="1181100" y="495299"/>
            <a:chExt cx="9772650" cy="5724525"/>
          </a:xfrm>
        </p:grpSpPr>
        <p:sp>
          <p:nvSpPr>
            <p:cNvPr id="4" name="Rectangle 3"/>
            <p:cNvSpPr/>
            <p:nvPr/>
          </p:nvSpPr>
          <p:spPr>
            <a:xfrm>
              <a:off x="1181100" y="495299"/>
              <a:ext cx="9772650" cy="57245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24024" y="923925"/>
              <a:ext cx="3524251" cy="3238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Book title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24024" y="1485965"/>
              <a:ext cx="3524251" cy="3238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Book author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724024" y="2158602"/>
              <a:ext cx="285751" cy="2858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6936" y="2117797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Ebook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24024" y="3384185"/>
              <a:ext cx="1990725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/>
                <a:t>Cover photo</a:t>
              </a:r>
              <a:endParaRPr lang="en-US" dirty="0" smtClean="0"/>
            </a:p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14749" y="3384185"/>
              <a:ext cx="1990725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/>
                <a:t>Content photo</a:t>
              </a:r>
              <a:endParaRPr lang="en-US" dirty="0" smtClean="0"/>
            </a:p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05474" y="3384185"/>
              <a:ext cx="1990725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/>
                <a:t>Chapter 1</a:t>
              </a:r>
            </a:p>
            <a:p>
              <a:pPr algn="ctr"/>
              <a:r>
                <a:rPr lang="vi-VN" dirty="0" smtClean="0"/>
                <a:t>(first page)</a:t>
              </a:r>
            </a:p>
            <a:p>
              <a:pPr algn="ctr"/>
              <a:r>
                <a:rPr lang="vi-VN" dirty="0"/>
                <a:t>+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96199" y="3384185"/>
              <a:ext cx="1990725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/>
                <a:t>Last chapter</a:t>
              </a:r>
            </a:p>
            <a:p>
              <a:pPr algn="ctr"/>
              <a:r>
                <a:rPr lang="vi-VN" dirty="0" smtClean="0"/>
                <a:t>(last page)</a:t>
              </a:r>
            </a:p>
            <a:p>
              <a:pPr algn="ctr"/>
              <a:r>
                <a:rPr lang="vi-VN" dirty="0"/>
                <a:t>+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610099" y="5257382"/>
              <a:ext cx="3086100" cy="438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Upload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24024" y="4592246"/>
              <a:ext cx="3638550" cy="3333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vi-V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38211" y="284320"/>
            <a:ext cx="3795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Share book (if tick Printed book)</a:t>
            </a:r>
            <a:endParaRPr lang="en-US" sz="2000" b="1" dirty="0"/>
          </a:p>
        </p:txBody>
      </p:sp>
      <p:sp>
        <p:nvSpPr>
          <p:cNvPr id="18" name="Oval 17"/>
          <p:cNvSpPr/>
          <p:nvPr/>
        </p:nvSpPr>
        <p:spPr>
          <a:xfrm>
            <a:off x="3471864" y="2594893"/>
            <a:ext cx="285751" cy="285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14776" y="2554088"/>
            <a:ext cx="13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Printed book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6874" y="3208661"/>
            <a:ext cx="224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book’s photos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467850" y="6296024"/>
            <a:ext cx="14287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01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ask for help function</a:t>
            </a:r>
          </a:p>
          <a:p>
            <a:r>
              <a:rPr lang="en-US" dirty="0" smtClean="0"/>
              <a:t>User can expand ask for help -&gt; chat with admin if there is some confusion while using the web, or backend can prepare some prompts to answer based on some common problems that user can face with.</a:t>
            </a:r>
          </a:p>
          <a:p>
            <a:r>
              <a:rPr lang="en-US" dirty="0" smtClean="0"/>
              <a:t>After asking for help, user can collapse Help?</a:t>
            </a:r>
          </a:p>
          <a:p>
            <a:r>
              <a:rPr lang="en-US" b="1" dirty="0" smtClean="0"/>
              <a:t>Help? will always be shown at the right bottom of our web, </a:t>
            </a:r>
          </a:p>
          <a:p>
            <a:pPr marL="0" indent="0">
              <a:buNone/>
            </a:pPr>
            <a:r>
              <a:rPr lang="en-US" b="1" dirty="0" smtClean="0"/>
              <a:t>except login and signup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92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All users can post and answer anything related to books</a:t>
            </a:r>
          </a:p>
          <a:p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Post text and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photo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Edit post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31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685799"/>
            <a:ext cx="9772650" cy="5724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19175" y="157101"/>
            <a:ext cx="173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/>
              <a:t>Q&amp;A</a:t>
            </a:r>
            <a:endParaRPr lang="en-US" sz="2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1609725" y="840880"/>
            <a:ext cx="8943975" cy="3114500"/>
            <a:chOff x="1676400" y="1087872"/>
            <a:chExt cx="8943975" cy="3114500"/>
          </a:xfrm>
        </p:grpSpPr>
        <p:sp>
          <p:nvSpPr>
            <p:cNvPr id="16" name="Rectangle 15"/>
            <p:cNvSpPr/>
            <p:nvPr/>
          </p:nvSpPr>
          <p:spPr>
            <a:xfrm>
              <a:off x="1676400" y="1087872"/>
              <a:ext cx="8943975" cy="31145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000250" y="1182171"/>
              <a:ext cx="695325" cy="676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57500" y="1182171"/>
              <a:ext cx="27527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900" b="1" dirty="0" smtClean="0">
                  <a:solidFill>
                    <a:srgbClr val="002060"/>
                  </a:solidFill>
                </a:rPr>
                <a:t>jane123</a:t>
              </a:r>
              <a:endParaRPr lang="en-US" sz="1900" b="1" dirty="0">
                <a:solidFill>
                  <a:srgbClr val="00206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57500" y="1534417"/>
              <a:ext cx="275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600" smtClean="0"/>
                <a:t>2 hours ago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00250" y="2225217"/>
              <a:ext cx="823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/>
                <a:t>I want to find the latest edition of ABC book 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81551" y="2749631"/>
              <a:ext cx="1200150" cy="1134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/>
                <a:t>Photo 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38888" y="2749630"/>
              <a:ext cx="1200150" cy="1134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/>
                <a:t>Photo 2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609725" y="4144450"/>
            <a:ext cx="11811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Icon like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14662" y="4144450"/>
            <a:ext cx="11811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Icon save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09725" y="4688282"/>
            <a:ext cx="3393278" cy="821058"/>
            <a:chOff x="1695449" y="4751545"/>
            <a:chExt cx="3393278" cy="821058"/>
          </a:xfrm>
        </p:grpSpPr>
        <p:sp>
          <p:nvSpPr>
            <p:cNvPr id="17" name="TextBox 16"/>
            <p:cNvSpPr txBox="1"/>
            <p:nvPr/>
          </p:nvSpPr>
          <p:spPr>
            <a:xfrm>
              <a:off x="2336002" y="5203271"/>
              <a:ext cx="2309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Comment</a:t>
              </a:r>
              <a:r>
                <a:rPr lang="vi-VN" dirty="0" smtClean="0"/>
                <a:t> 1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95449" y="4751545"/>
              <a:ext cx="504826" cy="4694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36002" y="4798095"/>
              <a:ext cx="27527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900" b="1" dirty="0" smtClean="0">
                  <a:solidFill>
                    <a:srgbClr val="002060"/>
                  </a:solidFill>
                </a:rPr>
                <a:t>sam25</a:t>
              </a:r>
              <a:endParaRPr lang="en-US" sz="19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09725" y="5527084"/>
            <a:ext cx="3393278" cy="808028"/>
            <a:chOff x="1695449" y="4751545"/>
            <a:chExt cx="3393278" cy="808028"/>
          </a:xfrm>
        </p:grpSpPr>
        <p:sp>
          <p:nvSpPr>
            <p:cNvPr id="34" name="TextBox 33"/>
            <p:cNvSpPr txBox="1"/>
            <p:nvPr/>
          </p:nvSpPr>
          <p:spPr>
            <a:xfrm>
              <a:off x="2336002" y="5190241"/>
              <a:ext cx="2309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Comment</a:t>
              </a:r>
              <a:r>
                <a:rPr lang="vi-VN" dirty="0" smtClean="0"/>
                <a:t> 2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1695449" y="4751545"/>
              <a:ext cx="504826" cy="4694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36002" y="4798095"/>
              <a:ext cx="27527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900" b="1" dirty="0" smtClean="0">
                  <a:solidFill>
                    <a:srgbClr val="002060"/>
                  </a:solidFill>
                </a:rPr>
                <a:t>kevin18</a:t>
              </a:r>
              <a:endParaRPr lang="en-US" sz="19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89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View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View all added printed book in cart</a:t>
            </a:r>
          </a:p>
          <a:p>
            <a:r>
              <a:rPr lang="vi-VN" smtClean="0"/>
              <a:t>Tick to choose, untick to remove book from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58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07596" y="5376260"/>
            <a:ext cx="4343400" cy="59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/>
              <a:t>CONFIRM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914400" y="757237"/>
            <a:ext cx="9772650" cy="57245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740946" y="2182044"/>
            <a:ext cx="3281362" cy="1081088"/>
            <a:chOff x="1704975" y="1433513"/>
            <a:chExt cx="3281362" cy="1081088"/>
          </a:xfrm>
        </p:grpSpPr>
        <p:sp>
          <p:nvSpPr>
            <p:cNvPr id="2" name="Rectangle 1"/>
            <p:cNvSpPr/>
            <p:nvPr/>
          </p:nvSpPr>
          <p:spPr>
            <a:xfrm>
              <a:off x="2790826" y="1433513"/>
              <a:ext cx="1066800" cy="1081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04975" y="1514474"/>
              <a:ext cx="3333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/>
                <a:t>v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52887" y="1496495"/>
              <a:ext cx="93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52887" y="1865827"/>
              <a:ext cx="93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>
                  <a:latin typeface="Calibri" panose="020F0502020204030204" pitchFamily="34" charset="0"/>
                  <a:cs typeface="Calibri" panose="020F0502020204030204" pitchFamily="34" charset="0"/>
                </a:rPr>
                <a:t>Author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40946" y="3781174"/>
            <a:ext cx="3281362" cy="1081088"/>
            <a:chOff x="1704975" y="2820708"/>
            <a:chExt cx="3281362" cy="1081088"/>
          </a:xfrm>
        </p:grpSpPr>
        <p:sp>
          <p:nvSpPr>
            <p:cNvPr id="15" name="Rectangle 14"/>
            <p:cNvSpPr/>
            <p:nvPr/>
          </p:nvSpPr>
          <p:spPr>
            <a:xfrm>
              <a:off x="2790826" y="2820708"/>
              <a:ext cx="1066800" cy="1081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04975" y="2901669"/>
              <a:ext cx="3333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/>
                <a:t>v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52887" y="2883690"/>
              <a:ext cx="93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52887" y="3253022"/>
              <a:ext cx="93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>
                  <a:latin typeface="Calibri" panose="020F0502020204030204" pitchFamily="34" charset="0"/>
                  <a:cs typeface="Calibri" panose="020F0502020204030204" pitchFamily="34" charset="0"/>
                </a:rPr>
                <a:t>Author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1495050" y="898797"/>
            <a:ext cx="1529514" cy="1076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648143" y="1049509"/>
            <a:ext cx="6748329" cy="562639"/>
            <a:chOff x="3790882" y="1267992"/>
            <a:chExt cx="6748329" cy="562639"/>
          </a:xfrm>
        </p:grpSpPr>
        <p:sp>
          <p:nvSpPr>
            <p:cNvPr id="32" name="TextBox 31"/>
            <p:cNvSpPr txBox="1"/>
            <p:nvPr/>
          </p:nvSpPr>
          <p:spPr>
            <a:xfrm>
              <a:off x="3790882" y="1431732"/>
              <a:ext cx="8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05449" y="1439475"/>
              <a:ext cx="1354222" cy="37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Search book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07770" y="1440675"/>
              <a:ext cx="1354222" cy="37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book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55855" y="1274009"/>
              <a:ext cx="648898" cy="5566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37869" y="1420218"/>
              <a:ext cx="658303" cy="38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Q&amp;A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9050204" y="1267992"/>
              <a:ext cx="547688" cy="549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608343" y="1384870"/>
              <a:ext cx="930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  <a:r>
                <a:rPr lang="en-US" dirty="0" smtClean="0"/>
                <a:t> in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14400" y="133350"/>
            <a:ext cx="2110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/>
              <a:t>View cart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7643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Login , 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If click borrow book, read, download</a:t>
            </a:r>
            <a:r>
              <a:rPr lang="en-US" dirty="0" smtClean="0"/>
              <a:t>,</a:t>
            </a:r>
            <a:r>
              <a:rPr lang="vi-VN" dirty="0" smtClean="0"/>
              <a:t> add to cart -&gt; login signup</a:t>
            </a:r>
          </a:p>
          <a:p>
            <a:r>
              <a:rPr lang="vi-VN" dirty="0" smtClean="0"/>
              <a:t>If click on login signup -&gt; login signup</a:t>
            </a:r>
          </a:p>
          <a:p>
            <a:r>
              <a:rPr lang="vi-VN" dirty="0" smtClean="0"/>
              <a:t>Signup: </a:t>
            </a:r>
            <a:r>
              <a:rPr lang="en-US" dirty="0" smtClean="0"/>
              <a:t>Username</a:t>
            </a:r>
            <a:r>
              <a:rPr lang="en-US" dirty="0"/>
              <a:t>, password, full name, phone </a:t>
            </a:r>
            <a:r>
              <a:rPr lang="en-US" dirty="0" smtClean="0"/>
              <a:t>number, email</a:t>
            </a:r>
            <a:endParaRPr lang="en-US" dirty="0"/>
          </a:p>
          <a:p>
            <a:r>
              <a:rPr lang="vi-VN" dirty="0" smtClean="0"/>
              <a:t>Login: username, password</a:t>
            </a:r>
            <a:endParaRPr lang="en-US" dirty="0" smtClean="0"/>
          </a:p>
          <a:p>
            <a:r>
              <a:rPr lang="en-US" b="1" dirty="0" smtClean="0"/>
              <a:t>After the user log in to account:</a:t>
            </a:r>
          </a:p>
          <a:p>
            <a:pPr marL="0" indent="0">
              <a:buNone/>
            </a:pPr>
            <a:r>
              <a:rPr lang="en-US" dirty="0" smtClean="0"/>
              <a:t>+ The top bar is changed to username instead of login. </a:t>
            </a:r>
          </a:p>
          <a:p>
            <a:pPr marL="0" indent="0">
              <a:buNone/>
            </a:pPr>
            <a:r>
              <a:rPr lang="en-US" dirty="0" smtClean="0"/>
              <a:t>+ When click on this username, it will show 2 options: profile, 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06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757237"/>
            <a:ext cx="9772650" cy="57245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2975" y="142875"/>
            <a:ext cx="254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Login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743325" y="1138236"/>
            <a:ext cx="4114800" cy="49625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35968" y="1435575"/>
            <a:ext cx="1529514" cy="1076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19575" y="2917000"/>
            <a:ext cx="3162300" cy="409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mtClean="0"/>
              <a:t>Email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19575" y="3540827"/>
            <a:ext cx="3162300" cy="409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smtClean="0"/>
              <a:t>Password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14787" y="4556506"/>
            <a:ext cx="372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Don’t have an account? </a:t>
            </a:r>
            <a:r>
              <a:rPr lang="vi-VN" b="1" dirty="0" smtClean="0">
                <a:solidFill>
                  <a:srgbClr val="0070C0"/>
                </a:solidFill>
              </a:rPr>
              <a:t>Sign up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Choose 1 of the features listed in the middle -&gt; link to different pages for different features</a:t>
            </a:r>
          </a:p>
          <a:p>
            <a:pPr>
              <a:buFontTx/>
              <a:buChar char="-"/>
            </a:pPr>
            <a:r>
              <a:rPr lang="en-US" dirty="0" smtClean="0"/>
              <a:t>Choose </a:t>
            </a:r>
            <a:r>
              <a:rPr lang="en-US" dirty="0"/>
              <a:t>feature name at the top bar -&gt; link to different pages for different </a:t>
            </a:r>
            <a:r>
              <a:rPr lang="en-US" dirty="0" smtClean="0"/>
              <a:t>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/>
              <a:t>Home 3</a:t>
            </a:r>
          </a:p>
          <a:p>
            <a:pPr marL="0" indent="0">
              <a:buNone/>
            </a:pPr>
            <a:r>
              <a:rPr lang="en-US" dirty="0" smtClean="0"/>
              <a:t>List of new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757237"/>
            <a:ext cx="9772650" cy="57245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2975" y="142875"/>
            <a:ext cx="254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Signup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743325" y="1138236"/>
            <a:ext cx="4114800" cy="49625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19575" y="4007847"/>
            <a:ext cx="3162300" cy="409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smtClean="0"/>
              <a:t>Username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19575" y="4631674"/>
            <a:ext cx="3162300" cy="409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smtClean="0"/>
              <a:t>Password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9575" y="2136366"/>
            <a:ext cx="3162300" cy="409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smtClean="0"/>
              <a:t>Full name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19575" y="3384020"/>
            <a:ext cx="3162300" cy="409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smtClean="0"/>
              <a:t>Phone number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19575" y="2760193"/>
            <a:ext cx="3162300" cy="409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smtClean="0"/>
              <a:t>Email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04209" y="1371974"/>
            <a:ext cx="1602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 smtClean="0">
                <a:solidFill>
                  <a:srgbClr val="0070C0"/>
                </a:solidFill>
              </a:rPr>
              <a:t>Sign up</a:t>
            </a: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67262" y="5366218"/>
            <a:ext cx="2276475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CREATE ACCOUNT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916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27091" y="172623"/>
            <a:ext cx="42189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Home 1a: No appointment yet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095375" y="649677"/>
            <a:ext cx="9648825" cy="6036875"/>
            <a:chOff x="1095375" y="827373"/>
            <a:chExt cx="9648825" cy="5859178"/>
          </a:xfrm>
        </p:grpSpPr>
        <p:grpSp>
          <p:nvGrpSpPr>
            <p:cNvPr id="18" name="Group 17"/>
            <p:cNvGrpSpPr/>
            <p:nvPr/>
          </p:nvGrpSpPr>
          <p:grpSpPr>
            <a:xfrm>
              <a:off x="1095375" y="827373"/>
              <a:ext cx="9648825" cy="5859176"/>
              <a:chOff x="1228725" y="561974"/>
              <a:chExt cx="9772650" cy="5715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28725" y="561974"/>
                <a:ext cx="9772650" cy="5715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914525" y="716550"/>
                <a:ext cx="1543050" cy="10096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Logo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31359" y="1086962"/>
                <a:ext cx="852485" cy="360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Home</a:t>
                </a:r>
                <a:endParaRPr lang="en-US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751440" y="947249"/>
                <a:ext cx="1174187" cy="63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Search   book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936211" y="940639"/>
                <a:ext cx="852828" cy="63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Share </a:t>
                </a:r>
              </a:p>
              <a:p>
                <a:pPr algn="ctr"/>
                <a:r>
                  <a:rPr lang="en-US" dirty="0" smtClean="0"/>
                  <a:t>book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8009388" y="964607"/>
                <a:ext cx="657225" cy="542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Cart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39435" y="1075732"/>
                <a:ext cx="666751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28340" y="1949731"/>
                <a:ext cx="8477250" cy="14866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About</a:t>
                </a:r>
              </a:p>
              <a:p>
                <a:pPr algn="ctr"/>
                <a:r>
                  <a:rPr lang="en-US" dirty="0" smtClean="0"/>
                  <a:t>Info, Picture</a:t>
                </a:r>
                <a:endParaRPr lang="en-US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9305925" y="6324601"/>
              <a:ext cx="1438275" cy="361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Help?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8834322" y="1248727"/>
              <a:ext cx="547688" cy="549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92461" y="1365605"/>
              <a:ext cx="930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smtClean="0"/>
                <a:t>in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48230" y="3992440"/>
            <a:ext cx="2290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Your appointment</a:t>
            </a:r>
            <a:endParaRPr lang="en-US" sz="2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748230" y="4570053"/>
            <a:ext cx="669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don’t have any appointment yet.</a:t>
            </a:r>
          </a:p>
          <a:p>
            <a:r>
              <a:rPr lang="en-US" dirty="0" smtClean="0"/>
              <a:t>Go to Search book to search for printed book and borrow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27091" y="172623"/>
            <a:ext cx="38448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Home 1b: Has appointment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095375" y="649677"/>
            <a:ext cx="9648825" cy="6036875"/>
            <a:chOff x="1095375" y="827373"/>
            <a:chExt cx="9648825" cy="5859178"/>
          </a:xfrm>
        </p:grpSpPr>
        <p:grpSp>
          <p:nvGrpSpPr>
            <p:cNvPr id="18" name="Group 17"/>
            <p:cNvGrpSpPr/>
            <p:nvPr/>
          </p:nvGrpSpPr>
          <p:grpSpPr>
            <a:xfrm>
              <a:off x="1095375" y="827373"/>
              <a:ext cx="9648825" cy="5859176"/>
              <a:chOff x="1228725" y="561974"/>
              <a:chExt cx="9772650" cy="5715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28725" y="561974"/>
                <a:ext cx="9772650" cy="5715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914525" y="716550"/>
                <a:ext cx="1543050" cy="10096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Logo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31359" y="1086962"/>
                <a:ext cx="852485" cy="360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Home</a:t>
                </a:r>
                <a:endParaRPr lang="en-US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751440" y="947249"/>
                <a:ext cx="1174187" cy="63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Search   book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936211" y="940639"/>
                <a:ext cx="852828" cy="63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Share </a:t>
                </a:r>
              </a:p>
              <a:p>
                <a:pPr algn="ctr"/>
                <a:r>
                  <a:rPr lang="en-US" dirty="0" smtClean="0"/>
                  <a:t>book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8009388" y="964607"/>
                <a:ext cx="657225" cy="542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Cart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39435" y="1075732"/>
                <a:ext cx="666751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28340" y="1949731"/>
                <a:ext cx="8477250" cy="1225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About</a:t>
                </a:r>
              </a:p>
              <a:p>
                <a:pPr algn="ctr"/>
                <a:r>
                  <a:rPr lang="en-US" dirty="0" smtClean="0"/>
                  <a:t>Info, Picture</a:t>
                </a:r>
                <a:endParaRPr lang="en-US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9305925" y="6362987"/>
              <a:ext cx="1438275" cy="3235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Help?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8834322" y="1248727"/>
              <a:ext cx="547688" cy="549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92461" y="1365605"/>
              <a:ext cx="930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smtClean="0"/>
                <a:t>in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81555" y="3594497"/>
            <a:ext cx="2290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Your appointment</a:t>
            </a:r>
            <a:endParaRPr lang="en-US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85883" y="4022437"/>
            <a:ext cx="30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11/15/2022 – 2 PM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56822" y="4114800"/>
            <a:ext cx="3048000" cy="1959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85883" y="4402394"/>
            <a:ext cx="4770080" cy="1671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Full name of book lender (username)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03103" y="4997421"/>
            <a:ext cx="651093" cy="67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11371" y="5016770"/>
            <a:ext cx="101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5918" y="5693878"/>
            <a:ext cx="1047750" cy="32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 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3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27091" y="172623"/>
            <a:ext cx="3833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Home 2 (when scroll down)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095375" y="649677"/>
            <a:ext cx="9648825" cy="6036875"/>
            <a:chOff x="1095375" y="827373"/>
            <a:chExt cx="9648825" cy="5859178"/>
          </a:xfrm>
        </p:grpSpPr>
        <p:grpSp>
          <p:nvGrpSpPr>
            <p:cNvPr id="18" name="Group 17"/>
            <p:cNvGrpSpPr/>
            <p:nvPr/>
          </p:nvGrpSpPr>
          <p:grpSpPr>
            <a:xfrm>
              <a:off x="1095375" y="827373"/>
              <a:ext cx="9648825" cy="5859176"/>
              <a:chOff x="1228725" y="561974"/>
              <a:chExt cx="9772650" cy="5715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28725" y="561974"/>
                <a:ext cx="9772650" cy="5715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914525" y="716550"/>
                <a:ext cx="1543050" cy="10096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Logo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31359" y="1086962"/>
                <a:ext cx="852485" cy="360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Home</a:t>
                </a:r>
                <a:endParaRPr lang="en-US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751440" y="947249"/>
                <a:ext cx="1174187" cy="63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Search   book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936211" y="940639"/>
                <a:ext cx="852828" cy="63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Share </a:t>
                </a:r>
              </a:p>
              <a:p>
                <a:pPr algn="ctr"/>
                <a:r>
                  <a:rPr lang="en-US" dirty="0" smtClean="0"/>
                  <a:t>book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8009388" y="964607"/>
                <a:ext cx="657225" cy="542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Cart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39435" y="1075732"/>
                <a:ext cx="666751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027611" y="2036577"/>
                <a:ext cx="1487797" cy="10483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Search book</a:t>
                </a:r>
                <a:endParaRPr lang="vi-VN" dirty="0" smtClean="0"/>
              </a:p>
              <a:p>
                <a:pPr algn="ctr"/>
                <a:r>
                  <a:rPr lang="vi-V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Info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360043" y="2036575"/>
                <a:ext cx="1480061" cy="10483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Read or Download </a:t>
                </a:r>
                <a:r>
                  <a:rPr lang="en-US" dirty="0" err="1" smtClean="0"/>
                  <a:t>ebook</a:t>
                </a:r>
                <a:endParaRPr lang="vi-VN" dirty="0" smtClean="0"/>
              </a:p>
              <a:p>
                <a:pPr algn="ctr"/>
                <a:r>
                  <a:rPr lang="vi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Info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84738" y="2036575"/>
                <a:ext cx="1509292" cy="10483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Borrow </a:t>
                </a:r>
                <a:r>
                  <a:rPr lang="en-US" dirty="0" smtClean="0"/>
                  <a:t>book </a:t>
                </a:r>
              </a:p>
              <a:p>
                <a:pPr algn="ctr"/>
                <a:r>
                  <a:rPr lang="vi-V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Info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8985623" y="2036576"/>
                <a:ext cx="1407976" cy="10483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Chat with book lender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Info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9305925" y="6324601"/>
              <a:ext cx="1438275" cy="361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Help?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8834322" y="1248727"/>
              <a:ext cx="547688" cy="549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92461" y="1365605"/>
              <a:ext cx="930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smtClean="0"/>
                <a:t>in</a:t>
              </a:r>
              <a:endParaRPr lang="en-US" dirty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898684" y="3642557"/>
            <a:ext cx="1454401" cy="1152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Appoint-</a:t>
            </a:r>
            <a:r>
              <a:rPr lang="en-US" dirty="0" err="1" smtClean="0"/>
              <a:t>ment</a:t>
            </a:r>
            <a:endParaRPr lang="en-US" dirty="0" smtClean="0"/>
          </a:p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87016" y="3668113"/>
            <a:ext cx="1511423" cy="1127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 your book</a:t>
            </a:r>
            <a:endParaRPr lang="vi-VN" dirty="0" smtClean="0"/>
          </a:p>
          <a:p>
            <a:pPr algn="ctr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458509" y="3673491"/>
            <a:ext cx="1513916" cy="1121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Q&amp;A</a:t>
            </a:r>
            <a:endParaRPr lang="vi-VN" dirty="0" smtClean="0"/>
          </a:p>
          <a:p>
            <a:pPr algn="ctr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753989" y="3673491"/>
            <a:ext cx="1390136" cy="1121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for help</a:t>
            </a:r>
            <a:endParaRPr lang="vi-VN" dirty="0" smtClean="0"/>
          </a:p>
          <a:p>
            <a:pPr algn="ctr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57275" y="952500"/>
            <a:ext cx="9686925" cy="5734050"/>
            <a:chOff x="1228725" y="561975"/>
            <a:chExt cx="9772650" cy="5715000"/>
          </a:xfrm>
        </p:grpSpPr>
        <p:sp>
          <p:nvSpPr>
            <p:cNvPr id="4" name="Rectangle 3"/>
            <p:cNvSpPr/>
            <p:nvPr/>
          </p:nvSpPr>
          <p:spPr>
            <a:xfrm>
              <a:off x="1228725" y="561975"/>
              <a:ext cx="9772650" cy="571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914525" y="781050"/>
              <a:ext cx="1543050" cy="1009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Logo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04178" y="350320"/>
            <a:ext cx="3833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Home 3 (when scroll down)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7059" y="2609850"/>
            <a:ext cx="152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New book</a:t>
            </a:r>
            <a:endParaRPr lang="en-US" sz="200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3656822" y="1321832"/>
            <a:ext cx="6748329" cy="562639"/>
            <a:chOff x="3790882" y="1267992"/>
            <a:chExt cx="6748329" cy="562639"/>
          </a:xfrm>
        </p:grpSpPr>
        <p:sp>
          <p:nvSpPr>
            <p:cNvPr id="60" name="TextBox 59"/>
            <p:cNvSpPr txBox="1"/>
            <p:nvPr/>
          </p:nvSpPr>
          <p:spPr>
            <a:xfrm>
              <a:off x="3790882" y="1431732"/>
              <a:ext cx="8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05449" y="1439475"/>
              <a:ext cx="1354222" cy="37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Search book</a:t>
              </a:r>
              <a:endParaRPr lang="en-US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07770" y="1440675"/>
              <a:ext cx="1354222" cy="37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book</a:t>
              </a:r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8155855" y="1274009"/>
              <a:ext cx="648898" cy="5566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Cart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37869" y="1420218"/>
              <a:ext cx="658303" cy="38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Q&amp;A</a:t>
              </a:r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9050204" y="1267992"/>
              <a:ext cx="547688" cy="549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608343" y="1384870"/>
              <a:ext cx="930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  <a:r>
                <a:rPr lang="en-US" dirty="0" smtClean="0"/>
                <a:t> in</a:t>
              </a:r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9305925" y="6324601"/>
            <a:ext cx="143827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Help?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810625" y="3245502"/>
            <a:ext cx="1339516" cy="2537798"/>
            <a:chOff x="3695950" y="3030180"/>
            <a:chExt cx="1339516" cy="2537798"/>
          </a:xfrm>
        </p:grpSpPr>
        <p:sp>
          <p:nvSpPr>
            <p:cNvPr id="45" name="Rectangle 44"/>
            <p:cNvSpPr/>
            <p:nvPr/>
          </p:nvSpPr>
          <p:spPr>
            <a:xfrm>
              <a:off x="3695950" y="3030180"/>
              <a:ext cx="1339516" cy="1419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95950" y="4574531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10237" y="4943863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Author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742559" y="5377794"/>
              <a:ext cx="1274437" cy="190184"/>
              <a:chOff x="5180822" y="3376536"/>
              <a:chExt cx="1274437" cy="190184"/>
            </a:xfrm>
          </p:grpSpPr>
          <p:sp>
            <p:nvSpPr>
              <p:cNvPr id="49" name="5-Point Star 48"/>
              <p:cNvSpPr/>
              <p:nvPr/>
            </p:nvSpPr>
            <p:spPr>
              <a:xfrm>
                <a:off x="5180822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5-Point Star 49"/>
              <p:cNvSpPr/>
              <p:nvPr/>
            </p:nvSpPr>
            <p:spPr>
              <a:xfrm>
                <a:off x="5449425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5-Point Star 50"/>
              <p:cNvSpPr/>
              <p:nvPr/>
            </p:nvSpPr>
            <p:spPr>
              <a:xfrm>
                <a:off x="5718028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5-Point Star 51"/>
              <p:cNvSpPr/>
              <p:nvPr/>
            </p:nvSpPr>
            <p:spPr>
              <a:xfrm>
                <a:off x="5986631" y="3376536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5-Point Star 52"/>
              <p:cNvSpPr/>
              <p:nvPr/>
            </p:nvSpPr>
            <p:spPr>
              <a:xfrm>
                <a:off x="6255234" y="3382054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3915128" y="3245502"/>
            <a:ext cx="1339516" cy="2537798"/>
            <a:chOff x="3695950" y="3030180"/>
            <a:chExt cx="1339516" cy="2537798"/>
          </a:xfrm>
        </p:grpSpPr>
        <p:sp>
          <p:nvSpPr>
            <p:cNvPr id="55" name="Rectangle 54"/>
            <p:cNvSpPr/>
            <p:nvPr/>
          </p:nvSpPr>
          <p:spPr>
            <a:xfrm>
              <a:off x="3695950" y="3030180"/>
              <a:ext cx="1339516" cy="1419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95950" y="4574531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10237" y="4943863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Author</a:t>
              </a:r>
              <a:endParaRPr lang="en-US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742559" y="5377794"/>
              <a:ext cx="1274437" cy="190184"/>
              <a:chOff x="5180822" y="3376536"/>
              <a:chExt cx="1274437" cy="190184"/>
            </a:xfrm>
          </p:grpSpPr>
          <p:sp>
            <p:nvSpPr>
              <p:cNvPr id="67" name="5-Point Star 66"/>
              <p:cNvSpPr/>
              <p:nvPr/>
            </p:nvSpPr>
            <p:spPr>
              <a:xfrm>
                <a:off x="5180822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5-Point Star 67"/>
              <p:cNvSpPr/>
              <p:nvPr/>
            </p:nvSpPr>
            <p:spPr>
              <a:xfrm>
                <a:off x="5449425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5-Point Star 68"/>
              <p:cNvSpPr/>
              <p:nvPr/>
            </p:nvSpPr>
            <p:spPr>
              <a:xfrm>
                <a:off x="5718028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5-Point Star 69"/>
              <p:cNvSpPr/>
              <p:nvPr/>
            </p:nvSpPr>
            <p:spPr>
              <a:xfrm>
                <a:off x="5986631" y="3376536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5-Point Star 70"/>
              <p:cNvSpPr/>
              <p:nvPr/>
            </p:nvSpPr>
            <p:spPr>
              <a:xfrm>
                <a:off x="6255234" y="3382054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6267521" y="3259034"/>
            <a:ext cx="1339516" cy="2537798"/>
            <a:chOff x="3695950" y="3030180"/>
            <a:chExt cx="1339516" cy="2537798"/>
          </a:xfrm>
        </p:grpSpPr>
        <p:sp>
          <p:nvSpPr>
            <p:cNvPr id="73" name="Rectangle 72"/>
            <p:cNvSpPr/>
            <p:nvPr/>
          </p:nvSpPr>
          <p:spPr>
            <a:xfrm>
              <a:off x="3695950" y="3030180"/>
              <a:ext cx="1339516" cy="1419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95950" y="4574531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10237" y="4943863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Author</a:t>
              </a:r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742559" y="5377794"/>
              <a:ext cx="1274437" cy="190184"/>
              <a:chOff x="5180822" y="3376536"/>
              <a:chExt cx="1274437" cy="190184"/>
            </a:xfrm>
          </p:grpSpPr>
          <p:sp>
            <p:nvSpPr>
              <p:cNvPr id="77" name="5-Point Star 76"/>
              <p:cNvSpPr/>
              <p:nvPr/>
            </p:nvSpPr>
            <p:spPr>
              <a:xfrm>
                <a:off x="5180822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5-Point Star 77"/>
              <p:cNvSpPr/>
              <p:nvPr/>
            </p:nvSpPr>
            <p:spPr>
              <a:xfrm>
                <a:off x="5449425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5-Point Star 78"/>
              <p:cNvSpPr/>
              <p:nvPr/>
            </p:nvSpPr>
            <p:spPr>
              <a:xfrm>
                <a:off x="5718028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5-Point Star 79"/>
              <p:cNvSpPr/>
              <p:nvPr/>
            </p:nvSpPr>
            <p:spPr>
              <a:xfrm>
                <a:off x="5986631" y="3376536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5-Point Star 80"/>
              <p:cNvSpPr/>
              <p:nvPr/>
            </p:nvSpPr>
            <p:spPr>
              <a:xfrm>
                <a:off x="6255234" y="3382054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8691418" y="3239984"/>
            <a:ext cx="1339516" cy="2537798"/>
            <a:chOff x="3695950" y="3030180"/>
            <a:chExt cx="1339516" cy="2537798"/>
          </a:xfrm>
        </p:grpSpPr>
        <p:sp>
          <p:nvSpPr>
            <p:cNvPr id="83" name="Rectangle 82"/>
            <p:cNvSpPr/>
            <p:nvPr/>
          </p:nvSpPr>
          <p:spPr>
            <a:xfrm>
              <a:off x="3695950" y="3030180"/>
              <a:ext cx="1339516" cy="1419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95950" y="4574531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10237" y="4943863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Author</a:t>
              </a:r>
              <a:endParaRPr lang="en-US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3742559" y="5377794"/>
              <a:ext cx="1274437" cy="190184"/>
              <a:chOff x="5180822" y="3376536"/>
              <a:chExt cx="1274437" cy="190184"/>
            </a:xfrm>
          </p:grpSpPr>
          <p:sp>
            <p:nvSpPr>
              <p:cNvPr id="87" name="5-Point Star 86"/>
              <p:cNvSpPr/>
              <p:nvPr/>
            </p:nvSpPr>
            <p:spPr>
              <a:xfrm>
                <a:off x="5180822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5-Point Star 87"/>
              <p:cNvSpPr/>
              <p:nvPr/>
            </p:nvSpPr>
            <p:spPr>
              <a:xfrm>
                <a:off x="5449425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5-Point Star 88"/>
              <p:cNvSpPr/>
              <p:nvPr/>
            </p:nvSpPr>
            <p:spPr>
              <a:xfrm>
                <a:off x="5718028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5-Point Star 89"/>
              <p:cNvSpPr/>
              <p:nvPr/>
            </p:nvSpPr>
            <p:spPr>
              <a:xfrm>
                <a:off x="5986631" y="3376536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5-Point Star 90"/>
              <p:cNvSpPr/>
              <p:nvPr/>
            </p:nvSpPr>
            <p:spPr>
              <a:xfrm>
                <a:off x="6255234" y="3382054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01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book + View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book formats: </a:t>
            </a:r>
            <a:r>
              <a:rPr lang="en-US" dirty="0" err="1" smtClean="0"/>
              <a:t>ebook</a:t>
            </a:r>
            <a:r>
              <a:rPr lang="en-US" dirty="0" smtClean="0"/>
              <a:t>, printed book, or both (books that are available in both formats)</a:t>
            </a:r>
          </a:p>
          <a:p>
            <a:r>
              <a:rPr lang="en-US" dirty="0" smtClean="0"/>
              <a:t>When type in the search box, no filter -&gt; books in any format</a:t>
            </a:r>
          </a:p>
          <a:p>
            <a:r>
              <a:rPr lang="en-US" dirty="0" smtClean="0"/>
              <a:t>Filter 1 format -&gt; that format</a:t>
            </a:r>
          </a:p>
          <a:p>
            <a:r>
              <a:rPr lang="en-US" dirty="0" smtClean="0"/>
              <a:t>Filter all formats -&gt; All formats</a:t>
            </a:r>
          </a:p>
          <a:p>
            <a:r>
              <a:rPr lang="en-US" dirty="0" smtClean="0"/>
              <a:t>Choose genre (can choose 1 or many)</a:t>
            </a:r>
          </a:p>
          <a:p>
            <a:pPr marL="0" indent="0">
              <a:buNone/>
            </a:pPr>
            <a:r>
              <a:rPr lang="en-US" dirty="0" smtClean="0"/>
              <a:t>Press on Genre -&gt; view the full list of genres</a:t>
            </a:r>
          </a:p>
          <a:p>
            <a:r>
              <a:rPr lang="en-US" dirty="0" smtClean="0"/>
              <a:t>Can combine </a:t>
            </a:r>
            <a:r>
              <a:rPr lang="en-US" dirty="0" err="1" smtClean="0"/>
              <a:t>format+genre</a:t>
            </a:r>
            <a:r>
              <a:rPr lang="en-US" dirty="0" smtClean="0"/>
              <a:t> or </a:t>
            </a:r>
            <a:r>
              <a:rPr lang="en-US" dirty="0" err="1" smtClean="0"/>
              <a:t>format+genre+keyword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57275" y="952501"/>
            <a:ext cx="9686925" cy="5734050"/>
            <a:chOff x="1228725" y="561975"/>
            <a:chExt cx="9772650" cy="5715000"/>
          </a:xfrm>
        </p:grpSpPr>
        <p:sp>
          <p:nvSpPr>
            <p:cNvPr id="4" name="Rectangle 3"/>
            <p:cNvSpPr/>
            <p:nvPr/>
          </p:nvSpPr>
          <p:spPr>
            <a:xfrm>
              <a:off x="1228725" y="561975"/>
              <a:ext cx="9772650" cy="571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914525" y="781050"/>
              <a:ext cx="1543050" cy="1009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Logo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04178" y="350320"/>
            <a:ext cx="35320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Search </a:t>
            </a:r>
            <a:r>
              <a:rPr lang="en-US" sz="2500" b="1" dirty="0" smtClean="0"/>
              <a:t>book + View book</a:t>
            </a:r>
            <a:endParaRPr lang="en-US" sz="2500" b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9057282" y="6324601"/>
            <a:ext cx="1686918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49737" y="2459260"/>
            <a:ext cx="2002448" cy="1381603"/>
            <a:chOff x="1521802" y="2457933"/>
            <a:chExt cx="2002448" cy="1381603"/>
          </a:xfrm>
        </p:grpSpPr>
        <p:sp>
          <p:nvSpPr>
            <p:cNvPr id="11" name="TextBox 10"/>
            <p:cNvSpPr txBox="1"/>
            <p:nvPr/>
          </p:nvSpPr>
          <p:spPr>
            <a:xfrm>
              <a:off x="1521802" y="2457933"/>
              <a:ext cx="200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Book format      v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12733" y="3125162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18799" y="3059077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Ebook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12733" y="3536289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18798" y="3470204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Printed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695699" y="2321115"/>
            <a:ext cx="6391275" cy="411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349737" y="4152293"/>
            <a:ext cx="1867895" cy="2260319"/>
            <a:chOff x="1512040" y="4194704"/>
            <a:chExt cx="1867895" cy="2260319"/>
          </a:xfrm>
        </p:grpSpPr>
        <p:sp>
          <p:nvSpPr>
            <p:cNvPr id="91" name="TextBox 90"/>
            <p:cNvSpPr txBox="1"/>
            <p:nvPr/>
          </p:nvSpPr>
          <p:spPr>
            <a:xfrm>
              <a:off x="1512040" y="4194704"/>
              <a:ext cx="186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Genre                 v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612733" y="4671916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18799" y="4605831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Science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612733" y="5083043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18798" y="5016958"/>
              <a:ext cx="1247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Psychology-Education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19751" y="5700813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18798" y="5654842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Literature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19751" y="6131662"/>
              <a:ext cx="234616" cy="23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18798" y="6085691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….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95950" y="3030180"/>
            <a:ext cx="1339516" cy="2537798"/>
            <a:chOff x="3695950" y="3030180"/>
            <a:chExt cx="1339516" cy="2537798"/>
          </a:xfrm>
        </p:grpSpPr>
        <p:sp>
          <p:nvSpPr>
            <p:cNvPr id="66" name="Rectangle 65"/>
            <p:cNvSpPr/>
            <p:nvPr/>
          </p:nvSpPr>
          <p:spPr>
            <a:xfrm>
              <a:off x="3695950" y="3030180"/>
              <a:ext cx="1339516" cy="1419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95950" y="4574531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10237" y="4943863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Author</a:t>
              </a:r>
              <a:endParaRPr lang="en-US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742559" y="5377794"/>
              <a:ext cx="1274437" cy="190184"/>
              <a:chOff x="5180822" y="3376536"/>
              <a:chExt cx="1274437" cy="190184"/>
            </a:xfrm>
          </p:grpSpPr>
          <p:sp>
            <p:nvSpPr>
              <p:cNvPr id="51" name="5-Point Star 50"/>
              <p:cNvSpPr/>
              <p:nvPr/>
            </p:nvSpPr>
            <p:spPr>
              <a:xfrm>
                <a:off x="5180822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5-Point Star 51"/>
              <p:cNvSpPr/>
              <p:nvPr/>
            </p:nvSpPr>
            <p:spPr>
              <a:xfrm>
                <a:off x="5449425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5-Point Star 52"/>
              <p:cNvSpPr/>
              <p:nvPr/>
            </p:nvSpPr>
            <p:spPr>
              <a:xfrm>
                <a:off x="5718028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5-Point Star 53"/>
              <p:cNvSpPr/>
              <p:nvPr/>
            </p:nvSpPr>
            <p:spPr>
              <a:xfrm>
                <a:off x="5986631" y="3376536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5-Point Star 54"/>
              <p:cNvSpPr/>
              <p:nvPr/>
            </p:nvSpPr>
            <p:spPr>
              <a:xfrm>
                <a:off x="6255234" y="3382054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5371404" y="3030180"/>
            <a:ext cx="1339516" cy="2537798"/>
            <a:chOff x="3695950" y="3030180"/>
            <a:chExt cx="1339516" cy="2537798"/>
          </a:xfrm>
        </p:grpSpPr>
        <p:sp>
          <p:nvSpPr>
            <p:cNvPr id="58" name="Rectangle 57"/>
            <p:cNvSpPr/>
            <p:nvPr/>
          </p:nvSpPr>
          <p:spPr>
            <a:xfrm>
              <a:off x="3695950" y="3030180"/>
              <a:ext cx="1339516" cy="1419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95950" y="4574531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10237" y="4943863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Author</a:t>
              </a:r>
              <a:endParaRPr lang="en-US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742559" y="5377794"/>
              <a:ext cx="1274437" cy="190184"/>
              <a:chOff x="5180822" y="3376536"/>
              <a:chExt cx="1274437" cy="190184"/>
            </a:xfrm>
          </p:grpSpPr>
          <p:sp>
            <p:nvSpPr>
              <p:cNvPr id="62" name="5-Point Star 61"/>
              <p:cNvSpPr/>
              <p:nvPr/>
            </p:nvSpPr>
            <p:spPr>
              <a:xfrm>
                <a:off x="5180822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5-Point Star 62"/>
              <p:cNvSpPr/>
              <p:nvPr/>
            </p:nvSpPr>
            <p:spPr>
              <a:xfrm>
                <a:off x="5449425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5-Point Star 63"/>
              <p:cNvSpPr/>
              <p:nvPr/>
            </p:nvSpPr>
            <p:spPr>
              <a:xfrm>
                <a:off x="5718028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5-Point Star 84"/>
              <p:cNvSpPr/>
              <p:nvPr/>
            </p:nvSpPr>
            <p:spPr>
              <a:xfrm>
                <a:off x="5986631" y="3376536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5-Point Star 85"/>
              <p:cNvSpPr/>
              <p:nvPr/>
            </p:nvSpPr>
            <p:spPr>
              <a:xfrm>
                <a:off x="6255234" y="3382054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7046858" y="3020520"/>
            <a:ext cx="1339516" cy="2537798"/>
            <a:chOff x="3695950" y="3030180"/>
            <a:chExt cx="1339516" cy="2537798"/>
          </a:xfrm>
        </p:grpSpPr>
        <p:sp>
          <p:nvSpPr>
            <p:cNvPr id="88" name="Rectangle 87"/>
            <p:cNvSpPr/>
            <p:nvPr/>
          </p:nvSpPr>
          <p:spPr>
            <a:xfrm>
              <a:off x="3695950" y="3030180"/>
              <a:ext cx="1339516" cy="1419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695950" y="4574531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10237" y="4943863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Author</a:t>
              </a:r>
              <a:endParaRPr lang="en-US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3742559" y="5377794"/>
              <a:ext cx="1274437" cy="190184"/>
              <a:chOff x="5180822" y="3376536"/>
              <a:chExt cx="1274437" cy="190184"/>
            </a:xfrm>
          </p:grpSpPr>
          <p:sp>
            <p:nvSpPr>
              <p:cNvPr id="98" name="5-Point Star 97"/>
              <p:cNvSpPr/>
              <p:nvPr/>
            </p:nvSpPr>
            <p:spPr>
              <a:xfrm>
                <a:off x="5180822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5-Point Star 98"/>
              <p:cNvSpPr/>
              <p:nvPr/>
            </p:nvSpPr>
            <p:spPr>
              <a:xfrm>
                <a:off x="5449425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5-Point Star 99"/>
              <p:cNvSpPr/>
              <p:nvPr/>
            </p:nvSpPr>
            <p:spPr>
              <a:xfrm>
                <a:off x="5718028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5-Point Star 100"/>
              <p:cNvSpPr/>
              <p:nvPr/>
            </p:nvSpPr>
            <p:spPr>
              <a:xfrm>
                <a:off x="5986631" y="3376536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5-Point Star 101"/>
              <p:cNvSpPr/>
              <p:nvPr/>
            </p:nvSpPr>
            <p:spPr>
              <a:xfrm>
                <a:off x="6255234" y="3382054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8742070" y="3013574"/>
            <a:ext cx="1339516" cy="2537798"/>
            <a:chOff x="3695950" y="3030180"/>
            <a:chExt cx="1339516" cy="2537798"/>
          </a:xfrm>
        </p:grpSpPr>
        <p:sp>
          <p:nvSpPr>
            <p:cNvPr id="104" name="Rectangle 103"/>
            <p:cNvSpPr/>
            <p:nvPr/>
          </p:nvSpPr>
          <p:spPr>
            <a:xfrm>
              <a:off x="3695950" y="3030180"/>
              <a:ext cx="1339516" cy="1419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695950" y="4574531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10237" y="4943863"/>
              <a:ext cx="131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Author</a:t>
              </a:r>
              <a:endParaRPr lang="en-US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3742559" y="5377794"/>
              <a:ext cx="1274437" cy="190184"/>
              <a:chOff x="5180822" y="3376536"/>
              <a:chExt cx="1274437" cy="190184"/>
            </a:xfrm>
          </p:grpSpPr>
          <p:sp>
            <p:nvSpPr>
              <p:cNvPr id="108" name="5-Point Star 107"/>
              <p:cNvSpPr/>
              <p:nvPr/>
            </p:nvSpPr>
            <p:spPr>
              <a:xfrm>
                <a:off x="5180822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5-Point Star 108"/>
              <p:cNvSpPr/>
              <p:nvPr/>
            </p:nvSpPr>
            <p:spPr>
              <a:xfrm>
                <a:off x="5449425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5-Point Star 109"/>
              <p:cNvSpPr/>
              <p:nvPr/>
            </p:nvSpPr>
            <p:spPr>
              <a:xfrm>
                <a:off x="5718028" y="3377871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5-Point Star 110"/>
              <p:cNvSpPr/>
              <p:nvPr/>
            </p:nvSpPr>
            <p:spPr>
              <a:xfrm>
                <a:off x="5986631" y="3376536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5-Point Star 111"/>
              <p:cNvSpPr/>
              <p:nvPr/>
            </p:nvSpPr>
            <p:spPr>
              <a:xfrm>
                <a:off x="6255234" y="3382054"/>
                <a:ext cx="200025" cy="1846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3719302" y="1277832"/>
            <a:ext cx="6748329" cy="562639"/>
            <a:chOff x="3790882" y="1267992"/>
            <a:chExt cx="6748329" cy="562639"/>
          </a:xfrm>
        </p:grpSpPr>
        <p:sp>
          <p:nvSpPr>
            <p:cNvPr id="114" name="TextBox 113"/>
            <p:cNvSpPr txBox="1"/>
            <p:nvPr/>
          </p:nvSpPr>
          <p:spPr>
            <a:xfrm>
              <a:off x="3790882" y="1431732"/>
              <a:ext cx="8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605449" y="1439475"/>
              <a:ext cx="1354222" cy="37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Search book</a:t>
              </a:r>
              <a:endParaRPr lang="en-US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007770" y="1440675"/>
              <a:ext cx="1354222" cy="37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book</a:t>
              </a:r>
              <a:endParaRPr lang="en-US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8155855" y="1274009"/>
              <a:ext cx="648898" cy="5566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Cart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337869" y="1420218"/>
              <a:ext cx="658303" cy="38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Q&amp;A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9050204" y="1267992"/>
              <a:ext cx="547688" cy="549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608343" y="1384870"/>
              <a:ext cx="930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  <a:r>
                <a:rPr lang="en-US" dirty="0" smtClean="0"/>
                <a:t> 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31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1541</Words>
  <Application>Microsoft Office PowerPoint</Application>
  <PresentationFormat>Widescreen</PresentationFormat>
  <Paragraphs>402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Office Theme</vt:lpstr>
      <vt:lpstr>OurBook+</vt:lpstr>
      <vt:lpstr>Home 1</vt:lpstr>
      <vt:lpstr>Home 2 </vt:lpstr>
      <vt:lpstr>PowerPoint Presentation</vt:lpstr>
      <vt:lpstr>PowerPoint Presentation</vt:lpstr>
      <vt:lpstr>PowerPoint Presentation</vt:lpstr>
      <vt:lpstr>PowerPoint Presentation</vt:lpstr>
      <vt:lpstr>Search book + View book</vt:lpstr>
      <vt:lpstr>PowerPoint Presentation</vt:lpstr>
      <vt:lpstr>View book detail 1</vt:lpstr>
      <vt:lpstr>View book detail 2</vt:lpstr>
      <vt:lpstr>PowerPoint Presentation</vt:lpstr>
      <vt:lpstr>PowerPoint Presentation</vt:lpstr>
      <vt:lpstr>PowerPoint Presentation</vt:lpstr>
      <vt:lpstr>PowerPoint Presentation</vt:lpstr>
      <vt:lpstr>Borrow book 1</vt:lpstr>
      <vt:lpstr>Borrow book 2</vt:lpstr>
      <vt:lpstr>PowerPoint Presentation</vt:lpstr>
      <vt:lpstr>PowerPoint Presentation</vt:lpstr>
      <vt:lpstr>Share book</vt:lpstr>
      <vt:lpstr>PowerPoint Presentation</vt:lpstr>
      <vt:lpstr>PowerPoint Presentation</vt:lpstr>
      <vt:lpstr>Help?</vt:lpstr>
      <vt:lpstr>Q&amp;A</vt:lpstr>
      <vt:lpstr>PowerPoint Presentation</vt:lpstr>
      <vt:lpstr>View cart</vt:lpstr>
      <vt:lpstr>PowerPoint Presentation</vt:lpstr>
      <vt:lpstr>Login , signup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Dinh</dc:creator>
  <cp:lastModifiedBy>Sally Dinh</cp:lastModifiedBy>
  <cp:revision>250</cp:revision>
  <dcterms:created xsi:type="dcterms:W3CDTF">2022-11-02T09:55:26Z</dcterms:created>
  <dcterms:modified xsi:type="dcterms:W3CDTF">2022-11-03T13:43:14Z</dcterms:modified>
</cp:coreProperties>
</file>