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52" r:id="rId1"/>
  </p:sldMasterIdLst>
  <p:sldIdLst>
    <p:sldId id="256" r:id="rId2"/>
    <p:sldId id="257" r:id="rId3"/>
    <p:sldId id="258" r:id="rId4"/>
    <p:sldId id="259" r:id="rId5"/>
    <p:sldId id="268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44" y="-3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881E0-EDA0-4CAA-BDE9-D54759E7AE67}" type="datetimeFigureOut">
              <a:rPr lang="en-US" smtClean="0"/>
              <a:pPr/>
              <a:t>8/20/2016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DB1AE-B727-48AF-BBFD-2494500ED8B4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881E0-EDA0-4CAA-BDE9-D54759E7AE67}" type="datetimeFigureOut">
              <a:rPr lang="en-US" smtClean="0"/>
              <a:pPr/>
              <a:t>8/20/2016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DB1AE-B727-48AF-BBFD-2494500ED8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881E0-EDA0-4CAA-BDE9-D54759E7AE67}" type="datetimeFigureOut">
              <a:rPr lang="en-US" smtClean="0"/>
              <a:pPr/>
              <a:t>8/20/2016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DB1AE-B727-48AF-BBFD-2494500ED8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881E0-EDA0-4CAA-BDE9-D54759E7AE67}" type="datetimeFigureOut">
              <a:rPr lang="en-US" smtClean="0"/>
              <a:pPr/>
              <a:t>8/20/2016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DB1AE-B727-48AF-BBFD-2494500ED8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881E0-EDA0-4CAA-BDE9-D54759E7AE67}" type="datetimeFigureOut">
              <a:rPr lang="en-US" smtClean="0"/>
              <a:pPr/>
              <a:t>8/20/2016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DB1AE-B727-48AF-BBFD-2494500ED8B4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881E0-EDA0-4CAA-BDE9-D54759E7AE67}" type="datetimeFigureOut">
              <a:rPr lang="en-US" smtClean="0"/>
              <a:pPr/>
              <a:t>8/20/2016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DB1AE-B727-48AF-BBFD-2494500ED8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881E0-EDA0-4CAA-BDE9-D54759E7AE67}" type="datetimeFigureOut">
              <a:rPr lang="en-US" smtClean="0"/>
              <a:pPr/>
              <a:t>8/20/2016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DB1AE-B727-48AF-BBFD-2494500ED8B4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881E0-EDA0-4CAA-BDE9-D54759E7AE67}" type="datetimeFigureOut">
              <a:rPr lang="en-US" smtClean="0"/>
              <a:pPr/>
              <a:t>8/20/2016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DB1AE-B727-48AF-BBFD-2494500ED8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881E0-EDA0-4CAA-BDE9-D54759E7AE67}" type="datetimeFigureOut">
              <a:rPr lang="en-US" smtClean="0"/>
              <a:pPr/>
              <a:t>8/20/2016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DB1AE-B727-48AF-BBFD-2494500ED8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881E0-EDA0-4CAA-BDE9-D54759E7AE67}" type="datetimeFigureOut">
              <a:rPr lang="en-US" smtClean="0"/>
              <a:pPr/>
              <a:t>8/20/2016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DB1AE-B727-48AF-BBFD-2494500ED8B4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881E0-EDA0-4CAA-BDE9-D54759E7AE67}" type="datetimeFigureOut">
              <a:rPr lang="en-US" smtClean="0"/>
              <a:pPr/>
              <a:t>8/20/2016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DB1AE-B727-48AF-BBFD-2494500ED8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303881E0-EDA0-4CAA-BDE9-D54759E7AE67}" type="datetimeFigureOut">
              <a:rPr lang="en-US" smtClean="0"/>
              <a:pPr/>
              <a:t>8/20/2016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3BEDB1AE-B727-48AF-BBFD-2494500ED8B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53" r:id="rId1"/>
    <p:sldLayoutId id="2147484154" r:id="rId2"/>
    <p:sldLayoutId id="2147484155" r:id="rId3"/>
    <p:sldLayoutId id="2147484156" r:id="rId4"/>
    <p:sldLayoutId id="2147484157" r:id="rId5"/>
    <p:sldLayoutId id="2147484158" r:id="rId6"/>
    <p:sldLayoutId id="2147484159" r:id="rId7"/>
    <p:sldLayoutId id="2147484160" r:id="rId8"/>
    <p:sldLayoutId id="2147484161" r:id="rId9"/>
    <p:sldLayoutId id="2147484162" r:id="rId10"/>
    <p:sldLayoutId id="214748416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Báo</a:t>
            </a:r>
            <a:r>
              <a:rPr lang="en-US" dirty="0" smtClean="0"/>
              <a:t> cáo Tiến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nghiên</a:t>
            </a:r>
            <a:r>
              <a:rPr lang="en-US" dirty="0" smtClean="0"/>
              <a:t> </a:t>
            </a:r>
            <a:r>
              <a:rPr lang="en-US" dirty="0" err="1" smtClean="0"/>
              <a:t>cứu</a:t>
            </a:r>
            <a:r>
              <a:rPr lang="en-US" dirty="0" smtClean="0"/>
              <a:t> </a:t>
            </a:r>
            <a:r>
              <a:rPr lang="en-US" dirty="0" err="1" smtClean="0"/>
              <a:t>Năm</a:t>
            </a:r>
            <a:r>
              <a:rPr lang="en-US" dirty="0" smtClean="0"/>
              <a:t> 2016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7702624" cy="2209800"/>
          </a:xfrm>
        </p:spPr>
        <p:txBody>
          <a:bodyPr>
            <a:normAutofit/>
          </a:bodyPr>
          <a:lstStyle/>
          <a:p>
            <a:r>
              <a:rPr lang="en-US" sz="2200" dirty="0" err="1" smtClean="0"/>
              <a:t>Cán</a:t>
            </a:r>
            <a:r>
              <a:rPr lang="en-US" sz="2200" dirty="0" smtClean="0"/>
              <a:t> </a:t>
            </a:r>
            <a:r>
              <a:rPr lang="en-US" sz="2200" dirty="0" err="1" smtClean="0"/>
              <a:t>bộ</a:t>
            </a:r>
            <a:r>
              <a:rPr lang="en-US" sz="2200" dirty="0" smtClean="0"/>
              <a:t> </a:t>
            </a:r>
            <a:r>
              <a:rPr lang="en-US" sz="2200" dirty="0" err="1" smtClean="0"/>
              <a:t>hướng</a:t>
            </a:r>
            <a:r>
              <a:rPr lang="en-US" sz="2200" dirty="0" smtClean="0"/>
              <a:t> </a:t>
            </a:r>
            <a:r>
              <a:rPr lang="en-US" sz="2200" dirty="0" err="1" smtClean="0"/>
              <a:t>dẫn</a:t>
            </a:r>
            <a:r>
              <a:rPr lang="en-US" sz="2200" dirty="0" smtClean="0"/>
              <a:t>: </a:t>
            </a:r>
            <a:r>
              <a:rPr lang="en-US" sz="2200" dirty="0" err="1" smtClean="0"/>
              <a:t>PGS.TS</a:t>
            </a:r>
            <a:r>
              <a:rPr lang="en-US" sz="2200" dirty="0" smtClean="0"/>
              <a:t>. Nguyễn Việt </a:t>
            </a:r>
            <a:r>
              <a:rPr lang="en-US" sz="2200" dirty="0" err="1" smtClean="0"/>
              <a:t>Hà</a:t>
            </a:r>
            <a:endParaRPr lang="en-US" sz="2200" dirty="0" smtClean="0"/>
          </a:p>
          <a:p>
            <a:r>
              <a:rPr lang="en-US" sz="2200" dirty="0" smtClean="0"/>
              <a:t>                                </a:t>
            </a:r>
            <a:r>
              <a:rPr lang="en-US" sz="2200" dirty="0" err="1" smtClean="0"/>
              <a:t>TS</a:t>
            </a:r>
            <a:r>
              <a:rPr lang="en-US" sz="2200" dirty="0"/>
              <a:t>. </a:t>
            </a:r>
            <a:r>
              <a:rPr lang="en-US" sz="2200" dirty="0" err="1" smtClean="0"/>
              <a:t>Võ</a:t>
            </a:r>
            <a:r>
              <a:rPr lang="en-US" sz="2200" dirty="0" smtClean="0"/>
              <a:t> </a:t>
            </a:r>
            <a:r>
              <a:rPr lang="en-US" sz="2200" dirty="0" err="1" smtClean="0"/>
              <a:t>Đình</a:t>
            </a:r>
            <a:r>
              <a:rPr lang="en-US" sz="2200" dirty="0" smtClean="0"/>
              <a:t> Hiếu</a:t>
            </a:r>
          </a:p>
          <a:p>
            <a:r>
              <a:rPr lang="en-US" sz="2200" dirty="0" smtClean="0"/>
              <a:t>Nghiên </a:t>
            </a:r>
            <a:r>
              <a:rPr lang="en-US" sz="2200" dirty="0" err="1" smtClean="0"/>
              <a:t>cứu</a:t>
            </a:r>
            <a:r>
              <a:rPr lang="en-US" sz="2200" dirty="0" smtClean="0"/>
              <a:t> </a:t>
            </a:r>
            <a:r>
              <a:rPr lang="en-US" sz="2200" dirty="0" err="1" smtClean="0"/>
              <a:t>sinh</a:t>
            </a:r>
            <a:r>
              <a:rPr lang="en-US" sz="2200" dirty="0" smtClean="0"/>
              <a:t>: </a:t>
            </a:r>
            <a:r>
              <a:rPr lang="en-US" sz="2200" dirty="0" err="1" smtClean="0"/>
              <a:t>Đinh</a:t>
            </a:r>
            <a:r>
              <a:rPr lang="en-US" sz="2200" dirty="0" smtClean="0"/>
              <a:t> Ngọc Thi</a:t>
            </a:r>
          </a:p>
          <a:p>
            <a:r>
              <a:rPr lang="en-US" sz="2200" dirty="0" err="1" smtClean="0"/>
              <a:t>Đề</a:t>
            </a:r>
            <a:r>
              <a:rPr lang="en-US" sz="2200" dirty="0" smtClean="0"/>
              <a:t> </a:t>
            </a:r>
            <a:r>
              <a:rPr lang="en-US" sz="2200" dirty="0" err="1" smtClean="0"/>
              <a:t>tài</a:t>
            </a:r>
            <a:r>
              <a:rPr lang="en-US" sz="2200" dirty="0" smtClean="0"/>
              <a:t> </a:t>
            </a:r>
            <a:r>
              <a:rPr lang="en-US" sz="2200" dirty="0" err="1" smtClean="0"/>
              <a:t>nghiên</a:t>
            </a:r>
            <a:r>
              <a:rPr lang="en-US" sz="2200" dirty="0" smtClean="0"/>
              <a:t> </a:t>
            </a:r>
            <a:r>
              <a:rPr lang="en-US" sz="2200" dirty="0" err="1" smtClean="0"/>
              <a:t>cứu</a:t>
            </a:r>
            <a:r>
              <a:rPr lang="en-US" sz="2200" dirty="0" smtClean="0"/>
              <a:t>: </a:t>
            </a:r>
            <a:r>
              <a:rPr lang="en-US" sz="2200" dirty="0" err="1" smtClean="0"/>
              <a:t>Các</a:t>
            </a:r>
            <a:r>
              <a:rPr lang="en-US" sz="2200" dirty="0" smtClean="0"/>
              <a:t> </a:t>
            </a:r>
            <a:r>
              <a:rPr lang="en-US" sz="2200" dirty="0" err="1" smtClean="0"/>
              <a:t>kỹ</a:t>
            </a:r>
            <a:r>
              <a:rPr lang="en-US" sz="2200" dirty="0" smtClean="0"/>
              <a:t> </a:t>
            </a:r>
            <a:r>
              <a:rPr lang="en-US" sz="2200" dirty="0" err="1" smtClean="0"/>
              <a:t>thuật</a:t>
            </a:r>
            <a:r>
              <a:rPr lang="en-US" sz="2200" dirty="0" smtClean="0"/>
              <a:t> </a:t>
            </a:r>
            <a:r>
              <a:rPr lang="en-US" sz="2200" dirty="0" err="1" smtClean="0"/>
              <a:t>trừu</a:t>
            </a:r>
            <a:r>
              <a:rPr lang="en-US" sz="2200" dirty="0" smtClean="0"/>
              <a:t> </a:t>
            </a:r>
            <a:r>
              <a:rPr lang="en-US" sz="2200" dirty="0" err="1" smtClean="0"/>
              <a:t>tượng</a:t>
            </a:r>
            <a:r>
              <a:rPr lang="en-US" sz="2200" dirty="0" smtClean="0"/>
              <a:t> </a:t>
            </a:r>
            <a:r>
              <a:rPr lang="en-US" sz="2200" dirty="0" err="1" smtClean="0"/>
              <a:t>hóa</a:t>
            </a:r>
            <a:r>
              <a:rPr lang="en-US" sz="2200" dirty="0" smtClean="0"/>
              <a:t> </a:t>
            </a:r>
            <a:r>
              <a:rPr lang="en-US" sz="2200" dirty="0" err="1" smtClean="0"/>
              <a:t>chương</a:t>
            </a:r>
            <a:r>
              <a:rPr lang="en-US" sz="2200" dirty="0" smtClean="0"/>
              <a:t> </a:t>
            </a:r>
            <a:r>
              <a:rPr lang="en-US" sz="2200" dirty="0" err="1" smtClean="0"/>
              <a:t>trình</a:t>
            </a:r>
            <a:r>
              <a:rPr lang="en-US" sz="2200" dirty="0" smtClean="0"/>
              <a:t> </a:t>
            </a:r>
            <a:r>
              <a:rPr lang="en-US" sz="2200" dirty="0" err="1" smtClean="0"/>
              <a:t>trong</a:t>
            </a:r>
            <a:r>
              <a:rPr lang="en-US" sz="2200" dirty="0" smtClean="0"/>
              <a:t> </a:t>
            </a:r>
            <a:r>
              <a:rPr lang="en-US" sz="2200" dirty="0" err="1" smtClean="0"/>
              <a:t>kiểm</a:t>
            </a:r>
            <a:r>
              <a:rPr lang="en-US" sz="2200" dirty="0" smtClean="0"/>
              <a:t> </a:t>
            </a:r>
            <a:r>
              <a:rPr lang="en-US" sz="2200" dirty="0" err="1" smtClean="0"/>
              <a:t>chứng</a:t>
            </a:r>
            <a:r>
              <a:rPr lang="en-US" sz="2200" dirty="0" smtClean="0"/>
              <a:t> </a:t>
            </a:r>
            <a:r>
              <a:rPr lang="en-US" sz="2200" dirty="0" err="1" smtClean="0"/>
              <a:t>phần</a:t>
            </a:r>
            <a:r>
              <a:rPr lang="en-US" sz="2200" dirty="0" smtClean="0"/>
              <a:t> </a:t>
            </a:r>
            <a:r>
              <a:rPr lang="en-US" sz="2200" dirty="0" err="1" smtClean="0"/>
              <a:t>mềm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505687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cáo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đào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</a:p>
          <a:p>
            <a:pPr marL="457200" indent="-457200">
              <a:buAutoNum type="arabicPeriod"/>
            </a:pPr>
            <a:r>
              <a:rPr lang="en-US" dirty="0" smtClean="0"/>
              <a:t>Tiến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luận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endParaRPr lang="en-US" dirty="0" smtClean="0"/>
          </a:p>
          <a:p>
            <a:pPr marL="457200" indent="-457200">
              <a:buAutoNum type="arabicPeriod"/>
            </a:pP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hoạch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endParaRPr lang="en-US" dirty="0" smtClean="0"/>
          </a:p>
          <a:p>
            <a:pPr marL="457200" indent="-457200">
              <a:buAutoNum type="arabicPeriod"/>
            </a:pP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358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840" y="533400"/>
            <a:ext cx="8229600" cy="990600"/>
          </a:xfrm>
        </p:spPr>
        <p:txBody>
          <a:bodyPr/>
          <a:lstStyle/>
          <a:p>
            <a:r>
              <a:rPr lang="en-US" dirty="0" smtClean="0"/>
              <a:t>1.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đào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962400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hoàn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của NCS:</a:t>
            </a:r>
          </a:p>
          <a:p>
            <a:pPr marL="457200" indent="-457200" algn="just">
              <a:buFont typeface="Arial" pitchFamily="34" charset="0"/>
              <a:buAutoNum type="arabicPeriod"/>
            </a:pPr>
            <a:r>
              <a:rPr lang="en-US" dirty="0"/>
              <a:t>INT </a:t>
            </a:r>
            <a:r>
              <a:rPr lang="en-US" dirty="0" smtClean="0"/>
              <a:t>8001: </a:t>
            </a:r>
            <a:r>
              <a:rPr lang="en-US" dirty="0"/>
              <a:t>Phương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nghiên</a:t>
            </a:r>
            <a:r>
              <a:rPr lang="en-US" dirty="0"/>
              <a:t> </a:t>
            </a:r>
            <a:r>
              <a:rPr lang="en-US" dirty="0" err="1"/>
              <a:t>cứu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kỹ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cáo </a:t>
            </a:r>
            <a:r>
              <a:rPr lang="en-US" dirty="0" err="1"/>
              <a:t>khoa</a:t>
            </a:r>
            <a:r>
              <a:rPr lang="en-US" dirty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.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: 8.7 </a:t>
            </a:r>
            <a:r>
              <a:rPr lang="en-US" dirty="0" err="1" smtClean="0"/>
              <a:t>điểm</a:t>
            </a:r>
            <a:r>
              <a:rPr lang="en-US" dirty="0" smtClean="0"/>
              <a:t>.</a:t>
            </a:r>
            <a:endParaRPr lang="en-US" dirty="0"/>
          </a:p>
          <a:p>
            <a:pPr marL="457200" indent="-457200" algn="just">
              <a:buAutoNum type="arabicPeriod"/>
            </a:pPr>
            <a:r>
              <a:rPr lang="en-US" dirty="0"/>
              <a:t>INT </a:t>
            </a:r>
            <a:r>
              <a:rPr lang="en-US" dirty="0" smtClean="0"/>
              <a:t>8028: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chủ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lựa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nghệ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 smtClean="0"/>
              <a:t>mềm</a:t>
            </a:r>
            <a:r>
              <a:rPr lang="en-US" dirty="0" smtClean="0"/>
              <a:t>.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: 8.7 </a:t>
            </a:r>
            <a:r>
              <a:rPr lang="en-US" dirty="0" err="1"/>
              <a:t>điểm</a:t>
            </a:r>
            <a:r>
              <a:rPr lang="en-US" dirty="0"/>
              <a:t>.</a:t>
            </a:r>
            <a:endParaRPr lang="en-US" dirty="0" smtClean="0"/>
          </a:p>
          <a:p>
            <a:pPr marL="457200" indent="-457200" algn="just">
              <a:buAutoNum type="arabicPeriod"/>
            </a:pPr>
            <a:r>
              <a:rPr lang="en-US" dirty="0"/>
              <a:t>INT </a:t>
            </a:r>
            <a:r>
              <a:rPr lang="en-US" dirty="0" smtClean="0"/>
              <a:t>8025: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tả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chứng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 </a:t>
            </a:r>
            <a:r>
              <a:rPr lang="en-US" dirty="0" err="1" smtClean="0"/>
              <a:t>mềm</a:t>
            </a:r>
            <a:r>
              <a:rPr lang="en-US" dirty="0" smtClean="0"/>
              <a:t>.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: 8.7 </a:t>
            </a:r>
            <a:r>
              <a:rPr lang="en-US" dirty="0" err="1"/>
              <a:t>điểm</a:t>
            </a:r>
            <a:r>
              <a:rPr lang="en-US" dirty="0"/>
              <a:t>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06071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840" y="533400"/>
            <a:ext cx="8229600" cy="990600"/>
          </a:xfrm>
        </p:spPr>
        <p:txBody>
          <a:bodyPr>
            <a:normAutofit/>
          </a:bodyPr>
          <a:lstStyle/>
          <a:p>
            <a:r>
              <a:rPr lang="en-US" dirty="0"/>
              <a:t>2</a:t>
            </a:r>
            <a:r>
              <a:rPr lang="en-US" dirty="0" smtClean="0"/>
              <a:t>. Tiến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nghiên</a:t>
            </a:r>
            <a:r>
              <a:rPr lang="en-US" dirty="0" smtClean="0"/>
              <a:t> </a:t>
            </a:r>
            <a:r>
              <a:rPr lang="en-US" dirty="0" err="1" smtClean="0"/>
              <a:t>cứu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2766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 smtClean="0"/>
              <a:t>1,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accepted </a:t>
            </a:r>
            <a:r>
              <a:rPr lang="en-US" dirty="0" smtClean="0"/>
              <a:t>paper </a:t>
            </a:r>
            <a:r>
              <a:rPr lang="en-US" dirty="0" smtClean="0"/>
              <a:t>“</a:t>
            </a:r>
            <a:r>
              <a:rPr lang="en-US" dirty="0"/>
              <a:t>A Technique for Generating Test Data using  Genetic </a:t>
            </a:r>
            <a:r>
              <a:rPr lang="en-US" dirty="0" smtClean="0"/>
              <a:t>Algorithms” </a:t>
            </a:r>
            <a:r>
              <a:rPr lang="en-US" dirty="0" err="1" smtClean="0"/>
              <a:t>tại</a:t>
            </a:r>
            <a:r>
              <a:rPr lang="en-US" dirty="0" smtClean="0"/>
              <a:t> </a:t>
            </a:r>
            <a:r>
              <a:rPr lang="en-US" dirty="0" err="1" smtClean="0"/>
              <a:t>ACOMP</a:t>
            </a:r>
            <a:r>
              <a:rPr lang="en-US" dirty="0" smtClean="0"/>
              <a:t> </a:t>
            </a:r>
            <a:r>
              <a:rPr lang="en-US" dirty="0"/>
              <a:t>2016 </a:t>
            </a:r>
            <a:r>
              <a:rPr lang="en-US" dirty="0" smtClean="0"/>
              <a:t>Conference</a:t>
            </a:r>
            <a:r>
              <a:rPr lang="en-US" dirty="0" smtClean="0"/>
              <a:t>.</a:t>
            </a:r>
          </a:p>
          <a:p>
            <a:pPr marL="0" indent="0" algn="just">
              <a:buNone/>
            </a:pPr>
            <a:endParaRPr lang="en-US" dirty="0" smtClean="0"/>
          </a:p>
          <a:p>
            <a:pPr marL="0" indent="0" algn="just">
              <a:buNone/>
            </a:pPr>
            <a:r>
              <a:rPr lang="en-US" dirty="0" smtClean="0"/>
              <a:t>2, </a:t>
            </a:r>
            <a:r>
              <a:rPr lang="en-US" dirty="0" err="1" smtClean="0"/>
              <a:t>Đã</a:t>
            </a:r>
            <a:r>
              <a:rPr lang="en-US" dirty="0" smtClean="0"/>
              <a:t> submit paper “” </a:t>
            </a:r>
            <a:r>
              <a:rPr lang="en-US" dirty="0" err="1" smtClean="0"/>
              <a:t>tại</a:t>
            </a:r>
            <a:r>
              <a:rPr lang="en-US" dirty="0" smtClean="0"/>
              <a:t>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86911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840" y="533400"/>
            <a:ext cx="8229600" cy="990600"/>
          </a:xfrm>
        </p:spPr>
        <p:txBody>
          <a:bodyPr/>
          <a:lstStyle/>
          <a:p>
            <a:r>
              <a:rPr lang="en-US" dirty="0" smtClean="0"/>
              <a:t>3.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hoạch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286000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 err="1" smtClean="0"/>
              <a:t>Mở</a:t>
            </a:r>
            <a:r>
              <a:rPr lang="en-US" dirty="0" smtClean="0"/>
              <a:t> </a:t>
            </a:r>
            <a:r>
              <a:rPr lang="en-US" dirty="0" err="1" smtClean="0"/>
              <a:t>rộng</a:t>
            </a:r>
            <a:r>
              <a:rPr lang="en-US" dirty="0" smtClean="0"/>
              <a:t> paper submit ở </a:t>
            </a:r>
            <a:r>
              <a:rPr lang="en-US" dirty="0" err="1" smtClean="0"/>
              <a:t>ICTA</a:t>
            </a:r>
            <a:r>
              <a:rPr lang="en-US" dirty="0" smtClean="0"/>
              <a:t> 2016, </a:t>
            </a:r>
            <a:r>
              <a:rPr lang="en-US" dirty="0"/>
              <a:t>t</a:t>
            </a:r>
            <a:r>
              <a:rPr lang="en-US" dirty="0" smtClean="0"/>
              <a:t>rong </a:t>
            </a:r>
            <a:r>
              <a:rPr lang="en-US" dirty="0" err="1" smtClean="0"/>
              <a:t>năm</a:t>
            </a:r>
            <a:r>
              <a:rPr lang="en-US" smtClean="0"/>
              <a:t> 2017 </a:t>
            </a:r>
            <a:r>
              <a:rPr lang="en-US" dirty="0" err="1" smtClean="0"/>
              <a:t>viết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2 paper </a:t>
            </a:r>
            <a:r>
              <a:rPr lang="en-US" dirty="0" err="1" smtClean="0"/>
              <a:t>liên</a:t>
            </a:r>
            <a:r>
              <a:rPr lang="en-US" dirty="0" smtClean="0"/>
              <a:t> quan </a:t>
            </a:r>
            <a:r>
              <a:rPr lang="en-US" dirty="0" err="1" smtClean="0"/>
              <a:t>đến</a:t>
            </a:r>
            <a:r>
              <a:rPr lang="en-US" dirty="0" smtClean="0"/>
              <a:t> genetic algorithm </a:t>
            </a:r>
            <a:r>
              <a:rPr lang="en-US" dirty="0"/>
              <a:t>to automatically generate test cases for a given </a:t>
            </a:r>
            <a:r>
              <a:rPr lang="en-US" dirty="0" smtClean="0"/>
              <a:t>program.</a:t>
            </a:r>
          </a:p>
          <a:p>
            <a:pPr marL="0" indent="0" algn="just">
              <a:buNone/>
            </a:pPr>
            <a:endParaRPr lang="en-US" dirty="0" smtClean="0"/>
          </a:p>
          <a:p>
            <a:pPr marL="0" indent="0" algn="just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36962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840" y="533400"/>
            <a:ext cx="8229600" cy="990600"/>
          </a:xfrm>
        </p:spPr>
        <p:txBody>
          <a:bodyPr/>
          <a:lstStyle/>
          <a:p>
            <a:r>
              <a:rPr lang="en-US" dirty="0"/>
              <a:t>4</a:t>
            </a:r>
            <a:r>
              <a:rPr lang="en-US" dirty="0" smtClean="0"/>
              <a:t>.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41455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1529</TotalTime>
  <Words>220</Words>
  <Application>Microsoft Office PowerPoint</Application>
  <PresentationFormat>On-screen Show (4:3)</PresentationFormat>
  <Paragraphs>23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Clarity</vt:lpstr>
      <vt:lpstr>Báo cáo Tiến độ nghiên cứu Năm 2016</vt:lpstr>
      <vt:lpstr>Nội dung báo cáo</vt:lpstr>
      <vt:lpstr>1. Thực hiện chương trình đào tạo</vt:lpstr>
      <vt:lpstr>2. Tiến độ nghiên cứu</vt:lpstr>
      <vt:lpstr>3. Kế hoạch thực hiện tiếp theo</vt:lpstr>
      <vt:lpstr>4. Các vấn đề khác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DINH NGOC THI</dc:creator>
  <cp:lastModifiedBy>DINH NGOC THI</cp:lastModifiedBy>
  <cp:revision>168</cp:revision>
  <dcterms:created xsi:type="dcterms:W3CDTF">2015-12-17T07:00:02Z</dcterms:created>
  <dcterms:modified xsi:type="dcterms:W3CDTF">2016-08-20T09:22:30Z</dcterms:modified>
</cp:coreProperties>
</file>