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2" r:id="rId1"/>
  </p:sldMasterIdLst>
  <p:sldIdLst>
    <p:sldId id="256" r:id="rId2"/>
    <p:sldId id="257" r:id="rId3"/>
    <p:sldId id="258" r:id="rId4"/>
    <p:sldId id="269" r:id="rId5"/>
    <p:sldId id="259" r:id="rId6"/>
    <p:sldId id="268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52" y="-8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03881E0-EDA0-4CAA-BDE9-D54759E7AE67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Báo</a:t>
            </a:r>
            <a:r>
              <a:rPr lang="en-US" dirty="0" smtClean="0"/>
              <a:t> cáo Tiến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702624" cy="2209800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Cán</a:t>
            </a:r>
            <a:r>
              <a:rPr lang="en-US" sz="2200" dirty="0" smtClean="0"/>
              <a:t> </a:t>
            </a:r>
            <a:r>
              <a:rPr lang="en-US" sz="2200" dirty="0" err="1" smtClean="0"/>
              <a:t>bộ</a:t>
            </a:r>
            <a:r>
              <a:rPr lang="en-US" sz="2200" dirty="0" smtClean="0"/>
              <a:t> </a:t>
            </a:r>
            <a:r>
              <a:rPr lang="en-US" sz="2200" dirty="0" err="1" smtClean="0"/>
              <a:t>hướng</a:t>
            </a:r>
            <a:r>
              <a:rPr lang="en-US" sz="2200" dirty="0" smtClean="0"/>
              <a:t> </a:t>
            </a:r>
            <a:r>
              <a:rPr lang="en-US" sz="2200" dirty="0" err="1" smtClean="0"/>
              <a:t>dẫn</a:t>
            </a:r>
            <a:r>
              <a:rPr lang="en-US" sz="2200" dirty="0" smtClean="0"/>
              <a:t>: </a:t>
            </a:r>
            <a:r>
              <a:rPr lang="en-US" sz="2200" dirty="0" err="1" smtClean="0"/>
              <a:t>PGS.TS</a:t>
            </a:r>
            <a:r>
              <a:rPr lang="en-US" sz="2200" dirty="0" smtClean="0"/>
              <a:t>. Nguyễn Việt </a:t>
            </a:r>
            <a:r>
              <a:rPr lang="en-US" sz="2200" dirty="0" err="1" smtClean="0"/>
              <a:t>Hà</a:t>
            </a:r>
            <a:endParaRPr lang="en-US" sz="2200" dirty="0" smtClean="0"/>
          </a:p>
          <a:p>
            <a:r>
              <a:rPr lang="en-US" sz="2200" dirty="0" smtClean="0"/>
              <a:t>                                </a:t>
            </a:r>
            <a:r>
              <a:rPr lang="en-US" sz="2200" dirty="0" err="1" smtClean="0"/>
              <a:t>TS</a:t>
            </a:r>
            <a:r>
              <a:rPr lang="en-US" sz="2200" dirty="0"/>
              <a:t>. </a:t>
            </a:r>
            <a:r>
              <a:rPr lang="en-US" sz="2200" dirty="0" err="1" smtClean="0"/>
              <a:t>Võ</a:t>
            </a:r>
            <a:r>
              <a:rPr lang="en-US" sz="2200" dirty="0" smtClean="0"/>
              <a:t> </a:t>
            </a:r>
            <a:r>
              <a:rPr lang="en-US" sz="2200" dirty="0" err="1" smtClean="0"/>
              <a:t>Đình</a:t>
            </a:r>
            <a:r>
              <a:rPr lang="en-US" sz="2200" dirty="0" smtClean="0"/>
              <a:t> Hiếu</a:t>
            </a:r>
          </a:p>
          <a:p>
            <a:r>
              <a:rPr lang="en-US" sz="2200" dirty="0" smtClean="0"/>
              <a:t>Nghiên </a:t>
            </a:r>
            <a:r>
              <a:rPr lang="en-US" sz="2200" dirty="0" err="1" smtClean="0"/>
              <a:t>cứu</a:t>
            </a:r>
            <a:r>
              <a:rPr lang="en-US" sz="2200" dirty="0" smtClean="0"/>
              <a:t> </a:t>
            </a:r>
            <a:r>
              <a:rPr lang="en-US" sz="2200" dirty="0" err="1" smtClean="0"/>
              <a:t>sinh</a:t>
            </a:r>
            <a:r>
              <a:rPr lang="en-US" sz="2200" dirty="0" smtClean="0"/>
              <a:t>: </a:t>
            </a:r>
            <a:r>
              <a:rPr lang="en-US" sz="2200" dirty="0" err="1" smtClean="0"/>
              <a:t>Đinh</a:t>
            </a:r>
            <a:r>
              <a:rPr lang="en-US" sz="2200" dirty="0" smtClean="0"/>
              <a:t> Ngọc Thi</a:t>
            </a:r>
          </a:p>
          <a:p>
            <a:r>
              <a:rPr lang="en-US" sz="2200" dirty="0" err="1" smtClean="0"/>
              <a:t>Đề</a:t>
            </a:r>
            <a:r>
              <a:rPr lang="en-US" sz="2200" dirty="0" smtClean="0"/>
              <a:t> </a:t>
            </a:r>
            <a:r>
              <a:rPr lang="en-US" sz="2200" dirty="0" err="1" smtClean="0"/>
              <a:t>tài</a:t>
            </a:r>
            <a:r>
              <a:rPr lang="en-US" sz="2200" dirty="0" smtClean="0"/>
              <a:t> </a:t>
            </a:r>
            <a:r>
              <a:rPr lang="en-US" sz="2200" dirty="0" err="1" smtClean="0"/>
              <a:t>nghiên</a:t>
            </a:r>
            <a:r>
              <a:rPr lang="en-US" sz="2200" dirty="0" smtClean="0"/>
              <a:t> </a:t>
            </a:r>
            <a:r>
              <a:rPr lang="en-US" sz="2200" dirty="0" err="1" smtClean="0"/>
              <a:t>cứu</a:t>
            </a:r>
            <a:r>
              <a:rPr lang="en-US" sz="2200" dirty="0" smtClean="0"/>
              <a:t>: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kỹ</a:t>
            </a:r>
            <a:r>
              <a:rPr lang="en-US" sz="2000" dirty="0" smtClean="0"/>
              <a:t> </a:t>
            </a:r>
            <a:r>
              <a:rPr lang="en-US" sz="2000" dirty="0" err="1" smtClean="0"/>
              <a:t>thuật</a:t>
            </a:r>
            <a:r>
              <a:rPr lang="en-US" sz="2000" dirty="0" smtClean="0"/>
              <a:t> </a:t>
            </a:r>
            <a:r>
              <a:rPr lang="en-US" sz="2000" dirty="0" err="1" smtClean="0"/>
              <a:t>trừu</a:t>
            </a:r>
            <a:r>
              <a:rPr lang="en-US" sz="2000" dirty="0" smtClean="0"/>
              <a:t> </a:t>
            </a:r>
            <a:r>
              <a:rPr lang="en-US" sz="2000" dirty="0" err="1" smtClean="0"/>
              <a:t>tượng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hóa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kiếm</a:t>
            </a:r>
            <a:r>
              <a:rPr lang="en-US" sz="2000" dirty="0" smtClean="0"/>
              <a:t> trong </a:t>
            </a:r>
            <a:r>
              <a:rPr lang="en-US" sz="2000" dirty="0" err="1" smtClean="0"/>
              <a:t>kiểm</a:t>
            </a:r>
            <a:r>
              <a:rPr lang="en-US" sz="2000" dirty="0" smtClean="0"/>
              <a:t> </a:t>
            </a:r>
            <a:r>
              <a:rPr lang="en-US" sz="2000" dirty="0" err="1" smtClean="0"/>
              <a:t>chứng</a:t>
            </a:r>
            <a:r>
              <a:rPr lang="en-US" sz="2000" dirty="0" smtClean="0"/>
              <a:t>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mềm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0568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</a:p>
          <a:p>
            <a:pPr marL="457200" indent="-457200">
              <a:buAutoNum type="arabicPeriod"/>
            </a:pPr>
            <a:r>
              <a:rPr lang="en-US" dirty="0" smtClean="0"/>
              <a:t>Tiến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35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533400"/>
            <a:ext cx="8229600" cy="990600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624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của NCS:</a:t>
            </a:r>
          </a:p>
          <a:p>
            <a:pPr marL="457200" indent="-457200" algn="just">
              <a:buFont typeface="Arial" pitchFamily="34" charset="0"/>
              <a:buAutoNum type="arabicPeriod"/>
            </a:pPr>
            <a:r>
              <a:rPr lang="en-US" dirty="0"/>
              <a:t>INT </a:t>
            </a:r>
            <a:r>
              <a:rPr lang="en-US" dirty="0" smtClean="0"/>
              <a:t>8001: </a:t>
            </a:r>
            <a:r>
              <a:rPr lang="en-US" dirty="0"/>
              <a:t>Phương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cáo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: 8.7 </a:t>
            </a:r>
            <a:r>
              <a:rPr lang="en-US" dirty="0" err="1" smtClean="0"/>
              <a:t>điểm</a:t>
            </a:r>
            <a:r>
              <a:rPr lang="en-US" dirty="0" smtClean="0"/>
              <a:t>.</a:t>
            </a:r>
            <a:endParaRPr lang="en-US" dirty="0"/>
          </a:p>
          <a:p>
            <a:pPr marL="457200" indent="-457200" algn="just">
              <a:buAutoNum type="arabicPeriod"/>
            </a:pPr>
            <a:r>
              <a:rPr lang="en-US" dirty="0"/>
              <a:t>INT </a:t>
            </a:r>
            <a:r>
              <a:rPr lang="en-US" dirty="0" smtClean="0"/>
              <a:t>8028: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: 8.7 </a:t>
            </a:r>
            <a:r>
              <a:rPr lang="en-US" dirty="0" err="1"/>
              <a:t>điểm</a:t>
            </a:r>
            <a:r>
              <a:rPr lang="en-US" dirty="0"/>
              <a:t>.</a:t>
            </a:r>
            <a:endParaRPr lang="en-US" dirty="0" smtClean="0"/>
          </a:p>
          <a:p>
            <a:pPr marL="457200" indent="-457200" algn="just">
              <a:buAutoNum type="arabicPeriod"/>
            </a:pPr>
            <a:r>
              <a:rPr lang="en-US" dirty="0"/>
              <a:t>INT </a:t>
            </a:r>
            <a:r>
              <a:rPr lang="en-US" dirty="0" smtClean="0"/>
              <a:t>8025: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 </a:t>
            </a:r>
            <a:r>
              <a:rPr lang="en-US" dirty="0" err="1" smtClean="0"/>
              <a:t>mềm</a:t>
            </a:r>
            <a:r>
              <a:rPr lang="en-US" dirty="0" smtClean="0"/>
              <a:t>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: 8.7 </a:t>
            </a:r>
            <a:r>
              <a:rPr lang="en-US" dirty="0" err="1"/>
              <a:t>điểm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607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533400"/>
            <a:ext cx="8229600" cy="990600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 algn="just">
              <a:buNone/>
            </a:pPr>
            <a:r>
              <a:rPr lang="ja-JP" altLang="en-US" dirty="0" smtClean="0"/>
              <a:t>★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/>
              <a:t>: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cũ</a:t>
            </a:r>
            <a:r>
              <a:rPr lang="en-US" dirty="0" smtClean="0"/>
              <a:t>: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kỹ</a:t>
            </a:r>
            <a:r>
              <a:rPr lang="fr-FR" dirty="0"/>
              <a:t> </a:t>
            </a:r>
            <a:r>
              <a:rPr lang="fr-FR" dirty="0" err="1"/>
              <a:t>thuật</a:t>
            </a:r>
            <a:r>
              <a:rPr lang="fr-FR" dirty="0"/>
              <a:t> </a:t>
            </a:r>
            <a:r>
              <a:rPr lang="fr-FR" dirty="0" err="1"/>
              <a:t>trừu</a:t>
            </a:r>
            <a:r>
              <a:rPr lang="fr-FR" dirty="0"/>
              <a:t> </a:t>
            </a:r>
            <a:r>
              <a:rPr lang="fr-FR" dirty="0" err="1"/>
              <a:t>tượng</a:t>
            </a:r>
            <a:r>
              <a:rPr lang="fr-FR" dirty="0"/>
              <a:t> </a:t>
            </a:r>
            <a:r>
              <a:rPr lang="fr-FR" dirty="0" err="1"/>
              <a:t>hóa</a:t>
            </a:r>
            <a:r>
              <a:rPr lang="fr-FR" dirty="0"/>
              <a:t> </a:t>
            </a:r>
            <a:r>
              <a:rPr lang="fr-FR" dirty="0" err="1"/>
              <a:t>chương</a:t>
            </a:r>
            <a:r>
              <a:rPr lang="fr-FR" dirty="0"/>
              <a:t> </a:t>
            </a:r>
            <a:r>
              <a:rPr lang="fr-FR" dirty="0" err="1"/>
              <a:t>trình</a:t>
            </a:r>
            <a:r>
              <a:rPr lang="fr-FR" dirty="0"/>
              <a:t> trong </a:t>
            </a:r>
            <a:r>
              <a:rPr lang="fr-FR" dirty="0" err="1"/>
              <a:t>kiểm</a:t>
            </a:r>
            <a:r>
              <a:rPr lang="fr-FR" dirty="0"/>
              <a:t> </a:t>
            </a:r>
            <a:r>
              <a:rPr lang="fr-FR" dirty="0" err="1"/>
              <a:t>chứng</a:t>
            </a:r>
            <a:r>
              <a:rPr lang="fr-FR" dirty="0"/>
              <a:t> </a:t>
            </a:r>
            <a:r>
              <a:rPr lang="fr-FR" dirty="0" err="1"/>
              <a:t>phần</a:t>
            </a:r>
            <a:r>
              <a:rPr lang="fr-FR" dirty="0"/>
              <a:t> </a:t>
            </a:r>
            <a:r>
              <a:rPr lang="fr-FR" dirty="0" err="1"/>
              <a:t>mềm</a:t>
            </a:r>
            <a:endParaRPr lang="en-US" dirty="0"/>
          </a:p>
          <a:p>
            <a:pPr marL="0" indent="0" algn="just">
              <a:buNone/>
            </a:pP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/>
              <a:t>: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trừu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trong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ja-JP" altLang="en-US" dirty="0" smtClean="0"/>
              <a:t>★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Đã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xin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được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kéo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dài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thêm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thời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đào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tạo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đến</a:t>
            </a:r>
            <a:r>
              <a:rPr lang="en-US" altLang="ja-JP" dirty="0" smtClean="0"/>
              <a:t> 09/2018</a:t>
            </a:r>
          </a:p>
          <a:p>
            <a:pPr marL="0" indent="0" algn="just">
              <a:buNone/>
            </a:pPr>
            <a:endParaRPr lang="en-US" altLang="ja-JP" dirty="0" smtClean="0"/>
          </a:p>
          <a:p>
            <a:pPr marL="0" indent="0" algn="just">
              <a:buNone/>
            </a:pPr>
            <a:r>
              <a:rPr lang="ja-JP" altLang="en-US" dirty="0" smtClean="0"/>
              <a:t>★ </a:t>
            </a:r>
            <a:r>
              <a:rPr lang="en-US" altLang="ja-JP" dirty="0" err="1" smtClean="0"/>
              <a:t>T</a:t>
            </a:r>
            <a:r>
              <a:rPr lang="en-US" dirty="0" err="1" smtClean="0"/>
              <a:t>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cáo 2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của NCS:</a:t>
            </a:r>
          </a:p>
          <a:p>
            <a:pPr marL="457200" indent="-457200" algn="just">
              <a:buNone/>
            </a:pP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.</a:t>
            </a:r>
            <a:endParaRPr lang="en-US" dirty="0"/>
          </a:p>
          <a:p>
            <a:pPr marL="457200" indent="-45720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224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Tiến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1,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paper “</a:t>
            </a:r>
            <a:r>
              <a:rPr lang="en-US" dirty="0"/>
              <a:t>A Technique for Generating Test Data </a:t>
            </a:r>
            <a:r>
              <a:rPr lang="en-US" dirty="0" smtClean="0"/>
              <a:t>using</a:t>
            </a:r>
            <a:r>
              <a:rPr lang="en-US" dirty="0"/>
              <a:t> </a:t>
            </a:r>
            <a:r>
              <a:rPr lang="en-US" dirty="0" smtClean="0"/>
              <a:t>Genetic Algorithms” </a:t>
            </a:r>
            <a:r>
              <a:rPr lang="en-US" dirty="0" err="1" smtClean="0"/>
              <a:t>được</a:t>
            </a:r>
            <a:r>
              <a:rPr lang="en-US" dirty="0" smtClean="0"/>
              <a:t> accepted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nghị</a:t>
            </a:r>
            <a:r>
              <a:rPr lang="en-US" dirty="0" smtClean="0"/>
              <a:t> </a:t>
            </a:r>
            <a:r>
              <a:rPr lang="en-US" dirty="0" err="1" smtClean="0"/>
              <a:t>ACOMP</a:t>
            </a:r>
            <a:r>
              <a:rPr lang="en-US" dirty="0" smtClean="0"/>
              <a:t> </a:t>
            </a:r>
            <a:r>
              <a:rPr lang="en-US" dirty="0" smtClean="0"/>
              <a:t>2016 (</a:t>
            </a:r>
            <a:r>
              <a:rPr lang="en-US" dirty="0" smtClean="0"/>
              <a:t>indexed </a:t>
            </a:r>
            <a:r>
              <a:rPr lang="en-US" dirty="0"/>
              <a:t>by </a:t>
            </a:r>
            <a:r>
              <a:rPr lang="en-US" dirty="0" err="1" smtClean="0"/>
              <a:t>DBLP</a:t>
            </a:r>
            <a:r>
              <a:rPr lang="en-US" dirty="0" smtClean="0"/>
              <a:t>).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2,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paper “Generation of Test Data using Genetic Algorithm and Constraint Solver” </a:t>
            </a:r>
            <a:r>
              <a:rPr lang="en-US" dirty="0" err="1" smtClean="0"/>
              <a:t>được</a:t>
            </a:r>
            <a:r>
              <a:rPr lang="en-US" dirty="0" smtClean="0"/>
              <a:t> accepted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nghị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ACIIDS</a:t>
            </a:r>
            <a:r>
              <a:rPr lang="en-US" dirty="0" smtClean="0"/>
              <a:t> </a:t>
            </a:r>
            <a:r>
              <a:rPr lang="en-US" dirty="0" smtClean="0"/>
              <a:t>2017 (Springer SCI book).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3, </a:t>
            </a:r>
            <a:r>
              <a:rPr lang="en-US" dirty="0" err="1"/>
              <a:t>Đã</a:t>
            </a:r>
            <a:r>
              <a:rPr lang="en-US" dirty="0"/>
              <a:t> submit paper </a:t>
            </a:r>
            <a:r>
              <a:rPr lang="en-US" dirty="0" smtClean="0"/>
              <a:t>“”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endParaRPr lang="en-US" dirty="0"/>
          </a:p>
          <a:p>
            <a:pPr marL="0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691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533400"/>
            <a:ext cx="8229600" cy="990600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860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paper submit ở </a:t>
            </a:r>
            <a:r>
              <a:rPr lang="en-US" dirty="0" err="1" smtClean="0"/>
              <a:t>SoICT2016</a:t>
            </a:r>
            <a:r>
              <a:rPr lang="en-US" dirty="0" smtClean="0"/>
              <a:t>, </a:t>
            </a:r>
            <a:r>
              <a:rPr lang="en-US" dirty="0"/>
              <a:t>t</a:t>
            </a:r>
            <a:r>
              <a:rPr lang="en-US" dirty="0" smtClean="0"/>
              <a:t>rong </a:t>
            </a:r>
            <a:r>
              <a:rPr lang="en-US" dirty="0" err="1" smtClean="0"/>
              <a:t>năm</a:t>
            </a:r>
            <a:r>
              <a:rPr lang="en-US" dirty="0" smtClean="0"/>
              <a:t> 2017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2 papers </a:t>
            </a:r>
            <a:r>
              <a:rPr lang="en-US" dirty="0" err="1" smtClean="0"/>
              <a:t>liên</a:t>
            </a:r>
            <a:r>
              <a:rPr lang="en-US" dirty="0" smtClean="0"/>
              <a:t> quan </a:t>
            </a:r>
            <a:r>
              <a:rPr lang="en-US" dirty="0" err="1" smtClean="0"/>
              <a:t>đến</a:t>
            </a:r>
            <a:r>
              <a:rPr lang="en-US" dirty="0" smtClean="0"/>
              <a:t> “genetic algorithm </a:t>
            </a:r>
            <a:r>
              <a:rPr lang="en-US" dirty="0"/>
              <a:t>to automatically generate test cases for a given </a:t>
            </a:r>
            <a:r>
              <a:rPr lang="en-US" dirty="0" smtClean="0"/>
              <a:t>program under test”.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696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533400"/>
            <a:ext cx="8229600" cy="990600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145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1564</TotalTime>
  <Words>363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Clarity</vt:lpstr>
      <vt:lpstr>Báo cáo Tiến độ nghiên cứu Năm 2016</vt:lpstr>
      <vt:lpstr>Nội dung báo cáo</vt:lpstr>
      <vt:lpstr>1. Thực hiện chương trình đào tạo(1)</vt:lpstr>
      <vt:lpstr>1. Thực hiện chương trình đào tạo(2)</vt:lpstr>
      <vt:lpstr>2. Tiến độ nghiên cứu</vt:lpstr>
      <vt:lpstr>3. Kế hoạch thực hiện tiếp theo</vt:lpstr>
      <vt:lpstr>4. Các vấn đề khác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DINH NGOC THI</dc:creator>
  <cp:lastModifiedBy>DINH NGOC THI</cp:lastModifiedBy>
  <cp:revision>216</cp:revision>
  <dcterms:created xsi:type="dcterms:W3CDTF">2015-12-17T07:00:02Z</dcterms:created>
  <dcterms:modified xsi:type="dcterms:W3CDTF">2016-12-05T07:13:12Z</dcterms:modified>
</cp:coreProperties>
</file>