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0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dirty="0"/>
              <a:t>A Technique for Generating Test Data using 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8092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Dinh Ngọc Thi, Vo Dinh Hieu, Nguyen Viet Ha</a:t>
            </a:r>
          </a:p>
          <a:p>
            <a:r>
              <a:rPr lang="en-US" dirty="0"/>
              <a:t>Faculty of Information Technology</a:t>
            </a:r>
          </a:p>
          <a:p>
            <a:r>
              <a:rPr lang="en-US" dirty="0"/>
              <a:t>VNU University of Engineering and</a:t>
            </a:r>
          </a:p>
          <a:p>
            <a:r>
              <a:rPr lang="en-US" dirty="0"/>
              <a:t>Technology, Hanoi,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5398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6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software is everywhere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80700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errors are expensive</a:t>
            </a:r>
          </a:p>
          <a:p>
            <a:r>
              <a:rPr lang="en-US" dirty="0" smtClean="0"/>
              <a:t>annual cost of software errors to US economy is $ ~</a:t>
            </a:r>
            <a:r>
              <a:rPr lang="en-US" dirty="0" err="1" smtClean="0"/>
              <a:t>60B</a:t>
            </a:r>
            <a:r>
              <a:rPr lang="en-US" dirty="0" smtClean="0"/>
              <a:t> [</a:t>
            </a:r>
            <a:r>
              <a:rPr lang="en-US" dirty="0" err="1" smtClean="0"/>
              <a:t>NIST’02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7129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8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approaches to finding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analysis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dynamic </a:t>
            </a:r>
            <a:r>
              <a:rPr lang="en-US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37360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b="1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b="1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b="1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b="1" dirty="0" smtClean="0"/>
              <a:t>5. Experimental result</a:t>
            </a:r>
          </a:p>
          <a:p>
            <a:pPr marL="0" indent="0">
              <a:buNone/>
            </a:pPr>
            <a:r>
              <a:rPr lang="en-US" dirty="0" smtClean="0"/>
              <a:t>6.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9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Background</a:t>
            </a:r>
          </a:p>
          <a:p>
            <a:pPr marL="0" indent="0">
              <a:buNone/>
            </a:pPr>
            <a:r>
              <a:rPr lang="en-US" dirty="0" smtClean="0"/>
              <a:t>3. Related work</a:t>
            </a:r>
          </a:p>
          <a:p>
            <a:pPr marL="0" indent="0">
              <a:buNone/>
            </a:pPr>
            <a:r>
              <a:rPr lang="en-US" dirty="0" smtClean="0"/>
              <a:t>4. Proposed approach</a:t>
            </a:r>
          </a:p>
          <a:p>
            <a:pPr marL="0" indent="0">
              <a:buNone/>
            </a:pPr>
            <a:r>
              <a:rPr lang="en-US" dirty="0" smtClean="0"/>
              <a:t>5. Experimental result</a:t>
            </a:r>
          </a:p>
          <a:p>
            <a:pPr marL="0" indent="0">
              <a:buNone/>
            </a:pPr>
            <a:r>
              <a:rPr lang="en-US" b="1" dirty="0" smtClean="0"/>
              <a:t>6. 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31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203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Technique for Generating Test Data using Genetic Algorithm</vt:lpstr>
      <vt:lpstr> Outline</vt:lpstr>
      <vt:lpstr> software is everywhere</vt:lpstr>
      <vt:lpstr> approaches to finding errors</vt:lpstr>
      <vt:lpstr> Outline</vt:lpstr>
      <vt:lpstr> Outline</vt:lpstr>
      <vt:lpstr> Outline</vt:lpstr>
      <vt:lpstr> Outline</vt:lpstr>
      <vt:lpstr>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DINH NGOC THI</cp:lastModifiedBy>
  <cp:revision>18</cp:revision>
  <dcterms:created xsi:type="dcterms:W3CDTF">2016-11-18T04:41:57Z</dcterms:created>
  <dcterms:modified xsi:type="dcterms:W3CDTF">2016-11-18T11:56:57Z</dcterms:modified>
</cp:coreProperties>
</file>