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11/24/2016</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p14="http://schemas.microsoft.com/office/powerpoint/2010/main" xmlns=""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365398"/>
            <a:ext cx="1895475"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xmlns=""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xmlns=""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p14="http://schemas.microsoft.com/office/powerpoint/2010/main" xmlns=""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if 3 input variables (an angle and two sides) show an equilateral, isosceles, scalene triangle or not.</a:t>
            </a:r>
          </a:p>
        </p:txBody>
      </p:sp>
    </p:spTree>
    <p:extLst>
      <p:ext uri="{BB962C8B-B14F-4D97-AF65-F5344CB8AC3E}">
        <p14:creationId xmlns:p14="http://schemas.microsoft.com/office/powerpoint/2010/main" xmlns=""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Find all roots of a quadratic equation with 3 coefficients</a:t>
            </a:r>
          </a:p>
          <a:p>
            <a:pPr>
              <a:buNone/>
            </a:pPr>
            <a:r>
              <a:rPr lang="en-US" sz="2800" dirty="0" smtClean="0"/>
              <a:t>a, b and c being the input variables.</a:t>
            </a:r>
            <a:endParaRPr lang="en-US" sz="2800" dirty="0"/>
          </a:p>
        </p:txBody>
      </p:sp>
    </p:spTree>
    <p:extLst>
      <p:ext uri="{BB962C8B-B14F-4D97-AF65-F5344CB8AC3E}">
        <p14:creationId xmlns:p14="http://schemas.microsoft.com/office/powerpoint/2010/main" xmlns=""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xmlns=""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xmlns=""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xmlns=""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xmlns=""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447856" cy="1107996"/>
          </a:xfrm>
          <a:prstGeom prst="rect">
            <a:avLst/>
          </a:prstGeom>
          <a:noFill/>
        </p:spPr>
        <p:txBody>
          <a:bodyPr wrap="square" rtlCol="0">
            <a:spAutoFit/>
          </a:bodyPr>
          <a:lstStyle/>
          <a:p>
            <a:r>
              <a:rPr lang="en-US" sz="2200" dirty="0" smtClean="0"/>
              <a:t>Bugs are expensive. Annual cost of bug fixing to US economy is $</a:t>
            </a:r>
            <a:r>
              <a:rPr lang="ja-JP" altLang="en-US" sz="2200" dirty="0" smtClean="0"/>
              <a:t>～</a:t>
            </a:r>
            <a:r>
              <a:rPr lang="en-US" sz="2200" dirty="0" smtClean="0"/>
              <a:t>60B [1], so automated testing 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328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 statement</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dirty="0" smtClean="0"/>
              <a:t>A 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965</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automated testing</vt:lpstr>
      <vt:lpstr> problem statement</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lenovo</cp:lastModifiedBy>
  <cp:revision>129</cp:revision>
  <cp:lastPrinted>2016-11-21T09:00:46Z</cp:lastPrinted>
  <dcterms:created xsi:type="dcterms:W3CDTF">2016-11-18T04:41:57Z</dcterms:created>
  <dcterms:modified xsi:type="dcterms:W3CDTF">2016-11-24T05:11:27Z</dcterms:modified>
</cp:coreProperties>
</file>