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69" r:id="rId5"/>
    <p:sldId id="259" r:id="rId6"/>
    <p:sldId id="26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3881E0-EDA0-4CAA-BDE9-D54759E7AE67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BEDB1AE-B727-48AF-BBFD-2494500ED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cáo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624" cy="22098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Cán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 </a:t>
            </a:r>
            <a:r>
              <a:rPr lang="en-US" sz="2200" dirty="0" err="1" smtClean="0"/>
              <a:t>PGS.TS</a:t>
            </a:r>
            <a:r>
              <a:rPr lang="en-US" sz="2200" dirty="0" smtClean="0"/>
              <a:t>. Nguyễn Việt </a:t>
            </a:r>
            <a:r>
              <a:rPr lang="en-US" sz="2200" dirty="0" err="1" smtClean="0"/>
              <a:t>Hà</a:t>
            </a:r>
            <a:endParaRPr lang="en-US" sz="2200" dirty="0" smtClean="0"/>
          </a:p>
          <a:p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TS</a:t>
            </a:r>
            <a:r>
              <a:rPr lang="en-US" sz="2200" dirty="0"/>
              <a:t>. </a:t>
            </a:r>
            <a:r>
              <a:rPr lang="en-US" sz="2200" dirty="0" err="1" smtClean="0"/>
              <a:t>Võ</a:t>
            </a:r>
            <a:r>
              <a:rPr lang="en-US" sz="2200" dirty="0" smtClean="0"/>
              <a:t> </a:t>
            </a:r>
            <a:r>
              <a:rPr lang="en-US" sz="2200" dirty="0" err="1" smtClean="0"/>
              <a:t>Đình</a:t>
            </a:r>
            <a:r>
              <a:rPr lang="en-US" sz="2200" dirty="0" smtClean="0"/>
              <a:t> Hiếu</a:t>
            </a:r>
          </a:p>
          <a:p>
            <a:r>
              <a:rPr lang="en-US" sz="2200" dirty="0" smtClean="0"/>
              <a:t>Nghiên </a:t>
            </a:r>
            <a:r>
              <a:rPr lang="en-US" sz="2200" dirty="0" err="1" smtClean="0"/>
              <a:t>cứu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: </a:t>
            </a:r>
            <a:r>
              <a:rPr lang="en-US" sz="2200" dirty="0" err="1" smtClean="0"/>
              <a:t>Đinh</a:t>
            </a:r>
            <a:r>
              <a:rPr lang="en-US" sz="2200" dirty="0" smtClean="0"/>
              <a:t> Ngọc Thi</a:t>
            </a:r>
          </a:p>
          <a:p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tài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nghiên</a:t>
            </a:r>
            <a:r>
              <a:rPr lang="en-US" sz="2200" dirty="0" smtClean="0"/>
              <a:t> </a:t>
            </a:r>
            <a:r>
              <a:rPr lang="en-US" sz="2200" dirty="0" err="1" smtClean="0"/>
              <a:t>cứu</a:t>
            </a:r>
            <a:r>
              <a:rPr lang="en-US" sz="2200" dirty="0" smtClean="0"/>
              <a:t>: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trong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5056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smtClean="0"/>
              <a:t>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của NCS: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8001: </a:t>
            </a:r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cáo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8.7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8028: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 algn="just">
              <a:buAutoNum type="arabicPeriod"/>
            </a:pPr>
            <a:r>
              <a:rPr lang="en-US" dirty="0"/>
              <a:t>INT </a:t>
            </a:r>
            <a:r>
              <a:rPr lang="en-US" dirty="0" smtClean="0"/>
              <a:t>8025: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 smtClean="0"/>
              <a:t>mềm</a:t>
            </a:r>
            <a:r>
              <a:rPr lang="en-US" dirty="0" smtClean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8.7 </a:t>
            </a:r>
            <a:r>
              <a:rPr lang="en-US" dirty="0" err="1"/>
              <a:t>điểm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0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 algn="just">
              <a:buNone/>
            </a:pPr>
            <a:r>
              <a:rPr lang="ja-JP" altLang="en-US" dirty="0" smtClean="0"/>
              <a:t>★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: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kỹ</a:t>
            </a:r>
            <a:r>
              <a:rPr lang="fr-FR" dirty="0"/>
              <a:t> </a:t>
            </a:r>
            <a:r>
              <a:rPr lang="fr-FR" dirty="0" err="1"/>
              <a:t>thuật</a:t>
            </a:r>
            <a:r>
              <a:rPr lang="fr-FR" dirty="0"/>
              <a:t> </a:t>
            </a:r>
            <a:r>
              <a:rPr lang="fr-FR" dirty="0" err="1"/>
              <a:t>trừu</a:t>
            </a:r>
            <a:r>
              <a:rPr lang="fr-FR" dirty="0"/>
              <a:t> </a:t>
            </a:r>
            <a:r>
              <a:rPr lang="fr-FR" dirty="0" err="1"/>
              <a:t>tượng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trong </a:t>
            </a:r>
            <a:r>
              <a:rPr lang="fr-FR" dirty="0" err="1"/>
              <a:t>kiểm</a:t>
            </a:r>
            <a:r>
              <a:rPr lang="fr-FR" dirty="0"/>
              <a:t> </a:t>
            </a:r>
            <a:r>
              <a:rPr lang="fr-FR" dirty="0" err="1"/>
              <a:t>chứng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mềm</a:t>
            </a: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trong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ja-JP" altLang="en-US" dirty="0" smtClean="0"/>
              <a:t>★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cáo 2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của </a:t>
            </a:r>
            <a:r>
              <a:rPr lang="en-US" dirty="0" err="1" smtClean="0"/>
              <a:t>NCS</a:t>
            </a:r>
            <a:r>
              <a:rPr lang="en-US" dirty="0" smtClean="0"/>
              <a:t>:</a:t>
            </a:r>
          </a:p>
          <a:p>
            <a:pPr marL="457200" indent="-457200" algn="just">
              <a:buFont typeface="Arial" pitchFamily="34" charset="0"/>
              <a:buAutoNum type="arabicPeriod"/>
            </a:pPr>
            <a:r>
              <a:rPr lang="en-US" dirty="0" smtClean="0"/>
              <a:t>AAA.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 smtClean="0"/>
              <a:t>BBB.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CCC.</a:t>
            </a:r>
          </a:p>
        </p:txBody>
      </p:sp>
    </p:spTree>
    <p:extLst>
      <p:ext uri="{BB962C8B-B14F-4D97-AF65-F5344CB8AC3E}">
        <p14:creationId xmlns:p14="http://schemas.microsoft.com/office/powerpoint/2010/main" xmlns="" val="42622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Tiến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paper </a:t>
            </a:r>
            <a:r>
              <a:rPr lang="en-US" dirty="0" smtClean="0"/>
              <a:t>“</a:t>
            </a:r>
            <a:r>
              <a:rPr lang="en-US" dirty="0"/>
              <a:t>A Technique for Generating Test Data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Genetic </a:t>
            </a:r>
            <a:r>
              <a:rPr lang="en-US" dirty="0" smtClean="0"/>
              <a:t>Algorithms” </a:t>
            </a:r>
            <a:r>
              <a:rPr lang="en-US" dirty="0" err="1" smtClean="0"/>
              <a:t>được</a:t>
            </a:r>
            <a:r>
              <a:rPr lang="en-US" dirty="0" smtClean="0"/>
              <a:t> accepted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ACOMP</a:t>
            </a:r>
            <a:r>
              <a:rPr lang="en-US" dirty="0" smtClean="0"/>
              <a:t> 2016 ở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 23~25/11/2016.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2, </a:t>
            </a:r>
            <a:r>
              <a:rPr lang="en-US" dirty="0" err="1" smtClean="0"/>
              <a:t>Đã</a:t>
            </a:r>
            <a:r>
              <a:rPr lang="en-US" dirty="0" smtClean="0"/>
              <a:t> submit paper </a:t>
            </a:r>
            <a:r>
              <a:rPr lang="en-US" dirty="0"/>
              <a:t>“Genetic Algorithm-based Test Data Generator using Constraint Solver”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SoICT</a:t>
            </a:r>
            <a:r>
              <a:rPr lang="en-US" dirty="0" smtClean="0"/>
              <a:t> 2016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3, </a:t>
            </a:r>
            <a:r>
              <a:rPr lang="en-US" dirty="0" err="1"/>
              <a:t>Đã</a:t>
            </a:r>
            <a:r>
              <a:rPr lang="en-US" dirty="0"/>
              <a:t> submit paper </a:t>
            </a:r>
            <a:r>
              <a:rPr lang="en-US" dirty="0" smtClean="0"/>
              <a:t>“”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869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paper submit ở </a:t>
            </a:r>
            <a:r>
              <a:rPr lang="en-US" dirty="0" err="1" smtClean="0"/>
              <a:t>SoICT2016</a:t>
            </a:r>
            <a:r>
              <a:rPr lang="en-US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rong </a:t>
            </a:r>
            <a:r>
              <a:rPr lang="en-US" dirty="0" err="1" smtClean="0"/>
              <a:t>năm</a:t>
            </a:r>
            <a:r>
              <a:rPr lang="en-US" dirty="0" smtClean="0"/>
              <a:t> 2017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</a:t>
            </a:r>
            <a:r>
              <a:rPr lang="en-US" dirty="0" smtClean="0"/>
              <a:t>papers </a:t>
            </a:r>
            <a:r>
              <a:rPr lang="en-US" dirty="0" err="1" smtClean="0"/>
              <a:t>liên</a:t>
            </a:r>
            <a:r>
              <a:rPr lang="en-US" dirty="0" smtClean="0"/>
              <a:t> quan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smtClean="0"/>
              <a:t>“genetic </a:t>
            </a:r>
            <a:r>
              <a:rPr lang="en-US" dirty="0" smtClean="0"/>
              <a:t>algorithm </a:t>
            </a:r>
            <a:r>
              <a:rPr lang="en-US" dirty="0"/>
              <a:t>to automatically generate test cases for a given </a:t>
            </a:r>
            <a:r>
              <a:rPr lang="en-US" dirty="0" smtClean="0"/>
              <a:t>program under test”.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69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33400"/>
            <a:ext cx="8229600" cy="9906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1557</TotalTime>
  <Words>342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Báo cáo Tiến độ nghiên cứu Năm 2016</vt:lpstr>
      <vt:lpstr>Nội dung báo cáo</vt:lpstr>
      <vt:lpstr>1. Thực hiện chương trình đào tạo(1)</vt:lpstr>
      <vt:lpstr>1. Thực hiện chương trình đào tạo(2)</vt:lpstr>
      <vt:lpstr>2. Tiến độ nghiên cứu</vt:lpstr>
      <vt:lpstr>3. Kế hoạch thực hiện tiếp theo</vt:lpstr>
      <vt:lpstr>4. Các vấn đề khác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205</cp:revision>
  <dcterms:created xsi:type="dcterms:W3CDTF">2015-12-17T07:00:02Z</dcterms:created>
  <dcterms:modified xsi:type="dcterms:W3CDTF">2016-09-04T16:17:30Z</dcterms:modified>
</cp:coreProperties>
</file>