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64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70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Test Data using Genetic Algorithm and Constraint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Ngoc-Thi Dinh, </a:t>
            </a:r>
            <a:r>
              <a:rPr lang="en-US" dirty="0" err="1" smtClean="0"/>
              <a:t>Hieu</a:t>
            </a:r>
            <a:r>
              <a:rPr lang="en-US" dirty="0" smtClean="0"/>
              <a:t>-Dinh Vo, Thi-Dao Vu and Viet-Ha Nguyen</a:t>
            </a:r>
          </a:p>
          <a:p>
            <a:r>
              <a:rPr lang="en-US" dirty="0" smtClean="0"/>
              <a:t>Faculty </a:t>
            </a:r>
            <a:r>
              <a:rPr lang="en-US" dirty="0"/>
              <a:t>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Proposed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Experimental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infinite loops, array, procedure calls and pointer 	references </a:t>
            </a:r>
          </a:p>
          <a:p>
            <a:pPr marL="0" indent="0">
              <a:buNone/>
            </a:pPr>
            <a:r>
              <a:rPr lang="en-US" sz="2800" dirty="0" smtClean="0"/>
              <a:t>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dynamic analysis</a:t>
            </a:r>
          </a:p>
          <a:p>
            <a:pPr marL="0" indent="0">
              <a:buNone/>
            </a:pPr>
            <a:r>
              <a:rPr lang="en-US" sz="2800" dirty="0" smtClean="0"/>
              <a:t>	random testing, local search, and evolutionary 	methods </a:t>
            </a:r>
          </a:p>
          <a:p>
            <a:pPr marL="0" indent="0">
              <a:buNone/>
            </a:pPr>
            <a:r>
              <a:rPr lang="en-US" sz="2800" dirty="0" smtClean="0"/>
              <a:t>	most widely known: genetic algorithm (GA)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Generation of Test Data using Genetic Algorithm and Constraint Solver</vt:lpstr>
      <vt:lpstr> Proposed approach</vt:lpstr>
      <vt:lpstr> 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138</cp:revision>
  <cp:lastPrinted>2016-11-21T09:00:46Z</cp:lastPrinted>
  <dcterms:created xsi:type="dcterms:W3CDTF">2016-11-18T04:41:57Z</dcterms:created>
  <dcterms:modified xsi:type="dcterms:W3CDTF">2017-03-21T04:31:37Z</dcterms:modified>
</cp:coreProperties>
</file>