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68" r:id="rId10"/>
    <p:sldId id="261" r:id="rId11"/>
    <p:sldId id="269" r:id="rId12"/>
    <p:sldId id="270" r:id="rId13"/>
    <p:sldId id="260" r:id="rId14"/>
    <p:sldId id="271" r:id="rId15"/>
    <p:sldId id="272" r:id="rId16"/>
    <p:sldId id="275" r:id="rId17"/>
    <p:sldId id="273" r:id="rId18"/>
    <p:sldId id="274" r:id="rId19"/>
    <p:sldId id="276" r:id="rId20"/>
    <p:sldId id="277" r:id="rId21"/>
    <p:sldId id="278" r:id="rId22"/>
    <p:sldId id="259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dirty="0"/>
              <a:t>A Technique for Generating Test Data using Genetic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8092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Dinh Ngọc Thi, Vo Dinh Hieu, Nguyen Viet Ha</a:t>
            </a:r>
          </a:p>
          <a:p>
            <a:r>
              <a:rPr lang="en-US" dirty="0"/>
              <a:t>Faculty of Information Technology</a:t>
            </a:r>
          </a:p>
          <a:p>
            <a:r>
              <a:rPr lang="en-US" dirty="0"/>
              <a:t>VNU University of Engineering and</a:t>
            </a:r>
          </a:p>
          <a:p>
            <a:r>
              <a:rPr lang="en-US" dirty="0"/>
              <a:t>Technology, Hanoi,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398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467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b="1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8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related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path coverage literature using GA started with Lin and </a:t>
            </a:r>
            <a:r>
              <a:rPr lang="en-US" dirty="0" err="1" smtClean="0"/>
              <a:t>Yeh</a:t>
            </a:r>
            <a:r>
              <a:rPr lang="en-US" dirty="0" smtClean="0"/>
              <a:t> [14] in 2000. They extended Jones et al.'s work [15] from branch coverage to path coverage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Chen and </a:t>
            </a:r>
            <a:r>
              <a:rPr lang="en-US" dirty="0" err="1" smtClean="0"/>
              <a:t>Zhong</a:t>
            </a:r>
            <a:r>
              <a:rPr lang="en-US" dirty="0" smtClean="0"/>
              <a:t> [16] developed a multi-population genetic algorithm for path testing.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83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related work (</a:t>
            </a:r>
            <a:r>
              <a:rPr lang="en-US" dirty="0" err="1" smtClean="0">
                <a:solidFill>
                  <a:schemeClr val="bg1"/>
                </a:solidFill>
              </a:rPr>
              <a:t>cond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Malburg</a:t>
            </a:r>
            <a:r>
              <a:rPr lang="en-US" dirty="0" smtClean="0"/>
              <a:t> and Fraser [18] introduced a novel mutation operator for evolutionary search which based on dynamic </a:t>
            </a:r>
            <a:r>
              <a:rPr lang="en-US" dirty="0" smtClean="0"/>
              <a:t>SE. </a:t>
            </a:r>
          </a:p>
          <a:p>
            <a:pPr marL="0" indent="0">
              <a:buNone/>
            </a:pPr>
            <a:r>
              <a:rPr lang="en-US" dirty="0" smtClean="0"/>
              <a:t>Ahmed and </a:t>
            </a:r>
            <a:r>
              <a:rPr lang="en-US" dirty="0" err="1" smtClean="0"/>
              <a:t>Hermadi</a:t>
            </a:r>
            <a:r>
              <a:rPr lang="en-US" dirty="0" smtClean="0"/>
              <a:t> [21] improved their GA research [22] in 2003 by adding a rewarding scheme and using a more efficient test data generator.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83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b="1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840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main steps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784887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840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step 1: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en-US" dirty="0" smtClean="0">
                <a:solidFill>
                  <a:schemeClr val="bg1"/>
                </a:solidFill>
              </a:rPr>
              <a:t>program analysis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Solve path conditions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Store constraint satisfaction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4840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step 1: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en-US" dirty="0" smtClean="0">
                <a:solidFill>
                  <a:schemeClr val="bg1"/>
                </a:solidFill>
              </a:rPr>
              <a:t>program analysis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Solve path conditions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Store constraint satisfaction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4840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olve </a:t>
            </a:r>
            <a:r>
              <a:rPr lang="en-US" dirty="0" smtClean="0">
                <a:solidFill>
                  <a:schemeClr val="bg1"/>
                </a:solidFill>
              </a:rPr>
              <a:t>path conditions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08720"/>
            <a:ext cx="68484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3016"/>
            <a:ext cx="8568952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840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tore </a:t>
            </a:r>
            <a:r>
              <a:rPr lang="en-US" dirty="0" smtClean="0">
                <a:solidFill>
                  <a:schemeClr val="bg1"/>
                </a:solidFill>
              </a:rPr>
              <a:t>constraint satisfaction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908720"/>
            <a:ext cx="734481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0"/>
            <a:ext cx="7920880" cy="268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840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step 2: execute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fitness function </a:t>
            </a:r>
          </a:p>
          <a:p>
            <a:pPr marL="0" indent="0">
              <a:buNone/>
            </a:pPr>
            <a:r>
              <a:rPr lang="en-US" dirty="0" smtClean="0"/>
              <a:t>Constraint-based adjustment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4840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565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Create fitness function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40768"/>
            <a:ext cx="8382000" cy="277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840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onstraint-based </a:t>
            </a:r>
            <a:r>
              <a:rPr lang="en-US" dirty="0" smtClean="0">
                <a:solidFill>
                  <a:schemeClr val="bg1"/>
                </a:solidFill>
              </a:rPr>
              <a:t>adjustment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78488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840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b="1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509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b="1" dirty="0" smtClean="0"/>
              <a:t>6. Conclusion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3331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software is everywhere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807005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errors are expensive</a:t>
            </a:r>
          </a:p>
          <a:p>
            <a:r>
              <a:rPr lang="en-US" sz="2200" dirty="0" smtClean="0"/>
              <a:t>annual cost of software errors to US economy is $ ~</a:t>
            </a:r>
            <a:r>
              <a:rPr lang="en-US" sz="2200" dirty="0" err="1" smtClean="0"/>
              <a:t>60B</a:t>
            </a:r>
            <a:r>
              <a:rPr lang="en-US" sz="2200" dirty="0" smtClean="0"/>
              <a:t> [</a:t>
            </a:r>
            <a:r>
              <a:rPr lang="en-US" sz="2200" dirty="0" err="1" smtClean="0"/>
              <a:t>NIST’02</a:t>
            </a:r>
            <a:r>
              <a:rPr lang="en-US" sz="2200" dirty="0" smtClean="0"/>
              <a:t>]</a:t>
            </a:r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71296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6328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approaches to finding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analysis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automatic, scalable, exhaustive</a:t>
            </a:r>
          </a:p>
          <a:p>
            <a:pPr marL="0" indent="0">
              <a:buNone/>
            </a:pPr>
            <a:r>
              <a:rPr lang="en-US" sz="2800" dirty="0" smtClean="0"/>
              <a:t>	infinite loops, array, procedure calls and pointer 	references 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dynamic analysis</a:t>
            </a:r>
          </a:p>
          <a:p>
            <a:pPr marL="0" indent="0">
              <a:buNone/>
            </a:pPr>
            <a:r>
              <a:rPr lang="en-US" sz="2800" dirty="0" smtClean="0"/>
              <a:t>	random testing, local search, and evolutionary 	methods 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05064"/>
            <a:ext cx="8229600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SE can solve the second condition, it cannot for the first, when GA can generate test data for the first condition but it has degraded with the second condition </a:t>
            </a: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669674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b="1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6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testing as an optimization </a:t>
            </a:r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using GA, a path coverage test data generation is transformed into an optimization problem. </a:t>
            </a:r>
          </a:p>
          <a:p>
            <a:pPr marL="0" indent="0">
              <a:buNone/>
            </a:pPr>
            <a:r>
              <a:rPr lang="en-US" dirty="0" smtClean="0"/>
              <a:t>To cover a test path during execution, find appropriate values for the input variables which satisfy related branch predicates. 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Korel’s</a:t>
            </a:r>
            <a:r>
              <a:rPr lang="en-US" dirty="0" smtClean="0"/>
              <a:t> branch distance function: if a branch predicate B is (x ≤ y - 5), then apply the </a:t>
            </a:r>
            <a:r>
              <a:rPr lang="en-US" dirty="0" err="1" smtClean="0"/>
              <a:t>Korel</a:t>
            </a:r>
            <a:r>
              <a:rPr lang="en-US" dirty="0" smtClean="0"/>
              <a:t> function f(B) = x – (y - 5).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6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Korel</a:t>
            </a:r>
            <a:r>
              <a:rPr lang="en-US" dirty="0" smtClean="0">
                <a:solidFill>
                  <a:schemeClr val="bg1"/>
                </a:solidFill>
              </a:rPr>
              <a:t> function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69674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6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genetic algorithm(GA)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4201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68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482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 Technique for Generating Test Data using Genetic Algorithm</vt:lpstr>
      <vt:lpstr> Outline</vt:lpstr>
      <vt:lpstr> software is everywhere</vt:lpstr>
      <vt:lpstr> approaches to finding errors</vt:lpstr>
      <vt:lpstr> problem</vt:lpstr>
      <vt:lpstr> Outline</vt:lpstr>
      <vt:lpstr> testing as an optimization problem</vt:lpstr>
      <vt:lpstr> Korel function</vt:lpstr>
      <vt:lpstr> genetic algorithm(GA)</vt:lpstr>
      <vt:lpstr> Outline</vt:lpstr>
      <vt:lpstr> related work</vt:lpstr>
      <vt:lpstr> related work (cond)</vt:lpstr>
      <vt:lpstr> Outline</vt:lpstr>
      <vt:lpstr> main steps</vt:lpstr>
      <vt:lpstr> step 1: static program analysis </vt:lpstr>
      <vt:lpstr> step 1: static program analysis </vt:lpstr>
      <vt:lpstr> solve path conditions </vt:lpstr>
      <vt:lpstr> store constraint satisfaction </vt:lpstr>
      <vt:lpstr> step 2: execute GA</vt:lpstr>
      <vt:lpstr> Create fitness function</vt:lpstr>
      <vt:lpstr> constraint-based adjustment</vt:lpstr>
      <vt:lpstr> Outline</vt:lpstr>
      <vt:lpstr> Outline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65</cp:revision>
  <dcterms:created xsi:type="dcterms:W3CDTF">2016-11-18T04:41:57Z</dcterms:created>
  <dcterms:modified xsi:type="dcterms:W3CDTF">2016-11-19T03:23:11Z</dcterms:modified>
</cp:coreProperties>
</file>