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8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3881E0-EDA0-4CAA-BDE9-D54759E7AE67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cáo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624" cy="22098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Cán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 </a:t>
            </a:r>
            <a:r>
              <a:rPr lang="en-US" sz="2200" dirty="0" err="1" smtClean="0"/>
              <a:t>PGS.TS</a:t>
            </a:r>
            <a:r>
              <a:rPr lang="en-US" sz="2200" dirty="0" smtClean="0"/>
              <a:t>. Nguyễn Việt </a:t>
            </a:r>
            <a:r>
              <a:rPr lang="en-US" sz="2200" dirty="0" err="1" smtClean="0"/>
              <a:t>Hà</a:t>
            </a:r>
            <a:endParaRPr lang="en-US" sz="2200" dirty="0" smtClean="0"/>
          </a:p>
          <a:p>
            <a:r>
              <a:rPr lang="en-US" sz="2200" dirty="0" smtClean="0"/>
              <a:t>                                </a:t>
            </a:r>
            <a:r>
              <a:rPr lang="en-US" sz="2200" dirty="0" err="1" smtClean="0"/>
              <a:t>TS</a:t>
            </a:r>
            <a:r>
              <a:rPr lang="en-US" sz="2200" dirty="0"/>
              <a:t>. </a:t>
            </a:r>
            <a:r>
              <a:rPr lang="en-US" sz="2200" dirty="0" err="1" smtClean="0"/>
              <a:t>Võ</a:t>
            </a:r>
            <a:r>
              <a:rPr lang="en-US" sz="2200" dirty="0" smtClean="0"/>
              <a:t> </a:t>
            </a:r>
            <a:r>
              <a:rPr lang="en-US" sz="2200" dirty="0" err="1" smtClean="0"/>
              <a:t>Đình</a:t>
            </a:r>
            <a:r>
              <a:rPr lang="en-US" sz="2200" dirty="0" smtClean="0"/>
              <a:t> Hiếu</a:t>
            </a:r>
          </a:p>
          <a:p>
            <a:r>
              <a:rPr lang="en-US" sz="2200" dirty="0" smtClean="0"/>
              <a:t>Nghiên </a:t>
            </a:r>
            <a:r>
              <a:rPr lang="en-US" sz="2200" dirty="0" err="1" smtClean="0"/>
              <a:t>cứu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: </a:t>
            </a:r>
            <a:r>
              <a:rPr lang="en-US" sz="2200" dirty="0" err="1" smtClean="0"/>
              <a:t>Đinh</a:t>
            </a:r>
            <a:r>
              <a:rPr lang="en-US" sz="2200" dirty="0" smtClean="0"/>
              <a:t> Ngọc Thi</a:t>
            </a:r>
          </a:p>
          <a:p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: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trong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505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smtClean="0"/>
              <a:t>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của 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8001: </a:t>
            </a:r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cáo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8.7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8028: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8025: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0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en-US" smtClean="0"/>
              <a:t>★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: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kỹ</a:t>
            </a:r>
            <a:r>
              <a:rPr lang="fr-FR" dirty="0"/>
              <a:t> </a:t>
            </a:r>
            <a:r>
              <a:rPr lang="fr-FR" dirty="0" err="1"/>
              <a:t>thuật</a:t>
            </a:r>
            <a:r>
              <a:rPr lang="fr-FR" dirty="0"/>
              <a:t> </a:t>
            </a:r>
            <a:r>
              <a:rPr lang="fr-FR" dirty="0" err="1"/>
              <a:t>trừu</a:t>
            </a:r>
            <a:r>
              <a:rPr lang="fr-FR" dirty="0"/>
              <a:t> </a:t>
            </a:r>
            <a:r>
              <a:rPr lang="fr-FR" dirty="0" err="1"/>
              <a:t>tượng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chương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trong </a:t>
            </a:r>
            <a:r>
              <a:rPr lang="fr-FR" dirty="0" err="1"/>
              <a:t>kiểm</a:t>
            </a:r>
            <a:r>
              <a:rPr lang="fr-FR" dirty="0"/>
              <a:t> </a:t>
            </a:r>
            <a:r>
              <a:rPr lang="fr-FR" dirty="0" err="1"/>
              <a:t>chứng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mềm</a:t>
            </a: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trong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ja-JP" altLang="en-US" smtClean="0"/>
              <a:t>★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xin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kéo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đến</a:t>
            </a:r>
            <a:r>
              <a:rPr lang="en-US" altLang="ja-JP" dirty="0" smtClean="0"/>
              <a:t> 09/2018</a:t>
            </a:r>
          </a:p>
          <a:p>
            <a:pPr marL="0" indent="0" algn="just">
              <a:buNone/>
            </a:pPr>
            <a:endParaRPr lang="en-US" altLang="ja-JP" dirty="0" smtClean="0"/>
          </a:p>
          <a:p>
            <a:pPr marL="0" indent="0" algn="just">
              <a:buNone/>
            </a:pPr>
            <a:r>
              <a:rPr lang="ja-JP" altLang="en-US" smtClean="0"/>
              <a:t>★</a:t>
            </a:r>
            <a:r>
              <a:rPr lang="en-US" altLang="ja-JP" dirty="0" err="1" smtClean="0"/>
              <a:t>T</a:t>
            </a:r>
            <a:r>
              <a:rPr lang="en-US" dirty="0" err="1" smtClean="0"/>
              <a:t>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cáo 2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của NCS:</a:t>
            </a:r>
          </a:p>
          <a:p>
            <a:pPr marL="457200" indent="-457200" algn="just">
              <a:buNone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622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en-US" smtClean="0"/>
              <a:t>★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nộp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xin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miễn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ngữ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nâng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cao</a:t>
            </a:r>
            <a:endParaRPr lang="en-US" altLang="ja-JP" dirty="0" smtClean="0"/>
          </a:p>
          <a:p>
            <a:pPr marL="0" indent="0" algn="just">
              <a:buNone/>
            </a:pPr>
            <a:endParaRPr lang="en-US" altLang="ja-JP" dirty="0" smtClean="0"/>
          </a:p>
          <a:p>
            <a:pPr marL="0" indent="0" algn="just">
              <a:buNone/>
            </a:pPr>
            <a:r>
              <a:rPr lang="ja-JP" altLang="en-US" smtClean="0"/>
              <a:t>★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en-US" dirty="0" smtClean="0"/>
          </a:p>
          <a:p>
            <a:pPr marL="457200" indent="-45720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1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endParaRPr lang="en-US" dirty="0" smtClean="0"/>
          </a:p>
          <a:p>
            <a:pPr marL="457200" indent="-457200" algn="just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 smtClean="0"/>
          </a:p>
          <a:p>
            <a:pPr marL="457200" indent="-45720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622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paper “</a:t>
            </a:r>
            <a:r>
              <a:rPr lang="en-US" dirty="0"/>
              <a:t>A Technique for Generating Test Data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Genetic Algorithms”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ACOMP</a:t>
            </a:r>
            <a:r>
              <a:rPr lang="en-US" dirty="0" smtClean="0"/>
              <a:t> 2016 (indexed </a:t>
            </a:r>
            <a:r>
              <a:rPr lang="en-US" dirty="0"/>
              <a:t>by </a:t>
            </a:r>
            <a:r>
              <a:rPr lang="en-US" dirty="0" err="1" smtClean="0"/>
              <a:t>DBLP</a:t>
            </a:r>
            <a:r>
              <a:rPr lang="en-US" dirty="0" smtClean="0"/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paper “Generation of Test Data using Genetic Algorithm and Constraint Solver”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 </a:t>
            </a:r>
            <a:r>
              <a:rPr lang="en-US" dirty="0" err="1" smtClean="0"/>
              <a:t>ACIIDS</a:t>
            </a:r>
            <a:r>
              <a:rPr lang="en-US" dirty="0" smtClean="0"/>
              <a:t> 2017 (Springer SCI book).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paper “Parallel Particle Swarm Optimization-based Test Data Generation for Path Coverage Testing”,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submit </a:t>
            </a:r>
            <a:r>
              <a:rPr lang="en-US" dirty="0" err="1" smtClean="0"/>
              <a:t>tại</a:t>
            </a:r>
            <a:r>
              <a:rPr lang="en-US" dirty="0" smtClean="0"/>
              <a:t> VNU journal.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86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Trong </a:t>
            </a:r>
            <a:r>
              <a:rPr lang="en-US" dirty="0" err="1" smtClean="0"/>
              <a:t>năm</a:t>
            </a:r>
            <a:r>
              <a:rPr lang="en-US" dirty="0" smtClean="0"/>
              <a:t> 2017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papers </a:t>
            </a:r>
            <a:r>
              <a:rPr lang="en-US" dirty="0" err="1" smtClean="0"/>
              <a:t>liên</a:t>
            </a:r>
            <a:r>
              <a:rPr lang="en-US" dirty="0" smtClean="0"/>
              <a:t> quan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paper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accepted,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3, </a:t>
            </a: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6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1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1586</TotalTime>
  <Words>428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Báo cáo Tiến độ nghiên cứu Năm 2016</vt:lpstr>
      <vt:lpstr>Nội dung báo cáo</vt:lpstr>
      <vt:lpstr>1. Thực hiện chương trình đào tạo(1)</vt:lpstr>
      <vt:lpstr>1. Thực hiện chương trình đào tạo(2)</vt:lpstr>
      <vt:lpstr>1. Thực hiện chương trình đào tạo(3)</vt:lpstr>
      <vt:lpstr>2. Tiến độ nghiên cứu</vt:lpstr>
      <vt:lpstr>3. Kế hoạch thực hiện tiếp theo</vt:lpstr>
      <vt:lpstr>4. Các vấn đề khác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admin</cp:lastModifiedBy>
  <cp:revision>233</cp:revision>
  <dcterms:created xsi:type="dcterms:W3CDTF">2015-12-17T07:00:02Z</dcterms:created>
  <dcterms:modified xsi:type="dcterms:W3CDTF">2017-06-04T14:46:47Z</dcterms:modified>
</cp:coreProperties>
</file>