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64" r:id="rId4"/>
    <p:sldId id="286" r:id="rId5"/>
    <p:sldId id="287" r:id="rId6"/>
    <p:sldId id="288" r:id="rId7"/>
    <p:sldId id="289" r:id="rId8"/>
    <p:sldId id="284" r:id="rId9"/>
    <p:sldId id="285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753344"/>
          </a:xfrm>
        </p:spPr>
        <p:txBody>
          <a:bodyPr>
            <a:noAutofit/>
          </a:bodyPr>
          <a:lstStyle/>
          <a:p>
            <a:r>
              <a:rPr lang="en-US" sz="3800" dirty="0" smtClean="0"/>
              <a:t>Generating Test Data for Software Structural Testing using </a:t>
            </a:r>
            <a:br>
              <a:rPr lang="en-US" sz="3800" dirty="0" smtClean="0"/>
            </a:br>
            <a:r>
              <a:rPr lang="en-US" sz="3800" dirty="0" smtClean="0"/>
              <a:t>Parallel Particle Swarm Optimization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67200"/>
            <a:ext cx="8280920" cy="1905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Ngoc-Thi Dinh, </a:t>
            </a:r>
            <a:r>
              <a:rPr lang="en-US" sz="2500" dirty="0" err="1" smtClean="0"/>
              <a:t>Hieu</a:t>
            </a:r>
            <a:r>
              <a:rPr lang="en-US" sz="2500" dirty="0" smtClean="0"/>
              <a:t>-Dinh Vo, Viet-Ha Nguyen</a:t>
            </a:r>
          </a:p>
          <a:p>
            <a:r>
              <a:rPr lang="en-US" sz="2500" dirty="0" smtClean="0"/>
              <a:t>Faculty </a:t>
            </a:r>
            <a:r>
              <a:rPr lang="en-US" sz="2500" dirty="0"/>
              <a:t>of Information Technology</a:t>
            </a:r>
          </a:p>
          <a:p>
            <a:r>
              <a:rPr lang="en-US" sz="2500" dirty="0"/>
              <a:t>VNU University of Engineering </a:t>
            </a:r>
            <a:r>
              <a:rPr lang="en-US" sz="2500" dirty="0" smtClean="0"/>
              <a:t>and Technology</a:t>
            </a:r>
            <a:r>
              <a:rPr lang="en-US" sz="2500" dirty="0"/>
              <a:t>, </a:t>
            </a:r>
            <a:endParaRPr lang="en-US" sz="2500" dirty="0" smtClean="0"/>
          </a:p>
          <a:p>
            <a:r>
              <a:rPr lang="en-US" sz="2500" dirty="0" smtClean="0"/>
              <a:t>Hanoi</a:t>
            </a:r>
            <a:r>
              <a:rPr lang="en-US" sz="2500" dirty="0"/>
              <a:t>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400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Approaches to automated testing: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	infinite loops, array, procedure calls and 		pointer references </a:t>
            </a:r>
          </a:p>
          <a:p>
            <a:pPr marL="0" indent="0">
              <a:buNone/>
            </a:pPr>
            <a:r>
              <a:rPr lang="en-US" sz="2800" dirty="0" smtClean="0"/>
              <a:t>	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dynamic analysis</a:t>
            </a:r>
          </a:p>
          <a:p>
            <a:pPr marL="0" indent="0">
              <a:buNone/>
            </a:pPr>
            <a:r>
              <a:rPr lang="en-US" sz="2800" dirty="0" smtClean="0"/>
              <a:t>		random testing, local search, and 			evolutionary methods </a:t>
            </a:r>
          </a:p>
          <a:p>
            <a:pPr marL="0" indent="0">
              <a:buNone/>
            </a:pPr>
            <a:r>
              <a:rPr lang="en-US" sz="2800" dirty="0" smtClean="0"/>
              <a:t>		most widely known: Genetic Algorithm 		(GA), Particle Swarm Optimization(</a:t>
            </a:r>
            <a:r>
              <a:rPr lang="en-US" sz="2800" dirty="0" err="1" smtClean="0"/>
              <a:t>PSO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66800" y="1157287"/>
            <a:ext cx="7162800" cy="562451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getDayNum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year, </a:t>
            </a:r>
            <a:r>
              <a:rPr lang="en-US" sz="1700" dirty="0" err="1"/>
              <a:t>int</a:t>
            </a:r>
            <a:r>
              <a:rPr lang="en-US" sz="1700" dirty="0"/>
              <a:t> month)</a:t>
            </a:r>
            <a:r>
              <a:rPr lang="en-US" sz="1700" baseline="0" dirty="0"/>
              <a:t> </a:t>
            </a:r>
            <a:r>
              <a:rPr lang="en-US" sz="1700" dirty="0"/>
              <a:t>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maxDay</a:t>
            </a:r>
            <a:r>
              <a:rPr lang="en-US" sz="1700" dirty="0"/>
              <a:t>=0;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if(</a:t>
            </a:r>
            <a:r>
              <a:rPr lang="en-US" sz="1700" dirty="0" err="1"/>
              <a:t>month≥1</a:t>
            </a:r>
            <a:r>
              <a:rPr lang="en-US" sz="1700" dirty="0"/>
              <a:t> &amp;&amp; </a:t>
            </a:r>
            <a:r>
              <a:rPr lang="en-US" sz="1700" dirty="0" err="1"/>
              <a:t>month≤12</a:t>
            </a:r>
            <a:r>
              <a:rPr lang="en-US" sz="1700" dirty="0"/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if(month=2)</a:t>
            </a:r>
            <a:r>
              <a:rPr lang="en-US" sz="1700" baseline="0" dirty="0"/>
              <a:t> </a:t>
            </a:r>
            <a:r>
              <a:rPr lang="en-US" sz="17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if(</a:t>
            </a:r>
            <a:r>
              <a:rPr lang="en-US" sz="1700" dirty="0" err="1"/>
              <a:t>year%400</a:t>
            </a:r>
            <a:r>
              <a:rPr lang="en-US" sz="1700" dirty="0"/>
              <a:t>=0||(</a:t>
            </a:r>
            <a:r>
              <a:rPr lang="en-US" sz="1700" dirty="0" err="1"/>
              <a:t>year%4</a:t>
            </a:r>
            <a:r>
              <a:rPr lang="en-US" sz="1700" dirty="0"/>
              <a:t>=0&amp;&amp;</a:t>
            </a:r>
            <a:r>
              <a:rPr lang="en-US" sz="1700" dirty="0" err="1"/>
              <a:t>year%100</a:t>
            </a:r>
            <a:r>
              <a:rPr lang="en-US" sz="1700" dirty="0"/>
              <a:t>=0))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=29; //path</a:t>
            </a:r>
            <a:r>
              <a:rPr lang="en-US" sz="1700" baseline="0" dirty="0"/>
              <a:t> 5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=28; //path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 if(month=4||month=6||month=9||month=11)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=30; // path</a:t>
            </a:r>
            <a:r>
              <a:rPr lang="en-US" sz="1700" baseline="0" dirty="0"/>
              <a:t> 3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=31; //path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</a:t>
            </a:r>
            <a:r>
              <a:rPr lang="en-US" sz="1700" dirty="0" err="1"/>
              <a:t>maxDay</a:t>
            </a:r>
            <a:r>
              <a:rPr lang="en-US" sz="1700" dirty="0"/>
              <a:t>=-1;  //</a:t>
            </a:r>
            <a:r>
              <a:rPr lang="en-US" sz="1700" baseline="0" dirty="0"/>
              <a:t> path 1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return </a:t>
            </a:r>
            <a:r>
              <a:rPr lang="en-US" sz="1700" dirty="0" err="1"/>
              <a:t>maxDay</a:t>
            </a:r>
            <a:r>
              <a:rPr lang="en-US" sz="1700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Mao [1] used </a:t>
            </a:r>
            <a:r>
              <a:rPr lang="en-US" sz="2800" dirty="0" err="1" smtClean="0"/>
              <a:t>PSO</a:t>
            </a:r>
            <a:r>
              <a:rPr lang="en-US" sz="2800" dirty="0" smtClean="0"/>
              <a:t> to generate test data through building the one and only fitness function which was the combination of </a:t>
            </a:r>
            <a:r>
              <a:rPr lang="en-US" sz="2800" dirty="0" err="1" smtClean="0"/>
              <a:t>Korel</a:t>
            </a:r>
            <a:r>
              <a:rPr lang="en-US" sz="2800" dirty="0" smtClean="0"/>
              <a:t> formula and the branch weights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25" y="836712"/>
            <a:ext cx="8424936" cy="5755946"/>
          </a:xfrm>
        </p:spPr>
        <p:txBody>
          <a:bodyPr>
            <a:noAutofit/>
          </a:bodyPr>
          <a:lstStyle/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C. Mao: Generating Test Data for Software Structural Testing Based on Particle Swarm Optimization. Arabian Journal for Science and Engineering,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39, issue 6, pp 4593–4607 (June 2014).</a:t>
            </a:r>
          </a:p>
          <a:p>
            <a:pPr marL="514350" indent="-514350"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11333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0199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331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Generating Test Data for Software Structural Testing using  Parallel Particle Swarm Optimization</vt:lpstr>
      <vt:lpstr> outline</vt:lpstr>
      <vt:lpstr> Introduction(1)</vt:lpstr>
      <vt:lpstr> Introduction(2)</vt:lpstr>
      <vt:lpstr> Introduction(3)</vt:lpstr>
      <vt:lpstr> outline</vt:lpstr>
      <vt:lpstr> Proposed approach</vt:lpstr>
      <vt:lpstr> reference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159</cp:revision>
  <cp:lastPrinted>2016-11-21T09:00:46Z</cp:lastPrinted>
  <dcterms:created xsi:type="dcterms:W3CDTF">2016-11-18T04:41:57Z</dcterms:created>
  <dcterms:modified xsi:type="dcterms:W3CDTF">2017-03-05T05:53:08Z</dcterms:modified>
</cp:coreProperties>
</file>