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smtClean="0"/>
              <a:t>★ </a:t>
            </a:r>
            <a:r>
              <a:rPr lang="en-US" altLang="ja-JP" dirty="0" err="1" smtClean="0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NCS:</a:t>
            </a:r>
          </a:p>
          <a:p>
            <a:pPr marL="457200" indent="-457200" algn="just">
              <a:buNone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</a:t>
            </a:r>
            <a:r>
              <a:rPr lang="en-US" dirty="0"/>
              <a:t>A Technique for Generating Test Data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Genetic Algorithms”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ACOMP 2016.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“Generation of Test Data using Genetic Algorithm and Constraint Solver”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smtClean="0"/>
              <a:t> ACIIDS </a:t>
            </a:r>
            <a:r>
              <a:rPr lang="en-US" dirty="0" smtClean="0"/>
              <a:t>2017 (Springer SCI book).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3, </a:t>
            </a:r>
            <a:r>
              <a:rPr lang="en-US" dirty="0" err="1"/>
              <a:t>Đã</a:t>
            </a:r>
            <a:r>
              <a:rPr lang="en-US" dirty="0"/>
              <a:t> submit paper </a:t>
            </a:r>
            <a:r>
              <a:rPr lang="en-US" dirty="0" smtClean="0"/>
              <a:t>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SoICT2016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dirty="0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papers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“genetic 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 under test”.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1561</TotalTime>
  <Words>346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lenovo</cp:lastModifiedBy>
  <cp:revision>208</cp:revision>
  <dcterms:created xsi:type="dcterms:W3CDTF">2015-12-17T07:00:02Z</dcterms:created>
  <dcterms:modified xsi:type="dcterms:W3CDTF">2016-12-03T18:46:04Z</dcterms:modified>
</cp:coreProperties>
</file>