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pPr/>
              <a:t>11/23/2016</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pPr/>
              <a:t>‹#›</a:t>
            </a:fld>
            <a:endParaRPr lang="en-US"/>
          </a:p>
        </p:txBody>
      </p:sp>
    </p:spTree>
    <p:extLst>
      <p:ext uri="{BB962C8B-B14F-4D97-AF65-F5344CB8AC3E}">
        <p14:creationId xmlns:p14="http://schemas.microsoft.com/office/powerpoint/2010/main" xmlns=""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11/23/2016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n-US" dirty="0"/>
              <a:t>A Technique for Generating Test Data using Genetic Algorithm</a:t>
            </a:r>
          </a:p>
        </p:txBody>
      </p:sp>
      <p:sp>
        <p:nvSpPr>
          <p:cNvPr id="3" name="Subtitle 2"/>
          <p:cNvSpPr>
            <a:spLocks noGrp="1"/>
          </p:cNvSpPr>
          <p:nvPr>
            <p:ph type="subTitle" idx="1"/>
          </p:nvPr>
        </p:nvSpPr>
        <p:spPr>
          <a:xfrm>
            <a:off x="467544" y="3886200"/>
            <a:ext cx="8280920" cy="1752600"/>
          </a:xfrm>
        </p:spPr>
        <p:txBody>
          <a:bodyPr>
            <a:normAutofit fontScale="85000" lnSpcReduction="20000"/>
          </a:bodyPr>
          <a:lstStyle/>
          <a:p>
            <a:r>
              <a:rPr lang="en-US" dirty="0" smtClean="0"/>
              <a:t>Dinh Ngọc Thi, Vo Dinh Hieu, Nguyen Viet Ha</a:t>
            </a:r>
          </a:p>
          <a:p>
            <a:r>
              <a:rPr lang="en-US" dirty="0"/>
              <a:t>Faculty 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3888" y="365398"/>
            <a:ext cx="1895475" cy="1695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467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p14="http://schemas.microsoft.com/office/powerpoint/2010/main" xmlns=""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p14="http://schemas.microsoft.com/office/powerpoint/2010/main" xmlns=""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p14="http://schemas.microsoft.com/office/powerpoint/2010/main" xmlns=""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27956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p14="http://schemas.microsoft.com/office/powerpoint/2010/main" xmlns=""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p14="http://schemas.microsoft.com/office/powerpoint/2010/main" xmlns=""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p14="http://schemas.microsoft.com/office/powerpoint/2010/main" xmlns=""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p14="http://schemas.microsoft.com/office/powerpoint/2010/main" xmlns=""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562600"/>
            <a:ext cx="8064896" cy="1107996"/>
          </a:xfrm>
          <a:prstGeom prst="rect">
            <a:avLst/>
          </a:prstGeom>
          <a:noFill/>
        </p:spPr>
        <p:txBody>
          <a:bodyPr wrap="square" rtlCol="0">
            <a:spAutoFit/>
          </a:bodyPr>
          <a:lstStyle/>
          <a:p>
            <a:r>
              <a:rPr lang="en-US" sz="2200" dirty="0" smtClean="0"/>
              <a:t>errors are </a:t>
            </a:r>
            <a:r>
              <a:rPr lang="en-US" sz="2200" dirty="0" smtClean="0"/>
              <a:t>expensive annual </a:t>
            </a:r>
            <a:r>
              <a:rPr lang="en-US" sz="2200" dirty="0" smtClean="0"/>
              <a:t>cost of software errors to US economy is $</a:t>
            </a:r>
            <a:r>
              <a:rPr lang="ja-JP" altLang="en-US" sz="2200" dirty="0" smtClean="0"/>
              <a:t>～</a:t>
            </a:r>
            <a:r>
              <a:rPr lang="en-US" sz="2200" dirty="0" smtClean="0"/>
              <a:t>60B [1</a:t>
            </a:r>
            <a:r>
              <a:rPr lang="en-US" sz="2200" dirty="0" smtClean="0"/>
              <a:t>], automated </a:t>
            </a:r>
            <a:r>
              <a:rPr lang="en-US" sz="2200" dirty="0" smtClean="0"/>
              <a:t>testing </a:t>
            </a:r>
            <a:r>
              <a:rPr lang="en-US" sz="2200" dirty="0" smtClean="0"/>
              <a:t>is an efficient way to reduce those effort and costs.</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908720"/>
            <a:ext cx="8712968" cy="47525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328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a:t>
            </a:r>
            <a:r>
              <a:rPr lang="en-US" dirty="0" smtClean="0">
                <a:solidFill>
                  <a:schemeClr val="bg1"/>
                </a:solidFill>
              </a:rPr>
              <a:t>automated testing</a:t>
            </a:r>
            <a:endParaRPr lang="en-US" dirty="0">
              <a:solidFill>
                <a:schemeClr val="bg1"/>
              </a:solidFill>
            </a:endParaRP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p14="http://schemas.microsoft.com/office/powerpoint/2010/main" xmlns="" val="373608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but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p14="http://schemas.microsoft.com/office/powerpoint/2010/main" xmlns="" val="373608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976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a:t>
            </a:r>
            <a:r>
              <a:rPr lang="en-US" dirty="0" smtClean="0"/>
              <a:t>- </a:t>
            </a:r>
            <a:r>
              <a:rPr lang="en-US" dirty="0" smtClean="0"/>
              <a:t>(y - 5). </a:t>
            </a:r>
            <a:endParaRPr lang="en-US" dirty="0"/>
          </a:p>
        </p:txBody>
      </p:sp>
    </p:spTree>
    <p:extLst>
      <p:ext uri="{BB962C8B-B14F-4D97-AF65-F5344CB8AC3E}">
        <p14:creationId xmlns:p14="http://schemas.microsoft.com/office/powerpoint/2010/main" xmlns="" val="976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1484784"/>
            <a:ext cx="7391400" cy="3849216"/>
          </a:xfrm>
          <a:prstGeom prst="rect">
            <a:avLst/>
          </a:prstGeom>
          <a:noFill/>
          <a:ln w="9525">
            <a:noFill/>
            <a:miter lim="800000"/>
            <a:headEnd/>
            <a:tailEnd/>
          </a:ln>
        </p:spPr>
      </p:pic>
    </p:spTree>
    <p:extLst>
      <p:ext uri="{BB962C8B-B14F-4D97-AF65-F5344CB8AC3E}">
        <p14:creationId xmlns:p14="http://schemas.microsoft.com/office/powerpoint/2010/main" xmlns="" val="976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2057400"/>
            <a:ext cx="8420100" cy="4032448"/>
          </a:xfrm>
          <a:prstGeom prst="rect">
            <a:avLst/>
          </a:prstGeom>
          <a:noFill/>
          <a:ln w="9525">
            <a:noFill/>
            <a:miter lim="800000"/>
            <a:headEnd/>
            <a:tailEnd/>
          </a:ln>
        </p:spPr>
      </p:pic>
      <p:sp>
        <p:nvSpPr>
          <p:cNvPr id="4" name="Content Placeholder 2"/>
          <p:cNvSpPr>
            <a:spLocks noGrp="1"/>
          </p:cNvSpPr>
          <p:nvPr>
            <p:ph idx="1"/>
          </p:nvPr>
        </p:nvSpPr>
        <p:spPr>
          <a:xfrm>
            <a:off x="381000" y="914400"/>
            <a:ext cx="8534400" cy="1066800"/>
          </a:xfrm>
        </p:spPr>
        <p:txBody>
          <a:bodyPr>
            <a:noAutofit/>
          </a:bodyPr>
          <a:lstStyle/>
          <a:p>
            <a:pPr marL="0" indent="0">
              <a:buNone/>
            </a:pPr>
            <a:r>
              <a:rPr lang="en-US" sz="2600" dirty="0" smtClean="0"/>
              <a:t>Population contains set of chromosomes.</a:t>
            </a:r>
          </a:p>
          <a:p>
            <a:pPr marL="0" indent="0">
              <a:buNone/>
            </a:pPr>
            <a:r>
              <a:rPr lang="en-US" sz="2600" dirty="0" smtClean="0"/>
              <a:t>A chromosome </a:t>
            </a:r>
            <a:r>
              <a:rPr lang="en-US" sz="2600" dirty="0" err="1" smtClean="0"/>
              <a:t>chrom</a:t>
            </a:r>
            <a:r>
              <a:rPr lang="en-US" sz="2600" dirty="0" smtClean="0"/>
              <a:t> = (x</a:t>
            </a:r>
            <a:r>
              <a:rPr lang="en-US" sz="2600" baseline="-25000" dirty="0" smtClean="0"/>
              <a:t>1</a:t>
            </a:r>
            <a:r>
              <a:rPr lang="en-US" sz="2600" dirty="0" smtClean="0"/>
              <a:t>, x</a:t>
            </a:r>
            <a:r>
              <a:rPr lang="en-US" sz="2600" baseline="-25000" dirty="0" smtClean="0"/>
              <a:t>2</a:t>
            </a:r>
            <a:r>
              <a:rPr lang="en-US" sz="2600" dirty="0" smtClean="0"/>
              <a:t>… </a:t>
            </a:r>
            <a:r>
              <a:rPr lang="en-US" sz="2600" dirty="0" err="1" smtClean="0"/>
              <a:t>x</a:t>
            </a:r>
            <a:r>
              <a:rPr lang="en-US" sz="2600" baseline="-25000" dirty="0" err="1" smtClean="0"/>
              <a:t>n</a:t>
            </a:r>
            <a:r>
              <a:rPr lang="en-US" sz="2600" dirty="0" smtClean="0"/>
              <a:t>) to present a test case.</a:t>
            </a:r>
            <a:endParaRPr lang="en-US" sz="2600" dirty="0"/>
          </a:p>
        </p:txBody>
      </p:sp>
    </p:spTree>
    <p:extLst>
      <p:ext uri="{BB962C8B-B14F-4D97-AF65-F5344CB8AC3E}">
        <p14:creationId xmlns:p14="http://schemas.microsoft.com/office/powerpoint/2010/main" xmlns="" val="97685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912</Words>
  <Application>Microsoft Office PowerPoint</Application>
  <PresentationFormat>On-screen Show (4:3)</PresentationFormat>
  <Paragraphs>101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Technique for Generating Test Data using Genetic Algorithm</vt:lpstr>
      <vt:lpstr> outline</vt:lpstr>
      <vt:lpstr> software is everywhere</vt:lpstr>
      <vt:lpstr> approaches to automated testing</vt:lpstr>
      <vt:lpstr> problem</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lenovo</cp:lastModifiedBy>
  <cp:revision>113</cp:revision>
  <cp:lastPrinted>2016-11-21T09:00:46Z</cp:lastPrinted>
  <dcterms:created xsi:type="dcterms:W3CDTF">2016-11-18T04:41:57Z</dcterms:created>
  <dcterms:modified xsi:type="dcterms:W3CDTF">2016-11-23T11:45:52Z</dcterms:modified>
</cp:coreProperties>
</file>