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68" r:id="rId10"/>
    <p:sldId id="261" r:id="rId11"/>
    <p:sldId id="260" r:id="rId12"/>
    <p:sldId id="259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dirty="0"/>
              <a:t>A Technique for Generating Test Data using Genetic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8092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Dinh Ngọc Thi, Vo Dinh Hieu, Nguyen Viet Ha</a:t>
            </a:r>
          </a:p>
          <a:p>
            <a:r>
              <a:rPr lang="en-US" dirty="0"/>
              <a:t>Faculty of Information Technology</a:t>
            </a:r>
          </a:p>
          <a:p>
            <a:r>
              <a:rPr lang="en-US" dirty="0"/>
              <a:t>VNU University of Engineering and</a:t>
            </a:r>
          </a:p>
          <a:p>
            <a:r>
              <a:rPr lang="en-US" dirty="0"/>
              <a:t>Technology, Hanoi,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398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67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b="1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8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b="1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40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b="1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09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b="1" dirty="0" smtClean="0"/>
              <a:t>6. 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333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56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software is everywhere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807005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errors are expensive</a:t>
            </a:r>
          </a:p>
          <a:p>
            <a:r>
              <a:rPr lang="en-US" dirty="0" smtClean="0"/>
              <a:t>annual cost of software errors to US economy is $ ~</a:t>
            </a:r>
            <a:r>
              <a:rPr lang="en-US" dirty="0" err="1" smtClean="0"/>
              <a:t>60B</a:t>
            </a:r>
            <a:r>
              <a:rPr lang="en-US" dirty="0" smtClean="0"/>
              <a:t> [</a:t>
            </a:r>
            <a:r>
              <a:rPr lang="en-US" dirty="0" err="1" smtClean="0"/>
              <a:t>NIST’02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71296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328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approaches to finding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analysis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automatic, scalable, </a:t>
            </a:r>
            <a:r>
              <a:rPr lang="en-US" sz="2800" dirty="0" smtClean="0"/>
              <a:t>exhaustive</a:t>
            </a:r>
          </a:p>
          <a:p>
            <a:pPr marL="0" indent="0">
              <a:buNone/>
            </a:pPr>
            <a:r>
              <a:rPr lang="en-US" sz="2800" dirty="0" smtClean="0"/>
              <a:t>	infinite </a:t>
            </a:r>
            <a:r>
              <a:rPr lang="en-US" sz="2800" dirty="0" smtClean="0"/>
              <a:t>loops, array, procedure calls and pointer </a:t>
            </a:r>
            <a:r>
              <a:rPr lang="en-US" sz="2800" dirty="0" smtClean="0"/>
              <a:t>	references 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dynamic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sz="2800" dirty="0" smtClean="0"/>
              <a:t>	random </a:t>
            </a:r>
            <a:r>
              <a:rPr lang="en-US" sz="2800" dirty="0" smtClean="0"/>
              <a:t>testing, local </a:t>
            </a:r>
            <a:r>
              <a:rPr lang="en-US" sz="2800" dirty="0" smtClean="0"/>
              <a:t>search, and evolutionary 	methods 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05064"/>
            <a:ext cx="8229600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SE </a:t>
            </a:r>
            <a:r>
              <a:rPr lang="en-US" sz="3000" dirty="0" smtClean="0"/>
              <a:t>can solve the second condition, it cannot for the </a:t>
            </a:r>
            <a:r>
              <a:rPr lang="en-US" sz="3000" dirty="0" smtClean="0"/>
              <a:t>first, when GA </a:t>
            </a:r>
            <a:r>
              <a:rPr lang="en-US" sz="3000" dirty="0" smtClean="0"/>
              <a:t>can generate test data for the first condition but it has degraded with the second condition </a:t>
            </a: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669674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b="1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6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optimization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using GA, a path coverage test data generation is transformed into an optimization problem.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 smtClean="0"/>
              <a:t>cover a test path during execution, </a:t>
            </a:r>
            <a:r>
              <a:rPr lang="en-US" dirty="0" smtClean="0"/>
              <a:t>find </a:t>
            </a:r>
            <a:r>
              <a:rPr lang="en-US" dirty="0" smtClean="0"/>
              <a:t>appropriate values for the input variables which satisfy related branch predicates.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Korel’s</a:t>
            </a:r>
            <a:r>
              <a:rPr lang="en-US" dirty="0" smtClean="0"/>
              <a:t> branch distance </a:t>
            </a:r>
            <a:r>
              <a:rPr lang="en-US" dirty="0" smtClean="0"/>
              <a:t>function: </a:t>
            </a:r>
            <a:r>
              <a:rPr lang="en-US" dirty="0" smtClean="0"/>
              <a:t>if a branch predicate B is (x ≤ y - 5), then apply the </a:t>
            </a:r>
            <a:r>
              <a:rPr lang="en-US" dirty="0" err="1" smtClean="0"/>
              <a:t>Korel</a:t>
            </a:r>
            <a:r>
              <a:rPr lang="en-US" dirty="0" smtClean="0"/>
              <a:t> function f(B) = x – (y - 5).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6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Korel</a:t>
            </a:r>
            <a:r>
              <a:rPr lang="en-US" dirty="0" smtClean="0">
                <a:solidFill>
                  <a:schemeClr val="bg1"/>
                </a:solidFill>
              </a:rPr>
              <a:t> function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69674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6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enetic algorithm(GA)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4201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68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316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 Technique for Generating Test Data using Genetic Algorithm</vt:lpstr>
      <vt:lpstr> Outline</vt:lpstr>
      <vt:lpstr> software is everywhere</vt:lpstr>
      <vt:lpstr> approaches to finding errors</vt:lpstr>
      <vt:lpstr> problem</vt:lpstr>
      <vt:lpstr> Outline</vt:lpstr>
      <vt:lpstr> optimization problem</vt:lpstr>
      <vt:lpstr> Korel function</vt:lpstr>
      <vt:lpstr> genetic algorithm(GA)</vt:lpstr>
      <vt:lpstr> Outline</vt:lpstr>
      <vt:lpstr> Outline</vt:lpstr>
      <vt:lpstr> Outline</vt:lpstr>
      <vt:lpstr> Outline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31</cp:revision>
  <dcterms:created xsi:type="dcterms:W3CDTF">2016-11-18T04:41:57Z</dcterms:created>
  <dcterms:modified xsi:type="dcterms:W3CDTF">2016-11-18T16:12:54Z</dcterms:modified>
</cp:coreProperties>
</file>