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824" y="-45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F13D7CC-1040-492F-8106-51A9FB2C754C}" type="datetimeFigureOut">
              <a:rPr lang="en-US" smtClean="0"/>
              <a:pPr/>
              <a:t>3/5/2017</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28E82736-E18A-41AE-AC0F-D8A10A1AEBA1}" type="slidenum">
              <a:rPr lang="en-US" smtClean="0"/>
              <a:pPr/>
              <a:t>‹#›</a:t>
            </a:fld>
            <a:endParaRPr lang="en-US"/>
          </a:p>
        </p:txBody>
      </p:sp>
    </p:spTree>
    <p:extLst>
      <p:ext uri="{BB962C8B-B14F-4D97-AF65-F5344CB8AC3E}">
        <p14:creationId xmlns="" xmlns:p14="http://schemas.microsoft.com/office/powerpoint/2010/main" val="3656892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3/5/2017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3/5/2017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3/5/2017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3/5/2017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768" y="2132856"/>
            <a:ext cx="8460432" cy="1470025"/>
          </a:xfrm>
        </p:spPr>
        <p:txBody>
          <a:bodyPr>
            <a:normAutofit fontScale="90000"/>
          </a:bodyPr>
          <a:lstStyle/>
          <a:p>
            <a:r>
              <a:rPr lang="en-US" dirty="0" smtClean="0"/>
              <a:t>Generation of Test Data using Genetic Algorithm and Constraint Solver</a:t>
            </a:r>
            <a:endParaRPr lang="en-US" dirty="0"/>
          </a:p>
        </p:txBody>
      </p:sp>
      <p:sp>
        <p:nvSpPr>
          <p:cNvPr id="3" name="Subtitle 2"/>
          <p:cNvSpPr>
            <a:spLocks noGrp="1"/>
          </p:cNvSpPr>
          <p:nvPr>
            <p:ph type="subTitle" idx="1"/>
          </p:nvPr>
        </p:nvSpPr>
        <p:spPr>
          <a:xfrm>
            <a:off x="467544" y="3886200"/>
            <a:ext cx="8280920" cy="1905000"/>
          </a:xfrm>
        </p:spPr>
        <p:txBody>
          <a:bodyPr>
            <a:normAutofit fontScale="77500" lnSpcReduction="20000"/>
          </a:bodyPr>
          <a:lstStyle/>
          <a:p>
            <a:r>
              <a:rPr lang="en-US" dirty="0" smtClean="0"/>
              <a:t>Ngoc-Thi Dinh, </a:t>
            </a:r>
            <a:r>
              <a:rPr lang="en-US" dirty="0" err="1" smtClean="0"/>
              <a:t>Hieu</a:t>
            </a:r>
            <a:r>
              <a:rPr lang="en-US" dirty="0" smtClean="0"/>
              <a:t>-Dinh Vo, </a:t>
            </a:r>
            <a:r>
              <a:rPr lang="en-US" dirty="0" smtClean="0"/>
              <a:t>Thi-Dao </a:t>
            </a:r>
            <a:r>
              <a:rPr lang="en-US" dirty="0" smtClean="0"/>
              <a:t>Vu and Viet-Ha </a:t>
            </a:r>
            <a:r>
              <a:rPr lang="en-US" dirty="0" smtClean="0"/>
              <a:t>Nguyen</a:t>
            </a:r>
          </a:p>
          <a:p>
            <a:r>
              <a:rPr lang="en-US" dirty="0" smtClean="0"/>
              <a:t>Faculty </a:t>
            </a:r>
            <a:r>
              <a:rPr lang="en-US" dirty="0"/>
              <a:t>of Information Technology</a:t>
            </a:r>
          </a:p>
          <a:p>
            <a:r>
              <a:rPr lang="en-US" dirty="0"/>
              <a:t>VNU University of Engineering and</a:t>
            </a:r>
          </a:p>
          <a:p>
            <a:r>
              <a:rPr lang="en-US" dirty="0"/>
              <a:t>Technology, Hanoi, Vietnam</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63888" y="365398"/>
            <a:ext cx="1895475" cy="1695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4671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 xmlns:p14="http://schemas.microsoft.com/office/powerpoint/2010/main"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grpSp>
        <p:nvGrpSpPr>
          <p:cNvPr id="4" name="Group 3"/>
          <p:cNvGrpSpPr/>
          <p:nvPr/>
        </p:nvGrpSpPr>
        <p:grpSpPr>
          <a:xfrm>
            <a:off x="611560" y="3789040"/>
            <a:ext cx="8064896" cy="2681858"/>
            <a:chOff x="611560" y="3789040"/>
            <a:chExt cx="8064896" cy="2681858"/>
          </a:xfrm>
        </p:grpSpPr>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
          <p:nvSpPr>
            <p:cNvPr id="3" name="Rectangle 2"/>
            <p:cNvSpPr/>
            <p:nvPr/>
          </p:nvSpPr>
          <p:spPr>
            <a:xfrm>
              <a:off x="5004048" y="5543550"/>
              <a:ext cx="3672408" cy="927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16904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 xmlns:p14="http://schemas.microsoft.com/office/powerpoint/2010/main"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374848" y="1052736"/>
            <a:ext cx="8229600" cy="676994"/>
          </a:xfrm>
        </p:spPr>
        <p:txBody>
          <a:bodyPr/>
          <a:lstStyle/>
          <a:p>
            <a:pPr marL="0" indent="0">
              <a:buNone/>
            </a:pPr>
            <a:r>
              <a:rPr lang="en-US" dirty="0" smtClean="0"/>
              <a:t>Insert instrument code into program under test</a:t>
            </a:r>
          </a:p>
        </p:txBody>
      </p:sp>
    </p:spTree>
    <p:extLst>
      <p:ext uri="{BB962C8B-B14F-4D97-AF65-F5344CB8AC3E}">
        <p14:creationId xmlns="" xmlns:p14="http://schemas.microsoft.com/office/powerpoint/2010/main"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2279565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grpSp>
        <p:nvGrpSpPr>
          <p:cNvPr id="9" name="Group 8"/>
          <p:cNvGrpSpPr/>
          <p:nvPr/>
        </p:nvGrpSpPr>
        <p:grpSpPr>
          <a:xfrm>
            <a:off x="762000" y="1981200"/>
            <a:ext cx="7162800" cy="4267200"/>
            <a:chOff x="899592" y="1268760"/>
            <a:chExt cx="6984776" cy="3888432"/>
          </a:xfrm>
        </p:grpSpPr>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
          <p:nvSpPr>
            <p:cNvPr id="5" name="TextBox 4"/>
            <p:cNvSpPr txBox="1"/>
            <p:nvPr/>
          </p:nvSpPr>
          <p:spPr>
            <a:xfrm>
              <a:off x="5715000" y="1524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7" name="Straight Arrow Connector 6"/>
            <p:cNvCxnSpPr>
              <a:stCxn id="5" idx="1"/>
            </p:cNvCxnSpPr>
            <p:nvPr/>
          </p:nvCxnSpPr>
          <p:spPr>
            <a:xfrm rot="10800000" flipV="1">
              <a:off x="4267200" y="1708666"/>
              <a:ext cx="1447800" cy="120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457200" y="900336"/>
            <a:ext cx="8229600" cy="1080864"/>
          </a:xfrm>
        </p:spPr>
        <p:txBody>
          <a:bodyPr>
            <a:normAutofit/>
          </a:bodyPr>
          <a:lstStyle/>
          <a:p>
            <a:pPr marL="0" indent="0">
              <a:buNone/>
            </a:pPr>
            <a:r>
              <a:rPr lang="en-US" sz="2800" dirty="0" smtClean="0"/>
              <a:t>Determine if 3 input variables (an angle and two sides) show an equilateral, isosceles, scalene triangle or not.</a:t>
            </a:r>
          </a:p>
        </p:txBody>
      </p:sp>
    </p:spTree>
    <p:extLst>
      <p:ext uri="{BB962C8B-B14F-4D97-AF65-F5344CB8AC3E}">
        <p14:creationId xmlns="" xmlns:p14="http://schemas.microsoft.com/office/powerpoint/2010/main"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grpSp>
        <p:nvGrpSpPr>
          <p:cNvPr id="11" name="Group 10"/>
          <p:cNvGrpSpPr/>
          <p:nvPr/>
        </p:nvGrpSpPr>
        <p:grpSpPr>
          <a:xfrm>
            <a:off x="895350" y="1981200"/>
            <a:ext cx="7105650" cy="4543425"/>
            <a:chOff x="899592" y="1124744"/>
            <a:chExt cx="7105650" cy="4772025"/>
          </a:xfrm>
        </p:grpSpPr>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
          <p:nvSpPr>
            <p:cNvPr id="4" name="TextBox 3"/>
            <p:cNvSpPr txBox="1"/>
            <p:nvPr/>
          </p:nvSpPr>
          <p:spPr>
            <a:xfrm>
              <a:off x="5181600" y="2286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5" name="Straight Arrow Connector 4"/>
            <p:cNvCxnSpPr>
              <a:stCxn id="4" idx="1"/>
            </p:cNvCxnSpPr>
            <p:nvPr/>
          </p:nvCxnSpPr>
          <p:spPr>
            <a:xfrm rot="10800000">
              <a:off x="2971800" y="1905000"/>
              <a:ext cx="2209800" cy="5656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p:cNvCxnSpPr>
            <p:nvPr/>
          </p:nvCxnSpPr>
          <p:spPr>
            <a:xfrm rot="5400000">
              <a:off x="5023366" y="2737366"/>
              <a:ext cx="1307068"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2" name="Content Placeholder 2"/>
          <p:cNvSpPr>
            <a:spLocks noGrp="1"/>
          </p:cNvSpPr>
          <p:nvPr>
            <p:ph idx="1"/>
          </p:nvPr>
        </p:nvSpPr>
        <p:spPr>
          <a:xfrm>
            <a:off x="457200" y="824136"/>
            <a:ext cx="8229600" cy="1080864"/>
          </a:xfrm>
        </p:spPr>
        <p:txBody>
          <a:bodyPr>
            <a:normAutofit/>
          </a:bodyPr>
          <a:lstStyle/>
          <a:p>
            <a:pPr>
              <a:buNone/>
            </a:pPr>
            <a:r>
              <a:rPr lang="en-US" sz="2800" dirty="0" smtClean="0"/>
              <a:t>Find all roots of a quadratic equation with 3 coefficients</a:t>
            </a:r>
          </a:p>
          <a:p>
            <a:pPr>
              <a:buNone/>
            </a:pPr>
            <a:r>
              <a:rPr lang="en-US" sz="2800" dirty="0" smtClean="0"/>
              <a:t>a, b and c being the input variables.</a:t>
            </a:r>
            <a:endParaRPr lang="en-US" sz="2800" dirty="0"/>
          </a:p>
        </p:txBody>
      </p:sp>
    </p:spTree>
    <p:extLst>
      <p:ext uri="{BB962C8B-B14F-4D97-AF65-F5344CB8AC3E}">
        <p14:creationId xmlns="" xmlns:p14="http://schemas.microsoft.com/office/powerpoint/2010/main"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 xmlns:p14="http://schemas.microsoft.com/office/powerpoint/2010/main"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 xmlns:p14="http://schemas.microsoft.com/office/powerpoint/2010/main"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 J. Myers: The Art of Software Testing, 2nd edition. John Wiley &amp; Sons Inc (2004).</a:t>
            </a:r>
          </a:p>
          <a:p>
            <a:pPr marL="457200" indent="-457200">
              <a:buAutoNum type="arabicPeriod"/>
            </a:pPr>
            <a:r>
              <a:rPr lang="en-US" sz="1900" dirty="0" smtClean="0"/>
              <a:t> 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 xmlns:p14="http://schemas.microsoft.com/office/powerpoint/2010/main"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 xmlns:p14="http://schemas.microsoft.com/office/powerpoint/2010/main"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562600"/>
            <a:ext cx="8447856" cy="1107996"/>
          </a:xfrm>
          <a:prstGeom prst="rect">
            <a:avLst/>
          </a:prstGeom>
          <a:noFill/>
        </p:spPr>
        <p:txBody>
          <a:bodyPr wrap="square" rtlCol="0">
            <a:spAutoFit/>
          </a:bodyPr>
          <a:lstStyle/>
          <a:p>
            <a:r>
              <a:rPr lang="en-US" sz="2200" dirty="0" smtClean="0"/>
              <a:t>Bugs are expensive. Annual cost of bug fixing to US economy is $</a:t>
            </a:r>
            <a:r>
              <a:rPr lang="ja-JP" altLang="en-US" sz="2200" dirty="0" smtClean="0"/>
              <a:t>～</a:t>
            </a:r>
            <a:r>
              <a:rPr lang="en-US" sz="2200" dirty="0" smtClean="0"/>
              <a:t>60B [1], so automated testing is an efficient way to reduce those effort and costs.</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908720"/>
            <a:ext cx="8712968" cy="47525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6328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a:t>
            </a:r>
            <a:r>
              <a:rPr lang="en-US" dirty="0" smtClean="0">
                <a:solidFill>
                  <a:schemeClr val="bg1"/>
                </a:solidFill>
              </a:rPr>
              <a:t>automated testing</a:t>
            </a:r>
            <a:endParaRPr lang="en-US" dirty="0">
              <a:solidFill>
                <a:schemeClr val="bg1"/>
              </a:solidFill>
            </a:endParaRP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p>
          <a:p>
            <a:pPr marL="0" indent="0">
              <a:buNone/>
            </a:pPr>
            <a:r>
              <a:rPr lang="en-US" sz="2800" dirty="0" smtClean="0"/>
              <a:t>	most widely known: genetic algorithm (GA)</a:t>
            </a:r>
            <a:endParaRPr lang="en-US" sz="2800" dirty="0"/>
          </a:p>
        </p:txBody>
      </p:sp>
    </p:spTree>
    <p:extLst>
      <p:ext uri="{BB962C8B-B14F-4D97-AF65-F5344CB8AC3E}">
        <p14:creationId xmlns="" xmlns:p14="http://schemas.microsoft.com/office/powerpoint/2010/main" val="373608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 statement</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but cannot 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 xmlns:p14="http://schemas.microsoft.com/office/powerpoint/2010/main" val="373608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testing as an optimization 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 (y - 5). </a:t>
            </a:r>
            <a:endParaRPr lang="en-US" dirty="0"/>
          </a:p>
        </p:txBody>
      </p:sp>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838200" y="1484784"/>
            <a:ext cx="7391400" cy="3849216"/>
          </a:xfrm>
          <a:prstGeom prst="rect">
            <a:avLst/>
          </a:prstGeom>
          <a:noFill/>
          <a:ln w="9525">
            <a:noFill/>
            <a:miter lim="800000"/>
            <a:headEnd/>
            <a:tailEnd/>
          </a:ln>
        </p:spPr>
      </p:pic>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2057400"/>
            <a:ext cx="8420100" cy="4032448"/>
          </a:xfrm>
          <a:prstGeom prst="rect">
            <a:avLst/>
          </a:prstGeom>
          <a:noFill/>
          <a:ln w="9525">
            <a:noFill/>
            <a:miter lim="800000"/>
            <a:headEnd/>
            <a:tailEnd/>
          </a:ln>
        </p:spPr>
      </p:pic>
      <p:sp>
        <p:nvSpPr>
          <p:cNvPr id="4" name="Content Placeholder 2"/>
          <p:cNvSpPr>
            <a:spLocks noGrp="1"/>
          </p:cNvSpPr>
          <p:nvPr>
            <p:ph idx="1"/>
          </p:nvPr>
        </p:nvSpPr>
        <p:spPr>
          <a:xfrm>
            <a:off x="381000" y="914400"/>
            <a:ext cx="8534400" cy="1066800"/>
          </a:xfrm>
        </p:spPr>
        <p:txBody>
          <a:bodyPr>
            <a:noAutofit/>
          </a:bodyPr>
          <a:lstStyle/>
          <a:p>
            <a:pPr marL="0" indent="0">
              <a:buNone/>
            </a:pPr>
            <a:r>
              <a:rPr lang="en-US" sz="2600" dirty="0" smtClean="0"/>
              <a:t>Population is a set of chromosomes.</a:t>
            </a:r>
          </a:p>
          <a:p>
            <a:pPr marL="0" indent="0">
              <a:buNone/>
            </a:pPr>
            <a:r>
              <a:rPr lang="en-US" sz="2600" smtClean="0"/>
              <a:t>Each </a:t>
            </a:r>
            <a:r>
              <a:rPr lang="en-US" sz="2600" dirty="0" smtClean="0"/>
              <a:t>chromosome </a:t>
            </a:r>
            <a:r>
              <a:rPr lang="en-US" sz="2600" dirty="0" err="1" smtClean="0"/>
              <a:t>chrom</a:t>
            </a:r>
            <a:r>
              <a:rPr lang="en-US" sz="2600" dirty="0" smtClean="0"/>
              <a:t> = (x</a:t>
            </a:r>
            <a:r>
              <a:rPr lang="en-US" sz="2600" baseline="-25000" dirty="0" smtClean="0"/>
              <a:t>1</a:t>
            </a:r>
            <a:r>
              <a:rPr lang="en-US" sz="2600" dirty="0" smtClean="0"/>
              <a:t>, x</a:t>
            </a:r>
            <a:r>
              <a:rPr lang="en-US" sz="2600" baseline="-25000" dirty="0" smtClean="0"/>
              <a:t>2</a:t>
            </a:r>
            <a:r>
              <a:rPr lang="en-US" sz="2600" dirty="0" smtClean="0"/>
              <a:t>… </a:t>
            </a:r>
            <a:r>
              <a:rPr lang="en-US" sz="2600" dirty="0" err="1" smtClean="0"/>
              <a:t>x</a:t>
            </a:r>
            <a:r>
              <a:rPr lang="en-US" sz="2600" baseline="-25000" dirty="0" err="1" smtClean="0"/>
              <a:t>n</a:t>
            </a:r>
            <a:r>
              <a:rPr lang="en-US" sz="2600" dirty="0" smtClean="0"/>
              <a:t>) to present a test case.</a:t>
            </a:r>
            <a:endParaRPr lang="en-US" sz="2600" dirty="0"/>
          </a:p>
        </p:txBody>
      </p:sp>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TotalTime>
  <Words>966</Words>
  <Application>Microsoft Office PowerPoint</Application>
  <PresentationFormat>On-screen Show (4:3)</PresentationFormat>
  <Paragraphs>106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Generation of Test Data using Genetic Algorithm and Constraint Solver</vt:lpstr>
      <vt:lpstr> outline</vt:lpstr>
      <vt:lpstr> software is everywhere</vt:lpstr>
      <vt:lpstr> approaches to automated testing</vt:lpstr>
      <vt:lpstr> problem statement</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admin</cp:lastModifiedBy>
  <cp:revision>133</cp:revision>
  <cp:lastPrinted>2016-11-21T09:00:46Z</cp:lastPrinted>
  <dcterms:created xsi:type="dcterms:W3CDTF">2016-11-18T04:41:57Z</dcterms:created>
  <dcterms:modified xsi:type="dcterms:W3CDTF">2017-03-04T17:04:12Z</dcterms:modified>
</cp:coreProperties>
</file>