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dirty="0" smtClean="0"/>
              <a:t>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kéo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09/2018</a:t>
            </a:r>
          </a:p>
          <a:p>
            <a:pPr marL="0" indent="0" algn="just">
              <a:buNone/>
            </a:pPr>
            <a:endParaRPr lang="en-US" altLang="ja-JP" dirty="0" smtClean="0"/>
          </a:p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altLang="ja-JP" dirty="0" err="1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None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2016 (indexed </a:t>
            </a:r>
            <a:r>
              <a:rPr lang="en-US" dirty="0"/>
              <a:t>by </a:t>
            </a:r>
            <a:r>
              <a:rPr lang="en-US" dirty="0" err="1" smtClean="0"/>
              <a:t>DBLP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“Generation of Test Data using Genetic Algorithm and Constraint Solver”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 </a:t>
            </a:r>
            <a:r>
              <a:rPr lang="en-US" dirty="0" err="1" smtClean="0"/>
              <a:t>ACIIDS</a:t>
            </a:r>
            <a:r>
              <a:rPr lang="en-US" dirty="0" smtClean="0"/>
              <a:t> 2017 (Springer SCI book).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3, </a:t>
            </a:r>
            <a:r>
              <a:rPr lang="en-US" dirty="0" err="1"/>
              <a:t>Đã</a:t>
            </a:r>
            <a:r>
              <a:rPr lang="en-US" dirty="0"/>
              <a:t> submit paper </a:t>
            </a:r>
            <a:r>
              <a:rPr lang="en-US" dirty="0" smtClean="0"/>
              <a:t>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1566</TotalTime>
  <Words>346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218</cp:revision>
  <dcterms:created xsi:type="dcterms:W3CDTF">2015-12-17T07:00:02Z</dcterms:created>
  <dcterms:modified xsi:type="dcterms:W3CDTF">2016-12-30T03:36:25Z</dcterms:modified>
</cp:coreProperties>
</file>