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64" r:id="rId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eu Vo" initials="HV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712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D7CC-1040-492F-8106-51A9FB2C754C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2736-E18A-41AE-AC0F-D8A10A1AE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9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768" y="2132856"/>
            <a:ext cx="8460432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Generation of Test Data using Genetic Algorithm and Constraint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8092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Ngoc-Thi </a:t>
            </a:r>
            <a:r>
              <a:rPr lang="en-US" dirty="0" smtClean="0"/>
              <a:t>Dinh*, </a:t>
            </a:r>
            <a:r>
              <a:rPr lang="en-US" dirty="0" smtClean="0"/>
              <a:t>Hieu-Dinh Vo, Thi-Dao Vu and Viet-Ha Nguyen</a:t>
            </a:r>
          </a:p>
          <a:p>
            <a:r>
              <a:rPr lang="en-US" dirty="0" smtClean="0"/>
              <a:t>Faculty </a:t>
            </a:r>
            <a:r>
              <a:rPr lang="en-US" dirty="0"/>
              <a:t>of Information Technology</a:t>
            </a:r>
          </a:p>
          <a:p>
            <a:r>
              <a:rPr lang="en-US" dirty="0"/>
              <a:t>VNU University of Engineering and</a:t>
            </a:r>
          </a:p>
          <a:p>
            <a:r>
              <a:rPr lang="en-US" dirty="0"/>
              <a:t>Technology, Hanoi, Vietnam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5398"/>
            <a:ext cx="189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Proposed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858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43001"/>
            <a:ext cx="70485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5638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 to find and solve conditions that are difficult for using GA, and then transfer the constraint satisfaction to GA to speed up the search process</a:t>
            </a:r>
          </a:p>
        </p:txBody>
      </p:sp>
    </p:spTree>
    <p:extLst>
      <p:ext uri="{BB962C8B-B14F-4D97-AF65-F5344CB8AC3E}">
        <p14:creationId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Experimental 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143000"/>
            <a:ext cx="6856412" cy="145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695575"/>
            <a:ext cx="68294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6" y="4600575"/>
            <a:ext cx="6829424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7620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★Test path coverage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4248090"/>
            <a:ext cx="4205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★Test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counts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107" y="6096000"/>
            <a:ext cx="8014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J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Malburg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G. Fraser: Search-based testing using constraint-based mutation. Journal Software Testing, Verification &amp; Reliability, vol. 24(6), 472--495 (2014).</a:t>
            </a:r>
          </a:p>
        </p:txBody>
      </p:sp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117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Generation of Test Data using Genetic Algorithm and Constraint Solver</vt:lpstr>
      <vt:lpstr> Proposed approach</vt:lpstr>
      <vt:lpstr> Experimental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DINH NGOC THI</cp:lastModifiedBy>
  <cp:revision>162</cp:revision>
  <cp:lastPrinted>2016-11-21T09:00:46Z</cp:lastPrinted>
  <dcterms:created xsi:type="dcterms:W3CDTF">2016-11-18T04:41:57Z</dcterms:created>
  <dcterms:modified xsi:type="dcterms:W3CDTF">2017-03-25T09:17:47Z</dcterms:modified>
</cp:coreProperties>
</file>