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64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eu Vo" initials="H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712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5T10:24:12.289" idx="1">
    <p:pos x="3312" y="432"/>
    <p:text>Sửa ngắn gọn thành "Main steps"</p:text>
  </p:cm>
  <p:cm authorId="0" dt="2017-03-25T10:30:56.627" idx="2">
    <p:pos x="5424" y="3552"/>
    <p:text>Đưa phần này lên trên thì hợp lý hơn vì đây là strategy còn các main step là chi tiết hóa.
Sử dụng "Using static analysis..." thay cho "We perform...."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Test Data using Genetic Algorithm and Constraint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Ngoc-Thi Dinh, </a:t>
            </a:r>
            <a:r>
              <a:rPr lang="en-US" dirty="0" err="1" smtClean="0"/>
              <a:t>Hieu</a:t>
            </a:r>
            <a:r>
              <a:rPr lang="en-US" dirty="0" smtClean="0"/>
              <a:t>-Dinh Vo, Thi-Dao Vu and Viet-Ha Nguyen</a:t>
            </a:r>
          </a:p>
          <a:p>
            <a:r>
              <a:rPr lang="en-US" dirty="0" smtClean="0"/>
              <a:t>Faculty </a:t>
            </a:r>
            <a:r>
              <a:rPr lang="en-US" dirty="0"/>
              <a:t>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Proposed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43001"/>
            <a:ext cx="70485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5638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 to find and solve conditions that are difficult for using GA, and then transfer the constraint satisfaction to GA to speed up the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Experimental 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143000"/>
            <a:ext cx="6856412" cy="145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695575"/>
            <a:ext cx="68294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6" y="4600575"/>
            <a:ext cx="6829424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762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★Test path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4248090"/>
            <a:ext cx="420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★Test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counts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07" y="6096000"/>
            <a:ext cx="8014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J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Malburg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Fraser: Search-based testing using constraint-based mutation. Journal Software Testing, Verification &amp; Reliability, vol. 24(6), 472--495 (2014).</a:t>
            </a:r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117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Generation of Test Data using Genetic Algorithm and Constraint Solver</vt:lpstr>
      <vt:lpstr> Proposed approach</vt:lpstr>
      <vt:lpstr> 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159</cp:revision>
  <cp:lastPrinted>2016-11-21T09:00:46Z</cp:lastPrinted>
  <dcterms:created xsi:type="dcterms:W3CDTF">2016-11-18T04:41:57Z</dcterms:created>
  <dcterms:modified xsi:type="dcterms:W3CDTF">2017-03-25T03:50:24Z</dcterms:modified>
</cp:coreProperties>
</file>