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/>
              <a:t>Path Testing using Genetic Algorithm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“Path Testing using Genetic Algorithm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smtClean="0"/>
              <a:t>★ </a:t>
            </a:r>
            <a:r>
              <a:rPr lang="en-US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 smtClean="0"/>
              <a:t>AAA.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BBB.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CCC.</a:t>
            </a:r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 paper “</a:t>
            </a:r>
            <a:r>
              <a:rPr lang="en-US" dirty="0"/>
              <a:t>A Technique for Generating Test Data using  Genetic </a:t>
            </a:r>
            <a:r>
              <a:rPr lang="en-US" dirty="0" smtClean="0"/>
              <a:t>Algorithms”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</a:t>
            </a:r>
            <a:r>
              <a:rPr lang="en-US" dirty="0"/>
              <a:t>2016 </a:t>
            </a:r>
            <a:r>
              <a:rPr lang="en-US" dirty="0" smtClean="0"/>
              <a:t>Conference.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submit paper 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ICTA</a:t>
            </a:r>
            <a:r>
              <a:rPr lang="en-US" dirty="0" smtClean="0"/>
              <a:t> 2016,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1534</TotalTime>
  <Words>260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179</cp:revision>
  <dcterms:created xsi:type="dcterms:W3CDTF">2015-12-17T07:00:02Z</dcterms:created>
  <dcterms:modified xsi:type="dcterms:W3CDTF">2016-08-20T16:24:56Z</dcterms:modified>
</cp:coreProperties>
</file>