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000" dirty="0"/>
              <a:t>Path Testing using Genetic Algorithm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dirty="0" smtClean="0"/>
              <a:t>★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: “Path Testing using Genetic Algorithm</a:t>
            </a:r>
            <a:r>
              <a:rPr lang="en-US" dirty="0" smtClean="0"/>
              <a:t>”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ja-JP" altLang="en-US" dirty="0"/>
              <a:t>★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của </a:t>
            </a:r>
            <a:r>
              <a:rPr lang="en-US" dirty="0" smtClean="0"/>
              <a:t>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 smtClean="0"/>
              <a:t>AAA.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 smtClean="0"/>
              <a:t>BBB.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 smtClean="0"/>
              <a:t>CCC.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accepted paper “</a:t>
            </a:r>
            <a:r>
              <a:rPr lang="en-US" dirty="0"/>
              <a:t>A Technique for Generating Test Data using  Genetic </a:t>
            </a:r>
            <a:r>
              <a:rPr lang="en-US" dirty="0" smtClean="0"/>
              <a:t>Algorithms”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ACOMP</a:t>
            </a:r>
            <a:r>
              <a:rPr lang="en-US" dirty="0" smtClean="0"/>
              <a:t> </a:t>
            </a:r>
            <a:r>
              <a:rPr lang="en-US" dirty="0"/>
              <a:t>2016 </a:t>
            </a:r>
            <a:r>
              <a:rPr lang="en-US" dirty="0" smtClean="0"/>
              <a:t>Conference.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2, </a:t>
            </a:r>
            <a:r>
              <a:rPr lang="en-US" dirty="0" err="1" smtClean="0"/>
              <a:t>Đã</a:t>
            </a:r>
            <a:r>
              <a:rPr lang="en-US" dirty="0" smtClean="0"/>
              <a:t> submit paper “”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paper submit ở </a:t>
            </a:r>
            <a:r>
              <a:rPr lang="en-US" dirty="0" err="1" smtClean="0"/>
              <a:t>ICTA</a:t>
            </a:r>
            <a:r>
              <a:rPr lang="en-US" dirty="0" smtClean="0"/>
              <a:t> 2016, </a:t>
            </a:r>
            <a:r>
              <a:rPr lang="en-US" dirty="0"/>
              <a:t>t</a:t>
            </a:r>
            <a:r>
              <a:rPr lang="en-US" dirty="0" smtClean="0"/>
              <a:t>rong </a:t>
            </a:r>
            <a:r>
              <a:rPr lang="en-US" dirty="0" err="1" smtClean="0"/>
              <a:t>năm</a:t>
            </a:r>
            <a:r>
              <a:rPr lang="en-US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paper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genetic algorithm </a:t>
            </a:r>
            <a:r>
              <a:rPr lang="en-US" dirty="0"/>
              <a:t>to automatically generate test cases for a given </a:t>
            </a:r>
            <a:r>
              <a:rPr lang="en-US" dirty="0" smtClean="0"/>
              <a:t>program.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1534</TotalTime>
  <Words>260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Báo cáo Tiến độ nghiên cứu Năm 2016</vt:lpstr>
      <vt:lpstr>Nội dung báo cáo</vt:lpstr>
      <vt:lpstr>1. Thực hiện chương trình đào tạo(1)</vt:lpstr>
      <vt:lpstr>1. Thực hiện chương trình đào tạo(2)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178</cp:revision>
  <dcterms:created xsi:type="dcterms:W3CDTF">2015-12-17T07:00:02Z</dcterms:created>
  <dcterms:modified xsi:type="dcterms:W3CDTF">2016-08-20T09:30:52Z</dcterms:modified>
</cp:coreProperties>
</file>