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</a:t>
            </a:r>
            <a:r>
              <a:rPr lang="en-US" dirty="0" err="1" smtClean="0"/>
              <a:t>NCS</a:t>
            </a:r>
            <a:r>
              <a:rPr lang="en-US" dirty="0" smtClean="0"/>
              <a:t>:</a:t>
            </a:r>
            <a:endParaRPr lang="en-US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 smtClean="0"/>
              <a:t>AAA.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BBB.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CCC.</a:t>
            </a:r>
          </a:p>
        </p:txBody>
      </p:sp>
    </p:spTree>
    <p:extLst>
      <p:ext uri="{BB962C8B-B14F-4D97-AF65-F5344CB8AC3E}">
        <p14:creationId xmlns:p14="http://schemas.microsoft.com/office/powerpoint/2010/main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 paper “</a:t>
            </a:r>
            <a:r>
              <a:rPr lang="en-US" dirty="0"/>
              <a:t>A Technique for Generating Test Data using  Genetic </a:t>
            </a:r>
            <a:r>
              <a:rPr lang="en-US" dirty="0" smtClean="0"/>
              <a:t>Algorithms”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2016 ở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23~25/11/2016.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submit paper </a:t>
            </a:r>
            <a:r>
              <a:rPr lang="en-US" dirty="0"/>
              <a:t>“Genetic Algorithm-based Test Data Generator using Constraint Solver”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SoICT</a:t>
            </a:r>
            <a:r>
              <a:rPr lang="en-US" dirty="0" smtClean="0"/>
              <a:t> 2016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3, </a:t>
            </a:r>
            <a:r>
              <a:rPr lang="en-US" dirty="0" err="1"/>
              <a:t>Đã</a:t>
            </a:r>
            <a:r>
              <a:rPr lang="en-US" dirty="0"/>
              <a:t> submit paper </a:t>
            </a:r>
            <a:r>
              <a:rPr lang="en-US" dirty="0" smtClean="0"/>
              <a:t>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ICTA</a:t>
            </a:r>
            <a:r>
              <a:rPr lang="en-US" dirty="0" smtClean="0"/>
              <a:t> 2016,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1553</TotalTime>
  <Words>301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197</cp:revision>
  <dcterms:created xsi:type="dcterms:W3CDTF">2015-12-17T07:00:02Z</dcterms:created>
  <dcterms:modified xsi:type="dcterms:W3CDTF">2016-08-31T09:47:40Z</dcterms:modified>
</cp:coreProperties>
</file>