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A"/>
    <a:srgbClr val="C64252"/>
    <a:srgbClr val="000000"/>
    <a:srgbClr val="2D9185"/>
    <a:srgbClr val="47C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00" y="60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9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6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138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56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79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68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6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16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60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666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8CA3-EBF7-4BAB-A677-F83EAAAED340}" type="datetimeFigureOut">
              <a:rPr lang="de-AT" smtClean="0"/>
              <a:t>26.07.2021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F831-47C3-4FD1-885D-2EB84129820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0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BCF7C-4169-43C1-A7ED-B334F653553D}"/>
              </a:ext>
            </a:extLst>
          </p:cNvPr>
          <p:cNvSpPr/>
          <p:nvPr/>
        </p:nvSpPr>
        <p:spPr>
          <a:xfrm>
            <a:off x="1053558" y="262939"/>
            <a:ext cx="5445457" cy="8625385"/>
          </a:xfrm>
          <a:prstGeom prst="roundRect">
            <a:avLst/>
          </a:prstGeom>
          <a:solidFill>
            <a:srgbClr val="47C1A7"/>
          </a:solidFill>
          <a:ln>
            <a:solidFill>
              <a:srgbClr val="2D918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2E2337-5B26-48FF-8D51-7F89817FADA4}"/>
              </a:ext>
            </a:extLst>
          </p:cNvPr>
          <p:cNvSpPr txBox="1"/>
          <p:nvPr/>
        </p:nvSpPr>
        <p:spPr>
          <a:xfrm flipH="1">
            <a:off x="1426558" y="581289"/>
            <a:ext cx="3497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800" dirty="0" err="1">
                <a:latin typeface="Arial Rounded MT Bold" panose="020F0704030504030204" pitchFamily="34" charset="0"/>
              </a:rPr>
              <a:t>thing</a:t>
            </a:r>
            <a:r>
              <a:rPr lang="de-AT" sz="3800" dirty="0">
                <a:latin typeface="Arial Rounded MT Bold" panose="020F0704030504030204" pitchFamily="34" charset="0"/>
              </a:rPr>
              <a:t> TAG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36DD9A-FCDD-411D-B89D-1FC8F8467E93}"/>
              </a:ext>
            </a:extLst>
          </p:cNvPr>
          <p:cNvSpPr txBox="1"/>
          <p:nvPr/>
        </p:nvSpPr>
        <p:spPr>
          <a:xfrm flipH="1">
            <a:off x="3183405" y="1056871"/>
            <a:ext cx="3497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dirty="0">
                <a:solidFill>
                  <a:srgbClr val="F6F6EA"/>
                </a:solidFill>
              </a:rPr>
              <a:t>Mittelalter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F4F2153-FBA0-453F-91BD-326116D79F26}"/>
              </a:ext>
            </a:extLst>
          </p:cNvPr>
          <p:cNvSpPr/>
          <p:nvPr/>
        </p:nvSpPr>
        <p:spPr>
          <a:xfrm>
            <a:off x="4607448" y="814653"/>
            <a:ext cx="1125119" cy="1087332"/>
          </a:xfrm>
          <a:prstGeom prst="ellipse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BE4130-4226-4FCF-9797-5264AF31A924}"/>
              </a:ext>
            </a:extLst>
          </p:cNvPr>
          <p:cNvSpPr/>
          <p:nvPr/>
        </p:nvSpPr>
        <p:spPr>
          <a:xfrm>
            <a:off x="4805104" y="1005671"/>
            <a:ext cx="729807" cy="705296"/>
          </a:xfrm>
          <a:prstGeom prst="ellipse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2901888-5B1A-4D6B-A625-2015B4AD7645}"/>
              </a:ext>
            </a:extLst>
          </p:cNvPr>
          <p:cNvSpPr/>
          <p:nvPr/>
        </p:nvSpPr>
        <p:spPr>
          <a:xfrm>
            <a:off x="4987556" y="1181995"/>
            <a:ext cx="364903" cy="352648"/>
          </a:xfrm>
          <a:prstGeom prst="ellipse">
            <a:avLst/>
          </a:prstGeom>
          <a:solidFill>
            <a:srgbClr val="C64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831F3A6A-383D-45CB-B6AD-62E89DBDCCAF}"/>
              </a:ext>
            </a:extLst>
          </p:cNvPr>
          <p:cNvSpPr/>
          <p:nvPr/>
        </p:nvSpPr>
        <p:spPr>
          <a:xfrm rot="2202735">
            <a:off x="4296358" y="799309"/>
            <a:ext cx="378740" cy="277410"/>
          </a:xfrm>
          <a:prstGeom prst="chevron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55822AF-F753-4CFE-AFBC-8DDD68CBA366}"/>
              </a:ext>
            </a:extLst>
          </p:cNvPr>
          <p:cNvCxnSpPr>
            <a:cxnSpLocks/>
          </p:cNvCxnSpPr>
          <p:nvPr/>
        </p:nvCxnSpPr>
        <p:spPr>
          <a:xfrm>
            <a:off x="4377151" y="877922"/>
            <a:ext cx="766300" cy="490997"/>
          </a:xfrm>
          <a:prstGeom prst="straightConnector1">
            <a:avLst/>
          </a:prstGeom>
          <a:ln w="101600">
            <a:solidFill>
              <a:srgbClr val="F6F6E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756B901-49A8-4654-A326-4CBEB8BFF928}"/>
              </a:ext>
            </a:extLst>
          </p:cNvPr>
          <p:cNvSpPr/>
          <p:nvPr/>
        </p:nvSpPr>
        <p:spPr>
          <a:xfrm>
            <a:off x="1053558" y="2088000"/>
            <a:ext cx="5445457" cy="5976000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CBB6EFF-9944-4C9F-99BE-F59C675CECA5}"/>
              </a:ext>
            </a:extLst>
          </p:cNvPr>
          <p:cNvGrpSpPr/>
          <p:nvPr/>
        </p:nvGrpSpPr>
        <p:grpSpPr>
          <a:xfrm>
            <a:off x="5465236" y="586854"/>
            <a:ext cx="852155" cy="304800"/>
            <a:chOff x="5465236" y="586854"/>
            <a:chExt cx="852155" cy="3048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F207A95-48FC-41F4-B125-A034915F5E9B}"/>
                </a:ext>
              </a:extLst>
            </p:cNvPr>
            <p:cNvCxnSpPr/>
            <p:nvPr/>
          </p:nvCxnSpPr>
          <p:spPr>
            <a:xfrm>
              <a:off x="5465236" y="586854"/>
              <a:ext cx="5473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EBDC411-BED7-471A-9D8D-88539753BD30}"/>
                </a:ext>
              </a:extLst>
            </p:cNvPr>
            <p:cNvCxnSpPr/>
            <p:nvPr/>
          </p:nvCxnSpPr>
          <p:spPr>
            <a:xfrm>
              <a:off x="5617636" y="739254"/>
              <a:ext cx="5473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ABFF702-C02C-4798-AF13-5E426B48B2D9}"/>
                </a:ext>
              </a:extLst>
            </p:cNvPr>
            <p:cNvCxnSpPr/>
            <p:nvPr/>
          </p:nvCxnSpPr>
          <p:spPr>
            <a:xfrm>
              <a:off x="5770036" y="891654"/>
              <a:ext cx="5473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0BBB17F7-3369-4B24-B4C6-92440DA65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2" t="2413" r="18087" b="-267"/>
          <a:stretch/>
        </p:blipFill>
        <p:spPr>
          <a:xfrm>
            <a:off x="1079618" y="2121787"/>
            <a:ext cx="5419397" cy="402282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03A19B66-B2C7-448A-BE18-A224C9349636}"/>
              </a:ext>
            </a:extLst>
          </p:cNvPr>
          <p:cNvSpPr txBox="1"/>
          <p:nvPr/>
        </p:nvSpPr>
        <p:spPr>
          <a:xfrm flipH="1">
            <a:off x="1200254" y="2127920"/>
            <a:ext cx="3617302" cy="1775339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AT" sz="2800" dirty="0">
                <a:latin typeface="Arial Rounded MT Bold" panose="020F0704030504030204" pitchFamily="34" charset="0"/>
              </a:rPr>
              <a:t>Wo ist die </a:t>
            </a:r>
            <a:r>
              <a:rPr lang="de-AT" sz="2800" dirty="0">
                <a:highlight>
                  <a:srgbClr val="C64252"/>
                </a:highlight>
                <a:latin typeface="Arial Rounded MT Bold" panose="020F0704030504030204" pitchFamily="34" charset="0"/>
              </a:rPr>
              <a:t>Gürteltasche</a:t>
            </a:r>
            <a:r>
              <a:rPr lang="de-AT" sz="2800" dirty="0">
                <a:highlight>
                  <a:srgbClr val="800080"/>
                </a:highlight>
                <a:latin typeface="Arial Rounded MT Bold" panose="020F0704030504030204" pitchFamily="34" charset="0"/>
              </a:rPr>
              <a:t> </a:t>
            </a:r>
          </a:p>
          <a:p>
            <a:pPr algn="l"/>
            <a:r>
              <a:rPr lang="de-AT" sz="2800" dirty="0">
                <a:latin typeface="Arial Rounded MT Bold" panose="020F0704030504030204" pitchFamily="34" charset="0"/>
              </a:rPr>
              <a:t>im Bild?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D0139EB-F053-4768-B525-B2E8E7DC842F}"/>
              </a:ext>
            </a:extLst>
          </p:cNvPr>
          <p:cNvSpPr/>
          <p:nvPr/>
        </p:nvSpPr>
        <p:spPr>
          <a:xfrm>
            <a:off x="5143451" y="4563951"/>
            <a:ext cx="1078174" cy="847299"/>
          </a:xfrm>
          <a:prstGeom prst="roundRect">
            <a:avLst/>
          </a:prstGeom>
          <a:noFill/>
          <a:ln w="76200">
            <a:solidFill>
              <a:srgbClr val="F6F6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7E389C1-EC99-4A05-A93B-447061EDDC8C}"/>
              </a:ext>
            </a:extLst>
          </p:cNvPr>
          <p:cNvCxnSpPr/>
          <p:nvPr/>
        </p:nvCxnSpPr>
        <p:spPr>
          <a:xfrm>
            <a:off x="1053558" y="6144607"/>
            <a:ext cx="5445457" cy="0"/>
          </a:xfrm>
          <a:prstGeom prst="line">
            <a:avLst/>
          </a:prstGeom>
          <a:ln w="57150">
            <a:solidFill>
              <a:srgbClr val="C64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B5680CE-8409-4004-9102-1C0ABCC42720}"/>
              </a:ext>
            </a:extLst>
          </p:cNvPr>
          <p:cNvCxnSpPr/>
          <p:nvPr/>
        </p:nvCxnSpPr>
        <p:spPr>
          <a:xfrm>
            <a:off x="1053557" y="2121787"/>
            <a:ext cx="5445457" cy="0"/>
          </a:xfrm>
          <a:prstGeom prst="line">
            <a:avLst/>
          </a:prstGeom>
          <a:ln w="57150">
            <a:solidFill>
              <a:srgbClr val="C64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903A793-7E1C-452C-859D-5DD2CBBDD7E2}"/>
              </a:ext>
            </a:extLst>
          </p:cNvPr>
          <p:cNvSpPr txBox="1"/>
          <p:nvPr/>
        </p:nvSpPr>
        <p:spPr>
          <a:xfrm flipH="1">
            <a:off x="1200254" y="6285182"/>
            <a:ext cx="5220866" cy="501394"/>
          </a:xfrm>
          <a:prstGeom prst="roundRect">
            <a:avLst/>
          </a:prstGeom>
          <a:solidFill>
            <a:srgbClr val="C64252"/>
          </a:solidFill>
        </p:spPr>
        <p:txBody>
          <a:bodyPr wrap="square" lIns="180000" tIns="72000" bIns="72000" rtlCol="0">
            <a:spAutoFit/>
          </a:bodyPr>
          <a:lstStyle/>
          <a:p>
            <a:r>
              <a:rPr lang="de-AT" sz="2000" dirty="0">
                <a:solidFill>
                  <a:srgbClr val="F6F6EA"/>
                </a:solidFill>
                <a:latin typeface="Arial Rounded MT Bold" panose="020F0704030504030204" pitchFamily="34" charset="0"/>
              </a:rPr>
              <a:t>Welche Objekte gibt's noch zu suchen?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BADDFB-B4A3-445B-9984-5B75F477E539}"/>
              </a:ext>
            </a:extLst>
          </p:cNvPr>
          <p:cNvSpPr txBox="1"/>
          <p:nvPr/>
        </p:nvSpPr>
        <p:spPr>
          <a:xfrm flipH="1">
            <a:off x="1200254" y="6866442"/>
            <a:ext cx="4417382" cy="501394"/>
          </a:xfrm>
          <a:prstGeom prst="roundRect">
            <a:avLst/>
          </a:prstGeom>
          <a:solidFill>
            <a:srgbClr val="C64252"/>
          </a:solidFill>
        </p:spPr>
        <p:txBody>
          <a:bodyPr wrap="square" lIns="180000" tIns="72000" rIns="216000" bIns="72000" rtlCol="0" anchor="ctr">
            <a:spAutoFit/>
          </a:bodyPr>
          <a:lstStyle/>
          <a:p>
            <a:r>
              <a:rPr lang="de-AT" sz="2000" dirty="0">
                <a:solidFill>
                  <a:srgbClr val="F6F6EA"/>
                </a:solidFill>
                <a:latin typeface="Arial Rounded MT Bold" panose="020F0704030504030204" pitchFamily="34" charset="0"/>
              </a:rPr>
              <a:t>Entdecke Dinge in einer Region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C79F58-4B36-4966-8367-925D94FE01AB}"/>
              </a:ext>
            </a:extLst>
          </p:cNvPr>
          <p:cNvSpPr txBox="1"/>
          <p:nvPr/>
        </p:nvSpPr>
        <p:spPr>
          <a:xfrm flipH="1">
            <a:off x="1200254" y="7445095"/>
            <a:ext cx="3724228" cy="501394"/>
          </a:xfrm>
          <a:prstGeom prst="roundRect">
            <a:avLst/>
          </a:prstGeom>
          <a:solidFill>
            <a:srgbClr val="C64252"/>
          </a:solidFill>
        </p:spPr>
        <p:txBody>
          <a:bodyPr wrap="square" lIns="180000" tIns="72000" rIns="216000" bIns="72000" rtlCol="0" anchor="ctr">
            <a:spAutoFit/>
          </a:bodyPr>
          <a:lstStyle>
            <a:defPPr>
              <a:defRPr lang="en-US"/>
            </a:defPPr>
            <a:lvl1pPr algn="r">
              <a:defRPr sz="2000">
                <a:solidFill>
                  <a:srgbClr val="F6F6EA"/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de-AT" dirty="0"/>
              <a:t>Im NÖ-Kulturerbe stöbern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0BBDC7A-27EB-482A-9121-36EBBF0080A8}"/>
              </a:ext>
            </a:extLst>
          </p:cNvPr>
          <p:cNvSpPr txBox="1"/>
          <p:nvPr/>
        </p:nvSpPr>
        <p:spPr>
          <a:xfrm flipH="1">
            <a:off x="1645526" y="8309566"/>
            <a:ext cx="12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 </a:t>
            </a:r>
            <a:r>
              <a:rPr lang="de-A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through</a:t>
            </a:r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6A8F0F5-CC24-476E-867E-B507802A24D0}"/>
              </a:ext>
            </a:extLst>
          </p:cNvPr>
          <p:cNvSpPr txBox="1"/>
          <p:nvPr/>
        </p:nvSpPr>
        <p:spPr>
          <a:xfrm flipH="1">
            <a:off x="2841303" y="8309566"/>
            <a:ext cx="12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395D14B-520D-40CF-822D-959D2332A768}"/>
              </a:ext>
            </a:extLst>
          </p:cNvPr>
          <p:cNvSpPr txBox="1"/>
          <p:nvPr/>
        </p:nvSpPr>
        <p:spPr>
          <a:xfrm flipH="1">
            <a:off x="3478344" y="8309566"/>
            <a:ext cx="12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4231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A4-Papier (210 x 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Nicka</dc:creator>
  <cp:lastModifiedBy>Isabella Nicka</cp:lastModifiedBy>
  <cp:revision>11</cp:revision>
  <dcterms:created xsi:type="dcterms:W3CDTF">2021-07-26T12:50:07Z</dcterms:created>
  <dcterms:modified xsi:type="dcterms:W3CDTF">2021-07-26T14:14:30Z</dcterms:modified>
</cp:coreProperties>
</file>