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032" y="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71F5D-1BA5-43BF-B9F0-B8D03463FD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81B1A-E1A6-4D88-94AE-700B98DC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396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Identification Overview +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Problem: Big Mountain Resort faces challenges in optimizing ticket pricing and revenue generation.</a:t>
            </a:r>
          </a:p>
          <a:p>
            <a:endParaRPr/>
          </a:p>
          <a:p>
            <a:r>
              <a:t>Hypothesis: A data-driven pricing strategy can justify higher ticket prices and identify cost-saving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728846" y="475881"/>
            <a:ext cx="5613156" cy="83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B8E9FA4-CBED-270C-B955-86E3ECFE9E55}"/>
              </a:ext>
            </a:extLst>
          </p:cNvPr>
          <p:cNvSpPr txBox="1">
            <a:spLocks/>
          </p:cNvSpPr>
          <p:nvPr/>
        </p:nvSpPr>
        <p:spPr>
          <a:xfrm>
            <a:off x="507251" y="1908626"/>
            <a:ext cx="3691398" cy="11749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/>
              <a:t>The initiative aims to refine pricing strategy and operational adjustments to enhance revenue while maintaining customer satisfaction.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0144-EE77-D81F-2684-8DF822AB5865}"/>
              </a:ext>
            </a:extLst>
          </p:cNvPr>
          <p:cNvSpPr txBox="1">
            <a:spLocks/>
          </p:cNvSpPr>
          <p:nvPr/>
        </p:nvSpPr>
        <p:spPr>
          <a:xfrm>
            <a:off x="495911" y="3490137"/>
            <a:ext cx="3597453" cy="10738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/>
              <a:t>Optimized ticket price reflecting the resort's value, recommendations for cost-saving or value-adding operational changes, maintaining or increasing visitor count while enhancing revenue.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1A19E1-F34D-3B5E-8E37-8ACEAB0CB5EC}"/>
              </a:ext>
            </a:extLst>
          </p:cNvPr>
          <p:cNvSpPr txBox="1">
            <a:spLocks/>
          </p:cNvSpPr>
          <p:nvPr/>
        </p:nvSpPr>
        <p:spPr>
          <a:xfrm>
            <a:off x="500563" y="5028387"/>
            <a:ext cx="3567603" cy="3101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Analysis of market positioning, evaluation of facility impacts on customer satisfaction, cost-benefit analysis of operational changes.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07A0DB-5943-7E13-4EF0-D91EF642E6F0}"/>
              </a:ext>
            </a:extLst>
          </p:cNvPr>
          <p:cNvSpPr txBox="1">
            <a:spLocks/>
          </p:cNvSpPr>
          <p:nvPr/>
        </p:nvSpPr>
        <p:spPr>
          <a:xfrm>
            <a:off x="4956691" y="1879656"/>
            <a:ext cx="3812097" cy="9029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/>
              <a:t>Balancing revenue increase without impacting visitor numbers, limitations of data, potential stakeholder resistance to changes.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BB25D-3D54-AD94-6D26-66BD952BB316}"/>
              </a:ext>
            </a:extLst>
          </p:cNvPr>
          <p:cNvSpPr txBox="1">
            <a:spLocks/>
          </p:cNvSpPr>
          <p:nvPr/>
        </p:nvSpPr>
        <p:spPr>
          <a:xfrm>
            <a:off x="4956691" y="3488195"/>
            <a:ext cx="3721050" cy="129387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/>
              <a:t>Jimmy Blackburn (Director of Operations), Alesha Eisen (Database Manager), resort management and operational teams, visitors and potential customers.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8D732F-3CB1-41C8-2632-7C23FF240E59}"/>
              </a:ext>
            </a:extLst>
          </p:cNvPr>
          <p:cNvSpPr txBox="1">
            <a:spLocks/>
          </p:cNvSpPr>
          <p:nvPr/>
        </p:nvSpPr>
        <p:spPr>
          <a:xfrm>
            <a:off x="4953270" y="5061420"/>
            <a:ext cx="3690168" cy="14767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/>
              <a:t>A CSV file containing information on 330 US resorts, including Big Mountain Resort, to compare facilities, services, pricing strategies, and operational costs.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</TotalTime>
  <Words>497</Words>
  <Application>Microsoft Office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Quattrocento Sans</vt:lpstr>
      <vt:lpstr>Parcel</vt:lpstr>
      <vt:lpstr>Problem Identification Overview + Context</vt:lpstr>
      <vt:lpstr>Problem Statement Worksheet (Hypothesis Formation)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 Overview + Context</dc:title>
  <dc:subject/>
  <dc:creator/>
  <cp:keywords/>
  <dc:description>generated using python-pptx</dc:description>
  <cp:lastModifiedBy>Dinh, Sophie H.</cp:lastModifiedBy>
  <cp:revision>5</cp:revision>
  <dcterms:created xsi:type="dcterms:W3CDTF">2013-01-27T09:14:16Z</dcterms:created>
  <dcterms:modified xsi:type="dcterms:W3CDTF">2024-04-05T18:17:44Z</dcterms:modified>
  <cp:category/>
</cp:coreProperties>
</file>