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25"/>
  </p:notesMasterIdLst>
  <p:sldIdLst>
    <p:sldId id="256" r:id="rId2"/>
    <p:sldId id="258" r:id="rId3"/>
    <p:sldId id="260" r:id="rId4"/>
    <p:sldId id="261" r:id="rId5"/>
    <p:sldId id="304" r:id="rId6"/>
    <p:sldId id="303" r:id="rId7"/>
    <p:sldId id="308" r:id="rId8"/>
    <p:sldId id="307" r:id="rId9"/>
    <p:sldId id="312" r:id="rId10"/>
    <p:sldId id="310" r:id="rId11"/>
    <p:sldId id="262" r:id="rId12"/>
    <p:sldId id="317" r:id="rId13"/>
    <p:sldId id="309" r:id="rId14"/>
    <p:sldId id="314" r:id="rId15"/>
    <p:sldId id="265" r:id="rId16"/>
    <p:sldId id="315" r:id="rId17"/>
    <p:sldId id="318" r:id="rId18"/>
    <p:sldId id="324" r:id="rId19"/>
    <p:sldId id="325" r:id="rId20"/>
    <p:sldId id="326" r:id="rId21"/>
    <p:sldId id="327" r:id="rId22"/>
    <p:sldId id="328" r:id="rId23"/>
    <p:sldId id="263" r:id="rId24"/>
  </p:sldIdLst>
  <p:sldSz cx="9144000" cy="5143500" type="screen16x9"/>
  <p:notesSz cx="6858000" cy="9144000"/>
  <p:embeddedFontLst>
    <p:embeddedFont>
      <p:font typeface="Comfortaa Medium" panose="020B0604020202020204" charset="0"/>
      <p:regular r:id="rId26"/>
      <p:bold r:id="rId27"/>
    </p:embeddedFont>
    <p:embeddedFont>
      <p:font typeface="Mali" panose="020B0604020202020204" charset="-34"/>
      <p:regular r:id="rId28"/>
      <p:bold r:id="rId29"/>
      <p:italic r:id="rId30"/>
      <p:boldItalic r:id="rId31"/>
    </p:embeddedFont>
    <p:embeddedFont>
      <p:font typeface="Mali Medium" panose="020B0604020202020204" charset="-34"/>
      <p:regular r:id="rId32"/>
      <p:bold r:id="rId33"/>
      <p:italic r:id="rId34"/>
      <p:boldItalic r:id="rId35"/>
    </p:embeddedFont>
    <p:embeddedFont>
      <p:font typeface="Nunito" pitchFamily="2" charset="0"/>
      <p:regular r:id="rId36"/>
      <p:bold r:id="rId37"/>
      <p:italic r:id="rId38"/>
      <p:boldItalic r:id="rId39"/>
    </p:embeddedFont>
    <p:embeddedFont>
      <p:font typeface="Open Sans" panose="020B0606030504020204" pitchFamily="34" charset="0"/>
      <p:regular r:id="rId40"/>
      <p:bold r:id="rId41"/>
      <p:italic r:id="rId42"/>
      <p:boldItalic r:id="rId43"/>
    </p:embeddedFont>
    <p:embeddedFont>
      <p:font typeface="Roboto Condensed Light" panose="02000000000000000000" pitchFamily="2" charset="0"/>
      <p:regular r:id="rId44"/>
      <p: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1EC3551-55F0-4884-B1B9-152403AAD0AA}">
  <a:tblStyle styleId="{41EC3551-55F0-4884-B1B9-152403AAD0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3" autoAdjust="0"/>
    <p:restoredTop sz="84138" autoAdjust="0"/>
  </p:normalViewPr>
  <p:slideViewPr>
    <p:cSldViewPr snapToGrid="0">
      <p:cViewPr varScale="1">
        <p:scale>
          <a:sx n="68" d="100"/>
          <a:sy n="68" d="100"/>
        </p:scale>
        <p:origin x="12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font" Target="fonts/font17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4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font" Target="fonts/font2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font" Target="fonts/font18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9FC854-40A9-4A90-A31A-3722E2EE331D}" type="doc">
      <dgm:prSet loTypeId="urn:diagrams.loki3.com/VaryingWidthList" loCatId="list" qsTypeId="urn:microsoft.com/office/officeart/2005/8/quickstyle/simple3" qsCatId="simple" csTypeId="urn:microsoft.com/office/officeart/2005/8/colors/accent1_2" csCatId="accent1" phldr="1"/>
      <dgm:spPr/>
    </dgm:pt>
    <dgm:pt modelId="{0FE9507E-D7A2-4570-9A1F-569A2D139909}">
      <dgm:prSet phldrT="[Text]"/>
      <dgm:spPr/>
      <dgm:t>
        <a:bodyPr/>
        <a:lstStyle/>
        <a:p>
          <a:r>
            <a:rPr lang="en-US" b="0" i="0" dirty="0"/>
            <a:t>GET_ACCOUNTS</a:t>
          </a:r>
          <a:endParaRPr lang="en-US" dirty="0"/>
        </a:p>
      </dgm:t>
    </dgm:pt>
    <dgm:pt modelId="{D9868F5D-740E-4403-802D-954CDFBDD5C6}" type="parTrans" cxnId="{F94D83A0-D438-42D1-BAF6-C7357C8780B0}">
      <dgm:prSet/>
      <dgm:spPr/>
      <dgm:t>
        <a:bodyPr/>
        <a:lstStyle/>
        <a:p>
          <a:endParaRPr lang="en-US"/>
        </a:p>
      </dgm:t>
    </dgm:pt>
    <dgm:pt modelId="{11F80D55-2194-4350-A6DC-6F8EB1B0BD68}" type="sibTrans" cxnId="{F94D83A0-D438-42D1-BAF6-C7357C8780B0}">
      <dgm:prSet/>
      <dgm:spPr/>
      <dgm:t>
        <a:bodyPr/>
        <a:lstStyle/>
        <a:p>
          <a:endParaRPr lang="en-US"/>
        </a:p>
      </dgm:t>
    </dgm:pt>
    <dgm:pt modelId="{12E322CD-A501-4418-9D81-5EFB719BDB12}">
      <dgm:prSet phldrT="[Text]" custT="1"/>
      <dgm:spPr/>
      <dgm:t>
        <a:bodyPr/>
        <a:lstStyle/>
        <a:p>
          <a:r>
            <a:rPr lang="en-US" sz="1300" b="0" i="0" dirty="0"/>
            <a:t>READ_CONTACTS</a:t>
          </a:r>
          <a:endParaRPr lang="en-US" sz="1300" dirty="0"/>
        </a:p>
      </dgm:t>
    </dgm:pt>
    <dgm:pt modelId="{E6235935-C090-4615-A85C-F9DDAC8AD5B4}" type="parTrans" cxnId="{EF260529-F952-4368-B28B-4BBA7CCAB7A2}">
      <dgm:prSet/>
      <dgm:spPr/>
      <dgm:t>
        <a:bodyPr/>
        <a:lstStyle/>
        <a:p>
          <a:endParaRPr lang="en-US"/>
        </a:p>
      </dgm:t>
    </dgm:pt>
    <dgm:pt modelId="{066AECE6-648B-42F8-98A3-3E514B880F6A}" type="sibTrans" cxnId="{EF260529-F952-4368-B28B-4BBA7CCAB7A2}">
      <dgm:prSet/>
      <dgm:spPr/>
      <dgm:t>
        <a:bodyPr/>
        <a:lstStyle/>
        <a:p>
          <a:endParaRPr lang="en-US"/>
        </a:p>
      </dgm:t>
    </dgm:pt>
    <dgm:pt modelId="{735AC558-07C3-4005-BC1C-BDB7E9DFE2FC}">
      <dgm:prSet phldrT="[Text]"/>
      <dgm:spPr/>
      <dgm:t>
        <a:bodyPr/>
        <a:lstStyle/>
        <a:p>
          <a:r>
            <a:rPr lang="en-US" b="0" i="0" dirty="0"/>
            <a:t>READ_SMS</a:t>
          </a:r>
          <a:endParaRPr lang="en-US" dirty="0"/>
        </a:p>
      </dgm:t>
    </dgm:pt>
    <dgm:pt modelId="{3BF45B39-3DD3-4B7C-AE30-B25E41CE7507}" type="parTrans" cxnId="{0B152A28-E47D-4CAA-8C47-1F62B5073C2F}">
      <dgm:prSet/>
      <dgm:spPr/>
      <dgm:t>
        <a:bodyPr/>
        <a:lstStyle/>
        <a:p>
          <a:endParaRPr lang="en-US"/>
        </a:p>
      </dgm:t>
    </dgm:pt>
    <dgm:pt modelId="{05952ABD-8431-4ABE-9D64-9914CE79D520}" type="sibTrans" cxnId="{0B152A28-E47D-4CAA-8C47-1F62B5073C2F}">
      <dgm:prSet/>
      <dgm:spPr/>
      <dgm:t>
        <a:bodyPr/>
        <a:lstStyle/>
        <a:p>
          <a:endParaRPr lang="en-US"/>
        </a:p>
      </dgm:t>
    </dgm:pt>
    <dgm:pt modelId="{A3A406B3-8FA4-4D72-B448-AC8757DDCE4A}">
      <dgm:prSet phldrT="[Text]"/>
      <dgm:spPr/>
      <dgm:t>
        <a:bodyPr/>
        <a:lstStyle/>
        <a:p>
          <a:r>
            <a:rPr lang="vi-VN" b="0" i="0" dirty="0"/>
            <a:t>SEND</a:t>
          </a:r>
          <a:r>
            <a:rPr lang="en-US" b="0" i="0" dirty="0"/>
            <a:t>_SMS</a:t>
          </a:r>
          <a:endParaRPr lang="en-US" dirty="0"/>
        </a:p>
      </dgm:t>
    </dgm:pt>
    <dgm:pt modelId="{0860151B-3C46-4540-BCA3-98334789B168}" type="parTrans" cxnId="{6BB2E5EA-AB57-4339-8EEF-D829039BCB42}">
      <dgm:prSet/>
      <dgm:spPr/>
      <dgm:t>
        <a:bodyPr/>
        <a:lstStyle/>
        <a:p>
          <a:endParaRPr lang="en-US"/>
        </a:p>
      </dgm:t>
    </dgm:pt>
    <dgm:pt modelId="{AF6C35E9-8C6C-4E75-B6D0-23F21A27DBB7}" type="sibTrans" cxnId="{6BB2E5EA-AB57-4339-8EEF-D829039BCB42}">
      <dgm:prSet/>
      <dgm:spPr/>
      <dgm:t>
        <a:bodyPr/>
        <a:lstStyle/>
        <a:p>
          <a:endParaRPr lang="en-US"/>
        </a:p>
      </dgm:t>
    </dgm:pt>
    <dgm:pt modelId="{584CE6AC-064E-4B54-A9B6-E0B584680093}">
      <dgm:prSet phldrT="[Text]"/>
      <dgm:spPr/>
      <dgm:t>
        <a:bodyPr/>
        <a:lstStyle/>
        <a:p>
          <a:r>
            <a:rPr lang="en-US" b="0" i="0" dirty="0"/>
            <a:t>WRITE_SMS</a:t>
          </a:r>
          <a:endParaRPr lang="en-US" dirty="0"/>
        </a:p>
      </dgm:t>
    </dgm:pt>
    <dgm:pt modelId="{A440D827-2122-494B-8763-6A0AC79B6E3B}" type="parTrans" cxnId="{ADA25453-BF00-442B-850A-15267D945C8E}">
      <dgm:prSet/>
      <dgm:spPr/>
      <dgm:t>
        <a:bodyPr/>
        <a:lstStyle/>
        <a:p>
          <a:endParaRPr lang="en-US"/>
        </a:p>
      </dgm:t>
    </dgm:pt>
    <dgm:pt modelId="{2ED434C3-C0BC-41B0-86EA-E402227F68B5}" type="sibTrans" cxnId="{ADA25453-BF00-442B-850A-15267D945C8E}">
      <dgm:prSet/>
      <dgm:spPr/>
      <dgm:t>
        <a:bodyPr/>
        <a:lstStyle/>
        <a:p>
          <a:endParaRPr lang="en-US"/>
        </a:p>
      </dgm:t>
    </dgm:pt>
    <dgm:pt modelId="{632F9E57-04DC-4597-A40B-C28D453F451D}">
      <dgm:prSet phldrT="[Text]"/>
      <dgm:spPr/>
      <dgm:t>
        <a:bodyPr/>
        <a:lstStyle/>
        <a:p>
          <a:r>
            <a:rPr lang="en-US" b="0" i="0" dirty="0"/>
            <a:t>WRITE_</a:t>
          </a:r>
          <a:r>
            <a:rPr lang="vi-VN" b="0" i="0" dirty="0"/>
            <a:t>SETTING</a:t>
          </a:r>
          <a:endParaRPr lang="en-US" dirty="0"/>
        </a:p>
      </dgm:t>
    </dgm:pt>
    <dgm:pt modelId="{09082975-233B-42BF-B732-2D92B96BA305}" type="parTrans" cxnId="{EAF54D04-41E3-48D2-9ED0-4A2804200ACA}">
      <dgm:prSet/>
      <dgm:spPr/>
      <dgm:t>
        <a:bodyPr/>
        <a:lstStyle/>
        <a:p>
          <a:endParaRPr lang="en-US"/>
        </a:p>
      </dgm:t>
    </dgm:pt>
    <dgm:pt modelId="{E95B0470-F927-466C-B61C-D583E06C5098}" type="sibTrans" cxnId="{EAF54D04-41E3-48D2-9ED0-4A2804200ACA}">
      <dgm:prSet/>
      <dgm:spPr/>
      <dgm:t>
        <a:bodyPr/>
        <a:lstStyle/>
        <a:p>
          <a:endParaRPr lang="en-US"/>
        </a:p>
      </dgm:t>
    </dgm:pt>
    <dgm:pt modelId="{DDB28045-4B58-4A18-8B81-D368DDD3AD77}">
      <dgm:prSet phldrT="[Text]"/>
      <dgm:spPr>
        <a:gradFill rotWithShape="0">
          <a:gsLst>
            <a:gs pos="35000">
              <a:srgbClr val="C1B3FF"/>
            </a:gs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</a:gradFill>
      </dgm:spPr>
      <dgm:t>
        <a:bodyPr/>
        <a:lstStyle/>
        <a:p>
          <a:r>
            <a:rPr lang="vi-VN" dirty="0"/>
            <a:t>.....</a:t>
          </a:r>
          <a:endParaRPr lang="en-US" dirty="0"/>
        </a:p>
      </dgm:t>
    </dgm:pt>
    <dgm:pt modelId="{E39E206B-7FAD-423B-BC48-F48780EA29F8}" type="parTrans" cxnId="{0EAF8AD0-73CF-42DE-93F2-3462937A221D}">
      <dgm:prSet/>
      <dgm:spPr/>
      <dgm:t>
        <a:bodyPr/>
        <a:lstStyle/>
        <a:p>
          <a:endParaRPr lang="en-US"/>
        </a:p>
      </dgm:t>
    </dgm:pt>
    <dgm:pt modelId="{15E2B644-2368-44EC-BA0C-EABAC0DB9D30}" type="sibTrans" cxnId="{0EAF8AD0-73CF-42DE-93F2-3462937A221D}">
      <dgm:prSet/>
      <dgm:spPr/>
      <dgm:t>
        <a:bodyPr/>
        <a:lstStyle/>
        <a:p>
          <a:endParaRPr lang="en-US"/>
        </a:p>
      </dgm:t>
    </dgm:pt>
    <dgm:pt modelId="{ABD9C0A0-840A-4789-AFEF-9EE3651721B2}" type="pres">
      <dgm:prSet presAssocID="{5A9FC854-40A9-4A90-A31A-3722E2EE331D}" presName="Name0" presStyleCnt="0">
        <dgm:presLayoutVars>
          <dgm:resizeHandles/>
        </dgm:presLayoutVars>
      </dgm:prSet>
      <dgm:spPr/>
    </dgm:pt>
    <dgm:pt modelId="{CD1B8A0F-751A-49F8-BE8A-7FE69A37B140}" type="pres">
      <dgm:prSet presAssocID="{0FE9507E-D7A2-4570-9A1F-569A2D139909}" presName="text" presStyleLbl="node1" presStyleIdx="0" presStyleCnt="7" custScaleX="379086" custScaleY="66843" custLinFactNeighborX="-1596">
        <dgm:presLayoutVars>
          <dgm:bulletEnabled val="1"/>
        </dgm:presLayoutVars>
      </dgm:prSet>
      <dgm:spPr/>
    </dgm:pt>
    <dgm:pt modelId="{1BF1DDF8-A24C-49B1-AA27-B0F029E629EF}" type="pres">
      <dgm:prSet presAssocID="{11F80D55-2194-4350-A6DC-6F8EB1B0BD68}" presName="space" presStyleCnt="0"/>
      <dgm:spPr/>
    </dgm:pt>
    <dgm:pt modelId="{0D6218D2-4E0B-4EC8-ACDF-E71505099212}" type="pres">
      <dgm:prSet presAssocID="{12E322CD-A501-4418-9D81-5EFB719BDB12}" presName="text" presStyleLbl="node1" presStyleIdx="1" presStyleCnt="7" custScaleX="379086" custScaleY="86485" custLinFactNeighborX="-1596">
        <dgm:presLayoutVars>
          <dgm:bulletEnabled val="1"/>
        </dgm:presLayoutVars>
      </dgm:prSet>
      <dgm:spPr/>
    </dgm:pt>
    <dgm:pt modelId="{0D00DBA2-22E1-40CC-A60B-0AD1315B7631}" type="pres">
      <dgm:prSet presAssocID="{066AECE6-648B-42F8-98A3-3E514B880F6A}" presName="space" presStyleCnt="0"/>
      <dgm:spPr/>
    </dgm:pt>
    <dgm:pt modelId="{8C24CC9C-100F-4D45-AAF2-B3DA5908702A}" type="pres">
      <dgm:prSet presAssocID="{735AC558-07C3-4005-BC1C-BDB7E9DFE2FC}" presName="text" presStyleLbl="node1" presStyleIdx="2" presStyleCnt="7" custScaleX="379086" custScaleY="66843" custLinFactNeighborX="-1596">
        <dgm:presLayoutVars>
          <dgm:bulletEnabled val="1"/>
        </dgm:presLayoutVars>
      </dgm:prSet>
      <dgm:spPr/>
    </dgm:pt>
    <dgm:pt modelId="{4E4E05F4-9A42-459A-8D77-AD2E91F37F8A}" type="pres">
      <dgm:prSet presAssocID="{05952ABD-8431-4ABE-9D64-9914CE79D520}" presName="space" presStyleCnt="0"/>
      <dgm:spPr/>
    </dgm:pt>
    <dgm:pt modelId="{29EA958C-B2CD-4FA6-BBC8-C2168ED2F633}" type="pres">
      <dgm:prSet presAssocID="{A3A406B3-8FA4-4D72-B448-AC8757DDCE4A}" presName="text" presStyleLbl="node1" presStyleIdx="3" presStyleCnt="7" custScaleX="262677" custScaleY="102897" custLinFactNeighborX="-1106">
        <dgm:presLayoutVars>
          <dgm:bulletEnabled val="1"/>
        </dgm:presLayoutVars>
      </dgm:prSet>
      <dgm:spPr/>
    </dgm:pt>
    <dgm:pt modelId="{7A1F145B-A379-43BD-9532-505833D473BB}" type="pres">
      <dgm:prSet presAssocID="{AF6C35E9-8C6C-4E75-B6D0-23F21A27DBB7}" presName="space" presStyleCnt="0"/>
      <dgm:spPr/>
    </dgm:pt>
    <dgm:pt modelId="{5055113B-7A05-48C9-B59B-C5B5C0C51E04}" type="pres">
      <dgm:prSet presAssocID="{584CE6AC-064E-4B54-A9B6-E0B584680093}" presName="text" presStyleLbl="node1" presStyleIdx="4" presStyleCnt="7" custScaleX="263155" custScaleY="70308" custLinFactNeighborX="-1108">
        <dgm:presLayoutVars>
          <dgm:bulletEnabled val="1"/>
        </dgm:presLayoutVars>
      </dgm:prSet>
      <dgm:spPr/>
    </dgm:pt>
    <dgm:pt modelId="{4A11F181-6232-429C-BCF0-A757ED9A37DB}" type="pres">
      <dgm:prSet presAssocID="{2ED434C3-C0BC-41B0-86EA-E402227F68B5}" presName="space" presStyleCnt="0"/>
      <dgm:spPr/>
    </dgm:pt>
    <dgm:pt modelId="{33BB8D08-E253-4C9C-B4E8-5470CF17F4E9}" type="pres">
      <dgm:prSet presAssocID="{632F9E57-04DC-4597-A40B-C28D453F451D}" presName="text" presStyleLbl="node1" presStyleIdx="5" presStyleCnt="7" custScaleX="197366" custScaleY="90200" custLinFactNeighborX="-831">
        <dgm:presLayoutVars>
          <dgm:bulletEnabled val="1"/>
        </dgm:presLayoutVars>
      </dgm:prSet>
      <dgm:spPr/>
    </dgm:pt>
    <dgm:pt modelId="{551157E9-3D0E-4FA0-8DAF-52F5F49F8DFC}" type="pres">
      <dgm:prSet presAssocID="{E95B0470-F927-466C-B61C-D583E06C5098}" presName="space" presStyleCnt="0"/>
      <dgm:spPr/>
    </dgm:pt>
    <dgm:pt modelId="{3054902A-B3F8-49E2-8846-614564D145FC}" type="pres">
      <dgm:prSet presAssocID="{DDB28045-4B58-4A18-8B81-D368DDD3AD77}" presName="text" presStyleLbl="node1" presStyleIdx="6" presStyleCnt="7" custScaleX="274053" custScaleY="81612" custLinFactNeighborX="-2502">
        <dgm:presLayoutVars>
          <dgm:bulletEnabled val="1"/>
        </dgm:presLayoutVars>
      </dgm:prSet>
      <dgm:spPr/>
    </dgm:pt>
  </dgm:ptLst>
  <dgm:cxnLst>
    <dgm:cxn modelId="{EAF54D04-41E3-48D2-9ED0-4A2804200ACA}" srcId="{5A9FC854-40A9-4A90-A31A-3722E2EE331D}" destId="{632F9E57-04DC-4597-A40B-C28D453F451D}" srcOrd="5" destOrd="0" parTransId="{09082975-233B-42BF-B732-2D92B96BA305}" sibTransId="{E95B0470-F927-466C-B61C-D583E06C5098}"/>
    <dgm:cxn modelId="{E929950A-D90D-4429-87D1-37088EBAB1F3}" type="presOf" srcId="{735AC558-07C3-4005-BC1C-BDB7E9DFE2FC}" destId="{8C24CC9C-100F-4D45-AAF2-B3DA5908702A}" srcOrd="0" destOrd="0" presId="urn:diagrams.loki3.com/VaryingWidthList"/>
    <dgm:cxn modelId="{C218331A-064C-421C-93F4-4BC1E88D765A}" type="presOf" srcId="{0FE9507E-D7A2-4570-9A1F-569A2D139909}" destId="{CD1B8A0F-751A-49F8-BE8A-7FE69A37B140}" srcOrd="0" destOrd="0" presId="urn:diagrams.loki3.com/VaryingWidthList"/>
    <dgm:cxn modelId="{6847F421-944D-40F3-9F38-66FCAF273293}" type="presOf" srcId="{632F9E57-04DC-4597-A40B-C28D453F451D}" destId="{33BB8D08-E253-4C9C-B4E8-5470CF17F4E9}" srcOrd="0" destOrd="0" presId="urn:diagrams.loki3.com/VaryingWidthList"/>
    <dgm:cxn modelId="{0B152A28-E47D-4CAA-8C47-1F62B5073C2F}" srcId="{5A9FC854-40A9-4A90-A31A-3722E2EE331D}" destId="{735AC558-07C3-4005-BC1C-BDB7E9DFE2FC}" srcOrd="2" destOrd="0" parTransId="{3BF45B39-3DD3-4B7C-AE30-B25E41CE7507}" sibTransId="{05952ABD-8431-4ABE-9D64-9914CE79D520}"/>
    <dgm:cxn modelId="{1E32B528-1753-4BB6-ADF0-602A1B31B4C7}" type="presOf" srcId="{12E322CD-A501-4418-9D81-5EFB719BDB12}" destId="{0D6218D2-4E0B-4EC8-ACDF-E71505099212}" srcOrd="0" destOrd="0" presId="urn:diagrams.loki3.com/VaryingWidthList"/>
    <dgm:cxn modelId="{EF260529-F952-4368-B28B-4BBA7CCAB7A2}" srcId="{5A9FC854-40A9-4A90-A31A-3722E2EE331D}" destId="{12E322CD-A501-4418-9D81-5EFB719BDB12}" srcOrd="1" destOrd="0" parTransId="{E6235935-C090-4615-A85C-F9DDAC8AD5B4}" sibTransId="{066AECE6-648B-42F8-98A3-3E514B880F6A}"/>
    <dgm:cxn modelId="{ADA25453-BF00-442B-850A-15267D945C8E}" srcId="{5A9FC854-40A9-4A90-A31A-3722E2EE331D}" destId="{584CE6AC-064E-4B54-A9B6-E0B584680093}" srcOrd="4" destOrd="0" parTransId="{A440D827-2122-494B-8763-6A0AC79B6E3B}" sibTransId="{2ED434C3-C0BC-41B0-86EA-E402227F68B5}"/>
    <dgm:cxn modelId="{A382CF7F-1BEB-4904-9D4F-1443C044FF42}" type="presOf" srcId="{5A9FC854-40A9-4A90-A31A-3722E2EE331D}" destId="{ABD9C0A0-840A-4789-AFEF-9EE3651721B2}" srcOrd="0" destOrd="0" presId="urn:diagrams.loki3.com/VaryingWidthList"/>
    <dgm:cxn modelId="{253A3A95-D171-405B-976C-CAF1A4F55EB9}" type="presOf" srcId="{A3A406B3-8FA4-4D72-B448-AC8757DDCE4A}" destId="{29EA958C-B2CD-4FA6-BBC8-C2168ED2F633}" srcOrd="0" destOrd="0" presId="urn:diagrams.loki3.com/VaryingWidthList"/>
    <dgm:cxn modelId="{F94D83A0-D438-42D1-BAF6-C7357C8780B0}" srcId="{5A9FC854-40A9-4A90-A31A-3722E2EE331D}" destId="{0FE9507E-D7A2-4570-9A1F-569A2D139909}" srcOrd="0" destOrd="0" parTransId="{D9868F5D-740E-4403-802D-954CDFBDD5C6}" sibTransId="{11F80D55-2194-4350-A6DC-6F8EB1B0BD68}"/>
    <dgm:cxn modelId="{0EAF8AD0-73CF-42DE-93F2-3462937A221D}" srcId="{5A9FC854-40A9-4A90-A31A-3722E2EE331D}" destId="{DDB28045-4B58-4A18-8B81-D368DDD3AD77}" srcOrd="6" destOrd="0" parTransId="{E39E206B-7FAD-423B-BC48-F48780EA29F8}" sibTransId="{15E2B644-2368-44EC-BA0C-EABAC0DB9D30}"/>
    <dgm:cxn modelId="{35F747E0-2F43-4EC6-BCF2-F51421F51DBD}" type="presOf" srcId="{584CE6AC-064E-4B54-A9B6-E0B584680093}" destId="{5055113B-7A05-48C9-B59B-C5B5C0C51E04}" srcOrd="0" destOrd="0" presId="urn:diagrams.loki3.com/VaryingWidthList"/>
    <dgm:cxn modelId="{0E910AE8-0F9F-40C8-9163-4A63179D4273}" type="presOf" srcId="{DDB28045-4B58-4A18-8B81-D368DDD3AD77}" destId="{3054902A-B3F8-49E2-8846-614564D145FC}" srcOrd="0" destOrd="0" presId="urn:diagrams.loki3.com/VaryingWidthList"/>
    <dgm:cxn modelId="{6BB2E5EA-AB57-4339-8EEF-D829039BCB42}" srcId="{5A9FC854-40A9-4A90-A31A-3722E2EE331D}" destId="{A3A406B3-8FA4-4D72-B448-AC8757DDCE4A}" srcOrd="3" destOrd="0" parTransId="{0860151B-3C46-4540-BCA3-98334789B168}" sibTransId="{AF6C35E9-8C6C-4E75-B6D0-23F21A27DBB7}"/>
    <dgm:cxn modelId="{469F9912-FB88-477D-AE82-502C7EB3D1B7}" type="presParOf" srcId="{ABD9C0A0-840A-4789-AFEF-9EE3651721B2}" destId="{CD1B8A0F-751A-49F8-BE8A-7FE69A37B140}" srcOrd="0" destOrd="0" presId="urn:diagrams.loki3.com/VaryingWidthList"/>
    <dgm:cxn modelId="{CE4B6E8C-9F07-4969-BAF4-25E351282EDA}" type="presParOf" srcId="{ABD9C0A0-840A-4789-AFEF-9EE3651721B2}" destId="{1BF1DDF8-A24C-49B1-AA27-B0F029E629EF}" srcOrd="1" destOrd="0" presId="urn:diagrams.loki3.com/VaryingWidthList"/>
    <dgm:cxn modelId="{6A78F2C5-2147-490C-A3CC-002B950A0A55}" type="presParOf" srcId="{ABD9C0A0-840A-4789-AFEF-9EE3651721B2}" destId="{0D6218D2-4E0B-4EC8-ACDF-E71505099212}" srcOrd="2" destOrd="0" presId="urn:diagrams.loki3.com/VaryingWidthList"/>
    <dgm:cxn modelId="{F77E8B5A-6B0F-406E-B836-4EF3136E8499}" type="presParOf" srcId="{ABD9C0A0-840A-4789-AFEF-9EE3651721B2}" destId="{0D00DBA2-22E1-40CC-A60B-0AD1315B7631}" srcOrd="3" destOrd="0" presId="urn:diagrams.loki3.com/VaryingWidthList"/>
    <dgm:cxn modelId="{CBC6984D-EB67-4745-B2F7-9281AD6F9DD2}" type="presParOf" srcId="{ABD9C0A0-840A-4789-AFEF-9EE3651721B2}" destId="{8C24CC9C-100F-4D45-AAF2-B3DA5908702A}" srcOrd="4" destOrd="0" presId="urn:diagrams.loki3.com/VaryingWidthList"/>
    <dgm:cxn modelId="{13D23544-8AC1-45E5-929B-7623646C584C}" type="presParOf" srcId="{ABD9C0A0-840A-4789-AFEF-9EE3651721B2}" destId="{4E4E05F4-9A42-459A-8D77-AD2E91F37F8A}" srcOrd="5" destOrd="0" presId="urn:diagrams.loki3.com/VaryingWidthList"/>
    <dgm:cxn modelId="{00025980-6122-45ED-B08F-0DFFA9831F34}" type="presParOf" srcId="{ABD9C0A0-840A-4789-AFEF-9EE3651721B2}" destId="{29EA958C-B2CD-4FA6-BBC8-C2168ED2F633}" srcOrd="6" destOrd="0" presId="urn:diagrams.loki3.com/VaryingWidthList"/>
    <dgm:cxn modelId="{DC1AD0D9-7076-4D6A-8AED-A3F0C4046EB8}" type="presParOf" srcId="{ABD9C0A0-840A-4789-AFEF-9EE3651721B2}" destId="{7A1F145B-A379-43BD-9532-505833D473BB}" srcOrd="7" destOrd="0" presId="urn:diagrams.loki3.com/VaryingWidthList"/>
    <dgm:cxn modelId="{AD0273AA-5816-4CFD-AEC1-0F802478A837}" type="presParOf" srcId="{ABD9C0A0-840A-4789-AFEF-9EE3651721B2}" destId="{5055113B-7A05-48C9-B59B-C5B5C0C51E04}" srcOrd="8" destOrd="0" presId="urn:diagrams.loki3.com/VaryingWidthList"/>
    <dgm:cxn modelId="{B01C7890-D40D-430B-9F4D-387E1DEE354B}" type="presParOf" srcId="{ABD9C0A0-840A-4789-AFEF-9EE3651721B2}" destId="{4A11F181-6232-429C-BCF0-A757ED9A37DB}" srcOrd="9" destOrd="0" presId="urn:diagrams.loki3.com/VaryingWidthList"/>
    <dgm:cxn modelId="{41E9DF82-EAAE-4C46-BBF0-9A6C145775AF}" type="presParOf" srcId="{ABD9C0A0-840A-4789-AFEF-9EE3651721B2}" destId="{33BB8D08-E253-4C9C-B4E8-5470CF17F4E9}" srcOrd="10" destOrd="0" presId="urn:diagrams.loki3.com/VaryingWidthList"/>
    <dgm:cxn modelId="{41E93F8A-E654-4CA1-B741-F9334850EC46}" type="presParOf" srcId="{ABD9C0A0-840A-4789-AFEF-9EE3651721B2}" destId="{551157E9-3D0E-4FA0-8DAF-52F5F49F8DFC}" srcOrd="11" destOrd="0" presId="urn:diagrams.loki3.com/VaryingWidthList"/>
    <dgm:cxn modelId="{54949C1A-2D71-41DF-BB95-08677D93AE42}" type="presParOf" srcId="{ABD9C0A0-840A-4789-AFEF-9EE3651721B2}" destId="{3054902A-B3F8-49E2-8846-614564D145FC}" srcOrd="12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1B8A0F-751A-49F8-BE8A-7FE69A37B140}">
      <dsp:nvSpPr>
        <dsp:cNvPr id="0" name=""/>
        <dsp:cNvSpPr/>
      </dsp:nvSpPr>
      <dsp:spPr>
        <a:xfrm>
          <a:off x="0" y="300"/>
          <a:ext cx="1952912" cy="2498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/>
            <a:t>GET_ACCOUNTS</a:t>
          </a:r>
          <a:endParaRPr lang="en-US" sz="1300" kern="1200" dirty="0"/>
        </a:p>
      </dsp:txBody>
      <dsp:txXfrm>
        <a:off x="0" y="300"/>
        <a:ext cx="1952912" cy="249885"/>
      </dsp:txXfrm>
    </dsp:sp>
    <dsp:sp modelId="{0D6218D2-4E0B-4EC8-ACDF-E71505099212}">
      <dsp:nvSpPr>
        <dsp:cNvPr id="0" name=""/>
        <dsp:cNvSpPr/>
      </dsp:nvSpPr>
      <dsp:spPr>
        <a:xfrm>
          <a:off x="0" y="268877"/>
          <a:ext cx="1952912" cy="32331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/>
            <a:t>READ_CONTACTS</a:t>
          </a:r>
          <a:endParaRPr lang="en-US" sz="1300" kern="1200" dirty="0"/>
        </a:p>
      </dsp:txBody>
      <dsp:txXfrm>
        <a:off x="0" y="268877"/>
        <a:ext cx="1952912" cy="323314"/>
      </dsp:txXfrm>
    </dsp:sp>
    <dsp:sp modelId="{8C24CC9C-100F-4D45-AAF2-B3DA5908702A}">
      <dsp:nvSpPr>
        <dsp:cNvPr id="0" name=""/>
        <dsp:cNvSpPr/>
      </dsp:nvSpPr>
      <dsp:spPr>
        <a:xfrm>
          <a:off x="0" y="610884"/>
          <a:ext cx="1952912" cy="2498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/>
            <a:t>READ_SMS</a:t>
          </a:r>
          <a:endParaRPr lang="en-US" sz="1300" kern="1200" dirty="0"/>
        </a:p>
      </dsp:txBody>
      <dsp:txXfrm>
        <a:off x="0" y="610884"/>
        <a:ext cx="1952912" cy="249885"/>
      </dsp:txXfrm>
    </dsp:sp>
    <dsp:sp modelId="{29EA958C-B2CD-4FA6-BBC8-C2168ED2F633}">
      <dsp:nvSpPr>
        <dsp:cNvPr id="0" name=""/>
        <dsp:cNvSpPr/>
      </dsp:nvSpPr>
      <dsp:spPr>
        <a:xfrm>
          <a:off x="0" y="879461"/>
          <a:ext cx="1952912" cy="38466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300" b="0" i="0" kern="1200" dirty="0"/>
            <a:t>SEND</a:t>
          </a:r>
          <a:r>
            <a:rPr lang="en-US" sz="1300" b="0" i="0" kern="1200" dirty="0"/>
            <a:t>_SMS</a:t>
          </a:r>
          <a:endParaRPr lang="en-US" sz="1300" kern="1200" dirty="0"/>
        </a:p>
      </dsp:txBody>
      <dsp:txXfrm>
        <a:off x="0" y="879461"/>
        <a:ext cx="1952912" cy="384669"/>
      </dsp:txXfrm>
    </dsp:sp>
    <dsp:sp modelId="{5055113B-7A05-48C9-B59B-C5B5C0C51E04}">
      <dsp:nvSpPr>
        <dsp:cNvPr id="0" name=""/>
        <dsp:cNvSpPr/>
      </dsp:nvSpPr>
      <dsp:spPr>
        <a:xfrm>
          <a:off x="0" y="1282823"/>
          <a:ext cx="1952912" cy="2628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/>
            <a:t>WRITE_SMS</a:t>
          </a:r>
          <a:endParaRPr lang="en-US" sz="1300" kern="1200" dirty="0"/>
        </a:p>
      </dsp:txBody>
      <dsp:txXfrm>
        <a:off x="0" y="1282823"/>
        <a:ext cx="1952912" cy="262838"/>
      </dsp:txXfrm>
    </dsp:sp>
    <dsp:sp modelId="{33BB8D08-E253-4C9C-B4E8-5470CF17F4E9}">
      <dsp:nvSpPr>
        <dsp:cNvPr id="0" name=""/>
        <dsp:cNvSpPr/>
      </dsp:nvSpPr>
      <dsp:spPr>
        <a:xfrm>
          <a:off x="0" y="1564353"/>
          <a:ext cx="1952912" cy="33720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/>
            <a:t>WRITE_</a:t>
          </a:r>
          <a:r>
            <a:rPr lang="vi-VN" sz="1300" b="0" i="0" kern="1200" dirty="0"/>
            <a:t>SETTING</a:t>
          </a:r>
          <a:endParaRPr lang="en-US" sz="1300" kern="1200" dirty="0"/>
        </a:p>
      </dsp:txBody>
      <dsp:txXfrm>
        <a:off x="0" y="1564353"/>
        <a:ext cx="1952912" cy="337202"/>
      </dsp:txXfrm>
    </dsp:sp>
    <dsp:sp modelId="{3054902A-B3F8-49E2-8846-614564D145FC}">
      <dsp:nvSpPr>
        <dsp:cNvPr id="0" name=""/>
        <dsp:cNvSpPr/>
      </dsp:nvSpPr>
      <dsp:spPr>
        <a:xfrm>
          <a:off x="0" y="1920248"/>
          <a:ext cx="1952912" cy="305097"/>
        </a:xfrm>
        <a:prstGeom prst="rect">
          <a:avLst/>
        </a:prstGeom>
        <a:gradFill rotWithShape="0">
          <a:gsLst>
            <a:gs pos="35000">
              <a:srgbClr val="C1B3FF"/>
            </a:gs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300" kern="1200" dirty="0"/>
            <a:t>.....</a:t>
          </a:r>
          <a:endParaRPr lang="en-US" sz="1300" kern="1200" dirty="0"/>
        </a:p>
      </dsp:txBody>
      <dsp:txXfrm>
        <a:off x="0" y="1920248"/>
        <a:ext cx="1952912" cy="3050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a953684262_0_15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a953684262_0_15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91818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1018ff2fe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1018ff2fe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a953684262_0_15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a953684262_0_15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45139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a95368426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a95368426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57372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a95368426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a95368426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29416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101af6e839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101af6e839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a95368426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a95368426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25887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101af6e839d_0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g101af6e839d_0_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b1c2217c3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b1c2217c3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a953684262_0_15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a953684262_0_15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a95368426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a95368426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a95368426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a95368426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9182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a953684262_0_15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a953684262_0_15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8960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b1c2217c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b1c2217c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919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b1c2217c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b1c2217c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47815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a95368426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a95368426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081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5046213" y="-2875131"/>
            <a:ext cx="18898275" cy="9688905"/>
            <a:chOff x="-5046213" y="-2875131"/>
            <a:chExt cx="18898275" cy="9688905"/>
          </a:xfrm>
        </p:grpSpPr>
        <p:sp>
          <p:nvSpPr>
            <p:cNvPr id="10" name="Google Shape;10;p2"/>
            <p:cNvSpPr/>
            <p:nvPr/>
          </p:nvSpPr>
          <p:spPr>
            <a:xfrm rot="-2700000">
              <a:off x="-3357826" y="-1624256"/>
              <a:ext cx="5909667" cy="5725695"/>
            </a:xfrm>
            <a:custGeom>
              <a:avLst/>
              <a:gdLst/>
              <a:ahLst/>
              <a:cxnLst/>
              <a:rect l="l" t="t" r="r" b="b"/>
              <a:pathLst>
                <a:path w="74942" h="72609" extrusionOk="0">
                  <a:moveTo>
                    <a:pt x="31450" y="1"/>
                  </a:moveTo>
                  <a:cubicBezTo>
                    <a:pt x="15683" y="1"/>
                    <a:pt x="0" y="28043"/>
                    <a:pt x="13767" y="35129"/>
                  </a:cubicBezTo>
                  <a:cubicBezTo>
                    <a:pt x="28793" y="42868"/>
                    <a:pt x="9743" y="64751"/>
                    <a:pt x="20756" y="70704"/>
                  </a:cubicBezTo>
                  <a:cubicBezTo>
                    <a:pt x="23149" y="71997"/>
                    <a:pt x="25584" y="72608"/>
                    <a:pt x="27981" y="72608"/>
                  </a:cubicBezTo>
                  <a:cubicBezTo>
                    <a:pt x="36628" y="72608"/>
                    <a:pt x="44786" y="64649"/>
                    <a:pt x="48748" y="51952"/>
                  </a:cubicBezTo>
                  <a:cubicBezTo>
                    <a:pt x="53808" y="35724"/>
                    <a:pt x="74942" y="44213"/>
                    <a:pt x="73001" y="35129"/>
                  </a:cubicBezTo>
                  <a:cubicBezTo>
                    <a:pt x="71072" y="26056"/>
                    <a:pt x="51272" y="30819"/>
                    <a:pt x="49641" y="16079"/>
                  </a:cubicBezTo>
                  <a:cubicBezTo>
                    <a:pt x="47998" y="1351"/>
                    <a:pt x="35794" y="755"/>
                    <a:pt x="35794" y="755"/>
                  </a:cubicBezTo>
                  <a:cubicBezTo>
                    <a:pt x="34361" y="239"/>
                    <a:pt x="32905" y="1"/>
                    <a:pt x="314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rot="-2700000">
              <a:off x="-3887325" y="-1155957"/>
              <a:ext cx="5909667" cy="5725695"/>
            </a:xfrm>
            <a:custGeom>
              <a:avLst/>
              <a:gdLst/>
              <a:ahLst/>
              <a:cxnLst/>
              <a:rect l="l" t="t" r="r" b="b"/>
              <a:pathLst>
                <a:path w="74942" h="72609" extrusionOk="0">
                  <a:moveTo>
                    <a:pt x="31450" y="1"/>
                  </a:moveTo>
                  <a:cubicBezTo>
                    <a:pt x="15683" y="1"/>
                    <a:pt x="0" y="28043"/>
                    <a:pt x="13767" y="35129"/>
                  </a:cubicBezTo>
                  <a:cubicBezTo>
                    <a:pt x="28793" y="42868"/>
                    <a:pt x="9743" y="64751"/>
                    <a:pt x="20756" y="70704"/>
                  </a:cubicBezTo>
                  <a:cubicBezTo>
                    <a:pt x="23149" y="71997"/>
                    <a:pt x="25584" y="72608"/>
                    <a:pt x="27981" y="72608"/>
                  </a:cubicBezTo>
                  <a:cubicBezTo>
                    <a:pt x="36628" y="72608"/>
                    <a:pt x="44786" y="64649"/>
                    <a:pt x="48748" y="51952"/>
                  </a:cubicBezTo>
                  <a:cubicBezTo>
                    <a:pt x="53808" y="35724"/>
                    <a:pt x="74942" y="44213"/>
                    <a:pt x="73001" y="35129"/>
                  </a:cubicBezTo>
                  <a:cubicBezTo>
                    <a:pt x="71072" y="26056"/>
                    <a:pt x="51272" y="30819"/>
                    <a:pt x="49641" y="16079"/>
                  </a:cubicBezTo>
                  <a:cubicBezTo>
                    <a:pt x="47998" y="1351"/>
                    <a:pt x="35794" y="755"/>
                    <a:pt x="35794" y="755"/>
                  </a:cubicBezTo>
                  <a:cubicBezTo>
                    <a:pt x="34361" y="239"/>
                    <a:pt x="32905" y="1"/>
                    <a:pt x="3145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900025">
              <a:off x="7778534" y="643424"/>
              <a:ext cx="5095858" cy="5472092"/>
            </a:xfrm>
            <a:custGeom>
              <a:avLst/>
              <a:gdLst/>
              <a:ahLst/>
              <a:cxnLst/>
              <a:rect l="l" t="t" r="r" b="b"/>
              <a:pathLst>
                <a:path w="47697" h="51220" extrusionOk="0">
                  <a:moveTo>
                    <a:pt x="31587" y="1"/>
                  </a:moveTo>
                  <a:cubicBezTo>
                    <a:pt x="28265" y="1"/>
                    <a:pt x="24980" y="1231"/>
                    <a:pt x="22432" y="3594"/>
                  </a:cubicBezTo>
                  <a:cubicBezTo>
                    <a:pt x="19824" y="6035"/>
                    <a:pt x="16443" y="7488"/>
                    <a:pt x="12871" y="7702"/>
                  </a:cubicBezTo>
                  <a:lnTo>
                    <a:pt x="12716" y="7714"/>
                  </a:lnTo>
                  <a:cubicBezTo>
                    <a:pt x="5525" y="8214"/>
                    <a:pt x="0" y="14607"/>
                    <a:pt x="536" y="21787"/>
                  </a:cubicBezTo>
                  <a:cubicBezTo>
                    <a:pt x="727" y="24442"/>
                    <a:pt x="1739" y="26978"/>
                    <a:pt x="3417" y="29050"/>
                  </a:cubicBezTo>
                  <a:cubicBezTo>
                    <a:pt x="5430" y="31550"/>
                    <a:pt x="7204" y="34800"/>
                    <a:pt x="6370" y="37896"/>
                  </a:cubicBezTo>
                  <a:cubicBezTo>
                    <a:pt x="3497" y="48538"/>
                    <a:pt x="6891" y="51219"/>
                    <a:pt x="11073" y="51219"/>
                  </a:cubicBezTo>
                  <a:cubicBezTo>
                    <a:pt x="14897" y="51219"/>
                    <a:pt x="19381" y="48978"/>
                    <a:pt x="20336" y="48528"/>
                  </a:cubicBezTo>
                  <a:cubicBezTo>
                    <a:pt x="22198" y="47661"/>
                    <a:pt x="24227" y="47345"/>
                    <a:pt x="26295" y="47345"/>
                  </a:cubicBezTo>
                  <a:cubicBezTo>
                    <a:pt x="28313" y="47345"/>
                    <a:pt x="30367" y="47646"/>
                    <a:pt x="32338" y="48028"/>
                  </a:cubicBezTo>
                  <a:cubicBezTo>
                    <a:pt x="33130" y="48185"/>
                    <a:pt x="33926" y="48262"/>
                    <a:pt x="34717" y="48262"/>
                  </a:cubicBezTo>
                  <a:cubicBezTo>
                    <a:pt x="38123" y="48262"/>
                    <a:pt x="41420" y="46838"/>
                    <a:pt x="43768" y="44278"/>
                  </a:cubicBezTo>
                  <a:cubicBezTo>
                    <a:pt x="46661" y="41111"/>
                    <a:pt x="47697" y="36670"/>
                    <a:pt x="46506" y="32550"/>
                  </a:cubicBezTo>
                  <a:cubicBezTo>
                    <a:pt x="44851" y="26823"/>
                    <a:pt x="44327" y="20823"/>
                    <a:pt x="44958" y="14881"/>
                  </a:cubicBezTo>
                  <a:cubicBezTo>
                    <a:pt x="45554" y="9309"/>
                    <a:pt x="42625" y="3940"/>
                    <a:pt x="37612" y="1427"/>
                  </a:cubicBezTo>
                  <a:cubicBezTo>
                    <a:pt x="35700" y="469"/>
                    <a:pt x="33637" y="1"/>
                    <a:pt x="315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900025">
              <a:off x="8134911" y="775434"/>
              <a:ext cx="5095858" cy="5472092"/>
            </a:xfrm>
            <a:custGeom>
              <a:avLst/>
              <a:gdLst/>
              <a:ahLst/>
              <a:cxnLst/>
              <a:rect l="l" t="t" r="r" b="b"/>
              <a:pathLst>
                <a:path w="47697" h="51220" extrusionOk="0">
                  <a:moveTo>
                    <a:pt x="31587" y="1"/>
                  </a:moveTo>
                  <a:cubicBezTo>
                    <a:pt x="28265" y="1"/>
                    <a:pt x="24980" y="1231"/>
                    <a:pt x="22432" y="3594"/>
                  </a:cubicBezTo>
                  <a:cubicBezTo>
                    <a:pt x="19824" y="6035"/>
                    <a:pt x="16443" y="7488"/>
                    <a:pt x="12871" y="7702"/>
                  </a:cubicBezTo>
                  <a:lnTo>
                    <a:pt x="12716" y="7714"/>
                  </a:lnTo>
                  <a:cubicBezTo>
                    <a:pt x="5525" y="8214"/>
                    <a:pt x="0" y="14607"/>
                    <a:pt x="536" y="21787"/>
                  </a:cubicBezTo>
                  <a:cubicBezTo>
                    <a:pt x="727" y="24442"/>
                    <a:pt x="1739" y="26978"/>
                    <a:pt x="3417" y="29050"/>
                  </a:cubicBezTo>
                  <a:cubicBezTo>
                    <a:pt x="5430" y="31550"/>
                    <a:pt x="7204" y="34800"/>
                    <a:pt x="6370" y="37896"/>
                  </a:cubicBezTo>
                  <a:cubicBezTo>
                    <a:pt x="3497" y="48538"/>
                    <a:pt x="6891" y="51219"/>
                    <a:pt x="11073" y="51219"/>
                  </a:cubicBezTo>
                  <a:cubicBezTo>
                    <a:pt x="14897" y="51219"/>
                    <a:pt x="19381" y="48978"/>
                    <a:pt x="20336" y="48528"/>
                  </a:cubicBezTo>
                  <a:cubicBezTo>
                    <a:pt x="22198" y="47661"/>
                    <a:pt x="24227" y="47345"/>
                    <a:pt x="26295" y="47345"/>
                  </a:cubicBezTo>
                  <a:cubicBezTo>
                    <a:pt x="28313" y="47345"/>
                    <a:pt x="30367" y="47646"/>
                    <a:pt x="32338" y="48028"/>
                  </a:cubicBezTo>
                  <a:cubicBezTo>
                    <a:pt x="33130" y="48185"/>
                    <a:pt x="33926" y="48262"/>
                    <a:pt x="34717" y="48262"/>
                  </a:cubicBezTo>
                  <a:cubicBezTo>
                    <a:pt x="38123" y="48262"/>
                    <a:pt x="41420" y="46838"/>
                    <a:pt x="43768" y="44278"/>
                  </a:cubicBezTo>
                  <a:cubicBezTo>
                    <a:pt x="46661" y="41111"/>
                    <a:pt x="47697" y="36670"/>
                    <a:pt x="46506" y="32550"/>
                  </a:cubicBezTo>
                  <a:cubicBezTo>
                    <a:pt x="44851" y="26823"/>
                    <a:pt x="44327" y="20823"/>
                    <a:pt x="44958" y="14881"/>
                  </a:cubicBezTo>
                  <a:cubicBezTo>
                    <a:pt x="45554" y="9309"/>
                    <a:pt x="42625" y="3940"/>
                    <a:pt x="37612" y="1427"/>
                  </a:cubicBezTo>
                  <a:cubicBezTo>
                    <a:pt x="35700" y="469"/>
                    <a:pt x="33637" y="1"/>
                    <a:pt x="31587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flipH="1">
              <a:off x="5131000" y="683938"/>
              <a:ext cx="432825" cy="299450"/>
            </a:xfrm>
            <a:custGeom>
              <a:avLst/>
              <a:gdLst/>
              <a:ahLst/>
              <a:cxnLst/>
              <a:rect l="l" t="t" r="r" b="b"/>
              <a:pathLst>
                <a:path w="17313" h="11978" extrusionOk="0">
                  <a:moveTo>
                    <a:pt x="1" y="0"/>
                  </a:moveTo>
                  <a:lnTo>
                    <a:pt x="1" y="8727"/>
                  </a:lnTo>
                  <a:lnTo>
                    <a:pt x="10431" y="8727"/>
                  </a:lnTo>
                  <a:lnTo>
                    <a:pt x="12300" y="11978"/>
                  </a:lnTo>
                  <a:lnTo>
                    <a:pt x="14169" y="8727"/>
                  </a:lnTo>
                  <a:lnTo>
                    <a:pt x="17313" y="8727"/>
                  </a:lnTo>
                  <a:lnTo>
                    <a:pt x="173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251275" y="4392899"/>
              <a:ext cx="86102" cy="86102"/>
            </a:xfrm>
            <a:custGeom>
              <a:avLst/>
              <a:gdLst/>
              <a:ahLst/>
              <a:cxnLst/>
              <a:rect l="l" t="t" r="r" b="b"/>
              <a:pathLst>
                <a:path w="4049" h="4049" extrusionOk="0">
                  <a:moveTo>
                    <a:pt x="2025" y="1"/>
                  </a:moveTo>
                  <a:cubicBezTo>
                    <a:pt x="906" y="1"/>
                    <a:pt x="1" y="906"/>
                    <a:pt x="1" y="2025"/>
                  </a:cubicBezTo>
                  <a:cubicBezTo>
                    <a:pt x="1" y="3144"/>
                    <a:pt x="906" y="4049"/>
                    <a:pt x="2025" y="4049"/>
                  </a:cubicBezTo>
                  <a:cubicBezTo>
                    <a:pt x="3144" y="4049"/>
                    <a:pt x="4049" y="3144"/>
                    <a:pt x="4049" y="2025"/>
                  </a:cubicBezTo>
                  <a:cubicBezTo>
                    <a:pt x="4049" y="906"/>
                    <a:pt x="3144" y="1"/>
                    <a:pt x="2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895700" y="3949299"/>
              <a:ext cx="86102" cy="86102"/>
            </a:xfrm>
            <a:custGeom>
              <a:avLst/>
              <a:gdLst/>
              <a:ahLst/>
              <a:cxnLst/>
              <a:rect l="l" t="t" r="r" b="b"/>
              <a:pathLst>
                <a:path w="4049" h="4049" extrusionOk="0">
                  <a:moveTo>
                    <a:pt x="2025" y="1"/>
                  </a:moveTo>
                  <a:cubicBezTo>
                    <a:pt x="906" y="1"/>
                    <a:pt x="1" y="906"/>
                    <a:pt x="1" y="2025"/>
                  </a:cubicBezTo>
                  <a:cubicBezTo>
                    <a:pt x="1" y="3144"/>
                    <a:pt x="906" y="4049"/>
                    <a:pt x="2025" y="4049"/>
                  </a:cubicBezTo>
                  <a:cubicBezTo>
                    <a:pt x="3144" y="4049"/>
                    <a:pt x="4049" y="3144"/>
                    <a:pt x="4049" y="2025"/>
                  </a:cubicBezTo>
                  <a:cubicBezTo>
                    <a:pt x="4049" y="906"/>
                    <a:pt x="3144" y="1"/>
                    <a:pt x="20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2922710">
              <a:off x="7670911" y="4451453"/>
              <a:ext cx="186332" cy="186727"/>
            </a:xfrm>
            <a:custGeom>
              <a:avLst/>
              <a:gdLst/>
              <a:ahLst/>
              <a:cxnLst/>
              <a:rect l="l" t="t" r="r" b="b"/>
              <a:pathLst>
                <a:path w="6120" h="6133" extrusionOk="0">
                  <a:moveTo>
                    <a:pt x="1643" y="0"/>
                  </a:moveTo>
                  <a:lnTo>
                    <a:pt x="0" y="6132"/>
                  </a:lnTo>
                  <a:lnTo>
                    <a:pt x="6120" y="4489"/>
                  </a:lnTo>
                  <a:lnTo>
                    <a:pt x="16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13400" y="4302950"/>
              <a:ext cx="249053" cy="249582"/>
            </a:xfrm>
            <a:custGeom>
              <a:avLst/>
              <a:gdLst/>
              <a:ahLst/>
              <a:cxnLst/>
              <a:rect l="l" t="t" r="r" b="b"/>
              <a:pathLst>
                <a:path w="6120" h="6133" extrusionOk="0">
                  <a:moveTo>
                    <a:pt x="1643" y="0"/>
                  </a:moveTo>
                  <a:lnTo>
                    <a:pt x="0" y="6132"/>
                  </a:lnTo>
                  <a:lnTo>
                    <a:pt x="6120" y="4489"/>
                  </a:lnTo>
                  <a:lnTo>
                    <a:pt x="164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>
              <a:off x="7241700" y="550202"/>
              <a:ext cx="1041686" cy="780292"/>
              <a:chOff x="7241700" y="550202"/>
              <a:chExt cx="1041686" cy="780292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7241700" y="550202"/>
                <a:ext cx="137322" cy="137322"/>
              </a:xfrm>
              <a:custGeom>
                <a:avLst/>
                <a:gdLst/>
                <a:ahLst/>
                <a:cxnLst/>
                <a:rect l="l" t="t" r="r" b="b"/>
                <a:pathLst>
                  <a:path w="4049" h="4049" extrusionOk="0">
                    <a:moveTo>
                      <a:pt x="2025" y="1"/>
                    </a:moveTo>
                    <a:cubicBezTo>
                      <a:pt x="906" y="1"/>
                      <a:pt x="1" y="906"/>
                      <a:pt x="1" y="2025"/>
                    </a:cubicBezTo>
                    <a:cubicBezTo>
                      <a:pt x="1" y="3144"/>
                      <a:pt x="906" y="4049"/>
                      <a:pt x="2025" y="4049"/>
                    </a:cubicBezTo>
                    <a:cubicBezTo>
                      <a:pt x="3144" y="4049"/>
                      <a:pt x="4049" y="3144"/>
                      <a:pt x="4049" y="2025"/>
                    </a:cubicBezTo>
                    <a:cubicBezTo>
                      <a:pt x="4049" y="906"/>
                      <a:pt x="3144" y="1"/>
                      <a:pt x="202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7513600" y="1080913"/>
                <a:ext cx="249053" cy="249582"/>
              </a:xfrm>
              <a:custGeom>
                <a:avLst/>
                <a:gdLst/>
                <a:ahLst/>
                <a:cxnLst/>
                <a:rect l="l" t="t" r="r" b="b"/>
                <a:pathLst>
                  <a:path w="6120" h="6133" extrusionOk="0">
                    <a:moveTo>
                      <a:pt x="1643" y="0"/>
                    </a:moveTo>
                    <a:lnTo>
                      <a:pt x="0" y="6132"/>
                    </a:lnTo>
                    <a:lnTo>
                      <a:pt x="6120" y="4489"/>
                    </a:lnTo>
                    <a:lnTo>
                      <a:pt x="16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 rot="4748222">
                <a:off x="8136732" y="701422"/>
                <a:ext cx="135009" cy="135278"/>
              </a:xfrm>
              <a:custGeom>
                <a:avLst/>
                <a:gdLst/>
                <a:ahLst/>
                <a:cxnLst/>
                <a:rect l="l" t="t" r="r" b="b"/>
                <a:pathLst>
                  <a:path w="6120" h="6133" extrusionOk="0">
                    <a:moveTo>
                      <a:pt x="1643" y="0"/>
                    </a:moveTo>
                    <a:lnTo>
                      <a:pt x="0" y="6132"/>
                    </a:lnTo>
                    <a:lnTo>
                      <a:pt x="6120" y="4489"/>
                    </a:lnTo>
                    <a:lnTo>
                      <a:pt x="16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" name="Google Shape;23;p2"/>
            <p:cNvSpPr/>
            <p:nvPr/>
          </p:nvSpPr>
          <p:spPr>
            <a:xfrm rot="4748222">
              <a:off x="1255169" y="3960697"/>
              <a:ext cx="135009" cy="135278"/>
            </a:xfrm>
            <a:custGeom>
              <a:avLst/>
              <a:gdLst/>
              <a:ahLst/>
              <a:cxnLst/>
              <a:rect l="l" t="t" r="r" b="b"/>
              <a:pathLst>
                <a:path w="6120" h="6133" extrusionOk="0">
                  <a:moveTo>
                    <a:pt x="1643" y="0"/>
                  </a:moveTo>
                  <a:lnTo>
                    <a:pt x="0" y="6132"/>
                  </a:lnTo>
                  <a:lnTo>
                    <a:pt x="6120" y="4489"/>
                  </a:lnTo>
                  <a:lnTo>
                    <a:pt x="16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449038" y="4470799"/>
              <a:ext cx="86102" cy="86102"/>
            </a:xfrm>
            <a:custGeom>
              <a:avLst/>
              <a:gdLst/>
              <a:ahLst/>
              <a:cxnLst/>
              <a:rect l="l" t="t" r="r" b="b"/>
              <a:pathLst>
                <a:path w="4049" h="4049" extrusionOk="0">
                  <a:moveTo>
                    <a:pt x="2025" y="1"/>
                  </a:moveTo>
                  <a:cubicBezTo>
                    <a:pt x="906" y="1"/>
                    <a:pt x="1" y="906"/>
                    <a:pt x="1" y="2025"/>
                  </a:cubicBezTo>
                  <a:cubicBezTo>
                    <a:pt x="1" y="3144"/>
                    <a:pt x="906" y="4049"/>
                    <a:pt x="2025" y="4049"/>
                  </a:cubicBezTo>
                  <a:cubicBezTo>
                    <a:pt x="3144" y="4049"/>
                    <a:pt x="4049" y="3144"/>
                    <a:pt x="4049" y="2025"/>
                  </a:cubicBezTo>
                  <a:cubicBezTo>
                    <a:pt x="4049" y="906"/>
                    <a:pt x="3144" y="1"/>
                    <a:pt x="20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" name="Google Shape;25;p2"/>
            <p:cNvGrpSpPr/>
            <p:nvPr/>
          </p:nvGrpSpPr>
          <p:grpSpPr>
            <a:xfrm>
              <a:off x="713400" y="593602"/>
              <a:ext cx="1222677" cy="831459"/>
              <a:chOff x="713400" y="593602"/>
              <a:chExt cx="1222677" cy="831459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1149250" y="593602"/>
                <a:ext cx="137322" cy="137322"/>
              </a:xfrm>
              <a:custGeom>
                <a:avLst/>
                <a:gdLst/>
                <a:ahLst/>
                <a:cxnLst/>
                <a:rect l="l" t="t" r="r" b="b"/>
                <a:pathLst>
                  <a:path w="4049" h="4049" extrusionOk="0">
                    <a:moveTo>
                      <a:pt x="2025" y="1"/>
                    </a:moveTo>
                    <a:cubicBezTo>
                      <a:pt x="906" y="1"/>
                      <a:pt x="1" y="906"/>
                      <a:pt x="1" y="2025"/>
                    </a:cubicBezTo>
                    <a:cubicBezTo>
                      <a:pt x="1" y="3144"/>
                      <a:pt x="906" y="4049"/>
                      <a:pt x="2025" y="4049"/>
                    </a:cubicBezTo>
                    <a:cubicBezTo>
                      <a:pt x="3144" y="4049"/>
                      <a:pt x="4049" y="3144"/>
                      <a:pt x="4049" y="2025"/>
                    </a:cubicBezTo>
                    <a:cubicBezTo>
                      <a:pt x="4049" y="906"/>
                      <a:pt x="3144" y="1"/>
                      <a:pt x="202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713400" y="1148499"/>
                <a:ext cx="86102" cy="86102"/>
              </a:xfrm>
              <a:custGeom>
                <a:avLst/>
                <a:gdLst/>
                <a:ahLst/>
                <a:cxnLst/>
                <a:rect l="l" t="t" r="r" b="b"/>
                <a:pathLst>
                  <a:path w="4049" h="4049" extrusionOk="0">
                    <a:moveTo>
                      <a:pt x="2025" y="1"/>
                    </a:moveTo>
                    <a:cubicBezTo>
                      <a:pt x="906" y="1"/>
                      <a:pt x="1" y="906"/>
                      <a:pt x="1" y="2025"/>
                    </a:cubicBezTo>
                    <a:cubicBezTo>
                      <a:pt x="1" y="3144"/>
                      <a:pt x="906" y="4049"/>
                      <a:pt x="2025" y="4049"/>
                    </a:cubicBezTo>
                    <a:cubicBezTo>
                      <a:pt x="3144" y="4049"/>
                      <a:pt x="4049" y="3144"/>
                      <a:pt x="4049" y="2025"/>
                    </a:cubicBezTo>
                    <a:cubicBezTo>
                      <a:pt x="4049" y="906"/>
                      <a:pt x="3144" y="1"/>
                      <a:pt x="202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 rot="2414822">
                <a:off x="1467647" y="1262184"/>
                <a:ext cx="135006" cy="135281"/>
              </a:xfrm>
              <a:custGeom>
                <a:avLst/>
                <a:gdLst/>
                <a:ahLst/>
                <a:cxnLst/>
                <a:rect l="l" t="t" r="r" b="b"/>
                <a:pathLst>
                  <a:path w="6120" h="6133" extrusionOk="0">
                    <a:moveTo>
                      <a:pt x="1643" y="0"/>
                    </a:moveTo>
                    <a:lnTo>
                      <a:pt x="0" y="6132"/>
                    </a:lnTo>
                    <a:lnTo>
                      <a:pt x="6120" y="4489"/>
                    </a:lnTo>
                    <a:lnTo>
                      <a:pt x="164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849975" y="848099"/>
                <a:ext cx="86102" cy="86102"/>
              </a:xfrm>
              <a:custGeom>
                <a:avLst/>
                <a:gdLst/>
                <a:ahLst/>
                <a:cxnLst/>
                <a:rect l="l" t="t" r="r" b="b"/>
                <a:pathLst>
                  <a:path w="4049" h="4049" extrusionOk="0">
                    <a:moveTo>
                      <a:pt x="2025" y="1"/>
                    </a:moveTo>
                    <a:cubicBezTo>
                      <a:pt x="906" y="1"/>
                      <a:pt x="1" y="906"/>
                      <a:pt x="1" y="2025"/>
                    </a:cubicBezTo>
                    <a:cubicBezTo>
                      <a:pt x="1" y="3144"/>
                      <a:pt x="906" y="4049"/>
                      <a:pt x="2025" y="4049"/>
                    </a:cubicBezTo>
                    <a:cubicBezTo>
                      <a:pt x="3144" y="4049"/>
                      <a:pt x="4049" y="3144"/>
                      <a:pt x="4049" y="2025"/>
                    </a:cubicBezTo>
                    <a:cubicBezTo>
                      <a:pt x="4049" y="906"/>
                      <a:pt x="3144" y="1"/>
                      <a:pt x="20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0" name="Google Shape;30;p2"/>
          <p:cNvSpPr txBox="1">
            <a:spLocks noGrp="1"/>
          </p:cNvSpPr>
          <p:nvPr>
            <p:ph type="ctrTitle"/>
          </p:nvPr>
        </p:nvSpPr>
        <p:spPr>
          <a:xfrm>
            <a:off x="1986750" y="2086605"/>
            <a:ext cx="5170500" cy="165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2"/>
          <p:cNvSpPr txBox="1">
            <a:spLocks noGrp="1"/>
          </p:cNvSpPr>
          <p:nvPr>
            <p:ph type="subTitle" idx="1"/>
          </p:nvPr>
        </p:nvSpPr>
        <p:spPr>
          <a:xfrm>
            <a:off x="1986750" y="3916480"/>
            <a:ext cx="5170500" cy="3783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8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_1"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9" name="Google Shape;509;p27"/>
          <p:cNvGrpSpPr/>
          <p:nvPr/>
        </p:nvGrpSpPr>
        <p:grpSpPr>
          <a:xfrm>
            <a:off x="-2988725" y="-1008237"/>
            <a:ext cx="14343472" cy="8041910"/>
            <a:chOff x="-2988725" y="-1008237"/>
            <a:chExt cx="14343472" cy="8041910"/>
          </a:xfrm>
        </p:grpSpPr>
        <p:sp>
          <p:nvSpPr>
            <p:cNvPr id="510" name="Google Shape;510;p27"/>
            <p:cNvSpPr/>
            <p:nvPr/>
          </p:nvSpPr>
          <p:spPr>
            <a:xfrm>
              <a:off x="7726725" y="-828787"/>
              <a:ext cx="3628022" cy="3870236"/>
            </a:xfrm>
            <a:custGeom>
              <a:avLst/>
              <a:gdLst/>
              <a:ahLst/>
              <a:cxnLst/>
              <a:rect l="l" t="t" r="r" b="b"/>
              <a:pathLst>
                <a:path w="64378" h="68676" extrusionOk="0">
                  <a:moveTo>
                    <a:pt x="19939" y="1"/>
                  </a:moveTo>
                  <a:cubicBezTo>
                    <a:pt x="19264" y="1"/>
                    <a:pt x="18582" y="37"/>
                    <a:pt x="17896" y="112"/>
                  </a:cubicBezTo>
                  <a:cubicBezTo>
                    <a:pt x="7358" y="1243"/>
                    <a:pt x="1774" y="10935"/>
                    <a:pt x="929" y="21817"/>
                  </a:cubicBezTo>
                  <a:cubicBezTo>
                    <a:pt x="0" y="33866"/>
                    <a:pt x="11764" y="36402"/>
                    <a:pt x="10204" y="48725"/>
                  </a:cubicBezTo>
                  <a:cubicBezTo>
                    <a:pt x="8242" y="64256"/>
                    <a:pt x="12651" y="68675"/>
                    <a:pt x="18362" y="68675"/>
                  </a:cubicBezTo>
                  <a:cubicBezTo>
                    <a:pt x="22458" y="68675"/>
                    <a:pt x="27224" y="66401"/>
                    <a:pt x="30790" y="64322"/>
                  </a:cubicBezTo>
                  <a:cubicBezTo>
                    <a:pt x="32420" y="63373"/>
                    <a:pt x="40706" y="61055"/>
                    <a:pt x="45435" y="61055"/>
                  </a:cubicBezTo>
                  <a:cubicBezTo>
                    <a:pt x="46339" y="61055"/>
                    <a:pt x="47112" y="61139"/>
                    <a:pt x="47685" y="61334"/>
                  </a:cubicBezTo>
                  <a:cubicBezTo>
                    <a:pt x="48926" y="61763"/>
                    <a:pt x="50221" y="61977"/>
                    <a:pt x="51524" y="61977"/>
                  </a:cubicBezTo>
                  <a:cubicBezTo>
                    <a:pt x="51959" y="61977"/>
                    <a:pt x="52394" y="61953"/>
                    <a:pt x="52828" y="61906"/>
                  </a:cubicBezTo>
                  <a:cubicBezTo>
                    <a:pt x="59544" y="61179"/>
                    <a:pt x="64378" y="54988"/>
                    <a:pt x="63639" y="48082"/>
                  </a:cubicBezTo>
                  <a:cubicBezTo>
                    <a:pt x="63449" y="46344"/>
                    <a:pt x="62913" y="44665"/>
                    <a:pt x="62056" y="43141"/>
                  </a:cubicBezTo>
                  <a:cubicBezTo>
                    <a:pt x="60091" y="39629"/>
                    <a:pt x="59817" y="35414"/>
                    <a:pt x="61318" y="31676"/>
                  </a:cubicBezTo>
                  <a:cubicBezTo>
                    <a:pt x="62353" y="29104"/>
                    <a:pt x="62723" y="26306"/>
                    <a:pt x="62425" y="23544"/>
                  </a:cubicBezTo>
                  <a:cubicBezTo>
                    <a:pt x="61501" y="14992"/>
                    <a:pt x="54433" y="8627"/>
                    <a:pt x="46255" y="8627"/>
                  </a:cubicBezTo>
                  <a:cubicBezTo>
                    <a:pt x="45689" y="8627"/>
                    <a:pt x="45117" y="8658"/>
                    <a:pt x="44542" y="8720"/>
                  </a:cubicBezTo>
                  <a:cubicBezTo>
                    <a:pt x="44375" y="8732"/>
                    <a:pt x="44208" y="8756"/>
                    <a:pt x="44042" y="8780"/>
                  </a:cubicBezTo>
                  <a:cubicBezTo>
                    <a:pt x="43398" y="8870"/>
                    <a:pt x="42753" y="8915"/>
                    <a:pt x="42112" y="8915"/>
                  </a:cubicBezTo>
                  <a:cubicBezTo>
                    <a:pt x="38768" y="8915"/>
                    <a:pt x="35524" y="7699"/>
                    <a:pt x="33076" y="5351"/>
                  </a:cubicBezTo>
                  <a:cubicBezTo>
                    <a:pt x="29593" y="2015"/>
                    <a:pt x="24945" y="1"/>
                    <a:pt x="199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7"/>
            <p:cNvSpPr/>
            <p:nvPr/>
          </p:nvSpPr>
          <p:spPr>
            <a:xfrm>
              <a:off x="7349888" y="-1008237"/>
              <a:ext cx="3628022" cy="3870236"/>
            </a:xfrm>
            <a:custGeom>
              <a:avLst/>
              <a:gdLst/>
              <a:ahLst/>
              <a:cxnLst/>
              <a:rect l="l" t="t" r="r" b="b"/>
              <a:pathLst>
                <a:path w="64378" h="68676" extrusionOk="0">
                  <a:moveTo>
                    <a:pt x="19939" y="1"/>
                  </a:moveTo>
                  <a:cubicBezTo>
                    <a:pt x="19264" y="1"/>
                    <a:pt x="18582" y="37"/>
                    <a:pt x="17896" y="112"/>
                  </a:cubicBezTo>
                  <a:cubicBezTo>
                    <a:pt x="7358" y="1243"/>
                    <a:pt x="1774" y="10935"/>
                    <a:pt x="929" y="21817"/>
                  </a:cubicBezTo>
                  <a:cubicBezTo>
                    <a:pt x="0" y="33866"/>
                    <a:pt x="11764" y="36402"/>
                    <a:pt x="10204" y="48725"/>
                  </a:cubicBezTo>
                  <a:cubicBezTo>
                    <a:pt x="8242" y="64256"/>
                    <a:pt x="12651" y="68675"/>
                    <a:pt x="18362" y="68675"/>
                  </a:cubicBezTo>
                  <a:cubicBezTo>
                    <a:pt x="22458" y="68675"/>
                    <a:pt x="27224" y="66401"/>
                    <a:pt x="30790" y="64322"/>
                  </a:cubicBezTo>
                  <a:cubicBezTo>
                    <a:pt x="32420" y="63373"/>
                    <a:pt x="40706" y="61055"/>
                    <a:pt x="45435" y="61055"/>
                  </a:cubicBezTo>
                  <a:cubicBezTo>
                    <a:pt x="46339" y="61055"/>
                    <a:pt x="47112" y="61139"/>
                    <a:pt x="47685" y="61334"/>
                  </a:cubicBezTo>
                  <a:cubicBezTo>
                    <a:pt x="48926" y="61763"/>
                    <a:pt x="50221" y="61977"/>
                    <a:pt x="51524" y="61977"/>
                  </a:cubicBezTo>
                  <a:cubicBezTo>
                    <a:pt x="51959" y="61977"/>
                    <a:pt x="52394" y="61953"/>
                    <a:pt x="52828" y="61906"/>
                  </a:cubicBezTo>
                  <a:cubicBezTo>
                    <a:pt x="59544" y="61179"/>
                    <a:pt x="64378" y="54988"/>
                    <a:pt x="63639" y="48082"/>
                  </a:cubicBezTo>
                  <a:cubicBezTo>
                    <a:pt x="63449" y="46344"/>
                    <a:pt x="62913" y="44665"/>
                    <a:pt x="62056" y="43141"/>
                  </a:cubicBezTo>
                  <a:cubicBezTo>
                    <a:pt x="60091" y="39629"/>
                    <a:pt x="59817" y="35414"/>
                    <a:pt x="61318" y="31676"/>
                  </a:cubicBezTo>
                  <a:cubicBezTo>
                    <a:pt x="62353" y="29104"/>
                    <a:pt x="62723" y="26306"/>
                    <a:pt x="62425" y="23544"/>
                  </a:cubicBezTo>
                  <a:cubicBezTo>
                    <a:pt x="61501" y="14992"/>
                    <a:pt x="54433" y="8627"/>
                    <a:pt x="46255" y="8627"/>
                  </a:cubicBezTo>
                  <a:cubicBezTo>
                    <a:pt x="45689" y="8627"/>
                    <a:pt x="45117" y="8658"/>
                    <a:pt x="44542" y="8720"/>
                  </a:cubicBezTo>
                  <a:cubicBezTo>
                    <a:pt x="44375" y="8732"/>
                    <a:pt x="44208" y="8756"/>
                    <a:pt x="44042" y="8780"/>
                  </a:cubicBezTo>
                  <a:cubicBezTo>
                    <a:pt x="43398" y="8870"/>
                    <a:pt x="42753" y="8915"/>
                    <a:pt x="42112" y="8915"/>
                  </a:cubicBezTo>
                  <a:cubicBezTo>
                    <a:pt x="38768" y="8915"/>
                    <a:pt x="35524" y="7699"/>
                    <a:pt x="33076" y="5351"/>
                  </a:cubicBezTo>
                  <a:cubicBezTo>
                    <a:pt x="29593" y="2015"/>
                    <a:pt x="24945" y="1"/>
                    <a:pt x="19939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7"/>
            <p:cNvSpPr/>
            <p:nvPr/>
          </p:nvSpPr>
          <p:spPr>
            <a:xfrm>
              <a:off x="-2988725" y="2173925"/>
              <a:ext cx="4482639" cy="4653498"/>
            </a:xfrm>
            <a:custGeom>
              <a:avLst/>
              <a:gdLst/>
              <a:ahLst/>
              <a:cxnLst/>
              <a:rect l="l" t="t" r="r" b="b"/>
              <a:pathLst>
                <a:path w="73513" h="76315" extrusionOk="0">
                  <a:moveTo>
                    <a:pt x="20063" y="1"/>
                  </a:moveTo>
                  <a:cubicBezTo>
                    <a:pt x="18983" y="1"/>
                    <a:pt x="17869" y="354"/>
                    <a:pt x="16705" y="1174"/>
                  </a:cubicBezTo>
                  <a:cubicBezTo>
                    <a:pt x="8895" y="6674"/>
                    <a:pt x="22468" y="21343"/>
                    <a:pt x="17408" y="29010"/>
                  </a:cubicBezTo>
                  <a:cubicBezTo>
                    <a:pt x="12347" y="36678"/>
                    <a:pt x="5025" y="32999"/>
                    <a:pt x="2977" y="38226"/>
                  </a:cubicBezTo>
                  <a:cubicBezTo>
                    <a:pt x="1" y="45810"/>
                    <a:pt x="10169" y="49358"/>
                    <a:pt x="8633" y="61538"/>
                  </a:cubicBezTo>
                  <a:cubicBezTo>
                    <a:pt x="7411" y="71218"/>
                    <a:pt x="17998" y="76314"/>
                    <a:pt x="30822" y="76314"/>
                  </a:cubicBezTo>
                  <a:cubicBezTo>
                    <a:pt x="49734" y="76314"/>
                    <a:pt x="73512" y="65232"/>
                    <a:pt x="71462" y="41428"/>
                  </a:cubicBezTo>
                  <a:cubicBezTo>
                    <a:pt x="70307" y="28082"/>
                    <a:pt x="57020" y="34570"/>
                    <a:pt x="58937" y="21557"/>
                  </a:cubicBezTo>
                  <a:cubicBezTo>
                    <a:pt x="60210" y="12914"/>
                    <a:pt x="58782" y="9837"/>
                    <a:pt x="54953" y="9837"/>
                  </a:cubicBezTo>
                  <a:cubicBezTo>
                    <a:pt x="52267" y="9837"/>
                    <a:pt x="48401" y="11351"/>
                    <a:pt x="43459" y="13520"/>
                  </a:cubicBezTo>
                  <a:cubicBezTo>
                    <a:pt x="42409" y="13981"/>
                    <a:pt x="41403" y="14187"/>
                    <a:pt x="40434" y="14187"/>
                  </a:cubicBezTo>
                  <a:cubicBezTo>
                    <a:pt x="32390" y="14187"/>
                    <a:pt x="26904" y="1"/>
                    <a:pt x="200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7"/>
            <p:cNvSpPr/>
            <p:nvPr/>
          </p:nvSpPr>
          <p:spPr>
            <a:xfrm>
              <a:off x="-2518900" y="2380175"/>
              <a:ext cx="4482639" cy="4653498"/>
            </a:xfrm>
            <a:custGeom>
              <a:avLst/>
              <a:gdLst/>
              <a:ahLst/>
              <a:cxnLst/>
              <a:rect l="l" t="t" r="r" b="b"/>
              <a:pathLst>
                <a:path w="73513" h="76315" extrusionOk="0">
                  <a:moveTo>
                    <a:pt x="20063" y="1"/>
                  </a:moveTo>
                  <a:cubicBezTo>
                    <a:pt x="18983" y="1"/>
                    <a:pt x="17869" y="354"/>
                    <a:pt x="16705" y="1174"/>
                  </a:cubicBezTo>
                  <a:cubicBezTo>
                    <a:pt x="8895" y="6674"/>
                    <a:pt x="22468" y="21343"/>
                    <a:pt x="17408" y="29010"/>
                  </a:cubicBezTo>
                  <a:cubicBezTo>
                    <a:pt x="12347" y="36678"/>
                    <a:pt x="5025" y="32999"/>
                    <a:pt x="2977" y="38226"/>
                  </a:cubicBezTo>
                  <a:cubicBezTo>
                    <a:pt x="1" y="45810"/>
                    <a:pt x="10169" y="49358"/>
                    <a:pt x="8633" y="61538"/>
                  </a:cubicBezTo>
                  <a:cubicBezTo>
                    <a:pt x="7411" y="71218"/>
                    <a:pt x="17998" y="76314"/>
                    <a:pt x="30822" y="76314"/>
                  </a:cubicBezTo>
                  <a:cubicBezTo>
                    <a:pt x="49734" y="76314"/>
                    <a:pt x="73512" y="65232"/>
                    <a:pt x="71462" y="41428"/>
                  </a:cubicBezTo>
                  <a:cubicBezTo>
                    <a:pt x="70307" y="28082"/>
                    <a:pt x="57020" y="34570"/>
                    <a:pt x="58937" y="21557"/>
                  </a:cubicBezTo>
                  <a:cubicBezTo>
                    <a:pt x="60210" y="12914"/>
                    <a:pt x="58782" y="9837"/>
                    <a:pt x="54953" y="9837"/>
                  </a:cubicBezTo>
                  <a:cubicBezTo>
                    <a:pt x="52267" y="9837"/>
                    <a:pt x="48401" y="11351"/>
                    <a:pt x="43459" y="13520"/>
                  </a:cubicBezTo>
                  <a:cubicBezTo>
                    <a:pt x="42409" y="13981"/>
                    <a:pt x="41403" y="14187"/>
                    <a:pt x="40434" y="14187"/>
                  </a:cubicBezTo>
                  <a:cubicBezTo>
                    <a:pt x="32390" y="14187"/>
                    <a:pt x="26904" y="1"/>
                    <a:pt x="2006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7"/>
            <p:cNvSpPr/>
            <p:nvPr/>
          </p:nvSpPr>
          <p:spPr>
            <a:xfrm>
              <a:off x="8439550" y="393237"/>
              <a:ext cx="249053" cy="249582"/>
            </a:xfrm>
            <a:custGeom>
              <a:avLst/>
              <a:gdLst/>
              <a:ahLst/>
              <a:cxnLst/>
              <a:rect l="l" t="t" r="r" b="b"/>
              <a:pathLst>
                <a:path w="6120" h="6133" extrusionOk="0">
                  <a:moveTo>
                    <a:pt x="1643" y="0"/>
                  </a:moveTo>
                  <a:lnTo>
                    <a:pt x="0" y="6132"/>
                  </a:lnTo>
                  <a:lnTo>
                    <a:pt x="6120" y="4489"/>
                  </a:lnTo>
                  <a:lnTo>
                    <a:pt x="16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7"/>
            <p:cNvSpPr/>
            <p:nvPr/>
          </p:nvSpPr>
          <p:spPr>
            <a:xfrm rot="4748222">
              <a:off x="541769" y="4832859"/>
              <a:ext cx="135009" cy="135278"/>
            </a:xfrm>
            <a:custGeom>
              <a:avLst/>
              <a:gdLst/>
              <a:ahLst/>
              <a:cxnLst/>
              <a:rect l="l" t="t" r="r" b="b"/>
              <a:pathLst>
                <a:path w="6120" h="6133" extrusionOk="0">
                  <a:moveTo>
                    <a:pt x="1643" y="0"/>
                  </a:moveTo>
                  <a:lnTo>
                    <a:pt x="0" y="6132"/>
                  </a:lnTo>
                  <a:lnTo>
                    <a:pt x="6120" y="4489"/>
                  </a:lnTo>
                  <a:lnTo>
                    <a:pt x="164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7"/>
            <p:cNvSpPr/>
            <p:nvPr/>
          </p:nvSpPr>
          <p:spPr>
            <a:xfrm>
              <a:off x="758775" y="226749"/>
              <a:ext cx="86102" cy="86102"/>
            </a:xfrm>
            <a:custGeom>
              <a:avLst/>
              <a:gdLst/>
              <a:ahLst/>
              <a:cxnLst/>
              <a:rect l="l" t="t" r="r" b="b"/>
              <a:pathLst>
                <a:path w="4049" h="4049" extrusionOk="0">
                  <a:moveTo>
                    <a:pt x="2025" y="1"/>
                  </a:moveTo>
                  <a:cubicBezTo>
                    <a:pt x="906" y="1"/>
                    <a:pt x="1" y="906"/>
                    <a:pt x="1" y="2025"/>
                  </a:cubicBezTo>
                  <a:cubicBezTo>
                    <a:pt x="1" y="3144"/>
                    <a:pt x="906" y="4049"/>
                    <a:pt x="2025" y="4049"/>
                  </a:cubicBezTo>
                  <a:cubicBezTo>
                    <a:pt x="3144" y="4049"/>
                    <a:pt x="4049" y="3144"/>
                    <a:pt x="4049" y="2025"/>
                  </a:cubicBezTo>
                  <a:cubicBezTo>
                    <a:pt x="4049" y="906"/>
                    <a:pt x="3144" y="1"/>
                    <a:pt x="20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7"/>
            <p:cNvSpPr/>
            <p:nvPr/>
          </p:nvSpPr>
          <p:spPr>
            <a:xfrm rot="10800000">
              <a:off x="8202547" y="4826267"/>
              <a:ext cx="137322" cy="137322"/>
            </a:xfrm>
            <a:custGeom>
              <a:avLst/>
              <a:gdLst/>
              <a:ahLst/>
              <a:cxnLst/>
              <a:rect l="l" t="t" r="r" b="b"/>
              <a:pathLst>
                <a:path w="4049" h="4049" extrusionOk="0">
                  <a:moveTo>
                    <a:pt x="2025" y="1"/>
                  </a:moveTo>
                  <a:cubicBezTo>
                    <a:pt x="906" y="1"/>
                    <a:pt x="1" y="906"/>
                    <a:pt x="1" y="2025"/>
                  </a:cubicBezTo>
                  <a:cubicBezTo>
                    <a:pt x="1" y="3144"/>
                    <a:pt x="906" y="4049"/>
                    <a:pt x="2025" y="4049"/>
                  </a:cubicBezTo>
                  <a:cubicBezTo>
                    <a:pt x="3144" y="4049"/>
                    <a:pt x="4049" y="3144"/>
                    <a:pt x="4049" y="2025"/>
                  </a:cubicBezTo>
                  <a:cubicBezTo>
                    <a:pt x="4049" y="906"/>
                    <a:pt x="3144" y="1"/>
                    <a:pt x="20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7"/>
            <p:cNvSpPr/>
            <p:nvPr/>
          </p:nvSpPr>
          <p:spPr>
            <a:xfrm rot="10800000">
              <a:off x="8631142" y="4244015"/>
              <a:ext cx="86102" cy="86102"/>
            </a:xfrm>
            <a:custGeom>
              <a:avLst/>
              <a:gdLst/>
              <a:ahLst/>
              <a:cxnLst/>
              <a:rect l="l" t="t" r="r" b="b"/>
              <a:pathLst>
                <a:path w="4049" h="4049" extrusionOk="0">
                  <a:moveTo>
                    <a:pt x="2025" y="1"/>
                  </a:moveTo>
                  <a:cubicBezTo>
                    <a:pt x="906" y="1"/>
                    <a:pt x="1" y="906"/>
                    <a:pt x="1" y="2025"/>
                  </a:cubicBezTo>
                  <a:cubicBezTo>
                    <a:pt x="1" y="3144"/>
                    <a:pt x="906" y="4049"/>
                    <a:pt x="2025" y="4049"/>
                  </a:cubicBezTo>
                  <a:cubicBezTo>
                    <a:pt x="3144" y="4049"/>
                    <a:pt x="4049" y="3144"/>
                    <a:pt x="4049" y="2025"/>
                  </a:cubicBezTo>
                  <a:cubicBezTo>
                    <a:pt x="4049" y="906"/>
                    <a:pt x="3144" y="1"/>
                    <a:pt x="20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7"/>
            <p:cNvSpPr/>
            <p:nvPr/>
          </p:nvSpPr>
          <p:spPr>
            <a:xfrm rot="-8385178">
              <a:off x="8658866" y="4790089"/>
              <a:ext cx="135006" cy="135281"/>
            </a:xfrm>
            <a:custGeom>
              <a:avLst/>
              <a:gdLst/>
              <a:ahLst/>
              <a:cxnLst/>
              <a:rect l="l" t="t" r="r" b="b"/>
              <a:pathLst>
                <a:path w="6120" h="6133" extrusionOk="0">
                  <a:moveTo>
                    <a:pt x="1643" y="0"/>
                  </a:moveTo>
                  <a:lnTo>
                    <a:pt x="0" y="6132"/>
                  </a:lnTo>
                  <a:lnTo>
                    <a:pt x="6120" y="4489"/>
                  </a:lnTo>
                  <a:lnTo>
                    <a:pt x="16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7"/>
            <p:cNvSpPr/>
            <p:nvPr/>
          </p:nvSpPr>
          <p:spPr>
            <a:xfrm rot="-8385178">
              <a:off x="525691" y="450389"/>
              <a:ext cx="135006" cy="135281"/>
            </a:xfrm>
            <a:custGeom>
              <a:avLst/>
              <a:gdLst/>
              <a:ahLst/>
              <a:cxnLst/>
              <a:rect l="l" t="t" r="r" b="b"/>
              <a:pathLst>
                <a:path w="6120" h="6133" extrusionOk="0">
                  <a:moveTo>
                    <a:pt x="1643" y="0"/>
                  </a:moveTo>
                  <a:lnTo>
                    <a:pt x="0" y="6132"/>
                  </a:lnTo>
                  <a:lnTo>
                    <a:pt x="6120" y="4489"/>
                  </a:lnTo>
                  <a:lnTo>
                    <a:pt x="16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_1"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" name="Google Shape;522;p28"/>
          <p:cNvGrpSpPr/>
          <p:nvPr/>
        </p:nvGrpSpPr>
        <p:grpSpPr>
          <a:xfrm>
            <a:off x="-5267609" y="-2772950"/>
            <a:ext cx="16768231" cy="9704848"/>
            <a:chOff x="-5267609" y="-2772950"/>
            <a:chExt cx="16768231" cy="9704848"/>
          </a:xfrm>
        </p:grpSpPr>
        <p:sp>
          <p:nvSpPr>
            <p:cNvPr id="523" name="Google Shape;523;p28"/>
            <p:cNvSpPr/>
            <p:nvPr/>
          </p:nvSpPr>
          <p:spPr>
            <a:xfrm rot="4059047">
              <a:off x="-4451072" y="-1628524"/>
              <a:ext cx="5909617" cy="5725647"/>
            </a:xfrm>
            <a:custGeom>
              <a:avLst/>
              <a:gdLst/>
              <a:ahLst/>
              <a:cxnLst/>
              <a:rect l="l" t="t" r="r" b="b"/>
              <a:pathLst>
                <a:path w="74942" h="72609" extrusionOk="0">
                  <a:moveTo>
                    <a:pt x="31450" y="1"/>
                  </a:moveTo>
                  <a:cubicBezTo>
                    <a:pt x="15683" y="1"/>
                    <a:pt x="0" y="28043"/>
                    <a:pt x="13767" y="35129"/>
                  </a:cubicBezTo>
                  <a:cubicBezTo>
                    <a:pt x="28793" y="42868"/>
                    <a:pt x="9743" y="64751"/>
                    <a:pt x="20756" y="70704"/>
                  </a:cubicBezTo>
                  <a:cubicBezTo>
                    <a:pt x="23149" y="71997"/>
                    <a:pt x="25584" y="72608"/>
                    <a:pt x="27981" y="72608"/>
                  </a:cubicBezTo>
                  <a:cubicBezTo>
                    <a:pt x="36628" y="72608"/>
                    <a:pt x="44786" y="64649"/>
                    <a:pt x="48748" y="51952"/>
                  </a:cubicBezTo>
                  <a:cubicBezTo>
                    <a:pt x="53808" y="35724"/>
                    <a:pt x="74942" y="44213"/>
                    <a:pt x="73001" y="35129"/>
                  </a:cubicBezTo>
                  <a:cubicBezTo>
                    <a:pt x="71072" y="26056"/>
                    <a:pt x="51272" y="30819"/>
                    <a:pt x="49641" y="16079"/>
                  </a:cubicBezTo>
                  <a:cubicBezTo>
                    <a:pt x="47998" y="1351"/>
                    <a:pt x="35794" y="755"/>
                    <a:pt x="35794" y="755"/>
                  </a:cubicBezTo>
                  <a:cubicBezTo>
                    <a:pt x="34361" y="239"/>
                    <a:pt x="32905" y="1"/>
                    <a:pt x="314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 rot="4059047">
              <a:off x="-4100714" y="-1814329"/>
              <a:ext cx="5909617" cy="5725647"/>
            </a:xfrm>
            <a:custGeom>
              <a:avLst/>
              <a:gdLst/>
              <a:ahLst/>
              <a:cxnLst/>
              <a:rect l="l" t="t" r="r" b="b"/>
              <a:pathLst>
                <a:path w="74942" h="72609" extrusionOk="0">
                  <a:moveTo>
                    <a:pt x="31450" y="1"/>
                  </a:moveTo>
                  <a:cubicBezTo>
                    <a:pt x="15683" y="1"/>
                    <a:pt x="0" y="28043"/>
                    <a:pt x="13767" y="35129"/>
                  </a:cubicBezTo>
                  <a:cubicBezTo>
                    <a:pt x="28793" y="42868"/>
                    <a:pt x="9743" y="64751"/>
                    <a:pt x="20756" y="70704"/>
                  </a:cubicBezTo>
                  <a:cubicBezTo>
                    <a:pt x="23149" y="71997"/>
                    <a:pt x="25584" y="72608"/>
                    <a:pt x="27981" y="72608"/>
                  </a:cubicBezTo>
                  <a:cubicBezTo>
                    <a:pt x="36628" y="72608"/>
                    <a:pt x="44786" y="64649"/>
                    <a:pt x="48748" y="51952"/>
                  </a:cubicBezTo>
                  <a:cubicBezTo>
                    <a:pt x="53808" y="35724"/>
                    <a:pt x="74942" y="44213"/>
                    <a:pt x="73001" y="35129"/>
                  </a:cubicBezTo>
                  <a:cubicBezTo>
                    <a:pt x="71072" y="26056"/>
                    <a:pt x="51272" y="30819"/>
                    <a:pt x="49641" y="16079"/>
                  </a:cubicBezTo>
                  <a:cubicBezTo>
                    <a:pt x="47998" y="1351"/>
                    <a:pt x="35794" y="755"/>
                    <a:pt x="35794" y="755"/>
                  </a:cubicBezTo>
                  <a:cubicBezTo>
                    <a:pt x="34361" y="239"/>
                    <a:pt x="32905" y="1"/>
                    <a:pt x="3145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 rot="10800000" flipH="1">
              <a:off x="7872600" y="2882213"/>
              <a:ext cx="3628022" cy="3870236"/>
            </a:xfrm>
            <a:custGeom>
              <a:avLst/>
              <a:gdLst/>
              <a:ahLst/>
              <a:cxnLst/>
              <a:rect l="l" t="t" r="r" b="b"/>
              <a:pathLst>
                <a:path w="64378" h="68676" extrusionOk="0">
                  <a:moveTo>
                    <a:pt x="19939" y="1"/>
                  </a:moveTo>
                  <a:cubicBezTo>
                    <a:pt x="19264" y="1"/>
                    <a:pt x="18582" y="37"/>
                    <a:pt x="17896" y="112"/>
                  </a:cubicBezTo>
                  <a:cubicBezTo>
                    <a:pt x="7358" y="1243"/>
                    <a:pt x="1774" y="10935"/>
                    <a:pt x="929" y="21817"/>
                  </a:cubicBezTo>
                  <a:cubicBezTo>
                    <a:pt x="0" y="33866"/>
                    <a:pt x="11764" y="36402"/>
                    <a:pt x="10204" y="48725"/>
                  </a:cubicBezTo>
                  <a:cubicBezTo>
                    <a:pt x="8242" y="64256"/>
                    <a:pt x="12651" y="68675"/>
                    <a:pt x="18362" y="68675"/>
                  </a:cubicBezTo>
                  <a:cubicBezTo>
                    <a:pt x="22458" y="68675"/>
                    <a:pt x="27224" y="66401"/>
                    <a:pt x="30790" y="64322"/>
                  </a:cubicBezTo>
                  <a:cubicBezTo>
                    <a:pt x="32420" y="63373"/>
                    <a:pt x="40706" y="61055"/>
                    <a:pt x="45435" y="61055"/>
                  </a:cubicBezTo>
                  <a:cubicBezTo>
                    <a:pt x="46339" y="61055"/>
                    <a:pt x="47112" y="61139"/>
                    <a:pt x="47685" y="61334"/>
                  </a:cubicBezTo>
                  <a:cubicBezTo>
                    <a:pt x="48926" y="61763"/>
                    <a:pt x="50221" y="61977"/>
                    <a:pt x="51524" y="61977"/>
                  </a:cubicBezTo>
                  <a:cubicBezTo>
                    <a:pt x="51959" y="61977"/>
                    <a:pt x="52394" y="61953"/>
                    <a:pt x="52828" y="61906"/>
                  </a:cubicBezTo>
                  <a:cubicBezTo>
                    <a:pt x="59544" y="61179"/>
                    <a:pt x="64378" y="54988"/>
                    <a:pt x="63639" y="48082"/>
                  </a:cubicBezTo>
                  <a:cubicBezTo>
                    <a:pt x="63449" y="46344"/>
                    <a:pt x="62913" y="44665"/>
                    <a:pt x="62056" y="43141"/>
                  </a:cubicBezTo>
                  <a:cubicBezTo>
                    <a:pt x="60091" y="39629"/>
                    <a:pt x="59817" y="35414"/>
                    <a:pt x="61318" y="31676"/>
                  </a:cubicBezTo>
                  <a:cubicBezTo>
                    <a:pt x="62353" y="29104"/>
                    <a:pt x="62723" y="26306"/>
                    <a:pt x="62425" y="23544"/>
                  </a:cubicBezTo>
                  <a:cubicBezTo>
                    <a:pt x="61501" y="14992"/>
                    <a:pt x="54433" y="8627"/>
                    <a:pt x="46255" y="8627"/>
                  </a:cubicBezTo>
                  <a:cubicBezTo>
                    <a:pt x="45689" y="8627"/>
                    <a:pt x="45117" y="8658"/>
                    <a:pt x="44542" y="8720"/>
                  </a:cubicBezTo>
                  <a:cubicBezTo>
                    <a:pt x="44375" y="8732"/>
                    <a:pt x="44208" y="8756"/>
                    <a:pt x="44042" y="8780"/>
                  </a:cubicBezTo>
                  <a:cubicBezTo>
                    <a:pt x="43398" y="8870"/>
                    <a:pt x="42753" y="8915"/>
                    <a:pt x="42112" y="8915"/>
                  </a:cubicBezTo>
                  <a:cubicBezTo>
                    <a:pt x="38768" y="8915"/>
                    <a:pt x="35524" y="7699"/>
                    <a:pt x="33076" y="5351"/>
                  </a:cubicBezTo>
                  <a:cubicBezTo>
                    <a:pt x="29593" y="2015"/>
                    <a:pt x="24945" y="1"/>
                    <a:pt x="199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 rot="10800000" flipH="1">
              <a:off x="7495763" y="3061663"/>
              <a:ext cx="3628022" cy="3870236"/>
            </a:xfrm>
            <a:custGeom>
              <a:avLst/>
              <a:gdLst/>
              <a:ahLst/>
              <a:cxnLst/>
              <a:rect l="l" t="t" r="r" b="b"/>
              <a:pathLst>
                <a:path w="64378" h="68676" extrusionOk="0">
                  <a:moveTo>
                    <a:pt x="19939" y="1"/>
                  </a:moveTo>
                  <a:cubicBezTo>
                    <a:pt x="19264" y="1"/>
                    <a:pt x="18582" y="37"/>
                    <a:pt x="17896" y="112"/>
                  </a:cubicBezTo>
                  <a:cubicBezTo>
                    <a:pt x="7358" y="1243"/>
                    <a:pt x="1774" y="10935"/>
                    <a:pt x="929" y="21817"/>
                  </a:cubicBezTo>
                  <a:cubicBezTo>
                    <a:pt x="0" y="33866"/>
                    <a:pt x="11764" y="36402"/>
                    <a:pt x="10204" y="48725"/>
                  </a:cubicBezTo>
                  <a:cubicBezTo>
                    <a:pt x="8242" y="64256"/>
                    <a:pt x="12651" y="68675"/>
                    <a:pt x="18362" y="68675"/>
                  </a:cubicBezTo>
                  <a:cubicBezTo>
                    <a:pt x="22458" y="68675"/>
                    <a:pt x="27224" y="66401"/>
                    <a:pt x="30790" y="64322"/>
                  </a:cubicBezTo>
                  <a:cubicBezTo>
                    <a:pt x="32420" y="63373"/>
                    <a:pt x="40706" y="61055"/>
                    <a:pt x="45435" y="61055"/>
                  </a:cubicBezTo>
                  <a:cubicBezTo>
                    <a:pt x="46339" y="61055"/>
                    <a:pt x="47112" y="61139"/>
                    <a:pt x="47685" y="61334"/>
                  </a:cubicBezTo>
                  <a:cubicBezTo>
                    <a:pt x="48926" y="61763"/>
                    <a:pt x="50221" y="61977"/>
                    <a:pt x="51524" y="61977"/>
                  </a:cubicBezTo>
                  <a:cubicBezTo>
                    <a:pt x="51959" y="61977"/>
                    <a:pt x="52394" y="61953"/>
                    <a:pt x="52828" y="61906"/>
                  </a:cubicBezTo>
                  <a:cubicBezTo>
                    <a:pt x="59544" y="61179"/>
                    <a:pt x="64378" y="54988"/>
                    <a:pt x="63639" y="48082"/>
                  </a:cubicBezTo>
                  <a:cubicBezTo>
                    <a:pt x="63449" y="46344"/>
                    <a:pt x="62913" y="44665"/>
                    <a:pt x="62056" y="43141"/>
                  </a:cubicBezTo>
                  <a:cubicBezTo>
                    <a:pt x="60091" y="39629"/>
                    <a:pt x="59817" y="35414"/>
                    <a:pt x="61318" y="31676"/>
                  </a:cubicBezTo>
                  <a:cubicBezTo>
                    <a:pt x="62353" y="29104"/>
                    <a:pt x="62723" y="26306"/>
                    <a:pt x="62425" y="23544"/>
                  </a:cubicBezTo>
                  <a:cubicBezTo>
                    <a:pt x="61501" y="14992"/>
                    <a:pt x="54433" y="8627"/>
                    <a:pt x="46255" y="8627"/>
                  </a:cubicBezTo>
                  <a:cubicBezTo>
                    <a:pt x="45689" y="8627"/>
                    <a:pt x="45117" y="8658"/>
                    <a:pt x="44542" y="8720"/>
                  </a:cubicBezTo>
                  <a:cubicBezTo>
                    <a:pt x="44375" y="8732"/>
                    <a:pt x="44208" y="8756"/>
                    <a:pt x="44042" y="8780"/>
                  </a:cubicBezTo>
                  <a:cubicBezTo>
                    <a:pt x="43398" y="8870"/>
                    <a:pt x="42753" y="8915"/>
                    <a:pt x="42112" y="8915"/>
                  </a:cubicBezTo>
                  <a:cubicBezTo>
                    <a:pt x="38768" y="8915"/>
                    <a:pt x="35524" y="7699"/>
                    <a:pt x="33076" y="5351"/>
                  </a:cubicBezTo>
                  <a:cubicBezTo>
                    <a:pt x="29593" y="2015"/>
                    <a:pt x="24945" y="1"/>
                    <a:pt x="19939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28"/>
          <p:cNvGrpSpPr/>
          <p:nvPr/>
        </p:nvGrpSpPr>
        <p:grpSpPr>
          <a:xfrm>
            <a:off x="215194" y="245384"/>
            <a:ext cx="8612492" cy="4697976"/>
            <a:chOff x="215194" y="245384"/>
            <a:chExt cx="8612492" cy="4697976"/>
          </a:xfrm>
        </p:grpSpPr>
        <p:sp>
          <p:nvSpPr>
            <p:cNvPr id="528" name="Google Shape;528;p28"/>
            <p:cNvSpPr/>
            <p:nvPr/>
          </p:nvSpPr>
          <p:spPr>
            <a:xfrm rot="10800000" flipH="1">
              <a:off x="8708475" y="547686"/>
              <a:ext cx="86102" cy="86102"/>
            </a:xfrm>
            <a:custGeom>
              <a:avLst/>
              <a:gdLst/>
              <a:ahLst/>
              <a:cxnLst/>
              <a:rect l="l" t="t" r="r" b="b"/>
              <a:pathLst>
                <a:path w="4049" h="4049" extrusionOk="0">
                  <a:moveTo>
                    <a:pt x="2025" y="1"/>
                  </a:moveTo>
                  <a:cubicBezTo>
                    <a:pt x="906" y="1"/>
                    <a:pt x="1" y="906"/>
                    <a:pt x="1" y="2025"/>
                  </a:cubicBezTo>
                  <a:cubicBezTo>
                    <a:pt x="1" y="3144"/>
                    <a:pt x="906" y="4049"/>
                    <a:pt x="2025" y="4049"/>
                  </a:cubicBezTo>
                  <a:cubicBezTo>
                    <a:pt x="3144" y="4049"/>
                    <a:pt x="4049" y="3144"/>
                    <a:pt x="4049" y="2025"/>
                  </a:cubicBezTo>
                  <a:cubicBezTo>
                    <a:pt x="4049" y="906"/>
                    <a:pt x="3144" y="1"/>
                    <a:pt x="2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8"/>
            <p:cNvSpPr/>
            <p:nvPr/>
          </p:nvSpPr>
          <p:spPr>
            <a:xfrm rot="7877290" flipH="1">
              <a:off x="8221486" y="283658"/>
              <a:ext cx="186332" cy="186727"/>
            </a:xfrm>
            <a:custGeom>
              <a:avLst/>
              <a:gdLst/>
              <a:ahLst/>
              <a:cxnLst/>
              <a:rect l="l" t="t" r="r" b="b"/>
              <a:pathLst>
                <a:path w="6120" h="6133" extrusionOk="0">
                  <a:moveTo>
                    <a:pt x="1643" y="0"/>
                  </a:moveTo>
                  <a:lnTo>
                    <a:pt x="0" y="6132"/>
                  </a:lnTo>
                  <a:lnTo>
                    <a:pt x="6120" y="4489"/>
                  </a:lnTo>
                  <a:lnTo>
                    <a:pt x="16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0" name="Google Shape;530;p28"/>
            <p:cNvGrpSpPr/>
            <p:nvPr/>
          </p:nvGrpSpPr>
          <p:grpSpPr>
            <a:xfrm rot="10800000" flipH="1">
              <a:off x="446876" y="389174"/>
              <a:ext cx="8380811" cy="4554186"/>
              <a:chOff x="-97424" y="335427"/>
              <a:chExt cx="8380811" cy="4554186"/>
            </a:xfrm>
          </p:grpSpPr>
          <p:sp>
            <p:nvSpPr>
              <p:cNvPr id="531" name="Google Shape;531;p28"/>
              <p:cNvSpPr/>
              <p:nvPr/>
            </p:nvSpPr>
            <p:spPr>
              <a:xfrm>
                <a:off x="7917750" y="335427"/>
                <a:ext cx="137322" cy="137322"/>
              </a:xfrm>
              <a:custGeom>
                <a:avLst/>
                <a:gdLst/>
                <a:ahLst/>
                <a:cxnLst/>
                <a:rect l="l" t="t" r="r" b="b"/>
                <a:pathLst>
                  <a:path w="4049" h="4049" extrusionOk="0">
                    <a:moveTo>
                      <a:pt x="2025" y="1"/>
                    </a:moveTo>
                    <a:cubicBezTo>
                      <a:pt x="906" y="1"/>
                      <a:pt x="1" y="906"/>
                      <a:pt x="1" y="2025"/>
                    </a:cubicBezTo>
                    <a:cubicBezTo>
                      <a:pt x="1" y="3144"/>
                      <a:pt x="906" y="4049"/>
                      <a:pt x="2025" y="4049"/>
                    </a:cubicBezTo>
                    <a:cubicBezTo>
                      <a:pt x="3144" y="4049"/>
                      <a:pt x="4049" y="3144"/>
                      <a:pt x="4049" y="2025"/>
                    </a:cubicBezTo>
                    <a:cubicBezTo>
                      <a:pt x="4049" y="906"/>
                      <a:pt x="3144" y="1"/>
                      <a:pt x="202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28"/>
              <p:cNvSpPr/>
              <p:nvPr/>
            </p:nvSpPr>
            <p:spPr>
              <a:xfrm>
                <a:off x="-97424" y="4694936"/>
                <a:ext cx="194249" cy="194677"/>
              </a:xfrm>
              <a:custGeom>
                <a:avLst/>
                <a:gdLst/>
                <a:ahLst/>
                <a:cxnLst/>
                <a:rect l="l" t="t" r="r" b="b"/>
                <a:pathLst>
                  <a:path w="6120" h="6133" extrusionOk="0">
                    <a:moveTo>
                      <a:pt x="1643" y="0"/>
                    </a:moveTo>
                    <a:lnTo>
                      <a:pt x="0" y="6132"/>
                    </a:lnTo>
                    <a:lnTo>
                      <a:pt x="6120" y="4489"/>
                    </a:lnTo>
                    <a:lnTo>
                      <a:pt x="164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28"/>
              <p:cNvSpPr/>
              <p:nvPr/>
            </p:nvSpPr>
            <p:spPr>
              <a:xfrm rot="4748222">
                <a:off x="8136732" y="701422"/>
                <a:ext cx="135009" cy="135278"/>
              </a:xfrm>
              <a:custGeom>
                <a:avLst/>
                <a:gdLst/>
                <a:ahLst/>
                <a:cxnLst/>
                <a:rect l="l" t="t" r="r" b="b"/>
                <a:pathLst>
                  <a:path w="6120" h="6133" extrusionOk="0">
                    <a:moveTo>
                      <a:pt x="1643" y="0"/>
                    </a:moveTo>
                    <a:lnTo>
                      <a:pt x="0" y="6132"/>
                    </a:lnTo>
                    <a:lnTo>
                      <a:pt x="6120" y="4489"/>
                    </a:lnTo>
                    <a:lnTo>
                      <a:pt x="16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4" name="Google Shape;534;p28"/>
            <p:cNvGrpSpPr/>
            <p:nvPr/>
          </p:nvGrpSpPr>
          <p:grpSpPr>
            <a:xfrm rot="10800000" flipH="1">
              <a:off x="215194" y="4057641"/>
              <a:ext cx="1037197" cy="885702"/>
              <a:chOff x="713400" y="683429"/>
              <a:chExt cx="1222677" cy="1044091"/>
            </a:xfrm>
          </p:grpSpPr>
          <p:sp>
            <p:nvSpPr>
              <p:cNvPr id="535" name="Google Shape;535;p28"/>
              <p:cNvSpPr/>
              <p:nvPr/>
            </p:nvSpPr>
            <p:spPr>
              <a:xfrm>
                <a:off x="1149250" y="683429"/>
                <a:ext cx="137322" cy="137322"/>
              </a:xfrm>
              <a:custGeom>
                <a:avLst/>
                <a:gdLst/>
                <a:ahLst/>
                <a:cxnLst/>
                <a:rect l="l" t="t" r="r" b="b"/>
                <a:pathLst>
                  <a:path w="4049" h="4049" extrusionOk="0">
                    <a:moveTo>
                      <a:pt x="2025" y="1"/>
                    </a:moveTo>
                    <a:cubicBezTo>
                      <a:pt x="906" y="1"/>
                      <a:pt x="1" y="906"/>
                      <a:pt x="1" y="2025"/>
                    </a:cubicBezTo>
                    <a:cubicBezTo>
                      <a:pt x="1" y="3144"/>
                      <a:pt x="906" y="4049"/>
                      <a:pt x="2025" y="4049"/>
                    </a:cubicBezTo>
                    <a:cubicBezTo>
                      <a:pt x="3144" y="4049"/>
                      <a:pt x="4049" y="3144"/>
                      <a:pt x="4049" y="2025"/>
                    </a:cubicBezTo>
                    <a:cubicBezTo>
                      <a:pt x="4049" y="906"/>
                      <a:pt x="3144" y="1"/>
                      <a:pt x="202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28"/>
              <p:cNvSpPr/>
              <p:nvPr/>
            </p:nvSpPr>
            <p:spPr>
              <a:xfrm>
                <a:off x="713400" y="1148499"/>
                <a:ext cx="86102" cy="86102"/>
              </a:xfrm>
              <a:custGeom>
                <a:avLst/>
                <a:gdLst/>
                <a:ahLst/>
                <a:cxnLst/>
                <a:rect l="l" t="t" r="r" b="b"/>
                <a:pathLst>
                  <a:path w="4049" h="4049" extrusionOk="0">
                    <a:moveTo>
                      <a:pt x="2025" y="1"/>
                    </a:moveTo>
                    <a:cubicBezTo>
                      <a:pt x="906" y="1"/>
                      <a:pt x="1" y="906"/>
                      <a:pt x="1" y="2025"/>
                    </a:cubicBezTo>
                    <a:cubicBezTo>
                      <a:pt x="1" y="3144"/>
                      <a:pt x="906" y="4049"/>
                      <a:pt x="2025" y="4049"/>
                    </a:cubicBezTo>
                    <a:cubicBezTo>
                      <a:pt x="3144" y="4049"/>
                      <a:pt x="4049" y="3144"/>
                      <a:pt x="4049" y="2025"/>
                    </a:cubicBezTo>
                    <a:cubicBezTo>
                      <a:pt x="4049" y="906"/>
                      <a:pt x="3144" y="1"/>
                      <a:pt x="202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28"/>
              <p:cNvSpPr/>
              <p:nvPr/>
            </p:nvSpPr>
            <p:spPr>
              <a:xfrm rot="2414822">
                <a:off x="827219" y="1564642"/>
                <a:ext cx="135006" cy="135281"/>
              </a:xfrm>
              <a:custGeom>
                <a:avLst/>
                <a:gdLst/>
                <a:ahLst/>
                <a:cxnLst/>
                <a:rect l="l" t="t" r="r" b="b"/>
                <a:pathLst>
                  <a:path w="6120" h="6133" extrusionOk="0">
                    <a:moveTo>
                      <a:pt x="1643" y="0"/>
                    </a:moveTo>
                    <a:lnTo>
                      <a:pt x="0" y="6132"/>
                    </a:lnTo>
                    <a:lnTo>
                      <a:pt x="6120" y="4489"/>
                    </a:lnTo>
                    <a:lnTo>
                      <a:pt x="164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28"/>
              <p:cNvSpPr/>
              <p:nvPr/>
            </p:nvSpPr>
            <p:spPr>
              <a:xfrm>
                <a:off x="1849975" y="848099"/>
                <a:ext cx="86102" cy="86102"/>
              </a:xfrm>
              <a:custGeom>
                <a:avLst/>
                <a:gdLst/>
                <a:ahLst/>
                <a:cxnLst/>
                <a:rect l="l" t="t" r="r" b="b"/>
                <a:pathLst>
                  <a:path w="4049" h="4049" extrusionOk="0">
                    <a:moveTo>
                      <a:pt x="2025" y="1"/>
                    </a:moveTo>
                    <a:cubicBezTo>
                      <a:pt x="906" y="1"/>
                      <a:pt x="1" y="906"/>
                      <a:pt x="1" y="2025"/>
                    </a:cubicBezTo>
                    <a:cubicBezTo>
                      <a:pt x="1" y="3144"/>
                      <a:pt x="906" y="4049"/>
                      <a:pt x="2025" y="4049"/>
                    </a:cubicBezTo>
                    <a:cubicBezTo>
                      <a:pt x="3144" y="4049"/>
                      <a:pt x="4049" y="3144"/>
                      <a:pt x="4049" y="2025"/>
                    </a:cubicBezTo>
                    <a:cubicBezTo>
                      <a:pt x="4049" y="906"/>
                      <a:pt x="3144" y="1"/>
                      <a:pt x="20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9" name="Google Shape;539;p28"/>
            <p:cNvSpPr/>
            <p:nvPr/>
          </p:nvSpPr>
          <p:spPr>
            <a:xfrm rot="10800000" flipH="1">
              <a:off x="758776" y="245384"/>
              <a:ext cx="73044" cy="73044"/>
            </a:xfrm>
            <a:custGeom>
              <a:avLst/>
              <a:gdLst/>
              <a:ahLst/>
              <a:cxnLst/>
              <a:rect l="l" t="t" r="r" b="b"/>
              <a:pathLst>
                <a:path w="4049" h="4049" extrusionOk="0">
                  <a:moveTo>
                    <a:pt x="2025" y="1"/>
                  </a:moveTo>
                  <a:cubicBezTo>
                    <a:pt x="906" y="1"/>
                    <a:pt x="1" y="906"/>
                    <a:pt x="1" y="2025"/>
                  </a:cubicBezTo>
                  <a:cubicBezTo>
                    <a:pt x="1" y="3144"/>
                    <a:pt x="906" y="4049"/>
                    <a:pt x="2025" y="4049"/>
                  </a:cubicBezTo>
                  <a:cubicBezTo>
                    <a:pt x="3144" y="4049"/>
                    <a:pt x="4049" y="3144"/>
                    <a:pt x="4049" y="2025"/>
                  </a:cubicBezTo>
                  <a:cubicBezTo>
                    <a:pt x="4049" y="906"/>
                    <a:pt x="3144" y="1"/>
                    <a:pt x="2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3"/>
          <p:cNvGrpSpPr/>
          <p:nvPr/>
        </p:nvGrpSpPr>
        <p:grpSpPr>
          <a:xfrm>
            <a:off x="-2816010" y="-3481424"/>
            <a:ext cx="14029567" cy="9879529"/>
            <a:chOff x="-2816010" y="-3481424"/>
            <a:chExt cx="14029567" cy="9879529"/>
          </a:xfrm>
        </p:grpSpPr>
        <p:sp>
          <p:nvSpPr>
            <p:cNvPr id="34" name="Google Shape;34;p3"/>
            <p:cNvSpPr/>
            <p:nvPr/>
          </p:nvSpPr>
          <p:spPr>
            <a:xfrm>
              <a:off x="5739329" y="-3481424"/>
              <a:ext cx="5095828" cy="5472089"/>
            </a:xfrm>
            <a:custGeom>
              <a:avLst/>
              <a:gdLst/>
              <a:ahLst/>
              <a:cxnLst/>
              <a:rect l="l" t="t" r="r" b="b"/>
              <a:pathLst>
                <a:path w="47697" h="51220" extrusionOk="0">
                  <a:moveTo>
                    <a:pt x="31587" y="1"/>
                  </a:moveTo>
                  <a:cubicBezTo>
                    <a:pt x="28265" y="1"/>
                    <a:pt x="24980" y="1231"/>
                    <a:pt x="22432" y="3594"/>
                  </a:cubicBezTo>
                  <a:cubicBezTo>
                    <a:pt x="19824" y="6035"/>
                    <a:pt x="16443" y="7488"/>
                    <a:pt x="12871" y="7702"/>
                  </a:cubicBezTo>
                  <a:lnTo>
                    <a:pt x="12716" y="7714"/>
                  </a:lnTo>
                  <a:cubicBezTo>
                    <a:pt x="5525" y="8214"/>
                    <a:pt x="0" y="14607"/>
                    <a:pt x="536" y="21787"/>
                  </a:cubicBezTo>
                  <a:cubicBezTo>
                    <a:pt x="727" y="24442"/>
                    <a:pt x="1739" y="26978"/>
                    <a:pt x="3417" y="29050"/>
                  </a:cubicBezTo>
                  <a:cubicBezTo>
                    <a:pt x="5430" y="31550"/>
                    <a:pt x="7204" y="34800"/>
                    <a:pt x="6370" y="37896"/>
                  </a:cubicBezTo>
                  <a:cubicBezTo>
                    <a:pt x="3497" y="48538"/>
                    <a:pt x="6891" y="51219"/>
                    <a:pt x="11073" y="51219"/>
                  </a:cubicBezTo>
                  <a:cubicBezTo>
                    <a:pt x="14897" y="51219"/>
                    <a:pt x="19381" y="48978"/>
                    <a:pt x="20336" y="48528"/>
                  </a:cubicBezTo>
                  <a:cubicBezTo>
                    <a:pt x="22198" y="47661"/>
                    <a:pt x="24227" y="47345"/>
                    <a:pt x="26295" y="47345"/>
                  </a:cubicBezTo>
                  <a:cubicBezTo>
                    <a:pt x="28313" y="47345"/>
                    <a:pt x="30367" y="47646"/>
                    <a:pt x="32338" y="48028"/>
                  </a:cubicBezTo>
                  <a:cubicBezTo>
                    <a:pt x="33130" y="48185"/>
                    <a:pt x="33926" y="48262"/>
                    <a:pt x="34717" y="48262"/>
                  </a:cubicBezTo>
                  <a:cubicBezTo>
                    <a:pt x="38123" y="48262"/>
                    <a:pt x="41420" y="46838"/>
                    <a:pt x="43768" y="44278"/>
                  </a:cubicBezTo>
                  <a:cubicBezTo>
                    <a:pt x="46661" y="41111"/>
                    <a:pt x="47697" y="36670"/>
                    <a:pt x="46506" y="32550"/>
                  </a:cubicBezTo>
                  <a:cubicBezTo>
                    <a:pt x="44851" y="26823"/>
                    <a:pt x="44327" y="20823"/>
                    <a:pt x="44958" y="14881"/>
                  </a:cubicBezTo>
                  <a:cubicBezTo>
                    <a:pt x="45554" y="9309"/>
                    <a:pt x="42625" y="3940"/>
                    <a:pt x="37612" y="1427"/>
                  </a:cubicBezTo>
                  <a:cubicBezTo>
                    <a:pt x="35700" y="469"/>
                    <a:pt x="33637" y="1"/>
                    <a:pt x="315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6117729" y="-3446149"/>
              <a:ext cx="5095828" cy="5472089"/>
            </a:xfrm>
            <a:custGeom>
              <a:avLst/>
              <a:gdLst/>
              <a:ahLst/>
              <a:cxnLst/>
              <a:rect l="l" t="t" r="r" b="b"/>
              <a:pathLst>
                <a:path w="47697" h="51220" extrusionOk="0">
                  <a:moveTo>
                    <a:pt x="31587" y="1"/>
                  </a:moveTo>
                  <a:cubicBezTo>
                    <a:pt x="28265" y="1"/>
                    <a:pt x="24980" y="1231"/>
                    <a:pt x="22432" y="3594"/>
                  </a:cubicBezTo>
                  <a:cubicBezTo>
                    <a:pt x="19824" y="6035"/>
                    <a:pt x="16443" y="7488"/>
                    <a:pt x="12871" y="7702"/>
                  </a:cubicBezTo>
                  <a:lnTo>
                    <a:pt x="12716" y="7714"/>
                  </a:lnTo>
                  <a:cubicBezTo>
                    <a:pt x="5525" y="8214"/>
                    <a:pt x="0" y="14607"/>
                    <a:pt x="536" y="21787"/>
                  </a:cubicBezTo>
                  <a:cubicBezTo>
                    <a:pt x="727" y="24442"/>
                    <a:pt x="1739" y="26978"/>
                    <a:pt x="3417" y="29050"/>
                  </a:cubicBezTo>
                  <a:cubicBezTo>
                    <a:pt x="5430" y="31550"/>
                    <a:pt x="7204" y="34800"/>
                    <a:pt x="6370" y="37896"/>
                  </a:cubicBezTo>
                  <a:cubicBezTo>
                    <a:pt x="3497" y="48538"/>
                    <a:pt x="6891" y="51219"/>
                    <a:pt x="11073" y="51219"/>
                  </a:cubicBezTo>
                  <a:cubicBezTo>
                    <a:pt x="14897" y="51219"/>
                    <a:pt x="19381" y="48978"/>
                    <a:pt x="20336" y="48528"/>
                  </a:cubicBezTo>
                  <a:cubicBezTo>
                    <a:pt x="22198" y="47661"/>
                    <a:pt x="24227" y="47345"/>
                    <a:pt x="26295" y="47345"/>
                  </a:cubicBezTo>
                  <a:cubicBezTo>
                    <a:pt x="28313" y="47345"/>
                    <a:pt x="30367" y="47646"/>
                    <a:pt x="32338" y="48028"/>
                  </a:cubicBezTo>
                  <a:cubicBezTo>
                    <a:pt x="33130" y="48185"/>
                    <a:pt x="33926" y="48262"/>
                    <a:pt x="34717" y="48262"/>
                  </a:cubicBezTo>
                  <a:cubicBezTo>
                    <a:pt x="38123" y="48262"/>
                    <a:pt x="41420" y="46838"/>
                    <a:pt x="43768" y="44278"/>
                  </a:cubicBezTo>
                  <a:cubicBezTo>
                    <a:pt x="46661" y="41111"/>
                    <a:pt x="47697" y="36670"/>
                    <a:pt x="46506" y="32550"/>
                  </a:cubicBezTo>
                  <a:cubicBezTo>
                    <a:pt x="44851" y="26823"/>
                    <a:pt x="44327" y="20823"/>
                    <a:pt x="44958" y="14881"/>
                  </a:cubicBezTo>
                  <a:cubicBezTo>
                    <a:pt x="45554" y="9309"/>
                    <a:pt x="42625" y="3940"/>
                    <a:pt x="37612" y="1427"/>
                  </a:cubicBezTo>
                  <a:cubicBezTo>
                    <a:pt x="35700" y="469"/>
                    <a:pt x="33637" y="1"/>
                    <a:pt x="31587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-2816010" y="2717172"/>
              <a:ext cx="4431516" cy="3342283"/>
            </a:xfrm>
            <a:custGeom>
              <a:avLst/>
              <a:gdLst/>
              <a:ahLst/>
              <a:cxnLst/>
              <a:rect l="l" t="t" r="r" b="b"/>
              <a:pathLst>
                <a:path w="87940" h="66325" extrusionOk="0">
                  <a:moveTo>
                    <a:pt x="44467" y="0"/>
                  </a:moveTo>
                  <a:cubicBezTo>
                    <a:pt x="41100" y="0"/>
                    <a:pt x="37472" y="855"/>
                    <a:pt x="33671" y="3002"/>
                  </a:cubicBezTo>
                  <a:cubicBezTo>
                    <a:pt x="0" y="21980"/>
                    <a:pt x="11418" y="38399"/>
                    <a:pt x="16062" y="43185"/>
                  </a:cubicBezTo>
                  <a:cubicBezTo>
                    <a:pt x="16586" y="43733"/>
                    <a:pt x="16895" y="44435"/>
                    <a:pt x="17395" y="44971"/>
                  </a:cubicBezTo>
                  <a:cubicBezTo>
                    <a:pt x="19967" y="47686"/>
                    <a:pt x="21693" y="51079"/>
                    <a:pt x="22539" y="54722"/>
                  </a:cubicBezTo>
                  <a:cubicBezTo>
                    <a:pt x="22884" y="56199"/>
                    <a:pt x="23444" y="57615"/>
                    <a:pt x="24218" y="58913"/>
                  </a:cubicBezTo>
                  <a:cubicBezTo>
                    <a:pt x="27004" y="63674"/>
                    <a:pt x="32042" y="66324"/>
                    <a:pt x="37199" y="66324"/>
                  </a:cubicBezTo>
                  <a:cubicBezTo>
                    <a:pt x="39820" y="66324"/>
                    <a:pt x="42472" y="65640"/>
                    <a:pt x="44875" y="64200"/>
                  </a:cubicBezTo>
                  <a:cubicBezTo>
                    <a:pt x="46173" y="63426"/>
                    <a:pt x="47351" y="62449"/>
                    <a:pt x="48363" y="61318"/>
                  </a:cubicBezTo>
                  <a:cubicBezTo>
                    <a:pt x="51607" y="57681"/>
                    <a:pt x="56249" y="55598"/>
                    <a:pt x="61115" y="55598"/>
                  </a:cubicBezTo>
                  <a:cubicBezTo>
                    <a:pt x="61250" y="55598"/>
                    <a:pt x="61385" y="55600"/>
                    <a:pt x="61520" y="55603"/>
                  </a:cubicBezTo>
                  <a:lnTo>
                    <a:pt x="61663" y="55603"/>
                  </a:lnTo>
                  <a:cubicBezTo>
                    <a:pt x="64223" y="55639"/>
                    <a:pt x="66735" y="56246"/>
                    <a:pt x="69033" y="57389"/>
                  </a:cubicBezTo>
                  <a:cubicBezTo>
                    <a:pt x="70452" y="58110"/>
                    <a:pt x="71994" y="58465"/>
                    <a:pt x="73534" y="58465"/>
                  </a:cubicBezTo>
                  <a:cubicBezTo>
                    <a:pt x="75379" y="58465"/>
                    <a:pt x="77221" y="57955"/>
                    <a:pt x="78843" y="56949"/>
                  </a:cubicBezTo>
                  <a:cubicBezTo>
                    <a:pt x="81118" y="55520"/>
                    <a:pt x="81939" y="52782"/>
                    <a:pt x="81356" y="49495"/>
                  </a:cubicBezTo>
                  <a:cubicBezTo>
                    <a:pt x="80177" y="42804"/>
                    <a:pt x="81308" y="35899"/>
                    <a:pt x="84832" y="30100"/>
                  </a:cubicBezTo>
                  <a:cubicBezTo>
                    <a:pt x="87047" y="26469"/>
                    <a:pt x="87940" y="22385"/>
                    <a:pt x="85856" y="18932"/>
                  </a:cubicBezTo>
                  <a:cubicBezTo>
                    <a:pt x="83654" y="15253"/>
                    <a:pt x="79975" y="12705"/>
                    <a:pt x="75760" y="11919"/>
                  </a:cubicBezTo>
                  <a:cubicBezTo>
                    <a:pt x="69449" y="10741"/>
                    <a:pt x="63425" y="8347"/>
                    <a:pt x="58150" y="4692"/>
                  </a:cubicBezTo>
                  <a:cubicBezTo>
                    <a:pt x="54479" y="2145"/>
                    <a:pt x="49801" y="0"/>
                    <a:pt x="44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-2569060" y="3055822"/>
              <a:ext cx="4431516" cy="3342283"/>
            </a:xfrm>
            <a:custGeom>
              <a:avLst/>
              <a:gdLst/>
              <a:ahLst/>
              <a:cxnLst/>
              <a:rect l="l" t="t" r="r" b="b"/>
              <a:pathLst>
                <a:path w="87940" h="66325" extrusionOk="0">
                  <a:moveTo>
                    <a:pt x="44467" y="0"/>
                  </a:moveTo>
                  <a:cubicBezTo>
                    <a:pt x="41100" y="0"/>
                    <a:pt x="37472" y="855"/>
                    <a:pt x="33671" y="3002"/>
                  </a:cubicBezTo>
                  <a:cubicBezTo>
                    <a:pt x="0" y="21980"/>
                    <a:pt x="11418" y="38399"/>
                    <a:pt x="16062" y="43185"/>
                  </a:cubicBezTo>
                  <a:cubicBezTo>
                    <a:pt x="16586" y="43733"/>
                    <a:pt x="16895" y="44435"/>
                    <a:pt x="17395" y="44971"/>
                  </a:cubicBezTo>
                  <a:cubicBezTo>
                    <a:pt x="19967" y="47686"/>
                    <a:pt x="21693" y="51079"/>
                    <a:pt x="22539" y="54722"/>
                  </a:cubicBezTo>
                  <a:cubicBezTo>
                    <a:pt x="22884" y="56199"/>
                    <a:pt x="23444" y="57615"/>
                    <a:pt x="24218" y="58913"/>
                  </a:cubicBezTo>
                  <a:cubicBezTo>
                    <a:pt x="27004" y="63674"/>
                    <a:pt x="32042" y="66324"/>
                    <a:pt x="37199" y="66324"/>
                  </a:cubicBezTo>
                  <a:cubicBezTo>
                    <a:pt x="39820" y="66324"/>
                    <a:pt x="42472" y="65640"/>
                    <a:pt x="44875" y="64200"/>
                  </a:cubicBezTo>
                  <a:cubicBezTo>
                    <a:pt x="46173" y="63426"/>
                    <a:pt x="47351" y="62449"/>
                    <a:pt x="48363" y="61318"/>
                  </a:cubicBezTo>
                  <a:cubicBezTo>
                    <a:pt x="51607" y="57681"/>
                    <a:pt x="56249" y="55598"/>
                    <a:pt x="61115" y="55598"/>
                  </a:cubicBezTo>
                  <a:cubicBezTo>
                    <a:pt x="61250" y="55598"/>
                    <a:pt x="61385" y="55600"/>
                    <a:pt x="61520" y="55603"/>
                  </a:cubicBezTo>
                  <a:lnTo>
                    <a:pt x="61663" y="55603"/>
                  </a:lnTo>
                  <a:cubicBezTo>
                    <a:pt x="64223" y="55639"/>
                    <a:pt x="66735" y="56246"/>
                    <a:pt x="69033" y="57389"/>
                  </a:cubicBezTo>
                  <a:cubicBezTo>
                    <a:pt x="70452" y="58110"/>
                    <a:pt x="71994" y="58465"/>
                    <a:pt x="73534" y="58465"/>
                  </a:cubicBezTo>
                  <a:cubicBezTo>
                    <a:pt x="75379" y="58465"/>
                    <a:pt x="77221" y="57955"/>
                    <a:pt x="78843" y="56949"/>
                  </a:cubicBezTo>
                  <a:cubicBezTo>
                    <a:pt x="81118" y="55520"/>
                    <a:pt x="81939" y="52782"/>
                    <a:pt x="81356" y="49495"/>
                  </a:cubicBezTo>
                  <a:cubicBezTo>
                    <a:pt x="80177" y="42804"/>
                    <a:pt x="81308" y="35899"/>
                    <a:pt x="84832" y="30100"/>
                  </a:cubicBezTo>
                  <a:cubicBezTo>
                    <a:pt x="87047" y="26469"/>
                    <a:pt x="87940" y="22385"/>
                    <a:pt x="85856" y="18932"/>
                  </a:cubicBezTo>
                  <a:cubicBezTo>
                    <a:pt x="83654" y="15253"/>
                    <a:pt x="79975" y="12705"/>
                    <a:pt x="75760" y="11919"/>
                  </a:cubicBezTo>
                  <a:cubicBezTo>
                    <a:pt x="69449" y="10741"/>
                    <a:pt x="63425" y="8347"/>
                    <a:pt x="58150" y="4692"/>
                  </a:cubicBezTo>
                  <a:cubicBezTo>
                    <a:pt x="54479" y="2145"/>
                    <a:pt x="49801" y="0"/>
                    <a:pt x="44467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214150" y="2345863"/>
              <a:ext cx="432825" cy="299450"/>
            </a:xfrm>
            <a:custGeom>
              <a:avLst/>
              <a:gdLst/>
              <a:ahLst/>
              <a:cxnLst/>
              <a:rect l="l" t="t" r="r" b="b"/>
              <a:pathLst>
                <a:path w="17313" h="11978" extrusionOk="0">
                  <a:moveTo>
                    <a:pt x="1" y="0"/>
                  </a:moveTo>
                  <a:lnTo>
                    <a:pt x="1" y="8727"/>
                  </a:lnTo>
                  <a:lnTo>
                    <a:pt x="10431" y="8727"/>
                  </a:lnTo>
                  <a:lnTo>
                    <a:pt x="12300" y="11978"/>
                  </a:lnTo>
                  <a:lnTo>
                    <a:pt x="14169" y="8727"/>
                  </a:lnTo>
                  <a:lnTo>
                    <a:pt x="17313" y="8727"/>
                  </a:lnTo>
                  <a:lnTo>
                    <a:pt x="173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1096538" y="838102"/>
              <a:ext cx="137322" cy="137322"/>
            </a:xfrm>
            <a:custGeom>
              <a:avLst/>
              <a:gdLst/>
              <a:ahLst/>
              <a:cxnLst/>
              <a:rect l="l" t="t" r="r" b="b"/>
              <a:pathLst>
                <a:path w="4049" h="4049" extrusionOk="0">
                  <a:moveTo>
                    <a:pt x="2025" y="1"/>
                  </a:moveTo>
                  <a:cubicBezTo>
                    <a:pt x="906" y="1"/>
                    <a:pt x="1" y="906"/>
                    <a:pt x="1" y="2025"/>
                  </a:cubicBezTo>
                  <a:cubicBezTo>
                    <a:pt x="1" y="3144"/>
                    <a:pt x="906" y="4049"/>
                    <a:pt x="2025" y="4049"/>
                  </a:cubicBezTo>
                  <a:cubicBezTo>
                    <a:pt x="3144" y="4049"/>
                    <a:pt x="4049" y="3144"/>
                    <a:pt x="4049" y="2025"/>
                  </a:cubicBezTo>
                  <a:cubicBezTo>
                    <a:pt x="4049" y="906"/>
                    <a:pt x="3144" y="1"/>
                    <a:pt x="2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8430588" y="1125050"/>
              <a:ext cx="249053" cy="249582"/>
            </a:xfrm>
            <a:custGeom>
              <a:avLst/>
              <a:gdLst/>
              <a:ahLst/>
              <a:cxnLst/>
              <a:rect l="l" t="t" r="r" b="b"/>
              <a:pathLst>
                <a:path w="6120" h="6133" extrusionOk="0">
                  <a:moveTo>
                    <a:pt x="1643" y="0"/>
                  </a:moveTo>
                  <a:lnTo>
                    <a:pt x="0" y="6132"/>
                  </a:lnTo>
                  <a:lnTo>
                    <a:pt x="6120" y="4489"/>
                  </a:lnTo>
                  <a:lnTo>
                    <a:pt x="16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 rot="4748222">
              <a:off x="7626982" y="930097"/>
              <a:ext cx="135009" cy="135278"/>
            </a:xfrm>
            <a:custGeom>
              <a:avLst/>
              <a:gdLst/>
              <a:ahLst/>
              <a:cxnLst/>
              <a:rect l="l" t="t" r="r" b="b"/>
              <a:pathLst>
                <a:path w="6120" h="6133" extrusionOk="0">
                  <a:moveTo>
                    <a:pt x="1643" y="0"/>
                  </a:moveTo>
                  <a:lnTo>
                    <a:pt x="0" y="6132"/>
                  </a:lnTo>
                  <a:lnTo>
                    <a:pt x="6120" y="4489"/>
                  </a:lnTo>
                  <a:lnTo>
                    <a:pt x="16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1004700" y="1450200"/>
              <a:ext cx="249053" cy="249582"/>
            </a:xfrm>
            <a:custGeom>
              <a:avLst/>
              <a:gdLst/>
              <a:ahLst/>
              <a:cxnLst/>
              <a:rect l="l" t="t" r="r" b="b"/>
              <a:pathLst>
                <a:path w="6120" h="6133" extrusionOk="0">
                  <a:moveTo>
                    <a:pt x="1643" y="0"/>
                  </a:moveTo>
                  <a:lnTo>
                    <a:pt x="0" y="6132"/>
                  </a:lnTo>
                  <a:lnTo>
                    <a:pt x="6120" y="4489"/>
                  </a:lnTo>
                  <a:lnTo>
                    <a:pt x="164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 rot="4748222">
              <a:off x="1788719" y="1088184"/>
              <a:ext cx="135009" cy="135278"/>
            </a:xfrm>
            <a:custGeom>
              <a:avLst/>
              <a:gdLst/>
              <a:ahLst/>
              <a:cxnLst/>
              <a:rect l="l" t="t" r="r" b="b"/>
              <a:pathLst>
                <a:path w="6120" h="6133" extrusionOk="0">
                  <a:moveTo>
                    <a:pt x="1643" y="0"/>
                  </a:moveTo>
                  <a:lnTo>
                    <a:pt x="0" y="6132"/>
                  </a:lnTo>
                  <a:lnTo>
                    <a:pt x="6120" y="4489"/>
                  </a:lnTo>
                  <a:lnTo>
                    <a:pt x="16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 rot="-1649437">
              <a:off x="6722507" y="4286288"/>
              <a:ext cx="137319" cy="137319"/>
            </a:xfrm>
            <a:custGeom>
              <a:avLst/>
              <a:gdLst/>
              <a:ahLst/>
              <a:cxnLst/>
              <a:rect l="l" t="t" r="r" b="b"/>
              <a:pathLst>
                <a:path w="4049" h="4049" extrusionOk="0">
                  <a:moveTo>
                    <a:pt x="2025" y="1"/>
                  </a:moveTo>
                  <a:cubicBezTo>
                    <a:pt x="906" y="1"/>
                    <a:pt x="1" y="906"/>
                    <a:pt x="1" y="2025"/>
                  </a:cubicBezTo>
                  <a:cubicBezTo>
                    <a:pt x="1" y="3144"/>
                    <a:pt x="906" y="4049"/>
                    <a:pt x="2025" y="4049"/>
                  </a:cubicBezTo>
                  <a:cubicBezTo>
                    <a:pt x="3144" y="4049"/>
                    <a:pt x="4049" y="3144"/>
                    <a:pt x="4049" y="2025"/>
                  </a:cubicBezTo>
                  <a:cubicBezTo>
                    <a:pt x="4049" y="906"/>
                    <a:pt x="3144" y="1"/>
                    <a:pt x="20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 rot="-1649526">
              <a:off x="6223546" y="4522402"/>
              <a:ext cx="257129" cy="257675"/>
            </a:xfrm>
            <a:custGeom>
              <a:avLst/>
              <a:gdLst/>
              <a:ahLst/>
              <a:cxnLst/>
              <a:rect l="l" t="t" r="r" b="b"/>
              <a:pathLst>
                <a:path w="6120" h="6133" extrusionOk="0">
                  <a:moveTo>
                    <a:pt x="1643" y="0"/>
                  </a:moveTo>
                  <a:lnTo>
                    <a:pt x="0" y="6132"/>
                  </a:lnTo>
                  <a:lnTo>
                    <a:pt x="6120" y="4489"/>
                  </a:lnTo>
                  <a:lnTo>
                    <a:pt x="164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rot="4748222">
              <a:off x="2544994" y="4536172"/>
              <a:ext cx="135009" cy="135278"/>
            </a:xfrm>
            <a:custGeom>
              <a:avLst/>
              <a:gdLst/>
              <a:ahLst/>
              <a:cxnLst/>
              <a:rect l="l" t="t" r="r" b="b"/>
              <a:pathLst>
                <a:path w="6120" h="6133" extrusionOk="0">
                  <a:moveTo>
                    <a:pt x="1643" y="0"/>
                  </a:moveTo>
                  <a:lnTo>
                    <a:pt x="0" y="6132"/>
                  </a:lnTo>
                  <a:lnTo>
                    <a:pt x="6120" y="4489"/>
                  </a:lnTo>
                  <a:lnTo>
                    <a:pt x="16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 flipH="1">
              <a:off x="1233850" y="2345863"/>
              <a:ext cx="432825" cy="299450"/>
            </a:xfrm>
            <a:custGeom>
              <a:avLst/>
              <a:gdLst/>
              <a:ahLst/>
              <a:cxnLst/>
              <a:rect l="l" t="t" r="r" b="b"/>
              <a:pathLst>
                <a:path w="17313" h="11978" extrusionOk="0">
                  <a:moveTo>
                    <a:pt x="1" y="0"/>
                  </a:moveTo>
                  <a:lnTo>
                    <a:pt x="1" y="8727"/>
                  </a:lnTo>
                  <a:lnTo>
                    <a:pt x="10431" y="8727"/>
                  </a:lnTo>
                  <a:lnTo>
                    <a:pt x="12300" y="11978"/>
                  </a:lnTo>
                  <a:lnTo>
                    <a:pt x="14169" y="8727"/>
                  </a:lnTo>
                  <a:lnTo>
                    <a:pt x="17313" y="8727"/>
                  </a:lnTo>
                  <a:lnTo>
                    <a:pt x="1731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3"/>
          <p:cNvSpPr txBox="1">
            <a:spLocks noGrp="1"/>
          </p:cNvSpPr>
          <p:nvPr>
            <p:ph type="title"/>
          </p:nvPr>
        </p:nvSpPr>
        <p:spPr>
          <a:xfrm>
            <a:off x="2088450" y="2254450"/>
            <a:ext cx="4967100" cy="13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600" b="1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899825" y="3643138"/>
            <a:ext cx="3344400" cy="6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title" idx="2" hasCustomPrompt="1"/>
          </p:nvPr>
        </p:nvSpPr>
        <p:spPr>
          <a:xfrm>
            <a:off x="3755550" y="1030700"/>
            <a:ext cx="1632900" cy="7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7000" b="0">
                <a:solidFill>
                  <a:schemeClr val="lt2"/>
                </a:solidFill>
                <a:latin typeface="Mali Medium"/>
                <a:ea typeface="Mali Medium"/>
                <a:cs typeface="Mali Medium"/>
                <a:sym typeface="Mali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4"/>
          <p:cNvGrpSpPr/>
          <p:nvPr/>
        </p:nvGrpSpPr>
        <p:grpSpPr>
          <a:xfrm>
            <a:off x="-4337171" y="226749"/>
            <a:ext cx="16666735" cy="6806923"/>
            <a:chOff x="-4337171" y="226749"/>
            <a:chExt cx="16666735" cy="6806923"/>
          </a:xfrm>
        </p:grpSpPr>
        <p:sp>
          <p:nvSpPr>
            <p:cNvPr id="53" name="Google Shape;53;p4"/>
            <p:cNvSpPr/>
            <p:nvPr/>
          </p:nvSpPr>
          <p:spPr>
            <a:xfrm>
              <a:off x="7377100" y="2173925"/>
              <a:ext cx="4482639" cy="4653498"/>
            </a:xfrm>
            <a:custGeom>
              <a:avLst/>
              <a:gdLst/>
              <a:ahLst/>
              <a:cxnLst/>
              <a:rect l="l" t="t" r="r" b="b"/>
              <a:pathLst>
                <a:path w="73513" h="76315" extrusionOk="0">
                  <a:moveTo>
                    <a:pt x="20063" y="1"/>
                  </a:moveTo>
                  <a:cubicBezTo>
                    <a:pt x="18983" y="1"/>
                    <a:pt x="17869" y="354"/>
                    <a:pt x="16705" y="1174"/>
                  </a:cubicBezTo>
                  <a:cubicBezTo>
                    <a:pt x="8895" y="6674"/>
                    <a:pt x="22468" y="21343"/>
                    <a:pt x="17408" y="29010"/>
                  </a:cubicBezTo>
                  <a:cubicBezTo>
                    <a:pt x="12347" y="36678"/>
                    <a:pt x="5025" y="32999"/>
                    <a:pt x="2977" y="38226"/>
                  </a:cubicBezTo>
                  <a:cubicBezTo>
                    <a:pt x="1" y="45810"/>
                    <a:pt x="10169" y="49358"/>
                    <a:pt x="8633" y="61538"/>
                  </a:cubicBezTo>
                  <a:cubicBezTo>
                    <a:pt x="7411" y="71218"/>
                    <a:pt x="17998" y="76314"/>
                    <a:pt x="30822" y="76314"/>
                  </a:cubicBezTo>
                  <a:cubicBezTo>
                    <a:pt x="49734" y="76314"/>
                    <a:pt x="73512" y="65232"/>
                    <a:pt x="71462" y="41428"/>
                  </a:cubicBezTo>
                  <a:cubicBezTo>
                    <a:pt x="70307" y="28082"/>
                    <a:pt x="57020" y="34570"/>
                    <a:pt x="58937" y="21557"/>
                  </a:cubicBezTo>
                  <a:cubicBezTo>
                    <a:pt x="60210" y="12914"/>
                    <a:pt x="58782" y="9837"/>
                    <a:pt x="54953" y="9837"/>
                  </a:cubicBezTo>
                  <a:cubicBezTo>
                    <a:pt x="52267" y="9837"/>
                    <a:pt x="48401" y="11351"/>
                    <a:pt x="43459" y="13520"/>
                  </a:cubicBezTo>
                  <a:cubicBezTo>
                    <a:pt x="42409" y="13981"/>
                    <a:pt x="41403" y="14187"/>
                    <a:pt x="40434" y="14187"/>
                  </a:cubicBezTo>
                  <a:cubicBezTo>
                    <a:pt x="32390" y="14187"/>
                    <a:pt x="26904" y="1"/>
                    <a:pt x="200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-4029771" y="727126"/>
              <a:ext cx="5095828" cy="5472089"/>
            </a:xfrm>
            <a:custGeom>
              <a:avLst/>
              <a:gdLst/>
              <a:ahLst/>
              <a:cxnLst/>
              <a:rect l="l" t="t" r="r" b="b"/>
              <a:pathLst>
                <a:path w="47697" h="51220" extrusionOk="0">
                  <a:moveTo>
                    <a:pt x="31587" y="1"/>
                  </a:moveTo>
                  <a:cubicBezTo>
                    <a:pt x="28265" y="1"/>
                    <a:pt x="24980" y="1231"/>
                    <a:pt x="22432" y="3594"/>
                  </a:cubicBezTo>
                  <a:cubicBezTo>
                    <a:pt x="19824" y="6035"/>
                    <a:pt x="16443" y="7488"/>
                    <a:pt x="12871" y="7702"/>
                  </a:cubicBezTo>
                  <a:lnTo>
                    <a:pt x="12716" y="7714"/>
                  </a:lnTo>
                  <a:cubicBezTo>
                    <a:pt x="5525" y="8214"/>
                    <a:pt x="0" y="14607"/>
                    <a:pt x="536" y="21787"/>
                  </a:cubicBezTo>
                  <a:cubicBezTo>
                    <a:pt x="727" y="24442"/>
                    <a:pt x="1739" y="26978"/>
                    <a:pt x="3417" y="29050"/>
                  </a:cubicBezTo>
                  <a:cubicBezTo>
                    <a:pt x="5430" y="31550"/>
                    <a:pt x="7204" y="34800"/>
                    <a:pt x="6370" y="37896"/>
                  </a:cubicBezTo>
                  <a:cubicBezTo>
                    <a:pt x="3497" y="48538"/>
                    <a:pt x="6891" y="51219"/>
                    <a:pt x="11073" y="51219"/>
                  </a:cubicBezTo>
                  <a:cubicBezTo>
                    <a:pt x="14897" y="51219"/>
                    <a:pt x="19381" y="48978"/>
                    <a:pt x="20336" y="48528"/>
                  </a:cubicBezTo>
                  <a:cubicBezTo>
                    <a:pt x="22198" y="47661"/>
                    <a:pt x="24227" y="47345"/>
                    <a:pt x="26295" y="47345"/>
                  </a:cubicBezTo>
                  <a:cubicBezTo>
                    <a:pt x="28313" y="47345"/>
                    <a:pt x="30367" y="47646"/>
                    <a:pt x="32338" y="48028"/>
                  </a:cubicBezTo>
                  <a:cubicBezTo>
                    <a:pt x="33130" y="48185"/>
                    <a:pt x="33926" y="48262"/>
                    <a:pt x="34717" y="48262"/>
                  </a:cubicBezTo>
                  <a:cubicBezTo>
                    <a:pt x="38123" y="48262"/>
                    <a:pt x="41420" y="46838"/>
                    <a:pt x="43768" y="44278"/>
                  </a:cubicBezTo>
                  <a:cubicBezTo>
                    <a:pt x="46661" y="41111"/>
                    <a:pt x="47697" y="36670"/>
                    <a:pt x="46506" y="32550"/>
                  </a:cubicBezTo>
                  <a:cubicBezTo>
                    <a:pt x="44851" y="26823"/>
                    <a:pt x="44327" y="20823"/>
                    <a:pt x="44958" y="14881"/>
                  </a:cubicBezTo>
                  <a:cubicBezTo>
                    <a:pt x="45554" y="9309"/>
                    <a:pt x="42625" y="3940"/>
                    <a:pt x="37612" y="1427"/>
                  </a:cubicBezTo>
                  <a:cubicBezTo>
                    <a:pt x="35700" y="469"/>
                    <a:pt x="33637" y="1"/>
                    <a:pt x="315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-4337171" y="914801"/>
              <a:ext cx="5095828" cy="5472089"/>
            </a:xfrm>
            <a:custGeom>
              <a:avLst/>
              <a:gdLst/>
              <a:ahLst/>
              <a:cxnLst/>
              <a:rect l="l" t="t" r="r" b="b"/>
              <a:pathLst>
                <a:path w="47697" h="51220" extrusionOk="0">
                  <a:moveTo>
                    <a:pt x="31587" y="1"/>
                  </a:moveTo>
                  <a:cubicBezTo>
                    <a:pt x="28265" y="1"/>
                    <a:pt x="24980" y="1231"/>
                    <a:pt x="22432" y="3594"/>
                  </a:cubicBezTo>
                  <a:cubicBezTo>
                    <a:pt x="19824" y="6035"/>
                    <a:pt x="16443" y="7488"/>
                    <a:pt x="12871" y="7702"/>
                  </a:cubicBezTo>
                  <a:lnTo>
                    <a:pt x="12716" y="7714"/>
                  </a:lnTo>
                  <a:cubicBezTo>
                    <a:pt x="5525" y="8214"/>
                    <a:pt x="0" y="14607"/>
                    <a:pt x="536" y="21787"/>
                  </a:cubicBezTo>
                  <a:cubicBezTo>
                    <a:pt x="727" y="24442"/>
                    <a:pt x="1739" y="26978"/>
                    <a:pt x="3417" y="29050"/>
                  </a:cubicBezTo>
                  <a:cubicBezTo>
                    <a:pt x="5430" y="31550"/>
                    <a:pt x="7204" y="34800"/>
                    <a:pt x="6370" y="37896"/>
                  </a:cubicBezTo>
                  <a:cubicBezTo>
                    <a:pt x="3497" y="48538"/>
                    <a:pt x="6891" y="51219"/>
                    <a:pt x="11073" y="51219"/>
                  </a:cubicBezTo>
                  <a:cubicBezTo>
                    <a:pt x="14897" y="51219"/>
                    <a:pt x="19381" y="48978"/>
                    <a:pt x="20336" y="48528"/>
                  </a:cubicBezTo>
                  <a:cubicBezTo>
                    <a:pt x="22198" y="47661"/>
                    <a:pt x="24227" y="47345"/>
                    <a:pt x="26295" y="47345"/>
                  </a:cubicBezTo>
                  <a:cubicBezTo>
                    <a:pt x="28313" y="47345"/>
                    <a:pt x="30367" y="47646"/>
                    <a:pt x="32338" y="48028"/>
                  </a:cubicBezTo>
                  <a:cubicBezTo>
                    <a:pt x="33130" y="48185"/>
                    <a:pt x="33926" y="48262"/>
                    <a:pt x="34717" y="48262"/>
                  </a:cubicBezTo>
                  <a:cubicBezTo>
                    <a:pt x="38123" y="48262"/>
                    <a:pt x="41420" y="46838"/>
                    <a:pt x="43768" y="44278"/>
                  </a:cubicBezTo>
                  <a:cubicBezTo>
                    <a:pt x="46661" y="41111"/>
                    <a:pt x="47697" y="36670"/>
                    <a:pt x="46506" y="32550"/>
                  </a:cubicBezTo>
                  <a:cubicBezTo>
                    <a:pt x="44851" y="26823"/>
                    <a:pt x="44327" y="20823"/>
                    <a:pt x="44958" y="14881"/>
                  </a:cubicBezTo>
                  <a:cubicBezTo>
                    <a:pt x="45554" y="9309"/>
                    <a:pt x="42625" y="3940"/>
                    <a:pt x="37612" y="1427"/>
                  </a:cubicBezTo>
                  <a:cubicBezTo>
                    <a:pt x="35700" y="469"/>
                    <a:pt x="33637" y="1"/>
                    <a:pt x="31587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7846925" y="2380175"/>
              <a:ext cx="4482639" cy="4653498"/>
            </a:xfrm>
            <a:custGeom>
              <a:avLst/>
              <a:gdLst/>
              <a:ahLst/>
              <a:cxnLst/>
              <a:rect l="l" t="t" r="r" b="b"/>
              <a:pathLst>
                <a:path w="73513" h="76315" extrusionOk="0">
                  <a:moveTo>
                    <a:pt x="20063" y="1"/>
                  </a:moveTo>
                  <a:cubicBezTo>
                    <a:pt x="18983" y="1"/>
                    <a:pt x="17869" y="354"/>
                    <a:pt x="16705" y="1174"/>
                  </a:cubicBezTo>
                  <a:cubicBezTo>
                    <a:pt x="8895" y="6674"/>
                    <a:pt x="22468" y="21343"/>
                    <a:pt x="17408" y="29010"/>
                  </a:cubicBezTo>
                  <a:cubicBezTo>
                    <a:pt x="12347" y="36678"/>
                    <a:pt x="5025" y="32999"/>
                    <a:pt x="2977" y="38226"/>
                  </a:cubicBezTo>
                  <a:cubicBezTo>
                    <a:pt x="1" y="45810"/>
                    <a:pt x="10169" y="49358"/>
                    <a:pt x="8633" y="61538"/>
                  </a:cubicBezTo>
                  <a:cubicBezTo>
                    <a:pt x="7411" y="71218"/>
                    <a:pt x="17998" y="76314"/>
                    <a:pt x="30822" y="76314"/>
                  </a:cubicBezTo>
                  <a:cubicBezTo>
                    <a:pt x="49734" y="76314"/>
                    <a:pt x="73512" y="65232"/>
                    <a:pt x="71462" y="41428"/>
                  </a:cubicBezTo>
                  <a:cubicBezTo>
                    <a:pt x="70307" y="28082"/>
                    <a:pt x="57020" y="34570"/>
                    <a:pt x="58937" y="21557"/>
                  </a:cubicBezTo>
                  <a:cubicBezTo>
                    <a:pt x="60210" y="12914"/>
                    <a:pt x="58782" y="9837"/>
                    <a:pt x="54953" y="9837"/>
                  </a:cubicBezTo>
                  <a:cubicBezTo>
                    <a:pt x="52267" y="9837"/>
                    <a:pt x="48401" y="11351"/>
                    <a:pt x="43459" y="13520"/>
                  </a:cubicBezTo>
                  <a:cubicBezTo>
                    <a:pt x="42409" y="13981"/>
                    <a:pt x="41403" y="14187"/>
                    <a:pt x="40434" y="14187"/>
                  </a:cubicBezTo>
                  <a:cubicBezTo>
                    <a:pt x="32390" y="14187"/>
                    <a:pt x="26904" y="1"/>
                    <a:pt x="2006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8439550" y="393237"/>
              <a:ext cx="249053" cy="249582"/>
            </a:xfrm>
            <a:custGeom>
              <a:avLst/>
              <a:gdLst/>
              <a:ahLst/>
              <a:cxnLst/>
              <a:rect l="l" t="t" r="r" b="b"/>
              <a:pathLst>
                <a:path w="6120" h="6133" extrusionOk="0">
                  <a:moveTo>
                    <a:pt x="1643" y="0"/>
                  </a:moveTo>
                  <a:lnTo>
                    <a:pt x="0" y="6132"/>
                  </a:lnTo>
                  <a:lnTo>
                    <a:pt x="6120" y="4489"/>
                  </a:lnTo>
                  <a:lnTo>
                    <a:pt x="16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 rot="4748222">
              <a:off x="440694" y="4814122"/>
              <a:ext cx="135009" cy="135278"/>
            </a:xfrm>
            <a:custGeom>
              <a:avLst/>
              <a:gdLst/>
              <a:ahLst/>
              <a:cxnLst/>
              <a:rect l="l" t="t" r="r" b="b"/>
              <a:pathLst>
                <a:path w="6120" h="6133" extrusionOk="0">
                  <a:moveTo>
                    <a:pt x="1643" y="0"/>
                  </a:moveTo>
                  <a:lnTo>
                    <a:pt x="0" y="6132"/>
                  </a:lnTo>
                  <a:lnTo>
                    <a:pt x="6120" y="4489"/>
                  </a:lnTo>
                  <a:lnTo>
                    <a:pt x="164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758775" y="226749"/>
              <a:ext cx="86102" cy="86102"/>
            </a:xfrm>
            <a:custGeom>
              <a:avLst/>
              <a:gdLst/>
              <a:ahLst/>
              <a:cxnLst/>
              <a:rect l="l" t="t" r="r" b="b"/>
              <a:pathLst>
                <a:path w="4049" h="4049" extrusionOk="0">
                  <a:moveTo>
                    <a:pt x="2025" y="1"/>
                  </a:moveTo>
                  <a:cubicBezTo>
                    <a:pt x="906" y="1"/>
                    <a:pt x="1" y="906"/>
                    <a:pt x="1" y="2025"/>
                  </a:cubicBezTo>
                  <a:cubicBezTo>
                    <a:pt x="1" y="3144"/>
                    <a:pt x="906" y="4049"/>
                    <a:pt x="2025" y="4049"/>
                  </a:cubicBezTo>
                  <a:cubicBezTo>
                    <a:pt x="3144" y="4049"/>
                    <a:pt x="4049" y="3144"/>
                    <a:pt x="4049" y="2025"/>
                  </a:cubicBezTo>
                  <a:cubicBezTo>
                    <a:pt x="4049" y="906"/>
                    <a:pt x="3144" y="1"/>
                    <a:pt x="20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177750" y="4273925"/>
              <a:ext cx="360466" cy="249562"/>
            </a:xfrm>
            <a:custGeom>
              <a:avLst/>
              <a:gdLst/>
              <a:ahLst/>
              <a:cxnLst/>
              <a:rect l="l" t="t" r="r" b="b"/>
              <a:pathLst>
                <a:path w="17301" h="11978" extrusionOk="0">
                  <a:moveTo>
                    <a:pt x="1" y="0"/>
                  </a:moveTo>
                  <a:lnTo>
                    <a:pt x="1" y="8727"/>
                  </a:lnTo>
                  <a:lnTo>
                    <a:pt x="3132" y="8727"/>
                  </a:lnTo>
                  <a:lnTo>
                    <a:pt x="5013" y="11978"/>
                  </a:lnTo>
                  <a:lnTo>
                    <a:pt x="6883" y="8727"/>
                  </a:lnTo>
                  <a:lnTo>
                    <a:pt x="17301" y="8727"/>
                  </a:lnTo>
                  <a:lnTo>
                    <a:pt x="173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 rot="10800000">
              <a:off x="8202547" y="4826267"/>
              <a:ext cx="137322" cy="137322"/>
            </a:xfrm>
            <a:custGeom>
              <a:avLst/>
              <a:gdLst/>
              <a:ahLst/>
              <a:cxnLst/>
              <a:rect l="l" t="t" r="r" b="b"/>
              <a:pathLst>
                <a:path w="4049" h="4049" extrusionOk="0">
                  <a:moveTo>
                    <a:pt x="2025" y="1"/>
                  </a:moveTo>
                  <a:cubicBezTo>
                    <a:pt x="906" y="1"/>
                    <a:pt x="1" y="906"/>
                    <a:pt x="1" y="2025"/>
                  </a:cubicBezTo>
                  <a:cubicBezTo>
                    <a:pt x="1" y="3144"/>
                    <a:pt x="906" y="4049"/>
                    <a:pt x="2025" y="4049"/>
                  </a:cubicBezTo>
                  <a:cubicBezTo>
                    <a:pt x="3144" y="4049"/>
                    <a:pt x="4049" y="3144"/>
                    <a:pt x="4049" y="2025"/>
                  </a:cubicBezTo>
                  <a:cubicBezTo>
                    <a:pt x="4049" y="906"/>
                    <a:pt x="3144" y="1"/>
                    <a:pt x="20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 rot="10800000">
              <a:off x="8631142" y="4244015"/>
              <a:ext cx="86102" cy="86102"/>
            </a:xfrm>
            <a:custGeom>
              <a:avLst/>
              <a:gdLst/>
              <a:ahLst/>
              <a:cxnLst/>
              <a:rect l="l" t="t" r="r" b="b"/>
              <a:pathLst>
                <a:path w="4049" h="4049" extrusionOk="0">
                  <a:moveTo>
                    <a:pt x="2025" y="1"/>
                  </a:moveTo>
                  <a:cubicBezTo>
                    <a:pt x="906" y="1"/>
                    <a:pt x="1" y="906"/>
                    <a:pt x="1" y="2025"/>
                  </a:cubicBezTo>
                  <a:cubicBezTo>
                    <a:pt x="1" y="3144"/>
                    <a:pt x="906" y="4049"/>
                    <a:pt x="2025" y="4049"/>
                  </a:cubicBezTo>
                  <a:cubicBezTo>
                    <a:pt x="3144" y="4049"/>
                    <a:pt x="4049" y="3144"/>
                    <a:pt x="4049" y="2025"/>
                  </a:cubicBezTo>
                  <a:cubicBezTo>
                    <a:pt x="4049" y="906"/>
                    <a:pt x="3144" y="1"/>
                    <a:pt x="20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 rot="-8385178">
              <a:off x="8658866" y="4790089"/>
              <a:ext cx="135006" cy="135281"/>
            </a:xfrm>
            <a:custGeom>
              <a:avLst/>
              <a:gdLst/>
              <a:ahLst/>
              <a:cxnLst/>
              <a:rect l="l" t="t" r="r" b="b"/>
              <a:pathLst>
                <a:path w="6120" h="6133" extrusionOk="0">
                  <a:moveTo>
                    <a:pt x="1643" y="0"/>
                  </a:moveTo>
                  <a:lnTo>
                    <a:pt x="0" y="6132"/>
                  </a:lnTo>
                  <a:lnTo>
                    <a:pt x="6120" y="4489"/>
                  </a:lnTo>
                  <a:lnTo>
                    <a:pt x="16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64;p4"/>
          <p:cNvSpPr txBox="1">
            <a:spLocks noGrp="1"/>
          </p:cNvSpPr>
          <p:nvPr>
            <p:ph type="title"/>
          </p:nvPr>
        </p:nvSpPr>
        <p:spPr>
          <a:xfrm>
            <a:off x="713325" y="389175"/>
            <a:ext cx="7717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4"/>
          <p:cNvSpPr txBox="1">
            <a:spLocks noGrp="1"/>
          </p:cNvSpPr>
          <p:nvPr>
            <p:ph type="body" idx="1"/>
          </p:nvPr>
        </p:nvSpPr>
        <p:spPr>
          <a:xfrm>
            <a:off x="713400" y="1038200"/>
            <a:ext cx="7717200" cy="3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1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5"/>
          <p:cNvGrpSpPr/>
          <p:nvPr/>
        </p:nvGrpSpPr>
        <p:grpSpPr>
          <a:xfrm>
            <a:off x="-3381771" y="-3583124"/>
            <a:ext cx="16426087" cy="12795668"/>
            <a:chOff x="-3381771" y="-3583124"/>
            <a:chExt cx="16426087" cy="12795668"/>
          </a:xfrm>
        </p:grpSpPr>
        <p:sp>
          <p:nvSpPr>
            <p:cNvPr id="68" name="Google Shape;68;p5"/>
            <p:cNvSpPr/>
            <p:nvPr/>
          </p:nvSpPr>
          <p:spPr>
            <a:xfrm rot="4059047">
              <a:off x="5967803" y="2528276"/>
              <a:ext cx="5909617" cy="5725647"/>
            </a:xfrm>
            <a:custGeom>
              <a:avLst/>
              <a:gdLst/>
              <a:ahLst/>
              <a:cxnLst/>
              <a:rect l="l" t="t" r="r" b="b"/>
              <a:pathLst>
                <a:path w="74942" h="72609" extrusionOk="0">
                  <a:moveTo>
                    <a:pt x="31450" y="1"/>
                  </a:moveTo>
                  <a:cubicBezTo>
                    <a:pt x="15683" y="1"/>
                    <a:pt x="0" y="28043"/>
                    <a:pt x="13767" y="35129"/>
                  </a:cubicBezTo>
                  <a:cubicBezTo>
                    <a:pt x="28793" y="42868"/>
                    <a:pt x="9743" y="64751"/>
                    <a:pt x="20756" y="70704"/>
                  </a:cubicBezTo>
                  <a:cubicBezTo>
                    <a:pt x="23149" y="71997"/>
                    <a:pt x="25584" y="72608"/>
                    <a:pt x="27981" y="72608"/>
                  </a:cubicBezTo>
                  <a:cubicBezTo>
                    <a:pt x="36628" y="72608"/>
                    <a:pt x="44786" y="64649"/>
                    <a:pt x="48748" y="51952"/>
                  </a:cubicBezTo>
                  <a:cubicBezTo>
                    <a:pt x="53808" y="35724"/>
                    <a:pt x="74942" y="44213"/>
                    <a:pt x="73001" y="35129"/>
                  </a:cubicBezTo>
                  <a:cubicBezTo>
                    <a:pt x="71072" y="26056"/>
                    <a:pt x="51272" y="30819"/>
                    <a:pt x="49641" y="16079"/>
                  </a:cubicBezTo>
                  <a:cubicBezTo>
                    <a:pt x="47998" y="1351"/>
                    <a:pt x="35794" y="755"/>
                    <a:pt x="35794" y="755"/>
                  </a:cubicBezTo>
                  <a:cubicBezTo>
                    <a:pt x="34361" y="239"/>
                    <a:pt x="32905" y="1"/>
                    <a:pt x="314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5"/>
            <p:cNvSpPr/>
            <p:nvPr/>
          </p:nvSpPr>
          <p:spPr>
            <a:xfrm rot="4059047">
              <a:off x="6318161" y="2342471"/>
              <a:ext cx="5909617" cy="5725647"/>
            </a:xfrm>
            <a:custGeom>
              <a:avLst/>
              <a:gdLst/>
              <a:ahLst/>
              <a:cxnLst/>
              <a:rect l="l" t="t" r="r" b="b"/>
              <a:pathLst>
                <a:path w="74942" h="72609" extrusionOk="0">
                  <a:moveTo>
                    <a:pt x="31450" y="1"/>
                  </a:moveTo>
                  <a:cubicBezTo>
                    <a:pt x="15683" y="1"/>
                    <a:pt x="0" y="28043"/>
                    <a:pt x="13767" y="35129"/>
                  </a:cubicBezTo>
                  <a:cubicBezTo>
                    <a:pt x="28793" y="42868"/>
                    <a:pt x="9743" y="64751"/>
                    <a:pt x="20756" y="70704"/>
                  </a:cubicBezTo>
                  <a:cubicBezTo>
                    <a:pt x="23149" y="71997"/>
                    <a:pt x="25584" y="72608"/>
                    <a:pt x="27981" y="72608"/>
                  </a:cubicBezTo>
                  <a:cubicBezTo>
                    <a:pt x="36628" y="72608"/>
                    <a:pt x="44786" y="64649"/>
                    <a:pt x="48748" y="51952"/>
                  </a:cubicBezTo>
                  <a:cubicBezTo>
                    <a:pt x="53808" y="35724"/>
                    <a:pt x="74942" y="44213"/>
                    <a:pt x="73001" y="35129"/>
                  </a:cubicBezTo>
                  <a:cubicBezTo>
                    <a:pt x="71072" y="26056"/>
                    <a:pt x="51272" y="30819"/>
                    <a:pt x="49641" y="16079"/>
                  </a:cubicBezTo>
                  <a:cubicBezTo>
                    <a:pt x="47998" y="1351"/>
                    <a:pt x="35794" y="755"/>
                    <a:pt x="35794" y="755"/>
                  </a:cubicBezTo>
                  <a:cubicBezTo>
                    <a:pt x="34361" y="239"/>
                    <a:pt x="32905" y="1"/>
                    <a:pt x="3145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-3381771" y="-3481424"/>
              <a:ext cx="5095828" cy="5472089"/>
            </a:xfrm>
            <a:custGeom>
              <a:avLst/>
              <a:gdLst/>
              <a:ahLst/>
              <a:cxnLst/>
              <a:rect l="l" t="t" r="r" b="b"/>
              <a:pathLst>
                <a:path w="47697" h="51220" extrusionOk="0">
                  <a:moveTo>
                    <a:pt x="31587" y="1"/>
                  </a:moveTo>
                  <a:cubicBezTo>
                    <a:pt x="28265" y="1"/>
                    <a:pt x="24980" y="1231"/>
                    <a:pt x="22432" y="3594"/>
                  </a:cubicBezTo>
                  <a:cubicBezTo>
                    <a:pt x="19824" y="6035"/>
                    <a:pt x="16443" y="7488"/>
                    <a:pt x="12871" y="7702"/>
                  </a:cubicBezTo>
                  <a:lnTo>
                    <a:pt x="12716" y="7714"/>
                  </a:lnTo>
                  <a:cubicBezTo>
                    <a:pt x="5525" y="8214"/>
                    <a:pt x="0" y="14607"/>
                    <a:pt x="536" y="21787"/>
                  </a:cubicBezTo>
                  <a:cubicBezTo>
                    <a:pt x="727" y="24442"/>
                    <a:pt x="1739" y="26978"/>
                    <a:pt x="3417" y="29050"/>
                  </a:cubicBezTo>
                  <a:cubicBezTo>
                    <a:pt x="5430" y="31550"/>
                    <a:pt x="7204" y="34800"/>
                    <a:pt x="6370" y="37896"/>
                  </a:cubicBezTo>
                  <a:cubicBezTo>
                    <a:pt x="3497" y="48538"/>
                    <a:pt x="6891" y="51219"/>
                    <a:pt x="11073" y="51219"/>
                  </a:cubicBezTo>
                  <a:cubicBezTo>
                    <a:pt x="14897" y="51219"/>
                    <a:pt x="19381" y="48978"/>
                    <a:pt x="20336" y="48528"/>
                  </a:cubicBezTo>
                  <a:cubicBezTo>
                    <a:pt x="22198" y="47661"/>
                    <a:pt x="24227" y="47345"/>
                    <a:pt x="26295" y="47345"/>
                  </a:cubicBezTo>
                  <a:cubicBezTo>
                    <a:pt x="28313" y="47345"/>
                    <a:pt x="30367" y="47646"/>
                    <a:pt x="32338" y="48028"/>
                  </a:cubicBezTo>
                  <a:cubicBezTo>
                    <a:pt x="33130" y="48185"/>
                    <a:pt x="33926" y="48262"/>
                    <a:pt x="34717" y="48262"/>
                  </a:cubicBezTo>
                  <a:cubicBezTo>
                    <a:pt x="38123" y="48262"/>
                    <a:pt x="41420" y="46838"/>
                    <a:pt x="43768" y="44278"/>
                  </a:cubicBezTo>
                  <a:cubicBezTo>
                    <a:pt x="46661" y="41111"/>
                    <a:pt x="47697" y="36670"/>
                    <a:pt x="46506" y="32550"/>
                  </a:cubicBezTo>
                  <a:cubicBezTo>
                    <a:pt x="44851" y="26823"/>
                    <a:pt x="44327" y="20823"/>
                    <a:pt x="44958" y="14881"/>
                  </a:cubicBezTo>
                  <a:cubicBezTo>
                    <a:pt x="45554" y="9309"/>
                    <a:pt x="42625" y="3940"/>
                    <a:pt x="37612" y="1427"/>
                  </a:cubicBezTo>
                  <a:cubicBezTo>
                    <a:pt x="35700" y="469"/>
                    <a:pt x="33637" y="1"/>
                    <a:pt x="315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-3352846" y="-3583124"/>
              <a:ext cx="5095828" cy="5472089"/>
            </a:xfrm>
            <a:custGeom>
              <a:avLst/>
              <a:gdLst/>
              <a:ahLst/>
              <a:cxnLst/>
              <a:rect l="l" t="t" r="r" b="b"/>
              <a:pathLst>
                <a:path w="47697" h="51220" extrusionOk="0">
                  <a:moveTo>
                    <a:pt x="31587" y="1"/>
                  </a:moveTo>
                  <a:cubicBezTo>
                    <a:pt x="28265" y="1"/>
                    <a:pt x="24980" y="1231"/>
                    <a:pt x="22432" y="3594"/>
                  </a:cubicBezTo>
                  <a:cubicBezTo>
                    <a:pt x="19824" y="6035"/>
                    <a:pt x="16443" y="7488"/>
                    <a:pt x="12871" y="7702"/>
                  </a:cubicBezTo>
                  <a:lnTo>
                    <a:pt x="12716" y="7714"/>
                  </a:lnTo>
                  <a:cubicBezTo>
                    <a:pt x="5525" y="8214"/>
                    <a:pt x="0" y="14607"/>
                    <a:pt x="536" y="21787"/>
                  </a:cubicBezTo>
                  <a:cubicBezTo>
                    <a:pt x="727" y="24442"/>
                    <a:pt x="1739" y="26978"/>
                    <a:pt x="3417" y="29050"/>
                  </a:cubicBezTo>
                  <a:cubicBezTo>
                    <a:pt x="5430" y="31550"/>
                    <a:pt x="7204" y="34800"/>
                    <a:pt x="6370" y="37896"/>
                  </a:cubicBezTo>
                  <a:cubicBezTo>
                    <a:pt x="3497" y="48538"/>
                    <a:pt x="6891" y="51219"/>
                    <a:pt x="11073" y="51219"/>
                  </a:cubicBezTo>
                  <a:cubicBezTo>
                    <a:pt x="14897" y="51219"/>
                    <a:pt x="19381" y="48978"/>
                    <a:pt x="20336" y="48528"/>
                  </a:cubicBezTo>
                  <a:cubicBezTo>
                    <a:pt x="22198" y="47661"/>
                    <a:pt x="24227" y="47345"/>
                    <a:pt x="26295" y="47345"/>
                  </a:cubicBezTo>
                  <a:cubicBezTo>
                    <a:pt x="28313" y="47345"/>
                    <a:pt x="30367" y="47646"/>
                    <a:pt x="32338" y="48028"/>
                  </a:cubicBezTo>
                  <a:cubicBezTo>
                    <a:pt x="33130" y="48185"/>
                    <a:pt x="33926" y="48262"/>
                    <a:pt x="34717" y="48262"/>
                  </a:cubicBezTo>
                  <a:cubicBezTo>
                    <a:pt x="38123" y="48262"/>
                    <a:pt x="41420" y="46838"/>
                    <a:pt x="43768" y="44278"/>
                  </a:cubicBezTo>
                  <a:cubicBezTo>
                    <a:pt x="46661" y="41111"/>
                    <a:pt x="47697" y="36670"/>
                    <a:pt x="46506" y="32550"/>
                  </a:cubicBezTo>
                  <a:cubicBezTo>
                    <a:pt x="44851" y="26823"/>
                    <a:pt x="44327" y="20823"/>
                    <a:pt x="44958" y="14881"/>
                  </a:cubicBezTo>
                  <a:cubicBezTo>
                    <a:pt x="45554" y="9309"/>
                    <a:pt x="42625" y="3940"/>
                    <a:pt x="37612" y="1427"/>
                  </a:cubicBezTo>
                  <a:cubicBezTo>
                    <a:pt x="35700" y="469"/>
                    <a:pt x="33637" y="1"/>
                    <a:pt x="31587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8439550" y="393237"/>
              <a:ext cx="249053" cy="249582"/>
            </a:xfrm>
            <a:custGeom>
              <a:avLst/>
              <a:gdLst/>
              <a:ahLst/>
              <a:cxnLst/>
              <a:rect l="l" t="t" r="r" b="b"/>
              <a:pathLst>
                <a:path w="6120" h="6133" extrusionOk="0">
                  <a:moveTo>
                    <a:pt x="1643" y="0"/>
                  </a:moveTo>
                  <a:lnTo>
                    <a:pt x="0" y="6132"/>
                  </a:lnTo>
                  <a:lnTo>
                    <a:pt x="6120" y="4489"/>
                  </a:lnTo>
                  <a:lnTo>
                    <a:pt x="16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 rot="4748222">
              <a:off x="541769" y="4832859"/>
              <a:ext cx="135009" cy="135278"/>
            </a:xfrm>
            <a:custGeom>
              <a:avLst/>
              <a:gdLst/>
              <a:ahLst/>
              <a:cxnLst/>
              <a:rect l="l" t="t" r="r" b="b"/>
              <a:pathLst>
                <a:path w="6120" h="6133" extrusionOk="0">
                  <a:moveTo>
                    <a:pt x="1643" y="0"/>
                  </a:moveTo>
                  <a:lnTo>
                    <a:pt x="0" y="6132"/>
                  </a:lnTo>
                  <a:lnTo>
                    <a:pt x="6120" y="4489"/>
                  </a:lnTo>
                  <a:lnTo>
                    <a:pt x="164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758775" y="226749"/>
              <a:ext cx="86102" cy="86102"/>
            </a:xfrm>
            <a:custGeom>
              <a:avLst/>
              <a:gdLst/>
              <a:ahLst/>
              <a:cxnLst/>
              <a:rect l="l" t="t" r="r" b="b"/>
              <a:pathLst>
                <a:path w="4049" h="4049" extrusionOk="0">
                  <a:moveTo>
                    <a:pt x="2025" y="1"/>
                  </a:moveTo>
                  <a:cubicBezTo>
                    <a:pt x="906" y="1"/>
                    <a:pt x="1" y="906"/>
                    <a:pt x="1" y="2025"/>
                  </a:cubicBezTo>
                  <a:cubicBezTo>
                    <a:pt x="1" y="3144"/>
                    <a:pt x="906" y="4049"/>
                    <a:pt x="2025" y="4049"/>
                  </a:cubicBezTo>
                  <a:cubicBezTo>
                    <a:pt x="3144" y="4049"/>
                    <a:pt x="4049" y="3144"/>
                    <a:pt x="4049" y="2025"/>
                  </a:cubicBezTo>
                  <a:cubicBezTo>
                    <a:pt x="4049" y="906"/>
                    <a:pt x="3144" y="1"/>
                    <a:pt x="20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327963" y="4080575"/>
              <a:ext cx="360466" cy="249562"/>
            </a:xfrm>
            <a:custGeom>
              <a:avLst/>
              <a:gdLst/>
              <a:ahLst/>
              <a:cxnLst/>
              <a:rect l="l" t="t" r="r" b="b"/>
              <a:pathLst>
                <a:path w="17301" h="11978" extrusionOk="0">
                  <a:moveTo>
                    <a:pt x="1" y="0"/>
                  </a:moveTo>
                  <a:lnTo>
                    <a:pt x="1" y="8727"/>
                  </a:lnTo>
                  <a:lnTo>
                    <a:pt x="3132" y="8727"/>
                  </a:lnTo>
                  <a:lnTo>
                    <a:pt x="5013" y="11978"/>
                  </a:lnTo>
                  <a:lnTo>
                    <a:pt x="6883" y="8727"/>
                  </a:lnTo>
                  <a:lnTo>
                    <a:pt x="17301" y="8727"/>
                  </a:lnTo>
                  <a:lnTo>
                    <a:pt x="173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 rot="10800000">
              <a:off x="8202547" y="4826267"/>
              <a:ext cx="137322" cy="137322"/>
            </a:xfrm>
            <a:custGeom>
              <a:avLst/>
              <a:gdLst/>
              <a:ahLst/>
              <a:cxnLst/>
              <a:rect l="l" t="t" r="r" b="b"/>
              <a:pathLst>
                <a:path w="4049" h="4049" extrusionOk="0">
                  <a:moveTo>
                    <a:pt x="2025" y="1"/>
                  </a:moveTo>
                  <a:cubicBezTo>
                    <a:pt x="906" y="1"/>
                    <a:pt x="1" y="906"/>
                    <a:pt x="1" y="2025"/>
                  </a:cubicBezTo>
                  <a:cubicBezTo>
                    <a:pt x="1" y="3144"/>
                    <a:pt x="906" y="4049"/>
                    <a:pt x="2025" y="4049"/>
                  </a:cubicBezTo>
                  <a:cubicBezTo>
                    <a:pt x="3144" y="4049"/>
                    <a:pt x="4049" y="3144"/>
                    <a:pt x="4049" y="2025"/>
                  </a:cubicBezTo>
                  <a:cubicBezTo>
                    <a:pt x="4049" y="906"/>
                    <a:pt x="3144" y="1"/>
                    <a:pt x="20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 rot="10800000">
              <a:off x="8631142" y="4244015"/>
              <a:ext cx="86102" cy="86102"/>
            </a:xfrm>
            <a:custGeom>
              <a:avLst/>
              <a:gdLst/>
              <a:ahLst/>
              <a:cxnLst/>
              <a:rect l="l" t="t" r="r" b="b"/>
              <a:pathLst>
                <a:path w="4049" h="4049" extrusionOk="0">
                  <a:moveTo>
                    <a:pt x="2025" y="1"/>
                  </a:moveTo>
                  <a:cubicBezTo>
                    <a:pt x="906" y="1"/>
                    <a:pt x="1" y="906"/>
                    <a:pt x="1" y="2025"/>
                  </a:cubicBezTo>
                  <a:cubicBezTo>
                    <a:pt x="1" y="3144"/>
                    <a:pt x="906" y="4049"/>
                    <a:pt x="2025" y="4049"/>
                  </a:cubicBezTo>
                  <a:cubicBezTo>
                    <a:pt x="3144" y="4049"/>
                    <a:pt x="4049" y="3144"/>
                    <a:pt x="4049" y="2025"/>
                  </a:cubicBezTo>
                  <a:cubicBezTo>
                    <a:pt x="4049" y="906"/>
                    <a:pt x="3144" y="1"/>
                    <a:pt x="20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 rot="-8385178">
              <a:off x="8658866" y="4790089"/>
              <a:ext cx="135006" cy="135281"/>
            </a:xfrm>
            <a:custGeom>
              <a:avLst/>
              <a:gdLst/>
              <a:ahLst/>
              <a:cxnLst/>
              <a:rect l="l" t="t" r="r" b="b"/>
              <a:pathLst>
                <a:path w="6120" h="6133" extrusionOk="0">
                  <a:moveTo>
                    <a:pt x="1643" y="0"/>
                  </a:moveTo>
                  <a:lnTo>
                    <a:pt x="0" y="6132"/>
                  </a:lnTo>
                  <a:lnTo>
                    <a:pt x="6120" y="4489"/>
                  </a:lnTo>
                  <a:lnTo>
                    <a:pt x="16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 rot="-8385178">
              <a:off x="525691" y="450389"/>
              <a:ext cx="135006" cy="135281"/>
            </a:xfrm>
            <a:custGeom>
              <a:avLst/>
              <a:gdLst/>
              <a:ahLst/>
              <a:cxnLst/>
              <a:rect l="l" t="t" r="r" b="b"/>
              <a:pathLst>
                <a:path w="6120" h="6133" extrusionOk="0">
                  <a:moveTo>
                    <a:pt x="1643" y="0"/>
                  </a:moveTo>
                  <a:lnTo>
                    <a:pt x="0" y="6132"/>
                  </a:lnTo>
                  <a:lnTo>
                    <a:pt x="6120" y="4489"/>
                  </a:lnTo>
                  <a:lnTo>
                    <a:pt x="16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Google Shape;80;p5"/>
          <p:cNvSpPr txBox="1">
            <a:spLocks noGrp="1"/>
          </p:cNvSpPr>
          <p:nvPr>
            <p:ph type="title"/>
          </p:nvPr>
        </p:nvSpPr>
        <p:spPr>
          <a:xfrm>
            <a:off x="713400" y="391742"/>
            <a:ext cx="7717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body" idx="1"/>
          </p:nvPr>
        </p:nvSpPr>
        <p:spPr>
          <a:xfrm>
            <a:off x="1234794" y="2934025"/>
            <a:ext cx="3190200" cy="10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body" idx="2"/>
          </p:nvPr>
        </p:nvSpPr>
        <p:spPr>
          <a:xfrm>
            <a:off x="4719022" y="2934025"/>
            <a:ext cx="3190200" cy="10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title" idx="3"/>
          </p:nvPr>
        </p:nvSpPr>
        <p:spPr>
          <a:xfrm>
            <a:off x="1234794" y="2518825"/>
            <a:ext cx="3190200" cy="4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title" idx="4"/>
          </p:nvPr>
        </p:nvSpPr>
        <p:spPr>
          <a:xfrm>
            <a:off x="4719022" y="2518825"/>
            <a:ext cx="3190200" cy="4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"/>
          <p:cNvSpPr/>
          <p:nvPr/>
        </p:nvSpPr>
        <p:spPr>
          <a:xfrm flipH="1">
            <a:off x="4495025" y="947488"/>
            <a:ext cx="432825" cy="299450"/>
          </a:xfrm>
          <a:custGeom>
            <a:avLst/>
            <a:gdLst/>
            <a:ahLst/>
            <a:cxnLst/>
            <a:rect l="l" t="t" r="r" b="b"/>
            <a:pathLst>
              <a:path w="17313" h="11978" extrusionOk="0">
                <a:moveTo>
                  <a:pt x="1" y="0"/>
                </a:moveTo>
                <a:lnTo>
                  <a:pt x="1" y="8727"/>
                </a:lnTo>
                <a:lnTo>
                  <a:pt x="10431" y="8727"/>
                </a:lnTo>
                <a:lnTo>
                  <a:pt x="12300" y="11978"/>
                </a:lnTo>
                <a:lnTo>
                  <a:pt x="14169" y="8727"/>
                </a:lnTo>
                <a:lnTo>
                  <a:pt x="17313" y="8727"/>
                </a:lnTo>
                <a:lnTo>
                  <a:pt x="173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-2108987" y="-1030490"/>
            <a:ext cx="13027794" cy="11509634"/>
            <a:chOff x="-2108987" y="-1030490"/>
            <a:chExt cx="13027794" cy="11509634"/>
          </a:xfrm>
        </p:grpSpPr>
        <p:sp>
          <p:nvSpPr>
            <p:cNvPr id="126" name="Google Shape;126;p8"/>
            <p:cNvSpPr/>
            <p:nvPr/>
          </p:nvSpPr>
          <p:spPr>
            <a:xfrm rot="4059047">
              <a:off x="2166778" y="3794876"/>
              <a:ext cx="5909617" cy="5725647"/>
            </a:xfrm>
            <a:custGeom>
              <a:avLst/>
              <a:gdLst/>
              <a:ahLst/>
              <a:cxnLst/>
              <a:rect l="l" t="t" r="r" b="b"/>
              <a:pathLst>
                <a:path w="74942" h="72609" extrusionOk="0">
                  <a:moveTo>
                    <a:pt x="31450" y="1"/>
                  </a:moveTo>
                  <a:cubicBezTo>
                    <a:pt x="15683" y="1"/>
                    <a:pt x="0" y="28043"/>
                    <a:pt x="13767" y="35129"/>
                  </a:cubicBezTo>
                  <a:cubicBezTo>
                    <a:pt x="28793" y="42868"/>
                    <a:pt x="9743" y="64751"/>
                    <a:pt x="20756" y="70704"/>
                  </a:cubicBezTo>
                  <a:cubicBezTo>
                    <a:pt x="23149" y="71997"/>
                    <a:pt x="25584" y="72608"/>
                    <a:pt x="27981" y="72608"/>
                  </a:cubicBezTo>
                  <a:cubicBezTo>
                    <a:pt x="36628" y="72608"/>
                    <a:pt x="44786" y="64649"/>
                    <a:pt x="48748" y="51952"/>
                  </a:cubicBezTo>
                  <a:cubicBezTo>
                    <a:pt x="53808" y="35724"/>
                    <a:pt x="74942" y="44213"/>
                    <a:pt x="73001" y="35129"/>
                  </a:cubicBezTo>
                  <a:cubicBezTo>
                    <a:pt x="71072" y="26056"/>
                    <a:pt x="51272" y="30819"/>
                    <a:pt x="49641" y="16079"/>
                  </a:cubicBezTo>
                  <a:cubicBezTo>
                    <a:pt x="47998" y="1351"/>
                    <a:pt x="35794" y="755"/>
                    <a:pt x="35794" y="755"/>
                  </a:cubicBezTo>
                  <a:cubicBezTo>
                    <a:pt x="34361" y="239"/>
                    <a:pt x="32905" y="1"/>
                    <a:pt x="314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 rot="4059047">
              <a:off x="2517136" y="3609071"/>
              <a:ext cx="5909617" cy="5725647"/>
            </a:xfrm>
            <a:custGeom>
              <a:avLst/>
              <a:gdLst/>
              <a:ahLst/>
              <a:cxnLst/>
              <a:rect l="l" t="t" r="r" b="b"/>
              <a:pathLst>
                <a:path w="74942" h="72609" extrusionOk="0">
                  <a:moveTo>
                    <a:pt x="31450" y="1"/>
                  </a:moveTo>
                  <a:cubicBezTo>
                    <a:pt x="15683" y="1"/>
                    <a:pt x="0" y="28043"/>
                    <a:pt x="13767" y="35129"/>
                  </a:cubicBezTo>
                  <a:cubicBezTo>
                    <a:pt x="28793" y="42868"/>
                    <a:pt x="9743" y="64751"/>
                    <a:pt x="20756" y="70704"/>
                  </a:cubicBezTo>
                  <a:cubicBezTo>
                    <a:pt x="23149" y="71997"/>
                    <a:pt x="25584" y="72608"/>
                    <a:pt x="27981" y="72608"/>
                  </a:cubicBezTo>
                  <a:cubicBezTo>
                    <a:pt x="36628" y="72608"/>
                    <a:pt x="44786" y="64649"/>
                    <a:pt x="48748" y="51952"/>
                  </a:cubicBezTo>
                  <a:cubicBezTo>
                    <a:pt x="53808" y="35724"/>
                    <a:pt x="74942" y="44213"/>
                    <a:pt x="73001" y="35129"/>
                  </a:cubicBezTo>
                  <a:cubicBezTo>
                    <a:pt x="71072" y="26056"/>
                    <a:pt x="51272" y="30819"/>
                    <a:pt x="49641" y="16079"/>
                  </a:cubicBezTo>
                  <a:cubicBezTo>
                    <a:pt x="47998" y="1351"/>
                    <a:pt x="35794" y="755"/>
                    <a:pt x="35794" y="755"/>
                  </a:cubicBezTo>
                  <a:cubicBezTo>
                    <a:pt x="34361" y="239"/>
                    <a:pt x="32905" y="1"/>
                    <a:pt x="3145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-1732150" y="1581888"/>
              <a:ext cx="3628022" cy="3870236"/>
            </a:xfrm>
            <a:custGeom>
              <a:avLst/>
              <a:gdLst/>
              <a:ahLst/>
              <a:cxnLst/>
              <a:rect l="l" t="t" r="r" b="b"/>
              <a:pathLst>
                <a:path w="64378" h="68676" extrusionOk="0">
                  <a:moveTo>
                    <a:pt x="19939" y="1"/>
                  </a:moveTo>
                  <a:cubicBezTo>
                    <a:pt x="19264" y="1"/>
                    <a:pt x="18582" y="37"/>
                    <a:pt x="17896" y="112"/>
                  </a:cubicBezTo>
                  <a:cubicBezTo>
                    <a:pt x="7358" y="1243"/>
                    <a:pt x="1774" y="10935"/>
                    <a:pt x="929" y="21817"/>
                  </a:cubicBezTo>
                  <a:cubicBezTo>
                    <a:pt x="0" y="33866"/>
                    <a:pt x="11764" y="36402"/>
                    <a:pt x="10204" y="48725"/>
                  </a:cubicBezTo>
                  <a:cubicBezTo>
                    <a:pt x="8242" y="64256"/>
                    <a:pt x="12651" y="68675"/>
                    <a:pt x="18362" y="68675"/>
                  </a:cubicBezTo>
                  <a:cubicBezTo>
                    <a:pt x="22458" y="68675"/>
                    <a:pt x="27224" y="66401"/>
                    <a:pt x="30790" y="64322"/>
                  </a:cubicBezTo>
                  <a:cubicBezTo>
                    <a:pt x="32420" y="63373"/>
                    <a:pt x="40706" y="61055"/>
                    <a:pt x="45435" y="61055"/>
                  </a:cubicBezTo>
                  <a:cubicBezTo>
                    <a:pt x="46339" y="61055"/>
                    <a:pt x="47112" y="61139"/>
                    <a:pt x="47685" y="61334"/>
                  </a:cubicBezTo>
                  <a:cubicBezTo>
                    <a:pt x="48926" y="61763"/>
                    <a:pt x="50221" y="61977"/>
                    <a:pt x="51524" y="61977"/>
                  </a:cubicBezTo>
                  <a:cubicBezTo>
                    <a:pt x="51959" y="61977"/>
                    <a:pt x="52394" y="61953"/>
                    <a:pt x="52828" y="61906"/>
                  </a:cubicBezTo>
                  <a:cubicBezTo>
                    <a:pt x="59544" y="61179"/>
                    <a:pt x="64378" y="54988"/>
                    <a:pt x="63639" y="48082"/>
                  </a:cubicBezTo>
                  <a:cubicBezTo>
                    <a:pt x="63449" y="46344"/>
                    <a:pt x="62913" y="44665"/>
                    <a:pt x="62056" y="43141"/>
                  </a:cubicBezTo>
                  <a:cubicBezTo>
                    <a:pt x="60091" y="39629"/>
                    <a:pt x="59817" y="35414"/>
                    <a:pt x="61318" y="31676"/>
                  </a:cubicBezTo>
                  <a:cubicBezTo>
                    <a:pt x="62353" y="29104"/>
                    <a:pt x="62723" y="26306"/>
                    <a:pt x="62425" y="23544"/>
                  </a:cubicBezTo>
                  <a:cubicBezTo>
                    <a:pt x="61501" y="14992"/>
                    <a:pt x="54433" y="8627"/>
                    <a:pt x="46255" y="8627"/>
                  </a:cubicBezTo>
                  <a:cubicBezTo>
                    <a:pt x="45689" y="8627"/>
                    <a:pt x="45117" y="8658"/>
                    <a:pt x="44542" y="8720"/>
                  </a:cubicBezTo>
                  <a:cubicBezTo>
                    <a:pt x="44375" y="8732"/>
                    <a:pt x="44208" y="8756"/>
                    <a:pt x="44042" y="8780"/>
                  </a:cubicBezTo>
                  <a:cubicBezTo>
                    <a:pt x="43398" y="8870"/>
                    <a:pt x="42753" y="8915"/>
                    <a:pt x="42112" y="8915"/>
                  </a:cubicBezTo>
                  <a:cubicBezTo>
                    <a:pt x="38768" y="8915"/>
                    <a:pt x="35524" y="7699"/>
                    <a:pt x="33076" y="5351"/>
                  </a:cubicBezTo>
                  <a:cubicBezTo>
                    <a:pt x="29593" y="2015"/>
                    <a:pt x="24945" y="1"/>
                    <a:pt x="199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-2108987" y="1402438"/>
              <a:ext cx="3628022" cy="3870236"/>
            </a:xfrm>
            <a:custGeom>
              <a:avLst/>
              <a:gdLst/>
              <a:ahLst/>
              <a:cxnLst/>
              <a:rect l="l" t="t" r="r" b="b"/>
              <a:pathLst>
                <a:path w="64378" h="68676" extrusionOk="0">
                  <a:moveTo>
                    <a:pt x="19939" y="1"/>
                  </a:moveTo>
                  <a:cubicBezTo>
                    <a:pt x="19264" y="1"/>
                    <a:pt x="18582" y="37"/>
                    <a:pt x="17896" y="112"/>
                  </a:cubicBezTo>
                  <a:cubicBezTo>
                    <a:pt x="7358" y="1243"/>
                    <a:pt x="1774" y="10935"/>
                    <a:pt x="929" y="21817"/>
                  </a:cubicBezTo>
                  <a:cubicBezTo>
                    <a:pt x="0" y="33866"/>
                    <a:pt x="11764" y="36402"/>
                    <a:pt x="10204" y="48725"/>
                  </a:cubicBezTo>
                  <a:cubicBezTo>
                    <a:pt x="8242" y="64256"/>
                    <a:pt x="12651" y="68675"/>
                    <a:pt x="18362" y="68675"/>
                  </a:cubicBezTo>
                  <a:cubicBezTo>
                    <a:pt x="22458" y="68675"/>
                    <a:pt x="27224" y="66401"/>
                    <a:pt x="30790" y="64322"/>
                  </a:cubicBezTo>
                  <a:cubicBezTo>
                    <a:pt x="32420" y="63373"/>
                    <a:pt x="40706" y="61055"/>
                    <a:pt x="45435" y="61055"/>
                  </a:cubicBezTo>
                  <a:cubicBezTo>
                    <a:pt x="46339" y="61055"/>
                    <a:pt x="47112" y="61139"/>
                    <a:pt x="47685" y="61334"/>
                  </a:cubicBezTo>
                  <a:cubicBezTo>
                    <a:pt x="48926" y="61763"/>
                    <a:pt x="50221" y="61977"/>
                    <a:pt x="51524" y="61977"/>
                  </a:cubicBezTo>
                  <a:cubicBezTo>
                    <a:pt x="51959" y="61977"/>
                    <a:pt x="52394" y="61953"/>
                    <a:pt x="52828" y="61906"/>
                  </a:cubicBezTo>
                  <a:cubicBezTo>
                    <a:pt x="59544" y="61179"/>
                    <a:pt x="64378" y="54988"/>
                    <a:pt x="63639" y="48082"/>
                  </a:cubicBezTo>
                  <a:cubicBezTo>
                    <a:pt x="63449" y="46344"/>
                    <a:pt x="62913" y="44665"/>
                    <a:pt x="62056" y="43141"/>
                  </a:cubicBezTo>
                  <a:cubicBezTo>
                    <a:pt x="60091" y="39629"/>
                    <a:pt x="59817" y="35414"/>
                    <a:pt x="61318" y="31676"/>
                  </a:cubicBezTo>
                  <a:cubicBezTo>
                    <a:pt x="62353" y="29104"/>
                    <a:pt x="62723" y="26306"/>
                    <a:pt x="62425" y="23544"/>
                  </a:cubicBezTo>
                  <a:cubicBezTo>
                    <a:pt x="61501" y="14992"/>
                    <a:pt x="54433" y="8627"/>
                    <a:pt x="46255" y="8627"/>
                  </a:cubicBezTo>
                  <a:cubicBezTo>
                    <a:pt x="45689" y="8627"/>
                    <a:pt x="45117" y="8658"/>
                    <a:pt x="44542" y="8720"/>
                  </a:cubicBezTo>
                  <a:cubicBezTo>
                    <a:pt x="44375" y="8732"/>
                    <a:pt x="44208" y="8756"/>
                    <a:pt x="44042" y="8780"/>
                  </a:cubicBezTo>
                  <a:cubicBezTo>
                    <a:pt x="43398" y="8870"/>
                    <a:pt x="42753" y="8915"/>
                    <a:pt x="42112" y="8915"/>
                  </a:cubicBezTo>
                  <a:cubicBezTo>
                    <a:pt x="38768" y="8915"/>
                    <a:pt x="35524" y="7699"/>
                    <a:pt x="33076" y="5351"/>
                  </a:cubicBezTo>
                  <a:cubicBezTo>
                    <a:pt x="29593" y="2015"/>
                    <a:pt x="24945" y="1"/>
                    <a:pt x="19939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8"/>
            <p:cNvSpPr/>
            <p:nvPr/>
          </p:nvSpPr>
          <p:spPr>
            <a:xfrm>
              <a:off x="6240340" y="-1030490"/>
              <a:ext cx="4431516" cy="3342283"/>
            </a:xfrm>
            <a:custGeom>
              <a:avLst/>
              <a:gdLst/>
              <a:ahLst/>
              <a:cxnLst/>
              <a:rect l="l" t="t" r="r" b="b"/>
              <a:pathLst>
                <a:path w="87940" h="66325" extrusionOk="0">
                  <a:moveTo>
                    <a:pt x="44467" y="0"/>
                  </a:moveTo>
                  <a:cubicBezTo>
                    <a:pt x="41100" y="0"/>
                    <a:pt x="37472" y="855"/>
                    <a:pt x="33671" y="3002"/>
                  </a:cubicBezTo>
                  <a:cubicBezTo>
                    <a:pt x="0" y="21980"/>
                    <a:pt x="11418" y="38399"/>
                    <a:pt x="16062" y="43185"/>
                  </a:cubicBezTo>
                  <a:cubicBezTo>
                    <a:pt x="16586" y="43733"/>
                    <a:pt x="16895" y="44435"/>
                    <a:pt x="17395" y="44971"/>
                  </a:cubicBezTo>
                  <a:cubicBezTo>
                    <a:pt x="19967" y="47686"/>
                    <a:pt x="21693" y="51079"/>
                    <a:pt x="22539" y="54722"/>
                  </a:cubicBezTo>
                  <a:cubicBezTo>
                    <a:pt x="22884" y="56199"/>
                    <a:pt x="23444" y="57615"/>
                    <a:pt x="24218" y="58913"/>
                  </a:cubicBezTo>
                  <a:cubicBezTo>
                    <a:pt x="27004" y="63674"/>
                    <a:pt x="32042" y="66324"/>
                    <a:pt x="37199" y="66324"/>
                  </a:cubicBezTo>
                  <a:cubicBezTo>
                    <a:pt x="39820" y="66324"/>
                    <a:pt x="42472" y="65640"/>
                    <a:pt x="44875" y="64200"/>
                  </a:cubicBezTo>
                  <a:cubicBezTo>
                    <a:pt x="46173" y="63426"/>
                    <a:pt x="47351" y="62449"/>
                    <a:pt x="48363" y="61318"/>
                  </a:cubicBezTo>
                  <a:cubicBezTo>
                    <a:pt x="51607" y="57681"/>
                    <a:pt x="56249" y="55598"/>
                    <a:pt x="61115" y="55598"/>
                  </a:cubicBezTo>
                  <a:cubicBezTo>
                    <a:pt x="61250" y="55598"/>
                    <a:pt x="61385" y="55600"/>
                    <a:pt x="61520" y="55603"/>
                  </a:cubicBezTo>
                  <a:lnTo>
                    <a:pt x="61663" y="55603"/>
                  </a:lnTo>
                  <a:cubicBezTo>
                    <a:pt x="64223" y="55639"/>
                    <a:pt x="66735" y="56246"/>
                    <a:pt x="69033" y="57389"/>
                  </a:cubicBezTo>
                  <a:cubicBezTo>
                    <a:pt x="70452" y="58110"/>
                    <a:pt x="71994" y="58465"/>
                    <a:pt x="73534" y="58465"/>
                  </a:cubicBezTo>
                  <a:cubicBezTo>
                    <a:pt x="75379" y="58465"/>
                    <a:pt x="77221" y="57955"/>
                    <a:pt x="78843" y="56949"/>
                  </a:cubicBezTo>
                  <a:cubicBezTo>
                    <a:pt x="81118" y="55520"/>
                    <a:pt x="81939" y="52782"/>
                    <a:pt x="81356" y="49495"/>
                  </a:cubicBezTo>
                  <a:cubicBezTo>
                    <a:pt x="80177" y="42804"/>
                    <a:pt x="81308" y="35899"/>
                    <a:pt x="84832" y="30100"/>
                  </a:cubicBezTo>
                  <a:cubicBezTo>
                    <a:pt x="87047" y="26469"/>
                    <a:pt x="87940" y="22385"/>
                    <a:pt x="85856" y="18932"/>
                  </a:cubicBezTo>
                  <a:cubicBezTo>
                    <a:pt x="83654" y="15253"/>
                    <a:pt x="79975" y="12705"/>
                    <a:pt x="75760" y="11919"/>
                  </a:cubicBezTo>
                  <a:cubicBezTo>
                    <a:pt x="69449" y="10741"/>
                    <a:pt x="63425" y="8347"/>
                    <a:pt x="58150" y="4692"/>
                  </a:cubicBezTo>
                  <a:cubicBezTo>
                    <a:pt x="54479" y="2145"/>
                    <a:pt x="49801" y="0"/>
                    <a:pt x="44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8"/>
            <p:cNvSpPr/>
            <p:nvPr/>
          </p:nvSpPr>
          <p:spPr>
            <a:xfrm>
              <a:off x="6487290" y="-691840"/>
              <a:ext cx="4431516" cy="3342283"/>
            </a:xfrm>
            <a:custGeom>
              <a:avLst/>
              <a:gdLst/>
              <a:ahLst/>
              <a:cxnLst/>
              <a:rect l="l" t="t" r="r" b="b"/>
              <a:pathLst>
                <a:path w="87940" h="66325" extrusionOk="0">
                  <a:moveTo>
                    <a:pt x="44467" y="0"/>
                  </a:moveTo>
                  <a:cubicBezTo>
                    <a:pt x="41100" y="0"/>
                    <a:pt x="37472" y="855"/>
                    <a:pt x="33671" y="3002"/>
                  </a:cubicBezTo>
                  <a:cubicBezTo>
                    <a:pt x="0" y="21980"/>
                    <a:pt x="11418" y="38399"/>
                    <a:pt x="16062" y="43185"/>
                  </a:cubicBezTo>
                  <a:cubicBezTo>
                    <a:pt x="16586" y="43733"/>
                    <a:pt x="16895" y="44435"/>
                    <a:pt x="17395" y="44971"/>
                  </a:cubicBezTo>
                  <a:cubicBezTo>
                    <a:pt x="19967" y="47686"/>
                    <a:pt x="21693" y="51079"/>
                    <a:pt x="22539" y="54722"/>
                  </a:cubicBezTo>
                  <a:cubicBezTo>
                    <a:pt x="22884" y="56199"/>
                    <a:pt x="23444" y="57615"/>
                    <a:pt x="24218" y="58913"/>
                  </a:cubicBezTo>
                  <a:cubicBezTo>
                    <a:pt x="27004" y="63674"/>
                    <a:pt x="32042" y="66324"/>
                    <a:pt x="37199" y="66324"/>
                  </a:cubicBezTo>
                  <a:cubicBezTo>
                    <a:pt x="39820" y="66324"/>
                    <a:pt x="42472" y="65640"/>
                    <a:pt x="44875" y="64200"/>
                  </a:cubicBezTo>
                  <a:cubicBezTo>
                    <a:pt x="46173" y="63426"/>
                    <a:pt x="47351" y="62449"/>
                    <a:pt x="48363" y="61318"/>
                  </a:cubicBezTo>
                  <a:cubicBezTo>
                    <a:pt x="51607" y="57681"/>
                    <a:pt x="56249" y="55598"/>
                    <a:pt x="61115" y="55598"/>
                  </a:cubicBezTo>
                  <a:cubicBezTo>
                    <a:pt x="61250" y="55598"/>
                    <a:pt x="61385" y="55600"/>
                    <a:pt x="61520" y="55603"/>
                  </a:cubicBezTo>
                  <a:lnTo>
                    <a:pt x="61663" y="55603"/>
                  </a:lnTo>
                  <a:cubicBezTo>
                    <a:pt x="64223" y="55639"/>
                    <a:pt x="66735" y="56246"/>
                    <a:pt x="69033" y="57389"/>
                  </a:cubicBezTo>
                  <a:cubicBezTo>
                    <a:pt x="70452" y="58110"/>
                    <a:pt x="71994" y="58465"/>
                    <a:pt x="73534" y="58465"/>
                  </a:cubicBezTo>
                  <a:cubicBezTo>
                    <a:pt x="75379" y="58465"/>
                    <a:pt x="77221" y="57955"/>
                    <a:pt x="78843" y="56949"/>
                  </a:cubicBezTo>
                  <a:cubicBezTo>
                    <a:pt x="81118" y="55520"/>
                    <a:pt x="81939" y="52782"/>
                    <a:pt x="81356" y="49495"/>
                  </a:cubicBezTo>
                  <a:cubicBezTo>
                    <a:pt x="80177" y="42804"/>
                    <a:pt x="81308" y="35899"/>
                    <a:pt x="84832" y="30100"/>
                  </a:cubicBezTo>
                  <a:cubicBezTo>
                    <a:pt x="87047" y="26469"/>
                    <a:pt x="87940" y="22385"/>
                    <a:pt x="85856" y="18932"/>
                  </a:cubicBezTo>
                  <a:cubicBezTo>
                    <a:pt x="83654" y="15253"/>
                    <a:pt x="79975" y="12705"/>
                    <a:pt x="75760" y="11919"/>
                  </a:cubicBezTo>
                  <a:cubicBezTo>
                    <a:pt x="69449" y="10741"/>
                    <a:pt x="63425" y="8347"/>
                    <a:pt x="58150" y="4692"/>
                  </a:cubicBezTo>
                  <a:cubicBezTo>
                    <a:pt x="54479" y="2145"/>
                    <a:pt x="49801" y="0"/>
                    <a:pt x="44467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2" name="Google Shape;132;p8"/>
            <p:cNvGrpSpPr/>
            <p:nvPr/>
          </p:nvGrpSpPr>
          <p:grpSpPr>
            <a:xfrm>
              <a:off x="7376400" y="4036927"/>
              <a:ext cx="1222677" cy="831459"/>
              <a:chOff x="713400" y="593602"/>
              <a:chExt cx="1222677" cy="831459"/>
            </a:xfrm>
          </p:grpSpPr>
          <p:sp>
            <p:nvSpPr>
              <p:cNvPr id="133" name="Google Shape;133;p8"/>
              <p:cNvSpPr/>
              <p:nvPr/>
            </p:nvSpPr>
            <p:spPr>
              <a:xfrm>
                <a:off x="1149250" y="593602"/>
                <a:ext cx="137322" cy="137322"/>
              </a:xfrm>
              <a:custGeom>
                <a:avLst/>
                <a:gdLst/>
                <a:ahLst/>
                <a:cxnLst/>
                <a:rect l="l" t="t" r="r" b="b"/>
                <a:pathLst>
                  <a:path w="4049" h="4049" extrusionOk="0">
                    <a:moveTo>
                      <a:pt x="2025" y="1"/>
                    </a:moveTo>
                    <a:cubicBezTo>
                      <a:pt x="906" y="1"/>
                      <a:pt x="1" y="906"/>
                      <a:pt x="1" y="2025"/>
                    </a:cubicBezTo>
                    <a:cubicBezTo>
                      <a:pt x="1" y="3144"/>
                      <a:pt x="906" y="4049"/>
                      <a:pt x="2025" y="4049"/>
                    </a:cubicBezTo>
                    <a:cubicBezTo>
                      <a:pt x="3144" y="4049"/>
                      <a:pt x="4049" y="3144"/>
                      <a:pt x="4049" y="2025"/>
                    </a:cubicBezTo>
                    <a:cubicBezTo>
                      <a:pt x="4049" y="906"/>
                      <a:pt x="3144" y="1"/>
                      <a:pt x="202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8"/>
              <p:cNvSpPr/>
              <p:nvPr/>
            </p:nvSpPr>
            <p:spPr>
              <a:xfrm>
                <a:off x="713400" y="1148499"/>
                <a:ext cx="86102" cy="86102"/>
              </a:xfrm>
              <a:custGeom>
                <a:avLst/>
                <a:gdLst/>
                <a:ahLst/>
                <a:cxnLst/>
                <a:rect l="l" t="t" r="r" b="b"/>
                <a:pathLst>
                  <a:path w="4049" h="4049" extrusionOk="0">
                    <a:moveTo>
                      <a:pt x="2025" y="1"/>
                    </a:moveTo>
                    <a:cubicBezTo>
                      <a:pt x="906" y="1"/>
                      <a:pt x="1" y="906"/>
                      <a:pt x="1" y="2025"/>
                    </a:cubicBezTo>
                    <a:cubicBezTo>
                      <a:pt x="1" y="3144"/>
                      <a:pt x="906" y="4049"/>
                      <a:pt x="2025" y="4049"/>
                    </a:cubicBezTo>
                    <a:cubicBezTo>
                      <a:pt x="3144" y="4049"/>
                      <a:pt x="4049" y="3144"/>
                      <a:pt x="4049" y="2025"/>
                    </a:cubicBezTo>
                    <a:cubicBezTo>
                      <a:pt x="4049" y="906"/>
                      <a:pt x="3144" y="1"/>
                      <a:pt x="202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8"/>
              <p:cNvSpPr/>
              <p:nvPr/>
            </p:nvSpPr>
            <p:spPr>
              <a:xfrm rot="2414822">
                <a:off x="1467647" y="1262184"/>
                <a:ext cx="135006" cy="135281"/>
              </a:xfrm>
              <a:custGeom>
                <a:avLst/>
                <a:gdLst/>
                <a:ahLst/>
                <a:cxnLst/>
                <a:rect l="l" t="t" r="r" b="b"/>
                <a:pathLst>
                  <a:path w="6120" h="6133" extrusionOk="0">
                    <a:moveTo>
                      <a:pt x="1643" y="0"/>
                    </a:moveTo>
                    <a:lnTo>
                      <a:pt x="0" y="6132"/>
                    </a:lnTo>
                    <a:lnTo>
                      <a:pt x="6120" y="4489"/>
                    </a:lnTo>
                    <a:lnTo>
                      <a:pt x="164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8"/>
              <p:cNvSpPr/>
              <p:nvPr/>
            </p:nvSpPr>
            <p:spPr>
              <a:xfrm>
                <a:off x="1849975" y="848099"/>
                <a:ext cx="86102" cy="86102"/>
              </a:xfrm>
              <a:custGeom>
                <a:avLst/>
                <a:gdLst/>
                <a:ahLst/>
                <a:cxnLst/>
                <a:rect l="l" t="t" r="r" b="b"/>
                <a:pathLst>
                  <a:path w="4049" h="4049" extrusionOk="0">
                    <a:moveTo>
                      <a:pt x="2025" y="1"/>
                    </a:moveTo>
                    <a:cubicBezTo>
                      <a:pt x="906" y="1"/>
                      <a:pt x="1" y="906"/>
                      <a:pt x="1" y="2025"/>
                    </a:cubicBezTo>
                    <a:cubicBezTo>
                      <a:pt x="1" y="3144"/>
                      <a:pt x="906" y="4049"/>
                      <a:pt x="2025" y="4049"/>
                    </a:cubicBezTo>
                    <a:cubicBezTo>
                      <a:pt x="3144" y="4049"/>
                      <a:pt x="4049" y="3144"/>
                      <a:pt x="4049" y="2025"/>
                    </a:cubicBezTo>
                    <a:cubicBezTo>
                      <a:pt x="4049" y="906"/>
                      <a:pt x="3144" y="1"/>
                      <a:pt x="20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7" name="Google Shape;137;p8"/>
            <p:cNvGrpSpPr/>
            <p:nvPr/>
          </p:nvGrpSpPr>
          <p:grpSpPr>
            <a:xfrm>
              <a:off x="7241700" y="550202"/>
              <a:ext cx="1041686" cy="780292"/>
              <a:chOff x="7241700" y="550202"/>
              <a:chExt cx="1041686" cy="780292"/>
            </a:xfrm>
          </p:grpSpPr>
          <p:sp>
            <p:nvSpPr>
              <p:cNvPr id="138" name="Google Shape;138;p8"/>
              <p:cNvSpPr/>
              <p:nvPr/>
            </p:nvSpPr>
            <p:spPr>
              <a:xfrm>
                <a:off x="7241700" y="550202"/>
                <a:ext cx="137322" cy="137322"/>
              </a:xfrm>
              <a:custGeom>
                <a:avLst/>
                <a:gdLst/>
                <a:ahLst/>
                <a:cxnLst/>
                <a:rect l="l" t="t" r="r" b="b"/>
                <a:pathLst>
                  <a:path w="4049" h="4049" extrusionOk="0">
                    <a:moveTo>
                      <a:pt x="2025" y="1"/>
                    </a:moveTo>
                    <a:cubicBezTo>
                      <a:pt x="906" y="1"/>
                      <a:pt x="1" y="906"/>
                      <a:pt x="1" y="2025"/>
                    </a:cubicBezTo>
                    <a:cubicBezTo>
                      <a:pt x="1" y="3144"/>
                      <a:pt x="906" y="4049"/>
                      <a:pt x="2025" y="4049"/>
                    </a:cubicBezTo>
                    <a:cubicBezTo>
                      <a:pt x="3144" y="4049"/>
                      <a:pt x="4049" y="3144"/>
                      <a:pt x="4049" y="2025"/>
                    </a:cubicBezTo>
                    <a:cubicBezTo>
                      <a:pt x="4049" y="906"/>
                      <a:pt x="3144" y="1"/>
                      <a:pt x="202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8"/>
              <p:cNvSpPr/>
              <p:nvPr/>
            </p:nvSpPr>
            <p:spPr>
              <a:xfrm>
                <a:off x="7513600" y="1080913"/>
                <a:ext cx="249053" cy="249582"/>
              </a:xfrm>
              <a:custGeom>
                <a:avLst/>
                <a:gdLst/>
                <a:ahLst/>
                <a:cxnLst/>
                <a:rect l="l" t="t" r="r" b="b"/>
                <a:pathLst>
                  <a:path w="6120" h="6133" extrusionOk="0">
                    <a:moveTo>
                      <a:pt x="1643" y="0"/>
                    </a:moveTo>
                    <a:lnTo>
                      <a:pt x="0" y="6132"/>
                    </a:lnTo>
                    <a:lnTo>
                      <a:pt x="6120" y="4489"/>
                    </a:lnTo>
                    <a:lnTo>
                      <a:pt x="16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 rot="4748222">
                <a:off x="8136732" y="701422"/>
                <a:ext cx="135009" cy="135278"/>
              </a:xfrm>
              <a:custGeom>
                <a:avLst/>
                <a:gdLst/>
                <a:ahLst/>
                <a:cxnLst/>
                <a:rect l="l" t="t" r="r" b="b"/>
                <a:pathLst>
                  <a:path w="6120" h="6133" extrusionOk="0">
                    <a:moveTo>
                      <a:pt x="1643" y="0"/>
                    </a:moveTo>
                    <a:lnTo>
                      <a:pt x="0" y="6132"/>
                    </a:lnTo>
                    <a:lnTo>
                      <a:pt x="6120" y="4489"/>
                    </a:lnTo>
                    <a:lnTo>
                      <a:pt x="16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1" name="Google Shape;141;p8"/>
            <p:cNvSpPr/>
            <p:nvPr/>
          </p:nvSpPr>
          <p:spPr>
            <a:xfrm>
              <a:off x="713400" y="685188"/>
              <a:ext cx="249053" cy="249582"/>
            </a:xfrm>
            <a:custGeom>
              <a:avLst/>
              <a:gdLst/>
              <a:ahLst/>
              <a:cxnLst/>
              <a:rect l="l" t="t" r="r" b="b"/>
              <a:pathLst>
                <a:path w="6120" h="6133" extrusionOk="0">
                  <a:moveTo>
                    <a:pt x="1643" y="0"/>
                  </a:moveTo>
                  <a:lnTo>
                    <a:pt x="0" y="6132"/>
                  </a:lnTo>
                  <a:lnTo>
                    <a:pt x="6120" y="4489"/>
                  </a:lnTo>
                  <a:lnTo>
                    <a:pt x="164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8"/>
            <p:cNvSpPr/>
            <p:nvPr/>
          </p:nvSpPr>
          <p:spPr>
            <a:xfrm rot="4748222">
              <a:off x="1203594" y="311122"/>
              <a:ext cx="135009" cy="135278"/>
            </a:xfrm>
            <a:custGeom>
              <a:avLst/>
              <a:gdLst/>
              <a:ahLst/>
              <a:cxnLst/>
              <a:rect l="l" t="t" r="r" b="b"/>
              <a:pathLst>
                <a:path w="6120" h="6133" extrusionOk="0">
                  <a:moveTo>
                    <a:pt x="1643" y="0"/>
                  </a:moveTo>
                  <a:lnTo>
                    <a:pt x="0" y="6132"/>
                  </a:lnTo>
                  <a:lnTo>
                    <a:pt x="6120" y="4489"/>
                  </a:lnTo>
                  <a:lnTo>
                    <a:pt x="16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1397463" y="821224"/>
              <a:ext cx="86102" cy="86102"/>
            </a:xfrm>
            <a:custGeom>
              <a:avLst/>
              <a:gdLst/>
              <a:ahLst/>
              <a:cxnLst/>
              <a:rect l="l" t="t" r="r" b="b"/>
              <a:pathLst>
                <a:path w="4049" h="4049" extrusionOk="0">
                  <a:moveTo>
                    <a:pt x="2025" y="1"/>
                  </a:moveTo>
                  <a:cubicBezTo>
                    <a:pt x="906" y="1"/>
                    <a:pt x="1" y="906"/>
                    <a:pt x="1" y="2025"/>
                  </a:cubicBezTo>
                  <a:cubicBezTo>
                    <a:pt x="1" y="3144"/>
                    <a:pt x="906" y="4049"/>
                    <a:pt x="2025" y="4049"/>
                  </a:cubicBezTo>
                  <a:cubicBezTo>
                    <a:pt x="3144" y="4049"/>
                    <a:pt x="4049" y="3144"/>
                    <a:pt x="4049" y="2025"/>
                  </a:cubicBezTo>
                  <a:cubicBezTo>
                    <a:pt x="4049" y="906"/>
                    <a:pt x="3144" y="1"/>
                    <a:pt x="20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" name="Google Shape;144;p8"/>
          <p:cNvSpPr txBox="1">
            <a:spLocks noGrp="1"/>
          </p:cNvSpPr>
          <p:nvPr>
            <p:ph type="title"/>
          </p:nvPr>
        </p:nvSpPr>
        <p:spPr>
          <a:xfrm>
            <a:off x="1767600" y="1503678"/>
            <a:ext cx="5608800" cy="22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73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oogle Shape;206;p13"/>
          <p:cNvGrpSpPr/>
          <p:nvPr/>
        </p:nvGrpSpPr>
        <p:grpSpPr>
          <a:xfrm>
            <a:off x="-3120925" y="-551275"/>
            <a:ext cx="14733747" cy="7530873"/>
            <a:chOff x="-3120925" y="-551275"/>
            <a:chExt cx="14733747" cy="7530873"/>
          </a:xfrm>
        </p:grpSpPr>
        <p:sp>
          <p:nvSpPr>
            <p:cNvPr id="207" name="Google Shape;207;p13"/>
            <p:cNvSpPr/>
            <p:nvPr/>
          </p:nvSpPr>
          <p:spPr>
            <a:xfrm>
              <a:off x="-2839450" y="2119850"/>
              <a:ext cx="4482639" cy="4653498"/>
            </a:xfrm>
            <a:custGeom>
              <a:avLst/>
              <a:gdLst/>
              <a:ahLst/>
              <a:cxnLst/>
              <a:rect l="l" t="t" r="r" b="b"/>
              <a:pathLst>
                <a:path w="73513" h="76315" extrusionOk="0">
                  <a:moveTo>
                    <a:pt x="20063" y="1"/>
                  </a:moveTo>
                  <a:cubicBezTo>
                    <a:pt x="18983" y="1"/>
                    <a:pt x="17869" y="354"/>
                    <a:pt x="16705" y="1174"/>
                  </a:cubicBezTo>
                  <a:cubicBezTo>
                    <a:pt x="8895" y="6674"/>
                    <a:pt x="22468" y="21343"/>
                    <a:pt x="17408" y="29010"/>
                  </a:cubicBezTo>
                  <a:cubicBezTo>
                    <a:pt x="12347" y="36678"/>
                    <a:pt x="5025" y="32999"/>
                    <a:pt x="2977" y="38226"/>
                  </a:cubicBezTo>
                  <a:cubicBezTo>
                    <a:pt x="1" y="45810"/>
                    <a:pt x="10169" y="49358"/>
                    <a:pt x="8633" y="61538"/>
                  </a:cubicBezTo>
                  <a:cubicBezTo>
                    <a:pt x="7411" y="71218"/>
                    <a:pt x="17998" y="76314"/>
                    <a:pt x="30822" y="76314"/>
                  </a:cubicBezTo>
                  <a:cubicBezTo>
                    <a:pt x="49734" y="76314"/>
                    <a:pt x="73512" y="65232"/>
                    <a:pt x="71462" y="41428"/>
                  </a:cubicBezTo>
                  <a:cubicBezTo>
                    <a:pt x="70307" y="28082"/>
                    <a:pt x="57020" y="34570"/>
                    <a:pt x="58937" y="21557"/>
                  </a:cubicBezTo>
                  <a:cubicBezTo>
                    <a:pt x="60210" y="12914"/>
                    <a:pt x="58782" y="9837"/>
                    <a:pt x="54953" y="9837"/>
                  </a:cubicBezTo>
                  <a:cubicBezTo>
                    <a:pt x="52267" y="9837"/>
                    <a:pt x="48401" y="11351"/>
                    <a:pt x="43459" y="13520"/>
                  </a:cubicBezTo>
                  <a:cubicBezTo>
                    <a:pt x="42409" y="13981"/>
                    <a:pt x="41403" y="14187"/>
                    <a:pt x="40434" y="14187"/>
                  </a:cubicBezTo>
                  <a:cubicBezTo>
                    <a:pt x="32390" y="14187"/>
                    <a:pt x="26904" y="1"/>
                    <a:pt x="200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3"/>
            <p:cNvSpPr/>
            <p:nvPr/>
          </p:nvSpPr>
          <p:spPr>
            <a:xfrm>
              <a:off x="-3120925" y="2326100"/>
              <a:ext cx="4482639" cy="4653498"/>
            </a:xfrm>
            <a:custGeom>
              <a:avLst/>
              <a:gdLst/>
              <a:ahLst/>
              <a:cxnLst/>
              <a:rect l="l" t="t" r="r" b="b"/>
              <a:pathLst>
                <a:path w="73513" h="76315" extrusionOk="0">
                  <a:moveTo>
                    <a:pt x="20063" y="1"/>
                  </a:moveTo>
                  <a:cubicBezTo>
                    <a:pt x="18983" y="1"/>
                    <a:pt x="17869" y="354"/>
                    <a:pt x="16705" y="1174"/>
                  </a:cubicBezTo>
                  <a:cubicBezTo>
                    <a:pt x="8895" y="6674"/>
                    <a:pt x="22468" y="21343"/>
                    <a:pt x="17408" y="29010"/>
                  </a:cubicBezTo>
                  <a:cubicBezTo>
                    <a:pt x="12347" y="36678"/>
                    <a:pt x="5025" y="32999"/>
                    <a:pt x="2977" y="38226"/>
                  </a:cubicBezTo>
                  <a:cubicBezTo>
                    <a:pt x="1" y="45810"/>
                    <a:pt x="10169" y="49358"/>
                    <a:pt x="8633" y="61538"/>
                  </a:cubicBezTo>
                  <a:cubicBezTo>
                    <a:pt x="7411" y="71218"/>
                    <a:pt x="17998" y="76314"/>
                    <a:pt x="30822" y="76314"/>
                  </a:cubicBezTo>
                  <a:cubicBezTo>
                    <a:pt x="49734" y="76314"/>
                    <a:pt x="73512" y="65232"/>
                    <a:pt x="71462" y="41428"/>
                  </a:cubicBezTo>
                  <a:cubicBezTo>
                    <a:pt x="70307" y="28082"/>
                    <a:pt x="57020" y="34570"/>
                    <a:pt x="58937" y="21557"/>
                  </a:cubicBezTo>
                  <a:cubicBezTo>
                    <a:pt x="60210" y="12914"/>
                    <a:pt x="58782" y="9837"/>
                    <a:pt x="54953" y="9837"/>
                  </a:cubicBezTo>
                  <a:cubicBezTo>
                    <a:pt x="52267" y="9837"/>
                    <a:pt x="48401" y="11351"/>
                    <a:pt x="43459" y="13520"/>
                  </a:cubicBezTo>
                  <a:cubicBezTo>
                    <a:pt x="42409" y="13981"/>
                    <a:pt x="41403" y="14187"/>
                    <a:pt x="40434" y="14187"/>
                  </a:cubicBezTo>
                  <a:cubicBezTo>
                    <a:pt x="32390" y="14187"/>
                    <a:pt x="26904" y="1"/>
                    <a:pt x="2006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3"/>
            <p:cNvSpPr/>
            <p:nvPr/>
          </p:nvSpPr>
          <p:spPr>
            <a:xfrm>
              <a:off x="7984800" y="-371825"/>
              <a:ext cx="3628022" cy="3870236"/>
            </a:xfrm>
            <a:custGeom>
              <a:avLst/>
              <a:gdLst/>
              <a:ahLst/>
              <a:cxnLst/>
              <a:rect l="l" t="t" r="r" b="b"/>
              <a:pathLst>
                <a:path w="64378" h="68676" extrusionOk="0">
                  <a:moveTo>
                    <a:pt x="19939" y="1"/>
                  </a:moveTo>
                  <a:cubicBezTo>
                    <a:pt x="19264" y="1"/>
                    <a:pt x="18582" y="37"/>
                    <a:pt x="17896" y="112"/>
                  </a:cubicBezTo>
                  <a:cubicBezTo>
                    <a:pt x="7358" y="1243"/>
                    <a:pt x="1774" y="10935"/>
                    <a:pt x="929" y="21817"/>
                  </a:cubicBezTo>
                  <a:cubicBezTo>
                    <a:pt x="0" y="33866"/>
                    <a:pt x="11764" y="36402"/>
                    <a:pt x="10204" y="48725"/>
                  </a:cubicBezTo>
                  <a:cubicBezTo>
                    <a:pt x="8242" y="64256"/>
                    <a:pt x="12651" y="68675"/>
                    <a:pt x="18362" y="68675"/>
                  </a:cubicBezTo>
                  <a:cubicBezTo>
                    <a:pt x="22458" y="68675"/>
                    <a:pt x="27224" y="66401"/>
                    <a:pt x="30790" y="64322"/>
                  </a:cubicBezTo>
                  <a:cubicBezTo>
                    <a:pt x="32420" y="63373"/>
                    <a:pt x="40706" y="61055"/>
                    <a:pt x="45435" y="61055"/>
                  </a:cubicBezTo>
                  <a:cubicBezTo>
                    <a:pt x="46339" y="61055"/>
                    <a:pt x="47112" y="61139"/>
                    <a:pt x="47685" y="61334"/>
                  </a:cubicBezTo>
                  <a:cubicBezTo>
                    <a:pt x="48926" y="61763"/>
                    <a:pt x="50221" y="61977"/>
                    <a:pt x="51524" y="61977"/>
                  </a:cubicBezTo>
                  <a:cubicBezTo>
                    <a:pt x="51959" y="61977"/>
                    <a:pt x="52394" y="61953"/>
                    <a:pt x="52828" y="61906"/>
                  </a:cubicBezTo>
                  <a:cubicBezTo>
                    <a:pt x="59544" y="61179"/>
                    <a:pt x="64378" y="54988"/>
                    <a:pt x="63639" y="48082"/>
                  </a:cubicBezTo>
                  <a:cubicBezTo>
                    <a:pt x="63449" y="46344"/>
                    <a:pt x="62913" y="44665"/>
                    <a:pt x="62056" y="43141"/>
                  </a:cubicBezTo>
                  <a:cubicBezTo>
                    <a:pt x="60091" y="39629"/>
                    <a:pt x="59817" y="35414"/>
                    <a:pt x="61318" y="31676"/>
                  </a:cubicBezTo>
                  <a:cubicBezTo>
                    <a:pt x="62353" y="29104"/>
                    <a:pt x="62723" y="26306"/>
                    <a:pt x="62425" y="23544"/>
                  </a:cubicBezTo>
                  <a:cubicBezTo>
                    <a:pt x="61501" y="14992"/>
                    <a:pt x="54433" y="8627"/>
                    <a:pt x="46255" y="8627"/>
                  </a:cubicBezTo>
                  <a:cubicBezTo>
                    <a:pt x="45689" y="8627"/>
                    <a:pt x="45117" y="8658"/>
                    <a:pt x="44542" y="8720"/>
                  </a:cubicBezTo>
                  <a:cubicBezTo>
                    <a:pt x="44375" y="8732"/>
                    <a:pt x="44208" y="8756"/>
                    <a:pt x="44042" y="8780"/>
                  </a:cubicBezTo>
                  <a:cubicBezTo>
                    <a:pt x="43398" y="8870"/>
                    <a:pt x="42753" y="8915"/>
                    <a:pt x="42112" y="8915"/>
                  </a:cubicBezTo>
                  <a:cubicBezTo>
                    <a:pt x="38768" y="8915"/>
                    <a:pt x="35524" y="7699"/>
                    <a:pt x="33076" y="5351"/>
                  </a:cubicBezTo>
                  <a:cubicBezTo>
                    <a:pt x="29593" y="2015"/>
                    <a:pt x="24945" y="1"/>
                    <a:pt x="199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7607963" y="-551275"/>
              <a:ext cx="3628022" cy="3870236"/>
            </a:xfrm>
            <a:custGeom>
              <a:avLst/>
              <a:gdLst/>
              <a:ahLst/>
              <a:cxnLst/>
              <a:rect l="l" t="t" r="r" b="b"/>
              <a:pathLst>
                <a:path w="64378" h="68676" extrusionOk="0">
                  <a:moveTo>
                    <a:pt x="19939" y="1"/>
                  </a:moveTo>
                  <a:cubicBezTo>
                    <a:pt x="19264" y="1"/>
                    <a:pt x="18582" y="37"/>
                    <a:pt x="17896" y="112"/>
                  </a:cubicBezTo>
                  <a:cubicBezTo>
                    <a:pt x="7358" y="1243"/>
                    <a:pt x="1774" y="10935"/>
                    <a:pt x="929" y="21817"/>
                  </a:cubicBezTo>
                  <a:cubicBezTo>
                    <a:pt x="0" y="33866"/>
                    <a:pt x="11764" y="36402"/>
                    <a:pt x="10204" y="48725"/>
                  </a:cubicBezTo>
                  <a:cubicBezTo>
                    <a:pt x="8242" y="64256"/>
                    <a:pt x="12651" y="68675"/>
                    <a:pt x="18362" y="68675"/>
                  </a:cubicBezTo>
                  <a:cubicBezTo>
                    <a:pt x="22458" y="68675"/>
                    <a:pt x="27224" y="66401"/>
                    <a:pt x="30790" y="64322"/>
                  </a:cubicBezTo>
                  <a:cubicBezTo>
                    <a:pt x="32420" y="63373"/>
                    <a:pt x="40706" y="61055"/>
                    <a:pt x="45435" y="61055"/>
                  </a:cubicBezTo>
                  <a:cubicBezTo>
                    <a:pt x="46339" y="61055"/>
                    <a:pt x="47112" y="61139"/>
                    <a:pt x="47685" y="61334"/>
                  </a:cubicBezTo>
                  <a:cubicBezTo>
                    <a:pt x="48926" y="61763"/>
                    <a:pt x="50221" y="61977"/>
                    <a:pt x="51524" y="61977"/>
                  </a:cubicBezTo>
                  <a:cubicBezTo>
                    <a:pt x="51959" y="61977"/>
                    <a:pt x="52394" y="61953"/>
                    <a:pt x="52828" y="61906"/>
                  </a:cubicBezTo>
                  <a:cubicBezTo>
                    <a:pt x="59544" y="61179"/>
                    <a:pt x="64378" y="54988"/>
                    <a:pt x="63639" y="48082"/>
                  </a:cubicBezTo>
                  <a:cubicBezTo>
                    <a:pt x="63449" y="46344"/>
                    <a:pt x="62913" y="44665"/>
                    <a:pt x="62056" y="43141"/>
                  </a:cubicBezTo>
                  <a:cubicBezTo>
                    <a:pt x="60091" y="39629"/>
                    <a:pt x="59817" y="35414"/>
                    <a:pt x="61318" y="31676"/>
                  </a:cubicBezTo>
                  <a:cubicBezTo>
                    <a:pt x="62353" y="29104"/>
                    <a:pt x="62723" y="26306"/>
                    <a:pt x="62425" y="23544"/>
                  </a:cubicBezTo>
                  <a:cubicBezTo>
                    <a:pt x="61501" y="14992"/>
                    <a:pt x="54433" y="8627"/>
                    <a:pt x="46255" y="8627"/>
                  </a:cubicBezTo>
                  <a:cubicBezTo>
                    <a:pt x="45689" y="8627"/>
                    <a:pt x="45117" y="8658"/>
                    <a:pt x="44542" y="8720"/>
                  </a:cubicBezTo>
                  <a:cubicBezTo>
                    <a:pt x="44375" y="8732"/>
                    <a:pt x="44208" y="8756"/>
                    <a:pt x="44042" y="8780"/>
                  </a:cubicBezTo>
                  <a:cubicBezTo>
                    <a:pt x="43398" y="8870"/>
                    <a:pt x="42753" y="8915"/>
                    <a:pt x="42112" y="8915"/>
                  </a:cubicBezTo>
                  <a:cubicBezTo>
                    <a:pt x="38768" y="8915"/>
                    <a:pt x="35524" y="7699"/>
                    <a:pt x="33076" y="5351"/>
                  </a:cubicBezTo>
                  <a:cubicBezTo>
                    <a:pt x="29593" y="2015"/>
                    <a:pt x="24945" y="1"/>
                    <a:pt x="19939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823625" y="653302"/>
              <a:ext cx="137322" cy="137322"/>
            </a:xfrm>
            <a:custGeom>
              <a:avLst/>
              <a:gdLst/>
              <a:ahLst/>
              <a:cxnLst/>
              <a:rect l="l" t="t" r="r" b="b"/>
              <a:pathLst>
                <a:path w="4049" h="4049" extrusionOk="0">
                  <a:moveTo>
                    <a:pt x="2025" y="1"/>
                  </a:moveTo>
                  <a:cubicBezTo>
                    <a:pt x="906" y="1"/>
                    <a:pt x="1" y="906"/>
                    <a:pt x="1" y="2025"/>
                  </a:cubicBezTo>
                  <a:cubicBezTo>
                    <a:pt x="1" y="3144"/>
                    <a:pt x="906" y="4049"/>
                    <a:pt x="2025" y="4049"/>
                  </a:cubicBezTo>
                  <a:cubicBezTo>
                    <a:pt x="3144" y="4049"/>
                    <a:pt x="4049" y="3144"/>
                    <a:pt x="4049" y="2025"/>
                  </a:cubicBezTo>
                  <a:cubicBezTo>
                    <a:pt x="4049" y="906"/>
                    <a:pt x="3144" y="1"/>
                    <a:pt x="20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446250" y="1286774"/>
              <a:ext cx="86102" cy="86102"/>
            </a:xfrm>
            <a:custGeom>
              <a:avLst/>
              <a:gdLst/>
              <a:ahLst/>
              <a:cxnLst/>
              <a:rect l="l" t="t" r="r" b="b"/>
              <a:pathLst>
                <a:path w="4049" h="4049" extrusionOk="0">
                  <a:moveTo>
                    <a:pt x="2025" y="1"/>
                  </a:moveTo>
                  <a:cubicBezTo>
                    <a:pt x="906" y="1"/>
                    <a:pt x="1" y="906"/>
                    <a:pt x="1" y="2025"/>
                  </a:cubicBezTo>
                  <a:cubicBezTo>
                    <a:pt x="1" y="3144"/>
                    <a:pt x="906" y="4049"/>
                    <a:pt x="2025" y="4049"/>
                  </a:cubicBezTo>
                  <a:cubicBezTo>
                    <a:pt x="3144" y="4049"/>
                    <a:pt x="4049" y="3144"/>
                    <a:pt x="4049" y="2025"/>
                  </a:cubicBezTo>
                  <a:cubicBezTo>
                    <a:pt x="4049" y="906"/>
                    <a:pt x="3144" y="1"/>
                    <a:pt x="20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3"/>
            <p:cNvSpPr/>
            <p:nvPr/>
          </p:nvSpPr>
          <p:spPr>
            <a:xfrm rot="2414822">
              <a:off x="369622" y="691522"/>
              <a:ext cx="135006" cy="135281"/>
            </a:xfrm>
            <a:custGeom>
              <a:avLst/>
              <a:gdLst/>
              <a:ahLst/>
              <a:cxnLst/>
              <a:rect l="l" t="t" r="r" b="b"/>
              <a:pathLst>
                <a:path w="6120" h="6133" extrusionOk="0">
                  <a:moveTo>
                    <a:pt x="1643" y="0"/>
                  </a:moveTo>
                  <a:lnTo>
                    <a:pt x="0" y="6132"/>
                  </a:lnTo>
                  <a:lnTo>
                    <a:pt x="6120" y="4489"/>
                  </a:lnTo>
                  <a:lnTo>
                    <a:pt x="16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3"/>
            <p:cNvSpPr/>
            <p:nvPr/>
          </p:nvSpPr>
          <p:spPr>
            <a:xfrm>
              <a:off x="8047850" y="469763"/>
              <a:ext cx="432825" cy="299450"/>
            </a:xfrm>
            <a:custGeom>
              <a:avLst/>
              <a:gdLst/>
              <a:ahLst/>
              <a:cxnLst/>
              <a:rect l="l" t="t" r="r" b="b"/>
              <a:pathLst>
                <a:path w="17313" h="11978" extrusionOk="0">
                  <a:moveTo>
                    <a:pt x="1" y="0"/>
                  </a:moveTo>
                  <a:lnTo>
                    <a:pt x="1" y="8727"/>
                  </a:lnTo>
                  <a:lnTo>
                    <a:pt x="10431" y="8727"/>
                  </a:lnTo>
                  <a:lnTo>
                    <a:pt x="12300" y="11978"/>
                  </a:lnTo>
                  <a:lnTo>
                    <a:pt x="14169" y="8727"/>
                  </a:lnTo>
                  <a:lnTo>
                    <a:pt x="17313" y="8727"/>
                  </a:lnTo>
                  <a:lnTo>
                    <a:pt x="173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8570950" y="1031152"/>
              <a:ext cx="137322" cy="137322"/>
            </a:xfrm>
            <a:custGeom>
              <a:avLst/>
              <a:gdLst/>
              <a:ahLst/>
              <a:cxnLst/>
              <a:rect l="l" t="t" r="r" b="b"/>
              <a:pathLst>
                <a:path w="4049" h="4049" extrusionOk="0">
                  <a:moveTo>
                    <a:pt x="2025" y="1"/>
                  </a:moveTo>
                  <a:cubicBezTo>
                    <a:pt x="906" y="1"/>
                    <a:pt x="1" y="906"/>
                    <a:pt x="1" y="2025"/>
                  </a:cubicBezTo>
                  <a:cubicBezTo>
                    <a:pt x="1" y="3144"/>
                    <a:pt x="906" y="4049"/>
                    <a:pt x="2025" y="4049"/>
                  </a:cubicBezTo>
                  <a:cubicBezTo>
                    <a:pt x="3144" y="4049"/>
                    <a:pt x="4049" y="3144"/>
                    <a:pt x="4049" y="2025"/>
                  </a:cubicBezTo>
                  <a:cubicBezTo>
                    <a:pt x="4049" y="906"/>
                    <a:pt x="3144" y="1"/>
                    <a:pt x="20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3"/>
            <p:cNvSpPr/>
            <p:nvPr/>
          </p:nvSpPr>
          <p:spPr>
            <a:xfrm>
              <a:off x="7984792" y="1031150"/>
              <a:ext cx="257132" cy="257678"/>
            </a:xfrm>
            <a:custGeom>
              <a:avLst/>
              <a:gdLst/>
              <a:ahLst/>
              <a:cxnLst/>
              <a:rect l="l" t="t" r="r" b="b"/>
              <a:pathLst>
                <a:path w="6120" h="6133" extrusionOk="0">
                  <a:moveTo>
                    <a:pt x="1643" y="0"/>
                  </a:moveTo>
                  <a:lnTo>
                    <a:pt x="0" y="6132"/>
                  </a:lnTo>
                  <a:lnTo>
                    <a:pt x="6120" y="4489"/>
                  </a:lnTo>
                  <a:lnTo>
                    <a:pt x="164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3"/>
            <p:cNvSpPr/>
            <p:nvPr/>
          </p:nvSpPr>
          <p:spPr>
            <a:xfrm rot="-5400000">
              <a:off x="446248" y="4267891"/>
              <a:ext cx="137322" cy="137322"/>
            </a:xfrm>
            <a:custGeom>
              <a:avLst/>
              <a:gdLst/>
              <a:ahLst/>
              <a:cxnLst/>
              <a:rect l="l" t="t" r="r" b="b"/>
              <a:pathLst>
                <a:path w="4049" h="4049" extrusionOk="0">
                  <a:moveTo>
                    <a:pt x="2025" y="1"/>
                  </a:moveTo>
                  <a:cubicBezTo>
                    <a:pt x="906" y="1"/>
                    <a:pt x="1" y="906"/>
                    <a:pt x="1" y="2025"/>
                  </a:cubicBezTo>
                  <a:cubicBezTo>
                    <a:pt x="1" y="3144"/>
                    <a:pt x="906" y="4049"/>
                    <a:pt x="2025" y="4049"/>
                  </a:cubicBezTo>
                  <a:cubicBezTo>
                    <a:pt x="3144" y="4049"/>
                    <a:pt x="4049" y="3144"/>
                    <a:pt x="4049" y="2025"/>
                  </a:cubicBezTo>
                  <a:cubicBezTo>
                    <a:pt x="4049" y="906"/>
                    <a:pt x="3144" y="1"/>
                    <a:pt x="20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3"/>
            <p:cNvSpPr/>
            <p:nvPr/>
          </p:nvSpPr>
          <p:spPr>
            <a:xfrm rot="-2985178">
              <a:off x="484605" y="4724072"/>
              <a:ext cx="135006" cy="135281"/>
            </a:xfrm>
            <a:custGeom>
              <a:avLst/>
              <a:gdLst/>
              <a:ahLst/>
              <a:cxnLst/>
              <a:rect l="l" t="t" r="r" b="b"/>
              <a:pathLst>
                <a:path w="6120" h="6133" extrusionOk="0">
                  <a:moveTo>
                    <a:pt x="1643" y="0"/>
                  </a:moveTo>
                  <a:lnTo>
                    <a:pt x="0" y="6132"/>
                  </a:lnTo>
                  <a:lnTo>
                    <a:pt x="6120" y="4489"/>
                  </a:lnTo>
                  <a:lnTo>
                    <a:pt x="16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3"/>
            <p:cNvSpPr/>
            <p:nvPr/>
          </p:nvSpPr>
          <p:spPr>
            <a:xfrm>
              <a:off x="8385075" y="4603800"/>
              <a:ext cx="360466" cy="249562"/>
            </a:xfrm>
            <a:custGeom>
              <a:avLst/>
              <a:gdLst/>
              <a:ahLst/>
              <a:cxnLst/>
              <a:rect l="l" t="t" r="r" b="b"/>
              <a:pathLst>
                <a:path w="17301" h="11978" extrusionOk="0">
                  <a:moveTo>
                    <a:pt x="1" y="0"/>
                  </a:moveTo>
                  <a:lnTo>
                    <a:pt x="1" y="8727"/>
                  </a:lnTo>
                  <a:lnTo>
                    <a:pt x="3132" y="8727"/>
                  </a:lnTo>
                  <a:lnTo>
                    <a:pt x="5013" y="11978"/>
                  </a:lnTo>
                  <a:lnTo>
                    <a:pt x="6883" y="8727"/>
                  </a:lnTo>
                  <a:lnTo>
                    <a:pt x="17301" y="8727"/>
                  </a:lnTo>
                  <a:lnTo>
                    <a:pt x="173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0" name="Google Shape;220;p13"/>
          <p:cNvSpPr txBox="1">
            <a:spLocks noGrp="1"/>
          </p:cNvSpPr>
          <p:nvPr>
            <p:ph type="title"/>
          </p:nvPr>
        </p:nvSpPr>
        <p:spPr>
          <a:xfrm>
            <a:off x="758775" y="389172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21" name="Google Shape;221;p13"/>
          <p:cNvSpPr txBox="1">
            <a:spLocks noGrp="1"/>
          </p:cNvSpPr>
          <p:nvPr>
            <p:ph type="title" idx="2" hasCustomPrompt="1"/>
          </p:nvPr>
        </p:nvSpPr>
        <p:spPr>
          <a:xfrm>
            <a:off x="2203381" y="1221300"/>
            <a:ext cx="1222800" cy="3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lt2"/>
                </a:solidFill>
                <a:latin typeface="Mali Medium"/>
                <a:ea typeface="Mali Medium"/>
                <a:cs typeface="Mali Medium"/>
                <a:sym typeface="Mali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2" name="Google Shape;222;p13"/>
          <p:cNvSpPr txBox="1">
            <a:spLocks noGrp="1"/>
          </p:cNvSpPr>
          <p:nvPr>
            <p:ph type="title" idx="3"/>
          </p:nvPr>
        </p:nvSpPr>
        <p:spPr>
          <a:xfrm>
            <a:off x="1181588" y="1836447"/>
            <a:ext cx="3266400" cy="3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23" name="Google Shape;223;p13"/>
          <p:cNvSpPr txBox="1">
            <a:spLocks noGrp="1"/>
          </p:cNvSpPr>
          <p:nvPr>
            <p:ph type="title" idx="4"/>
          </p:nvPr>
        </p:nvSpPr>
        <p:spPr>
          <a:xfrm>
            <a:off x="1181594" y="2230350"/>
            <a:ext cx="32664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500" b="0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24" name="Google Shape;224;p13"/>
          <p:cNvSpPr txBox="1">
            <a:spLocks noGrp="1"/>
          </p:cNvSpPr>
          <p:nvPr>
            <p:ph type="title" idx="5" hasCustomPrompt="1"/>
          </p:nvPr>
        </p:nvSpPr>
        <p:spPr>
          <a:xfrm>
            <a:off x="5717806" y="1221300"/>
            <a:ext cx="1222800" cy="3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lt2"/>
                </a:solidFill>
                <a:latin typeface="Mali Medium"/>
                <a:ea typeface="Mali Medium"/>
                <a:cs typeface="Mali Medium"/>
                <a:sym typeface="Mali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5" name="Google Shape;225;p13"/>
          <p:cNvSpPr txBox="1">
            <a:spLocks noGrp="1"/>
          </p:cNvSpPr>
          <p:nvPr>
            <p:ph type="title" idx="6"/>
          </p:nvPr>
        </p:nvSpPr>
        <p:spPr>
          <a:xfrm>
            <a:off x="4696012" y="1836447"/>
            <a:ext cx="3266400" cy="3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26" name="Google Shape;226;p13"/>
          <p:cNvSpPr txBox="1">
            <a:spLocks noGrp="1"/>
          </p:cNvSpPr>
          <p:nvPr>
            <p:ph type="title" idx="7"/>
          </p:nvPr>
        </p:nvSpPr>
        <p:spPr>
          <a:xfrm>
            <a:off x="4696006" y="2230350"/>
            <a:ext cx="32664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500" b="0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27" name="Google Shape;227;p13"/>
          <p:cNvSpPr txBox="1">
            <a:spLocks noGrp="1"/>
          </p:cNvSpPr>
          <p:nvPr>
            <p:ph type="title" idx="8" hasCustomPrompt="1"/>
          </p:nvPr>
        </p:nvSpPr>
        <p:spPr>
          <a:xfrm>
            <a:off x="2203381" y="3060250"/>
            <a:ext cx="1222800" cy="3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lt2"/>
                </a:solidFill>
                <a:latin typeface="Mali Medium"/>
                <a:ea typeface="Mali Medium"/>
                <a:cs typeface="Mali Medium"/>
                <a:sym typeface="Mali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8" name="Google Shape;228;p13"/>
          <p:cNvSpPr txBox="1">
            <a:spLocks noGrp="1"/>
          </p:cNvSpPr>
          <p:nvPr>
            <p:ph type="title" idx="9"/>
          </p:nvPr>
        </p:nvSpPr>
        <p:spPr>
          <a:xfrm>
            <a:off x="1181588" y="3678353"/>
            <a:ext cx="3266400" cy="3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29" name="Google Shape;229;p13"/>
          <p:cNvSpPr txBox="1">
            <a:spLocks noGrp="1"/>
          </p:cNvSpPr>
          <p:nvPr>
            <p:ph type="title" idx="13"/>
          </p:nvPr>
        </p:nvSpPr>
        <p:spPr>
          <a:xfrm>
            <a:off x="1181594" y="4072200"/>
            <a:ext cx="32664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500" b="0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30" name="Google Shape;230;p13"/>
          <p:cNvSpPr txBox="1">
            <a:spLocks noGrp="1"/>
          </p:cNvSpPr>
          <p:nvPr>
            <p:ph type="title" idx="14" hasCustomPrompt="1"/>
          </p:nvPr>
        </p:nvSpPr>
        <p:spPr>
          <a:xfrm>
            <a:off x="5717806" y="3060250"/>
            <a:ext cx="1222800" cy="3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lt2"/>
                </a:solidFill>
                <a:latin typeface="Mali Medium"/>
                <a:ea typeface="Mali Medium"/>
                <a:cs typeface="Mali Medium"/>
                <a:sym typeface="Mali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1" name="Google Shape;231;p13"/>
          <p:cNvSpPr txBox="1">
            <a:spLocks noGrp="1"/>
          </p:cNvSpPr>
          <p:nvPr>
            <p:ph type="title" idx="15"/>
          </p:nvPr>
        </p:nvSpPr>
        <p:spPr>
          <a:xfrm>
            <a:off x="4696012" y="3678353"/>
            <a:ext cx="3266400" cy="3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32" name="Google Shape;232;p13"/>
          <p:cNvSpPr txBox="1">
            <a:spLocks noGrp="1"/>
          </p:cNvSpPr>
          <p:nvPr>
            <p:ph type="title" idx="16"/>
          </p:nvPr>
        </p:nvSpPr>
        <p:spPr>
          <a:xfrm>
            <a:off x="4696006" y="4072200"/>
            <a:ext cx="32664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500" b="0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1_1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oogle Shape;290;p18"/>
          <p:cNvGrpSpPr/>
          <p:nvPr/>
        </p:nvGrpSpPr>
        <p:grpSpPr>
          <a:xfrm>
            <a:off x="-3342009" y="-3793450"/>
            <a:ext cx="15609325" cy="13005993"/>
            <a:chOff x="-3342009" y="-3793450"/>
            <a:chExt cx="15609325" cy="13005993"/>
          </a:xfrm>
        </p:grpSpPr>
        <p:sp>
          <p:nvSpPr>
            <p:cNvPr id="291" name="Google Shape;291;p18"/>
            <p:cNvSpPr/>
            <p:nvPr/>
          </p:nvSpPr>
          <p:spPr>
            <a:xfrm rot="4059047">
              <a:off x="-2525472" y="2528276"/>
              <a:ext cx="5909617" cy="5725647"/>
            </a:xfrm>
            <a:custGeom>
              <a:avLst/>
              <a:gdLst/>
              <a:ahLst/>
              <a:cxnLst/>
              <a:rect l="l" t="t" r="r" b="b"/>
              <a:pathLst>
                <a:path w="74942" h="72609" extrusionOk="0">
                  <a:moveTo>
                    <a:pt x="31450" y="1"/>
                  </a:moveTo>
                  <a:cubicBezTo>
                    <a:pt x="15683" y="1"/>
                    <a:pt x="0" y="28043"/>
                    <a:pt x="13767" y="35129"/>
                  </a:cubicBezTo>
                  <a:cubicBezTo>
                    <a:pt x="28793" y="42868"/>
                    <a:pt x="9743" y="64751"/>
                    <a:pt x="20756" y="70704"/>
                  </a:cubicBezTo>
                  <a:cubicBezTo>
                    <a:pt x="23149" y="71997"/>
                    <a:pt x="25584" y="72608"/>
                    <a:pt x="27981" y="72608"/>
                  </a:cubicBezTo>
                  <a:cubicBezTo>
                    <a:pt x="36628" y="72608"/>
                    <a:pt x="44786" y="64649"/>
                    <a:pt x="48748" y="51952"/>
                  </a:cubicBezTo>
                  <a:cubicBezTo>
                    <a:pt x="53808" y="35724"/>
                    <a:pt x="74942" y="44213"/>
                    <a:pt x="73001" y="35129"/>
                  </a:cubicBezTo>
                  <a:cubicBezTo>
                    <a:pt x="71072" y="26056"/>
                    <a:pt x="51272" y="30819"/>
                    <a:pt x="49641" y="16079"/>
                  </a:cubicBezTo>
                  <a:cubicBezTo>
                    <a:pt x="47998" y="1351"/>
                    <a:pt x="35794" y="755"/>
                    <a:pt x="35794" y="755"/>
                  </a:cubicBezTo>
                  <a:cubicBezTo>
                    <a:pt x="34361" y="239"/>
                    <a:pt x="32905" y="1"/>
                    <a:pt x="314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8"/>
            <p:cNvSpPr/>
            <p:nvPr/>
          </p:nvSpPr>
          <p:spPr>
            <a:xfrm rot="4059047">
              <a:off x="-2175114" y="2342471"/>
              <a:ext cx="5909617" cy="5725647"/>
            </a:xfrm>
            <a:custGeom>
              <a:avLst/>
              <a:gdLst/>
              <a:ahLst/>
              <a:cxnLst/>
              <a:rect l="l" t="t" r="r" b="b"/>
              <a:pathLst>
                <a:path w="74942" h="72609" extrusionOk="0">
                  <a:moveTo>
                    <a:pt x="31450" y="1"/>
                  </a:moveTo>
                  <a:cubicBezTo>
                    <a:pt x="15683" y="1"/>
                    <a:pt x="0" y="28043"/>
                    <a:pt x="13767" y="35129"/>
                  </a:cubicBezTo>
                  <a:cubicBezTo>
                    <a:pt x="28793" y="42868"/>
                    <a:pt x="9743" y="64751"/>
                    <a:pt x="20756" y="70704"/>
                  </a:cubicBezTo>
                  <a:cubicBezTo>
                    <a:pt x="23149" y="71997"/>
                    <a:pt x="25584" y="72608"/>
                    <a:pt x="27981" y="72608"/>
                  </a:cubicBezTo>
                  <a:cubicBezTo>
                    <a:pt x="36628" y="72608"/>
                    <a:pt x="44786" y="64649"/>
                    <a:pt x="48748" y="51952"/>
                  </a:cubicBezTo>
                  <a:cubicBezTo>
                    <a:pt x="53808" y="35724"/>
                    <a:pt x="74942" y="44213"/>
                    <a:pt x="73001" y="35129"/>
                  </a:cubicBezTo>
                  <a:cubicBezTo>
                    <a:pt x="71072" y="26056"/>
                    <a:pt x="51272" y="30819"/>
                    <a:pt x="49641" y="16079"/>
                  </a:cubicBezTo>
                  <a:cubicBezTo>
                    <a:pt x="47998" y="1351"/>
                    <a:pt x="35794" y="755"/>
                    <a:pt x="35794" y="755"/>
                  </a:cubicBezTo>
                  <a:cubicBezTo>
                    <a:pt x="34361" y="239"/>
                    <a:pt x="32905" y="1"/>
                    <a:pt x="3145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8"/>
            <p:cNvSpPr/>
            <p:nvPr/>
          </p:nvSpPr>
          <p:spPr>
            <a:xfrm rot="4059047">
              <a:off x="5190803" y="-2649024"/>
              <a:ext cx="5909617" cy="5725647"/>
            </a:xfrm>
            <a:custGeom>
              <a:avLst/>
              <a:gdLst/>
              <a:ahLst/>
              <a:cxnLst/>
              <a:rect l="l" t="t" r="r" b="b"/>
              <a:pathLst>
                <a:path w="74942" h="72609" extrusionOk="0">
                  <a:moveTo>
                    <a:pt x="31450" y="1"/>
                  </a:moveTo>
                  <a:cubicBezTo>
                    <a:pt x="15683" y="1"/>
                    <a:pt x="0" y="28043"/>
                    <a:pt x="13767" y="35129"/>
                  </a:cubicBezTo>
                  <a:cubicBezTo>
                    <a:pt x="28793" y="42868"/>
                    <a:pt x="9743" y="64751"/>
                    <a:pt x="20756" y="70704"/>
                  </a:cubicBezTo>
                  <a:cubicBezTo>
                    <a:pt x="23149" y="71997"/>
                    <a:pt x="25584" y="72608"/>
                    <a:pt x="27981" y="72608"/>
                  </a:cubicBezTo>
                  <a:cubicBezTo>
                    <a:pt x="36628" y="72608"/>
                    <a:pt x="44786" y="64649"/>
                    <a:pt x="48748" y="51952"/>
                  </a:cubicBezTo>
                  <a:cubicBezTo>
                    <a:pt x="53808" y="35724"/>
                    <a:pt x="74942" y="44213"/>
                    <a:pt x="73001" y="35129"/>
                  </a:cubicBezTo>
                  <a:cubicBezTo>
                    <a:pt x="71072" y="26056"/>
                    <a:pt x="51272" y="30819"/>
                    <a:pt x="49641" y="16079"/>
                  </a:cubicBezTo>
                  <a:cubicBezTo>
                    <a:pt x="47998" y="1351"/>
                    <a:pt x="35794" y="755"/>
                    <a:pt x="35794" y="755"/>
                  </a:cubicBezTo>
                  <a:cubicBezTo>
                    <a:pt x="34361" y="239"/>
                    <a:pt x="32905" y="1"/>
                    <a:pt x="314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8"/>
            <p:cNvSpPr/>
            <p:nvPr/>
          </p:nvSpPr>
          <p:spPr>
            <a:xfrm rot="4059047">
              <a:off x="5541161" y="-2834829"/>
              <a:ext cx="5909617" cy="5725647"/>
            </a:xfrm>
            <a:custGeom>
              <a:avLst/>
              <a:gdLst/>
              <a:ahLst/>
              <a:cxnLst/>
              <a:rect l="l" t="t" r="r" b="b"/>
              <a:pathLst>
                <a:path w="74942" h="72609" extrusionOk="0">
                  <a:moveTo>
                    <a:pt x="31450" y="1"/>
                  </a:moveTo>
                  <a:cubicBezTo>
                    <a:pt x="15683" y="1"/>
                    <a:pt x="0" y="28043"/>
                    <a:pt x="13767" y="35129"/>
                  </a:cubicBezTo>
                  <a:cubicBezTo>
                    <a:pt x="28793" y="42868"/>
                    <a:pt x="9743" y="64751"/>
                    <a:pt x="20756" y="70704"/>
                  </a:cubicBezTo>
                  <a:cubicBezTo>
                    <a:pt x="23149" y="71997"/>
                    <a:pt x="25584" y="72608"/>
                    <a:pt x="27981" y="72608"/>
                  </a:cubicBezTo>
                  <a:cubicBezTo>
                    <a:pt x="36628" y="72608"/>
                    <a:pt x="44786" y="64649"/>
                    <a:pt x="48748" y="51952"/>
                  </a:cubicBezTo>
                  <a:cubicBezTo>
                    <a:pt x="53808" y="35724"/>
                    <a:pt x="74942" y="44213"/>
                    <a:pt x="73001" y="35129"/>
                  </a:cubicBezTo>
                  <a:cubicBezTo>
                    <a:pt x="71072" y="26056"/>
                    <a:pt x="51272" y="30819"/>
                    <a:pt x="49641" y="16079"/>
                  </a:cubicBezTo>
                  <a:cubicBezTo>
                    <a:pt x="47998" y="1351"/>
                    <a:pt x="35794" y="755"/>
                    <a:pt x="35794" y="755"/>
                  </a:cubicBezTo>
                  <a:cubicBezTo>
                    <a:pt x="34361" y="239"/>
                    <a:pt x="32905" y="1"/>
                    <a:pt x="3145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8"/>
            <p:cNvSpPr/>
            <p:nvPr/>
          </p:nvSpPr>
          <p:spPr>
            <a:xfrm>
              <a:off x="7559871" y="1697242"/>
              <a:ext cx="110949" cy="112550"/>
            </a:xfrm>
            <a:custGeom>
              <a:avLst/>
              <a:gdLst/>
              <a:ahLst/>
              <a:cxnLst/>
              <a:rect l="l" t="t" r="r" b="b"/>
              <a:pathLst>
                <a:path w="834" h="846" extrusionOk="0">
                  <a:moveTo>
                    <a:pt x="417" y="0"/>
                  </a:moveTo>
                  <a:cubicBezTo>
                    <a:pt x="191" y="0"/>
                    <a:pt x="0" y="191"/>
                    <a:pt x="0" y="417"/>
                  </a:cubicBezTo>
                  <a:cubicBezTo>
                    <a:pt x="0" y="655"/>
                    <a:pt x="191" y="846"/>
                    <a:pt x="417" y="846"/>
                  </a:cubicBezTo>
                  <a:cubicBezTo>
                    <a:pt x="655" y="846"/>
                    <a:pt x="834" y="655"/>
                    <a:pt x="834" y="417"/>
                  </a:cubicBezTo>
                  <a:cubicBezTo>
                    <a:pt x="834" y="191"/>
                    <a:pt x="655" y="0"/>
                    <a:pt x="4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8"/>
            <p:cNvSpPr/>
            <p:nvPr/>
          </p:nvSpPr>
          <p:spPr>
            <a:xfrm>
              <a:off x="5894482" y="1047149"/>
              <a:ext cx="55474" cy="55474"/>
            </a:xfrm>
            <a:custGeom>
              <a:avLst/>
              <a:gdLst/>
              <a:ahLst/>
              <a:cxnLst/>
              <a:rect l="l" t="t" r="r" b="b"/>
              <a:pathLst>
                <a:path w="834" h="834" extrusionOk="0">
                  <a:moveTo>
                    <a:pt x="417" y="0"/>
                  </a:moveTo>
                  <a:cubicBezTo>
                    <a:pt x="191" y="0"/>
                    <a:pt x="0" y="191"/>
                    <a:pt x="0" y="417"/>
                  </a:cubicBezTo>
                  <a:cubicBezTo>
                    <a:pt x="0" y="643"/>
                    <a:pt x="191" y="834"/>
                    <a:pt x="417" y="834"/>
                  </a:cubicBezTo>
                  <a:cubicBezTo>
                    <a:pt x="643" y="834"/>
                    <a:pt x="834" y="643"/>
                    <a:pt x="834" y="417"/>
                  </a:cubicBezTo>
                  <a:cubicBezTo>
                    <a:pt x="834" y="191"/>
                    <a:pt x="643" y="0"/>
                    <a:pt x="4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8"/>
            <p:cNvSpPr/>
            <p:nvPr/>
          </p:nvSpPr>
          <p:spPr>
            <a:xfrm>
              <a:off x="8909403" y="3202827"/>
              <a:ext cx="56272" cy="55474"/>
            </a:xfrm>
            <a:custGeom>
              <a:avLst/>
              <a:gdLst/>
              <a:ahLst/>
              <a:cxnLst/>
              <a:rect l="l" t="t" r="r" b="b"/>
              <a:pathLst>
                <a:path w="846" h="834" extrusionOk="0">
                  <a:moveTo>
                    <a:pt x="417" y="0"/>
                  </a:moveTo>
                  <a:cubicBezTo>
                    <a:pt x="191" y="0"/>
                    <a:pt x="0" y="179"/>
                    <a:pt x="0" y="417"/>
                  </a:cubicBezTo>
                  <a:cubicBezTo>
                    <a:pt x="0" y="643"/>
                    <a:pt x="191" y="833"/>
                    <a:pt x="417" y="833"/>
                  </a:cubicBezTo>
                  <a:cubicBezTo>
                    <a:pt x="655" y="833"/>
                    <a:pt x="846" y="643"/>
                    <a:pt x="846" y="417"/>
                  </a:cubicBezTo>
                  <a:cubicBezTo>
                    <a:pt x="846" y="179"/>
                    <a:pt x="655" y="0"/>
                    <a:pt x="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8"/>
            <p:cNvSpPr/>
            <p:nvPr/>
          </p:nvSpPr>
          <p:spPr>
            <a:xfrm>
              <a:off x="8690835" y="1328309"/>
              <a:ext cx="55474" cy="55540"/>
            </a:xfrm>
            <a:custGeom>
              <a:avLst/>
              <a:gdLst/>
              <a:ahLst/>
              <a:cxnLst/>
              <a:rect l="l" t="t" r="r" b="b"/>
              <a:pathLst>
                <a:path w="834" h="835" extrusionOk="0">
                  <a:moveTo>
                    <a:pt x="417" y="1"/>
                  </a:moveTo>
                  <a:cubicBezTo>
                    <a:pt x="191" y="1"/>
                    <a:pt x="0" y="191"/>
                    <a:pt x="0" y="417"/>
                  </a:cubicBezTo>
                  <a:cubicBezTo>
                    <a:pt x="0" y="655"/>
                    <a:pt x="191" y="834"/>
                    <a:pt x="417" y="834"/>
                  </a:cubicBezTo>
                  <a:cubicBezTo>
                    <a:pt x="655" y="834"/>
                    <a:pt x="834" y="655"/>
                    <a:pt x="834" y="417"/>
                  </a:cubicBezTo>
                  <a:cubicBezTo>
                    <a:pt x="834" y="191"/>
                    <a:pt x="655" y="1"/>
                    <a:pt x="417" y="1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8"/>
            <p:cNvSpPr/>
            <p:nvPr/>
          </p:nvSpPr>
          <p:spPr>
            <a:xfrm>
              <a:off x="7768185" y="754498"/>
              <a:ext cx="110947" cy="110947"/>
            </a:xfrm>
            <a:custGeom>
              <a:avLst/>
              <a:gdLst/>
              <a:ahLst/>
              <a:cxnLst/>
              <a:rect l="l" t="t" r="r" b="b"/>
              <a:pathLst>
                <a:path w="1668" h="1668" extrusionOk="0">
                  <a:moveTo>
                    <a:pt x="834" y="0"/>
                  </a:moveTo>
                  <a:cubicBezTo>
                    <a:pt x="370" y="0"/>
                    <a:pt x="0" y="370"/>
                    <a:pt x="0" y="834"/>
                  </a:cubicBezTo>
                  <a:cubicBezTo>
                    <a:pt x="0" y="1298"/>
                    <a:pt x="370" y="1667"/>
                    <a:pt x="834" y="1667"/>
                  </a:cubicBezTo>
                  <a:cubicBezTo>
                    <a:pt x="1298" y="1667"/>
                    <a:pt x="1667" y="1298"/>
                    <a:pt x="1667" y="834"/>
                  </a:cubicBezTo>
                  <a:cubicBezTo>
                    <a:pt x="1667" y="370"/>
                    <a:pt x="1298" y="0"/>
                    <a:pt x="8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8"/>
            <p:cNvSpPr/>
            <p:nvPr/>
          </p:nvSpPr>
          <p:spPr>
            <a:xfrm>
              <a:off x="5532508" y="731936"/>
              <a:ext cx="110947" cy="111745"/>
            </a:xfrm>
            <a:custGeom>
              <a:avLst/>
              <a:gdLst/>
              <a:ahLst/>
              <a:cxnLst/>
              <a:rect l="l" t="t" r="r" b="b"/>
              <a:pathLst>
                <a:path w="1668" h="1680" extrusionOk="0">
                  <a:moveTo>
                    <a:pt x="834" y="1"/>
                  </a:moveTo>
                  <a:cubicBezTo>
                    <a:pt x="370" y="1"/>
                    <a:pt x="1" y="382"/>
                    <a:pt x="1" y="846"/>
                  </a:cubicBezTo>
                  <a:cubicBezTo>
                    <a:pt x="1" y="1298"/>
                    <a:pt x="370" y="1679"/>
                    <a:pt x="834" y="1679"/>
                  </a:cubicBezTo>
                  <a:cubicBezTo>
                    <a:pt x="1299" y="1679"/>
                    <a:pt x="1668" y="1298"/>
                    <a:pt x="1668" y="846"/>
                  </a:cubicBezTo>
                  <a:cubicBezTo>
                    <a:pt x="1668" y="382"/>
                    <a:pt x="1299" y="1"/>
                    <a:pt x="8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8"/>
            <p:cNvSpPr/>
            <p:nvPr/>
          </p:nvSpPr>
          <p:spPr>
            <a:xfrm>
              <a:off x="6804176" y="575823"/>
              <a:ext cx="174269" cy="156111"/>
            </a:xfrm>
            <a:custGeom>
              <a:avLst/>
              <a:gdLst/>
              <a:ahLst/>
              <a:cxnLst/>
              <a:rect l="l" t="t" r="r" b="b"/>
              <a:pathLst>
                <a:path w="2620" h="2347" extrusionOk="0">
                  <a:moveTo>
                    <a:pt x="0" y="1"/>
                  </a:moveTo>
                  <a:lnTo>
                    <a:pt x="1167" y="2346"/>
                  </a:lnTo>
                  <a:lnTo>
                    <a:pt x="2620" y="1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8"/>
            <p:cNvSpPr/>
            <p:nvPr/>
          </p:nvSpPr>
          <p:spPr>
            <a:xfrm>
              <a:off x="8635750" y="4681740"/>
              <a:ext cx="165622" cy="171143"/>
            </a:xfrm>
            <a:custGeom>
              <a:avLst/>
              <a:gdLst/>
              <a:ahLst/>
              <a:cxnLst/>
              <a:rect l="l" t="t" r="r" b="b"/>
              <a:pathLst>
                <a:path w="2490" h="2573" extrusionOk="0">
                  <a:moveTo>
                    <a:pt x="2489" y="0"/>
                  </a:moveTo>
                  <a:lnTo>
                    <a:pt x="1" y="858"/>
                  </a:lnTo>
                  <a:lnTo>
                    <a:pt x="1989" y="2572"/>
                  </a:lnTo>
                  <a:lnTo>
                    <a:pt x="2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8"/>
            <p:cNvSpPr/>
            <p:nvPr/>
          </p:nvSpPr>
          <p:spPr>
            <a:xfrm>
              <a:off x="8580675" y="672528"/>
              <a:ext cx="165622" cy="171143"/>
            </a:xfrm>
            <a:custGeom>
              <a:avLst/>
              <a:gdLst/>
              <a:ahLst/>
              <a:cxnLst/>
              <a:rect l="l" t="t" r="r" b="b"/>
              <a:pathLst>
                <a:path w="2490" h="2573" extrusionOk="0">
                  <a:moveTo>
                    <a:pt x="2489" y="0"/>
                  </a:moveTo>
                  <a:lnTo>
                    <a:pt x="1" y="858"/>
                  </a:lnTo>
                  <a:lnTo>
                    <a:pt x="1989" y="2572"/>
                  </a:lnTo>
                  <a:lnTo>
                    <a:pt x="24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8"/>
            <p:cNvSpPr/>
            <p:nvPr/>
          </p:nvSpPr>
          <p:spPr>
            <a:xfrm>
              <a:off x="724221" y="1869117"/>
              <a:ext cx="110949" cy="112550"/>
            </a:xfrm>
            <a:custGeom>
              <a:avLst/>
              <a:gdLst/>
              <a:ahLst/>
              <a:cxnLst/>
              <a:rect l="l" t="t" r="r" b="b"/>
              <a:pathLst>
                <a:path w="834" h="846" extrusionOk="0">
                  <a:moveTo>
                    <a:pt x="417" y="0"/>
                  </a:moveTo>
                  <a:cubicBezTo>
                    <a:pt x="191" y="0"/>
                    <a:pt x="0" y="191"/>
                    <a:pt x="0" y="417"/>
                  </a:cubicBezTo>
                  <a:cubicBezTo>
                    <a:pt x="0" y="655"/>
                    <a:pt x="191" y="846"/>
                    <a:pt x="417" y="846"/>
                  </a:cubicBezTo>
                  <a:cubicBezTo>
                    <a:pt x="655" y="846"/>
                    <a:pt x="834" y="655"/>
                    <a:pt x="834" y="417"/>
                  </a:cubicBezTo>
                  <a:cubicBezTo>
                    <a:pt x="834" y="191"/>
                    <a:pt x="655" y="0"/>
                    <a:pt x="4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8"/>
            <p:cNvSpPr/>
            <p:nvPr/>
          </p:nvSpPr>
          <p:spPr>
            <a:xfrm>
              <a:off x="590028" y="3424502"/>
              <a:ext cx="56272" cy="55474"/>
            </a:xfrm>
            <a:custGeom>
              <a:avLst/>
              <a:gdLst/>
              <a:ahLst/>
              <a:cxnLst/>
              <a:rect l="l" t="t" r="r" b="b"/>
              <a:pathLst>
                <a:path w="846" h="834" extrusionOk="0">
                  <a:moveTo>
                    <a:pt x="417" y="0"/>
                  </a:moveTo>
                  <a:cubicBezTo>
                    <a:pt x="191" y="0"/>
                    <a:pt x="0" y="179"/>
                    <a:pt x="0" y="417"/>
                  </a:cubicBezTo>
                  <a:cubicBezTo>
                    <a:pt x="0" y="643"/>
                    <a:pt x="191" y="833"/>
                    <a:pt x="417" y="833"/>
                  </a:cubicBezTo>
                  <a:cubicBezTo>
                    <a:pt x="655" y="833"/>
                    <a:pt x="846" y="643"/>
                    <a:pt x="846" y="417"/>
                  </a:cubicBezTo>
                  <a:cubicBezTo>
                    <a:pt x="846" y="179"/>
                    <a:pt x="655" y="0"/>
                    <a:pt x="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8"/>
            <p:cNvSpPr/>
            <p:nvPr/>
          </p:nvSpPr>
          <p:spPr>
            <a:xfrm>
              <a:off x="346525" y="4108490"/>
              <a:ext cx="165622" cy="171143"/>
            </a:xfrm>
            <a:custGeom>
              <a:avLst/>
              <a:gdLst/>
              <a:ahLst/>
              <a:cxnLst/>
              <a:rect l="l" t="t" r="r" b="b"/>
              <a:pathLst>
                <a:path w="2490" h="2573" extrusionOk="0">
                  <a:moveTo>
                    <a:pt x="2489" y="0"/>
                  </a:moveTo>
                  <a:lnTo>
                    <a:pt x="1" y="858"/>
                  </a:lnTo>
                  <a:lnTo>
                    <a:pt x="1989" y="2572"/>
                  </a:lnTo>
                  <a:lnTo>
                    <a:pt x="2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8"/>
            <p:cNvSpPr/>
            <p:nvPr/>
          </p:nvSpPr>
          <p:spPr>
            <a:xfrm>
              <a:off x="415751" y="272723"/>
              <a:ext cx="174269" cy="156111"/>
            </a:xfrm>
            <a:custGeom>
              <a:avLst/>
              <a:gdLst/>
              <a:ahLst/>
              <a:cxnLst/>
              <a:rect l="l" t="t" r="r" b="b"/>
              <a:pathLst>
                <a:path w="2620" h="2347" extrusionOk="0">
                  <a:moveTo>
                    <a:pt x="0" y="1"/>
                  </a:moveTo>
                  <a:lnTo>
                    <a:pt x="1167" y="2346"/>
                  </a:lnTo>
                  <a:lnTo>
                    <a:pt x="2620" y="1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8" name="Google Shape;308;p18"/>
          <p:cNvSpPr txBox="1">
            <a:spLocks noGrp="1"/>
          </p:cNvSpPr>
          <p:nvPr>
            <p:ph type="title" hasCustomPrompt="1"/>
          </p:nvPr>
        </p:nvSpPr>
        <p:spPr>
          <a:xfrm>
            <a:off x="1080950" y="1990725"/>
            <a:ext cx="3583200" cy="6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309" name="Google Shape;309;p18"/>
          <p:cNvSpPr txBox="1">
            <a:spLocks noGrp="1"/>
          </p:cNvSpPr>
          <p:nvPr>
            <p:ph type="subTitle" idx="1"/>
          </p:nvPr>
        </p:nvSpPr>
        <p:spPr>
          <a:xfrm>
            <a:off x="1083650" y="2674675"/>
            <a:ext cx="3577800" cy="49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18"/>
          <p:cNvSpPr txBox="1">
            <a:spLocks noGrp="1"/>
          </p:cNvSpPr>
          <p:nvPr>
            <p:ph type="title" idx="2" hasCustomPrompt="1"/>
          </p:nvPr>
        </p:nvSpPr>
        <p:spPr>
          <a:xfrm>
            <a:off x="1080950" y="556950"/>
            <a:ext cx="3583200" cy="6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311" name="Google Shape;311;p18"/>
          <p:cNvSpPr txBox="1">
            <a:spLocks noGrp="1"/>
          </p:cNvSpPr>
          <p:nvPr>
            <p:ph type="subTitle" idx="3"/>
          </p:nvPr>
        </p:nvSpPr>
        <p:spPr>
          <a:xfrm>
            <a:off x="1083650" y="1240900"/>
            <a:ext cx="3577800" cy="49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18"/>
          <p:cNvSpPr txBox="1">
            <a:spLocks noGrp="1"/>
          </p:cNvSpPr>
          <p:nvPr>
            <p:ph type="title" idx="4" hasCustomPrompt="1"/>
          </p:nvPr>
        </p:nvSpPr>
        <p:spPr>
          <a:xfrm>
            <a:off x="1080950" y="3424500"/>
            <a:ext cx="3583200" cy="6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313" name="Google Shape;313;p18"/>
          <p:cNvSpPr txBox="1">
            <a:spLocks noGrp="1"/>
          </p:cNvSpPr>
          <p:nvPr>
            <p:ph type="subTitle" idx="5"/>
          </p:nvPr>
        </p:nvSpPr>
        <p:spPr>
          <a:xfrm>
            <a:off x="1083650" y="4108500"/>
            <a:ext cx="3577800" cy="49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" name="Google Shape;327;p20"/>
          <p:cNvGrpSpPr/>
          <p:nvPr/>
        </p:nvGrpSpPr>
        <p:grpSpPr>
          <a:xfrm>
            <a:off x="-4561909" y="195000"/>
            <a:ext cx="16174731" cy="9017544"/>
            <a:chOff x="-4561909" y="195000"/>
            <a:chExt cx="16174731" cy="9017544"/>
          </a:xfrm>
        </p:grpSpPr>
        <p:sp>
          <p:nvSpPr>
            <p:cNvPr id="328" name="Google Shape;328;p20"/>
            <p:cNvSpPr/>
            <p:nvPr/>
          </p:nvSpPr>
          <p:spPr>
            <a:xfrm>
              <a:off x="312500" y="389174"/>
              <a:ext cx="86102" cy="86102"/>
            </a:xfrm>
            <a:custGeom>
              <a:avLst/>
              <a:gdLst/>
              <a:ahLst/>
              <a:cxnLst/>
              <a:rect l="l" t="t" r="r" b="b"/>
              <a:pathLst>
                <a:path w="4049" h="4049" extrusionOk="0">
                  <a:moveTo>
                    <a:pt x="2025" y="1"/>
                  </a:moveTo>
                  <a:cubicBezTo>
                    <a:pt x="906" y="1"/>
                    <a:pt x="1" y="906"/>
                    <a:pt x="1" y="2025"/>
                  </a:cubicBezTo>
                  <a:cubicBezTo>
                    <a:pt x="1" y="3144"/>
                    <a:pt x="906" y="4049"/>
                    <a:pt x="2025" y="4049"/>
                  </a:cubicBezTo>
                  <a:cubicBezTo>
                    <a:pt x="3144" y="4049"/>
                    <a:pt x="4049" y="3144"/>
                    <a:pt x="4049" y="2025"/>
                  </a:cubicBezTo>
                  <a:cubicBezTo>
                    <a:pt x="4049" y="906"/>
                    <a:pt x="3144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9" name="Google Shape;329;p20"/>
            <p:cNvGrpSpPr/>
            <p:nvPr/>
          </p:nvGrpSpPr>
          <p:grpSpPr>
            <a:xfrm>
              <a:off x="-4561909" y="195000"/>
              <a:ext cx="16174731" cy="9017544"/>
              <a:chOff x="-4561909" y="195000"/>
              <a:chExt cx="16174731" cy="9017544"/>
            </a:xfrm>
          </p:grpSpPr>
          <p:sp>
            <p:nvSpPr>
              <p:cNvPr id="330" name="Google Shape;330;p20"/>
              <p:cNvSpPr/>
              <p:nvPr/>
            </p:nvSpPr>
            <p:spPr>
              <a:xfrm rot="4059047">
                <a:off x="-3745372" y="2528276"/>
                <a:ext cx="5909617" cy="5725647"/>
              </a:xfrm>
              <a:custGeom>
                <a:avLst/>
                <a:gdLst/>
                <a:ahLst/>
                <a:cxnLst/>
                <a:rect l="l" t="t" r="r" b="b"/>
                <a:pathLst>
                  <a:path w="74942" h="72609" extrusionOk="0">
                    <a:moveTo>
                      <a:pt x="31450" y="1"/>
                    </a:moveTo>
                    <a:cubicBezTo>
                      <a:pt x="15683" y="1"/>
                      <a:pt x="0" y="28043"/>
                      <a:pt x="13767" y="35129"/>
                    </a:cubicBezTo>
                    <a:cubicBezTo>
                      <a:pt x="28793" y="42868"/>
                      <a:pt x="9743" y="64751"/>
                      <a:pt x="20756" y="70704"/>
                    </a:cubicBezTo>
                    <a:cubicBezTo>
                      <a:pt x="23149" y="71997"/>
                      <a:pt x="25584" y="72608"/>
                      <a:pt x="27981" y="72608"/>
                    </a:cubicBezTo>
                    <a:cubicBezTo>
                      <a:pt x="36628" y="72608"/>
                      <a:pt x="44786" y="64649"/>
                      <a:pt x="48748" y="51952"/>
                    </a:cubicBezTo>
                    <a:cubicBezTo>
                      <a:pt x="53808" y="35724"/>
                      <a:pt x="74942" y="44213"/>
                      <a:pt x="73001" y="35129"/>
                    </a:cubicBezTo>
                    <a:cubicBezTo>
                      <a:pt x="71072" y="26056"/>
                      <a:pt x="51272" y="30819"/>
                      <a:pt x="49641" y="16079"/>
                    </a:cubicBezTo>
                    <a:cubicBezTo>
                      <a:pt x="47998" y="1351"/>
                      <a:pt x="35794" y="755"/>
                      <a:pt x="35794" y="755"/>
                    </a:cubicBezTo>
                    <a:cubicBezTo>
                      <a:pt x="34361" y="239"/>
                      <a:pt x="32905" y="1"/>
                      <a:pt x="314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20"/>
              <p:cNvSpPr/>
              <p:nvPr/>
            </p:nvSpPr>
            <p:spPr>
              <a:xfrm rot="4059047">
                <a:off x="-3395014" y="2342471"/>
                <a:ext cx="5909617" cy="5725647"/>
              </a:xfrm>
              <a:custGeom>
                <a:avLst/>
                <a:gdLst/>
                <a:ahLst/>
                <a:cxnLst/>
                <a:rect l="l" t="t" r="r" b="b"/>
                <a:pathLst>
                  <a:path w="74942" h="72609" extrusionOk="0">
                    <a:moveTo>
                      <a:pt x="31450" y="1"/>
                    </a:moveTo>
                    <a:cubicBezTo>
                      <a:pt x="15683" y="1"/>
                      <a:pt x="0" y="28043"/>
                      <a:pt x="13767" y="35129"/>
                    </a:cubicBezTo>
                    <a:cubicBezTo>
                      <a:pt x="28793" y="42868"/>
                      <a:pt x="9743" y="64751"/>
                      <a:pt x="20756" y="70704"/>
                    </a:cubicBezTo>
                    <a:cubicBezTo>
                      <a:pt x="23149" y="71997"/>
                      <a:pt x="25584" y="72608"/>
                      <a:pt x="27981" y="72608"/>
                    </a:cubicBezTo>
                    <a:cubicBezTo>
                      <a:pt x="36628" y="72608"/>
                      <a:pt x="44786" y="64649"/>
                      <a:pt x="48748" y="51952"/>
                    </a:cubicBezTo>
                    <a:cubicBezTo>
                      <a:pt x="53808" y="35724"/>
                      <a:pt x="74942" y="44213"/>
                      <a:pt x="73001" y="35129"/>
                    </a:cubicBezTo>
                    <a:cubicBezTo>
                      <a:pt x="71072" y="26056"/>
                      <a:pt x="51272" y="30819"/>
                      <a:pt x="49641" y="16079"/>
                    </a:cubicBezTo>
                    <a:cubicBezTo>
                      <a:pt x="47998" y="1351"/>
                      <a:pt x="35794" y="755"/>
                      <a:pt x="35794" y="755"/>
                    </a:cubicBezTo>
                    <a:cubicBezTo>
                      <a:pt x="34361" y="239"/>
                      <a:pt x="32905" y="1"/>
                      <a:pt x="31450" y="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20"/>
              <p:cNvSpPr/>
              <p:nvPr/>
            </p:nvSpPr>
            <p:spPr>
              <a:xfrm>
                <a:off x="7984800" y="1581888"/>
                <a:ext cx="3628022" cy="3870236"/>
              </a:xfrm>
              <a:custGeom>
                <a:avLst/>
                <a:gdLst/>
                <a:ahLst/>
                <a:cxnLst/>
                <a:rect l="l" t="t" r="r" b="b"/>
                <a:pathLst>
                  <a:path w="64378" h="68676" extrusionOk="0">
                    <a:moveTo>
                      <a:pt x="19939" y="1"/>
                    </a:moveTo>
                    <a:cubicBezTo>
                      <a:pt x="19264" y="1"/>
                      <a:pt x="18582" y="37"/>
                      <a:pt x="17896" y="112"/>
                    </a:cubicBezTo>
                    <a:cubicBezTo>
                      <a:pt x="7358" y="1243"/>
                      <a:pt x="1774" y="10935"/>
                      <a:pt x="929" y="21817"/>
                    </a:cubicBezTo>
                    <a:cubicBezTo>
                      <a:pt x="0" y="33866"/>
                      <a:pt x="11764" y="36402"/>
                      <a:pt x="10204" y="48725"/>
                    </a:cubicBezTo>
                    <a:cubicBezTo>
                      <a:pt x="8242" y="64256"/>
                      <a:pt x="12651" y="68675"/>
                      <a:pt x="18362" y="68675"/>
                    </a:cubicBezTo>
                    <a:cubicBezTo>
                      <a:pt x="22458" y="68675"/>
                      <a:pt x="27224" y="66401"/>
                      <a:pt x="30790" y="64322"/>
                    </a:cubicBezTo>
                    <a:cubicBezTo>
                      <a:pt x="32420" y="63373"/>
                      <a:pt x="40706" y="61055"/>
                      <a:pt x="45435" y="61055"/>
                    </a:cubicBezTo>
                    <a:cubicBezTo>
                      <a:pt x="46339" y="61055"/>
                      <a:pt x="47112" y="61139"/>
                      <a:pt x="47685" y="61334"/>
                    </a:cubicBezTo>
                    <a:cubicBezTo>
                      <a:pt x="48926" y="61763"/>
                      <a:pt x="50221" y="61977"/>
                      <a:pt x="51524" y="61977"/>
                    </a:cubicBezTo>
                    <a:cubicBezTo>
                      <a:pt x="51959" y="61977"/>
                      <a:pt x="52394" y="61953"/>
                      <a:pt x="52828" y="61906"/>
                    </a:cubicBezTo>
                    <a:cubicBezTo>
                      <a:pt x="59544" y="61179"/>
                      <a:pt x="64378" y="54988"/>
                      <a:pt x="63639" y="48082"/>
                    </a:cubicBezTo>
                    <a:cubicBezTo>
                      <a:pt x="63449" y="46344"/>
                      <a:pt x="62913" y="44665"/>
                      <a:pt x="62056" y="43141"/>
                    </a:cubicBezTo>
                    <a:cubicBezTo>
                      <a:pt x="60091" y="39629"/>
                      <a:pt x="59817" y="35414"/>
                      <a:pt x="61318" y="31676"/>
                    </a:cubicBezTo>
                    <a:cubicBezTo>
                      <a:pt x="62353" y="29104"/>
                      <a:pt x="62723" y="26306"/>
                      <a:pt x="62425" y="23544"/>
                    </a:cubicBezTo>
                    <a:cubicBezTo>
                      <a:pt x="61501" y="14992"/>
                      <a:pt x="54433" y="8627"/>
                      <a:pt x="46255" y="8627"/>
                    </a:cubicBezTo>
                    <a:cubicBezTo>
                      <a:pt x="45689" y="8627"/>
                      <a:pt x="45117" y="8658"/>
                      <a:pt x="44542" y="8720"/>
                    </a:cubicBezTo>
                    <a:cubicBezTo>
                      <a:pt x="44375" y="8732"/>
                      <a:pt x="44208" y="8756"/>
                      <a:pt x="44042" y="8780"/>
                    </a:cubicBezTo>
                    <a:cubicBezTo>
                      <a:pt x="43398" y="8870"/>
                      <a:pt x="42753" y="8915"/>
                      <a:pt x="42112" y="8915"/>
                    </a:cubicBezTo>
                    <a:cubicBezTo>
                      <a:pt x="38768" y="8915"/>
                      <a:pt x="35524" y="7699"/>
                      <a:pt x="33076" y="5351"/>
                    </a:cubicBezTo>
                    <a:cubicBezTo>
                      <a:pt x="29593" y="2015"/>
                      <a:pt x="24945" y="1"/>
                      <a:pt x="199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20"/>
              <p:cNvSpPr/>
              <p:nvPr/>
            </p:nvSpPr>
            <p:spPr>
              <a:xfrm>
                <a:off x="7607963" y="1402438"/>
                <a:ext cx="3628022" cy="3870236"/>
              </a:xfrm>
              <a:custGeom>
                <a:avLst/>
                <a:gdLst/>
                <a:ahLst/>
                <a:cxnLst/>
                <a:rect l="l" t="t" r="r" b="b"/>
                <a:pathLst>
                  <a:path w="64378" h="68676" extrusionOk="0">
                    <a:moveTo>
                      <a:pt x="19939" y="1"/>
                    </a:moveTo>
                    <a:cubicBezTo>
                      <a:pt x="19264" y="1"/>
                      <a:pt x="18582" y="37"/>
                      <a:pt x="17896" y="112"/>
                    </a:cubicBezTo>
                    <a:cubicBezTo>
                      <a:pt x="7358" y="1243"/>
                      <a:pt x="1774" y="10935"/>
                      <a:pt x="929" y="21817"/>
                    </a:cubicBezTo>
                    <a:cubicBezTo>
                      <a:pt x="0" y="33866"/>
                      <a:pt x="11764" y="36402"/>
                      <a:pt x="10204" y="48725"/>
                    </a:cubicBezTo>
                    <a:cubicBezTo>
                      <a:pt x="8242" y="64256"/>
                      <a:pt x="12651" y="68675"/>
                      <a:pt x="18362" y="68675"/>
                    </a:cubicBezTo>
                    <a:cubicBezTo>
                      <a:pt x="22458" y="68675"/>
                      <a:pt x="27224" y="66401"/>
                      <a:pt x="30790" y="64322"/>
                    </a:cubicBezTo>
                    <a:cubicBezTo>
                      <a:pt x="32420" y="63373"/>
                      <a:pt x="40706" y="61055"/>
                      <a:pt x="45435" y="61055"/>
                    </a:cubicBezTo>
                    <a:cubicBezTo>
                      <a:pt x="46339" y="61055"/>
                      <a:pt x="47112" y="61139"/>
                      <a:pt x="47685" y="61334"/>
                    </a:cubicBezTo>
                    <a:cubicBezTo>
                      <a:pt x="48926" y="61763"/>
                      <a:pt x="50221" y="61977"/>
                      <a:pt x="51524" y="61977"/>
                    </a:cubicBezTo>
                    <a:cubicBezTo>
                      <a:pt x="51959" y="61977"/>
                      <a:pt x="52394" y="61953"/>
                      <a:pt x="52828" y="61906"/>
                    </a:cubicBezTo>
                    <a:cubicBezTo>
                      <a:pt x="59544" y="61179"/>
                      <a:pt x="64378" y="54988"/>
                      <a:pt x="63639" y="48082"/>
                    </a:cubicBezTo>
                    <a:cubicBezTo>
                      <a:pt x="63449" y="46344"/>
                      <a:pt x="62913" y="44665"/>
                      <a:pt x="62056" y="43141"/>
                    </a:cubicBezTo>
                    <a:cubicBezTo>
                      <a:pt x="60091" y="39629"/>
                      <a:pt x="59817" y="35414"/>
                      <a:pt x="61318" y="31676"/>
                    </a:cubicBezTo>
                    <a:cubicBezTo>
                      <a:pt x="62353" y="29104"/>
                      <a:pt x="62723" y="26306"/>
                      <a:pt x="62425" y="23544"/>
                    </a:cubicBezTo>
                    <a:cubicBezTo>
                      <a:pt x="61501" y="14992"/>
                      <a:pt x="54433" y="8627"/>
                      <a:pt x="46255" y="8627"/>
                    </a:cubicBezTo>
                    <a:cubicBezTo>
                      <a:pt x="45689" y="8627"/>
                      <a:pt x="45117" y="8658"/>
                      <a:pt x="44542" y="8720"/>
                    </a:cubicBezTo>
                    <a:cubicBezTo>
                      <a:pt x="44375" y="8732"/>
                      <a:pt x="44208" y="8756"/>
                      <a:pt x="44042" y="8780"/>
                    </a:cubicBezTo>
                    <a:cubicBezTo>
                      <a:pt x="43398" y="8870"/>
                      <a:pt x="42753" y="8915"/>
                      <a:pt x="42112" y="8915"/>
                    </a:cubicBezTo>
                    <a:cubicBezTo>
                      <a:pt x="38768" y="8915"/>
                      <a:pt x="35524" y="7699"/>
                      <a:pt x="33076" y="5351"/>
                    </a:cubicBezTo>
                    <a:cubicBezTo>
                      <a:pt x="29593" y="2015"/>
                      <a:pt x="24945" y="1"/>
                      <a:pt x="19939" y="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34" name="Google Shape;334;p20"/>
              <p:cNvGrpSpPr/>
              <p:nvPr/>
            </p:nvGrpSpPr>
            <p:grpSpPr>
              <a:xfrm>
                <a:off x="226400" y="4128602"/>
                <a:ext cx="1222677" cy="831459"/>
                <a:chOff x="713400" y="593602"/>
                <a:chExt cx="1222677" cy="831459"/>
              </a:xfrm>
            </p:grpSpPr>
            <p:sp>
              <p:nvSpPr>
                <p:cNvPr id="335" name="Google Shape;335;p20"/>
                <p:cNvSpPr/>
                <p:nvPr/>
              </p:nvSpPr>
              <p:spPr>
                <a:xfrm>
                  <a:off x="1149250" y="593602"/>
                  <a:ext cx="137322" cy="137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9" h="4049" extrusionOk="0">
                      <a:moveTo>
                        <a:pt x="2025" y="1"/>
                      </a:moveTo>
                      <a:cubicBezTo>
                        <a:pt x="906" y="1"/>
                        <a:pt x="1" y="906"/>
                        <a:pt x="1" y="2025"/>
                      </a:cubicBezTo>
                      <a:cubicBezTo>
                        <a:pt x="1" y="3144"/>
                        <a:pt x="906" y="4049"/>
                        <a:pt x="2025" y="4049"/>
                      </a:cubicBezTo>
                      <a:cubicBezTo>
                        <a:pt x="3144" y="4049"/>
                        <a:pt x="4049" y="3144"/>
                        <a:pt x="4049" y="2025"/>
                      </a:cubicBezTo>
                      <a:cubicBezTo>
                        <a:pt x="4049" y="906"/>
                        <a:pt x="3144" y="1"/>
                        <a:pt x="202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" name="Google Shape;336;p20"/>
                <p:cNvSpPr/>
                <p:nvPr/>
              </p:nvSpPr>
              <p:spPr>
                <a:xfrm>
                  <a:off x="713400" y="1148499"/>
                  <a:ext cx="86102" cy="861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9" h="4049" extrusionOk="0">
                      <a:moveTo>
                        <a:pt x="2025" y="1"/>
                      </a:moveTo>
                      <a:cubicBezTo>
                        <a:pt x="906" y="1"/>
                        <a:pt x="1" y="906"/>
                        <a:pt x="1" y="2025"/>
                      </a:cubicBezTo>
                      <a:cubicBezTo>
                        <a:pt x="1" y="3144"/>
                        <a:pt x="906" y="4049"/>
                        <a:pt x="2025" y="4049"/>
                      </a:cubicBezTo>
                      <a:cubicBezTo>
                        <a:pt x="3144" y="4049"/>
                        <a:pt x="4049" y="3144"/>
                        <a:pt x="4049" y="2025"/>
                      </a:cubicBezTo>
                      <a:cubicBezTo>
                        <a:pt x="4049" y="906"/>
                        <a:pt x="3144" y="1"/>
                        <a:pt x="2025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" name="Google Shape;337;p20"/>
                <p:cNvSpPr/>
                <p:nvPr/>
              </p:nvSpPr>
              <p:spPr>
                <a:xfrm rot="2414822">
                  <a:off x="1467647" y="1262184"/>
                  <a:ext cx="135006" cy="1352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20" h="6133" extrusionOk="0">
                      <a:moveTo>
                        <a:pt x="1643" y="0"/>
                      </a:moveTo>
                      <a:lnTo>
                        <a:pt x="0" y="6132"/>
                      </a:lnTo>
                      <a:lnTo>
                        <a:pt x="6120" y="4489"/>
                      </a:lnTo>
                      <a:lnTo>
                        <a:pt x="164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" name="Google Shape;338;p20"/>
                <p:cNvSpPr/>
                <p:nvPr/>
              </p:nvSpPr>
              <p:spPr>
                <a:xfrm>
                  <a:off x="1849975" y="848099"/>
                  <a:ext cx="86102" cy="861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9" h="4049" extrusionOk="0">
                      <a:moveTo>
                        <a:pt x="2025" y="1"/>
                      </a:moveTo>
                      <a:cubicBezTo>
                        <a:pt x="906" y="1"/>
                        <a:pt x="1" y="906"/>
                        <a:pt x="1" y="2025"/>
                      </a:cubicBezTo>
                      <a:cubicBezTo>
                        <a:pt x="1" y="3144"/>
                        <a:pt x="906" y="4049"/>
                        <a:pt x="2025" y="4049"/>
                      </a:cubicBezTo>
                      <a:cubicBezTo>
                        <a:pt x="3144" y="4049"/>
                        <a:pt x="4049" y="3144"/>
                        <a:pt x="4049" y="2025"/>
                      </a:cubicBezTo>
                      <a:cubicBezTo>
                        <a:pt x="4049" y="906"/>
                        <a:pt x="3144" y="1"/>
                        <a:pt x="202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39" name="Google Shape;339;p20"/>
              <p:cNvGrpSpPr/>
              <p:nvPr/>
            </p:nvGrpSpPr>
            <p:grpSpPr>
              <a:xfrm>
                <a:off x="8204374" y="195000"/>
                <a:ext cx="764494" cy="572735"/>
                <a:chOff x="7241700" y="550202"/>
                <a:chExt cx="1041686" cy="780292"/>
              </a:xfrm>
            </p:grpSpPr>
            <p:sp>
              <p:nvSpPr>
                <p:cNvPr id="340" name="Google Shape;340;p20"/>
                <p:cNvSpPr/>
                <p:nvPr/>
              </p:nvSpPr>
              <p:spPr>
                <a:xfrm>
                  <a:off x="7241700" y="550202"/>
                  <a:ext cx="137322" cy="137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9" h="4049" extrusionOk="0">
                      <a:moveTo>
                        <a:pt x="2025" y="1"/>
                      </a:moveTo>
                      <a:cubicBezTo>
                        <a:pt x="906" y="1"/>
                        <a:pt x="1" y="906"/>
                        <a:pt x="1" y="2025"/>
                      </a:cubicBezTo>
                      <a:cubicBezTo>
                        <a:pt x="1" y="3144"/>
                        <a:pt x="906" y="4049"/>
                        <a:pt x="2025" y="4049"/>
                      </a:cubicBezTo>
                      <a:cubicBezTo>
                        <a:pt x="3144" y="4049"/>
                        <a:pt x="4049" y="3144"/>
                        <a:pt x="4049" y="2025"/>
                      </a:cubicBezTo>
                      <a:cubicBezTo>
                        <a:pt x="4049" y="906"/>
                        <a:pt x="3144" y="1"/>
                        <a:pt x="2025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" name="Google Shape;341;p20"/>
                <p:cNvSpPr/>
                <p:nvPr/>
              </p:nvSpPr>
              <p:spPr>
                <a:xfrm>
                  <a:off x="7513600" y="1080913"/>
                  <a:ext cx="249053" cy="249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20" h="6133" extrusionOk="0">
                      <a:moveTo>
                        <a:pt x="1643" y="0"/>
                      </a:moveTo>
                      <a:lnTo>
                        <a:pt x="0" y="6132"/>
                      </a:lnTo>
                      <a:lnTo>
                        <a:pt x="6120" y="4489"/>
                      </a:lnTo>
                      <a:lnTo>
                        <a:pt x="164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" name="Google Shape;342;p20"/>
                <p:cNvSpPr/>
                <p:nvPr/>
              </p:nvSpPr>
              <p:spPr>
                <a:xfrm rot="4748222">
                  <a:off x="8136732" y="701422"/>
                  <a:ext cx="135009" cy="1352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20" h="6133" extrusionOk="0">
                      <a:moveTo>
                        <a:pt x="1643" y="0"/>
                      </a:moveTo>
                      <a:lnTo>
                        <a:pt x="0" y="6132"/>
                      </a:lnTo>
                      <a:lnTo>
                        <a:pt x="6120" y="4489"/>
                      </a:lnTo>
                      <a:lnTo>
                        <a:pt x="164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43" name="Google Shape;343;p20"/>
              <p:cNvSpPr/>
              <p:nvPr/>
            </p:nvSpPr>
            <p:spPr>
              <a:xfrm>
                <a:off x="8610196" y="4486191"/>
                <a:ext cx="182774" cy="183193"/>
              </a:xfrm>
              <a:custGeom>
                <a:avLst/>
                <a:gdLst/>
                <a:ahLst/>
                <a:cxnLst/>
                <a:rect l="l" t="t" r="r" b="b"/>
                <a:pathLst>
                  <a:path w="6120" h="6133" extrusionOk="0">
                    <a:moveTo>
                      <a:pt x="1643" y="0"/>
                    </a:moveTo>
                    <a:lnTo>
                      <a:pt x="0" y="6132"/>
                    </a:lnTo>
                    <a:lnTo>
                      <a:pt x="6120" y="4489"/>
                    </a:lnTo>
                    <a:lnTo>
                      <a:pt x="164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4" name="Google Shape;344;p20"/>
          <p:cNvSpPr txBox="1">
            <a:spLocks noGrp="1"/>
          </p:cNvSpPr>
          <p:nvPr>
            <p:ph type="title"/>
          </p:nvPr>
        </p:nvSpPr>
        <p:spPr>
          <a:xfrm>
            <a:off x="758775" y="389172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45" name="Google Shape;345;p20"/>
          <p:cNvSpPr txBox="1">
            <a:spLocks noGrp="1"/>
          </p:cNvSpPr>
          <p:nvPr>
            <p:ph type="title" idx="2" hasCustomPrompt="1"/>
          </p:nvPr>
        </p:nvSpPr>
        <p:spPr>
          <a:xfrm>
            <a:off x="3955364" y="1606065"/>
            <a:ext cx="12333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 b="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6" name="Google Shape;346;p20"/>
          <p:cNvSpPr txBox="1">
            <a:spLocks noGrp="1"/>
          </p:cNvSpPr>
          <p:nvPr>
            <p:ph type="title" idx="3"/>
          </p:nvPr>
        </p:nvSpPr>
        <p:spPr>
          <a:xfrm>
            <a:off x="3514506" y="2330125"/>
            <a:ext cx="2115000" cy="65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47" name="Google Shape;347;p20"/>
          <p:cNvSpPr txBox="1">
            <a:spLocks noGrp="1"/>
          </p:cNvSpPr>
          <p:nvPr>
            <p:ph type="title" idx="4"/>
          </p:nvPr>
        </p:nvSpPr>
        <p:spPr>
          <a:xfrm>
            <a:off x="3514507" y="2989575"/>
            <a:ext cx="21150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500" b="0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48" name="Google Shape;348;p20"/>
          <p:cNvSpPr txBox="1">
            <a:spLocks noGrp="1"/>
          </p:cNvSpPr>
          <p:nvPr>
            <p:ph type="title" idx="5" hasCustomPrompt="1"/>
          </p:nvPr>
        </p:nvSpPr>
        <p:spPr>
          <a:xfrm>
            <a:off x="1337646" y="1606065"/>
            <a:ext cx="12333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 b="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9" name="Google Shape;349;p20"/>
          <p:cNvSpPr txBox="1">
            <a:spLocks noGrp="1"/>
          </p:cNvSpPr>
          <p:nvPr>
            <p:ph type="title" idx="6"/>
          </p:nvPr>
        </p:nvSpPr>
        <p:spPr>
          <a:xfrm>
            <a:off x="896800" y="2330125"/>
            <a:ext cx="2115000" cy="65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50" name="Google Shape;350;p20"/>
          <p:cNvSpPr txBox="1">
            <a:spLocks noGrp="1"/>
          </p:cNvSpPr>
          <p:nvPr>
            <p:ph type="title" idx="7"/>
          </p:nvPr>
        </p:nvSpPr>
        <p:spPr>
          <a:xfrm>
            <a:off x="896796" y="2989575"/>
            <a:ext cx="21150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500" b="0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51" name="Google Shape;351;p20"/>
          <p:cNvSpPr txBox="1">
            <a:spLocks noGrp="1"/>
          </p:cNvSpPr>
          <p:nvPr>
            <p:ph type="title" idx="8" hasCustomPrompt="1"/>
          </p:nvPr>
        </p:nvSpPr>
        <p:spPr>
          <a:xfrm>
            <a:off x="6573058" y="1606065"/>
            <a:ext cx="12333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 b="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2" name="Google Shape;352;p20"/>
          <p:cNvSpPr txBox="1">
            <a:spLocks noGrp="1"/>
          </p:cNvSpPr>
          <p:nvPr>
            <p:ph type="title" idx="9"/>
          </p:nvPr>
        </p:nvSpPr>
        <p:spPr>
          <a:xfrm>
            <a:off x="6132200" y="2330125"/>
            <a:ext cx="2115000" cy="65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53" name="Google Shape;353;p20"/>
          <p:cNvSpPr txBox="1">
            <a:spLocks noGrp="1"/>
          </p:cNvSpPr>
          <p:nvPr>
            <p:ph type="title" idx="13"/>
          </p:nvPr>
        </p:nvSpPr>
        <p:spPr>
          <a:xfrm>
            <a:off x="6132208" y="2989575"/>
            <a:ext cx="21150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500" b="0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8775" y="389172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i"/>
              <a:buNone/>
              <a:defRPr sz="2800" b="1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i"/>
              <a:buNone/>
              <a:defRPr sz="2800" b="1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i"/>
              <a:buNone/>
              <a:defRPr sz="2800" b="1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i"/>
              <a:buNone/>
              <a:defRPr sz="2800" b="1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i"/>
              <a:buNone/>
              <a:defRPr sz="2800" b="1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i"/>
              <a:buNone/>
              <a:defRPr sz="2800" b="1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i"/>
              <a:buNone/>
              <a:defRPr sz="2800" b="1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i"/>
              <a:buNone/>
              <a:defRPr sz="2800" b="1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i"/>
              <a:buNone/>
              <a:defRPr sz="2800" b="1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8775" y="1434450"/>
            <a:ext cx="7626300" cy="31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 Medium"/>
              <a:buChar char="●"/>
              <a:defRPr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 Medium"/>
              <a:buChar char="○"/>
              <a:defRPr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 Medium"/>
              <a:buChar char="■"/>
              <a:defRPr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 Medium"/>
              <a:buChar char="●"/>
              <a:defRPr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 Medium"/>
              <a:buChar char="○"/>
              <a:defRPr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 Medium"/>
              <a:buChar char="■"/>
              <a:defRPr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 Medium"/>
              <a:buChar char="●"/>
              <a:defRPr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 Medium"/>
              <a:buChar char="○"/>
              <a:defRPr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 Medium"/>
              <a:buChar char="■"/>
              <a:defRPr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8" r:id="rId6"/>
    <p:sldLayoutId id="2147483659" r:id="rId7"/>
    <p:sldLayoutId id="2147483664" r:id="rId8"/>
    <p:sldLayoutId id="2147483666" r:id="rId9"/>
    <p:sldLayoutId id="2147483673" r:id="rId10"/>
    <p:sldLayoutId id="214748367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0" name="Google Shape;550;p32"/>
          <p:cNvGrpSpPr/>
          <p:nvPr/>
        </p:nvGrpSpPr>
        <p:grpSpPr>
          <a:xfrm>
            <a:off x="1008590" y="2857540"/>
            <a:ext cx="2213700" cy="2383855"/>
            <a:chOff x="3465150" y="709645"/>
            <a:chExt cx="2213700" cy="2383855"/>
          </a:xfrm>
        </p:grpSpPr>
        <p:grpSp>
          <p:nvGrpSpPr>
            <p:cNvPr id="551" name="Google Shape;551;p32"/>
            <p:cNvGrpSpPr/>
            <p:nvPr/>
          </p:nvGrpSpPr>
          <p:grpSpPr>
            <a:xfrm>
              <a:off x="3665823" y="709645"/>
              <a:ext cx="1812354" cy="2304289"/>
              <a:chOff x="5757325" y="780474"/>
              <a:chExt cx="2817277" cy="3582539"/>
            </a:xfrm>
          </p:grpSpPr>
          <p:sp>
            <p:nvSpPr>
              <p:cNvPr id="552" name="Google Shape;552;p32"/>
              <p:cNvSpPr/>
              <p:nvPr/>
            </p:nvSpPr>
            <p:spPr>
              <a:xfrm>
                <a:off x="6322433" y="1463039"/>
                <a:ext cx="251262" cy="217858"/>
              </a:xfrm>
              <a:custGeom>
                <a:avLst/>
                <a:gdLst/>
                <a:ahLst/>
                <a:cxnLst/>
                <a:rect l="l" t="t" r="r" b="b"/>
                <a:pathLst>
                  <a:path w="7755" h="6724" extrusionOk="0">
                    <a:moveTo>
                      <a:pt x="5811" y="0"/>
                    </a:moveTo>
                    <a:cubicBezTo>
                      <a:pt x="2601" y="0"/>
                      <a:pt x="1" y="3111"/>
                      <a:pt x="967" y="6461"/>
                    </a:cubicBezTo>
                    <a:cubicBezTo>
                      <a:pt x="1014" y="6616"/>
                      <a:pt x="1145" y="6723"/>
                      <a:pt x="1312" y="6723"/>
                    </a:cubicBezTo>
                    <a:cubicBezTo>
                      <a:pt x="1336" y="6723"/>
                      <a:pt x="1372" y="6711"/>
                      <a:pt x="1407" y="6711"/>
                    </a:cubicBezTo>
                    <a:cubicBezTo>
                      <a:pt x="1586" y="6652"/>
                      <a:pt x="1693" y="6461"/>
                      <a:pt x="1645" y="6271"/>
                    </a:cubicBezTo>
                    <a:cubicBezTo>
                      <a:pt x="804" y="3388"/>
                      <a:pt x="3040" y="708"/>
                      <a:pt x="5792" y="708"/>
                    </a:cubicBezTo>
                    <a:cubicBezTo>
                      <a:pt x="6234" y="708"/>
                      <a:pt x="6689" y="777"/>
                      <a:pt x="7146" y="925"/>
                    </a:cubicBezTo>
                    <a:cubicBezTo>
                      <a:pt x="7183" y="935"/>
                      <a:pt x="7218" y="939"/>
                      <a:pt x="7252" y="939"/>
                    </a:cubicBezTo>
                    <a:cubicBezTo>
                      <a:pt x="7616" y="939"/>
                      <a:pt x="7754" y="388"/>
                      <a:pt x="7372" y="246"/>
                    </a:cubicBezTo>
                    <a:cubicBezTo>
                      <a:pt x="6844" y="78"/>
                      <a:pt x="6320" y="0"/>
                      <a:pt x="58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32"/>
              <p:cNvSpPr/>
              <p:nvPr/>
            </p:nvSpPr>
            <p:spPr>
              <a:xfrm>
                <a:off x="7658980" y="1560729"/>
                <a:ext cx="266036" cy="104360"/>
              </a:xfrm>
              <a:custGeom>
                <a:avLst/>
                <a:gdLst/>
                <a:ahLst/>
                <a:cxnLst/>
                <a:rect l="l" t="t" r="r" b="b"/>
                <a:pathLst>
                  <a:path w="8211" h="3221" extrusionOk="0">
                    <a:moveTo>
                      <a:pt x="3243" y="0"/>
                    </a:moveTo>
                    <a:cubicBezTo>
                      <a:pt x="2230" y="0"/>
                      <a:pt x="1229" y="265"/>
                      <a:pt x="341" y="791"/>
                    </a:cubicBezTo>
                    <a:cubicBezTo>
                      <a:pt x="1" y="991"/>
                      <a:pt x="199" y="1453"/>
                      <a:pt x="512" y="1453"/>
                    </a:cubicBezTo>
                    <a:cubicBezTo>
                      <a:pt x="571" y="1453"/>
                      <a:pt x="634" y="1436"/>
                      <a:pt x="698" y="1398"/>
                    </a:cubicBezTo>
                    <a:cubicBezTo>
                      <a:pt x="1477" y="940"/>
                      <a:pt x="2351" y="706"/>
                      <a:pt x="3235" y="706"/>
                    </a:cubicBezTo>
                    <a:cubicBezTo>
                      <a:pt x="3636" y="706"/>
                      <a:pt x="4039" y="754"/>
                      <a:pt x="4437" y="851"/>
                    </a:cubicBezTo>
                    <a:cubicBezTo>
                      <a:pt x="5699" y="1160"/>
                      <a:pt x="6782" y="1946"/>
                      <a:pt x="7461" y="3041"/>
                    </a:cubicBezTo>
                    <a:cubicBezTo>
                      <a:pt x="7532" y="3149"/>
                      <a:pt x="7639" y="3208"/>
                      <a:pt x="7759" y="3220"/>
                    </a:cubicBezTo>
                    <a:lnTo>
                      <a:pt x="7770" y="3220"/>
                    </a:lnTo>
                    <a:cubicBezTo>
                      <a:pt x="8044" y="3208"/>
                      <a:pt x="8211" y="2910"/>
                      <a:pt x="8068" y="2684"/>
                    </a:cubicBezTo>
                    <a:cubicBezTo>
                      <a:pt x="7282" y="1422"/>
                      <a:pt x="6044" y="517"/>
                      <a:pt x="4603" y="160"/>
                    </a:cubicBezTo>
                    <a:cubicBezTo>
                      <a:pt x="4154" y="53"/>
                      <a:pt x="3697" y="0"/>
                      <a:pt x="32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32"/>
              <p:cNvSpPr/>
              <p:nvPr/>
            </p:nvSpPr>
            <p:spPr>
              <a:xfrm>
                <a:off x="6389245" y="1225246"/>
                <a:ext cx="1537672" cy="731851"/>
              </a:xfrm>
              <a:custGeom>
                <a:avLst/>
                <a:gdLst/>
                <a:ahLst/>
                <a:cxnLst/>
                <a:rect l="l" t="t" r="r" b="b"/>
                <a:pathLst>
                  <a:path w="47459" h="22588" extrusionOk="0">
                    <a:moveTo>
                      <a:pt x="34243" y="1"/>
                    </a:moveTo>
                    <a:lnTo>
                      <a:pt x="7835" y="1692"/>
                    </a:lnTo>
                    <a:cubicBezTo>
                      <a:pt x="6763" y="3870"/>
                      <a:pt x="5858" y="5728"/>
                      <a:pt x="4787" y="7907"/>
                    </a:cubicBezTo>
                    <a:cubicBezTo>
                      <a:pt x="4739" y="7905"/>
                      <a:pt x="4692" y="7904"/>
                      <a:pt x="4646" y="7904"/>
                    </a:cubicBezTo>
                    <a:cubicBezTo>
                      <a:pt x="2998" y="7904"/>
                      <a:pt x="1507" y="8915"/>
                      <a:pt x="917" y="10467"/>
                    </a:cubicBezTo>
                    <a:cubicBezTo>
                      <a:pt x="357" y="12026"/>
                      <a:pt x="1096" y="13931"/>
                      <a:pt x="2429" y="14908"/>
                    </a:cubicBezTo>
                    <a:cubicBezTo>
                      <a:pt x="881" y="15705"/>
                      <a:pt x="0" y="17384"/>
                      <a:pt x="226" y="19099"/>
                    </a:cubicBezTo>
                    <a:cubicBezTo>
                      <a:pt x="453" y="20825"/>
                      <a:pt x="1750" y="22218"/>
                      <a:pt x="3441" y="22587"/>
                    </a:cubicBezTo>
                    <a:lnTo>
                      <a:pt x="45232" y="21337"/>
                    </a:lnTo>
                    <a:cubicBezTo>
                      <a:pt x="46970" y="19587"/>
                      <a:pt x="47459" y="16693"/>
                      <a:pt x="46387" y="14455"/>
                    </a:cubicBezTo>
                    <a:cubicBezTo>
                      <a:pt x="45401" y="12395"/>
                      <a:pt x="43154" y="11031"/>
                      <a:pt x="40881" y="11031"/>
                    </a:cubicBezTo>
                    <a:cubicBezTo>
                      <a:pt x="40684" y="11031"/>
                      <a:pt x="40487" y="11041"/>
                      <a:pt x="40291" y="11062"/>
                    </a:cubicBezTo>
                    <a:cubicBezTo>
                      <a:pt x="41696" y="9835"/>
                      <a:pt x="42041" y="7549"/>
                      <a:pt x="41053" y="5954"/>
                    </a:cubicBezTo>
                    <a:cubicBezTo>
                      <a:pt x="40301" y="4740"/>
                      <a:pt x="38929" y="3926"/>
                      <a:pt x="37555" y="3926"/>
                    </a:cubicBezTo>
                    <a:cubicBezTo>
                      <a:pt x="37123" y="3926"/>
                      <a:pt x="36691" y="4006"/>
                      <a:pt x="36279" y="4180"/>
                    </a:cubicBezTo>
                    <a:cubicBezTo>
                      <a:pt x="35409" y="2787"/>
                      <a:pt x="35100" y="1406"/>
                      <a:pt x="342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32"/>
              <p:cNvSpPr/>
              <p:nvPr/>
            </p:nvSpPr>
            <p:spPr>
              <a:xfrm>
                <a:off x="6303219" y="3424709"/>
                <a:ext cx="2170703" cy="938304"/>
              </a:xfrm>
              <a:custGeom>
                <a:avLst/>
                <a:gdLst/>
                <a:ahLst/>
                <a:cxnLst/>
                <a:rect l="l" t="t" r="r" b="b"/>
                <a:pathLst>
                  <a:path w="66997" h="28960" extrusionOk="0">
                    <a:moveTo>
                      <a:pt x="45823" y="0"/>
                    </a:moveTo>
                    <a:cubicBezTo>
                      <a:pt x="29651" y="0"/>
                      <a:pt x="13391" y="4665"/>
                      <a:pt x="0" y="13569"/>
                    </a:cubicBezTo>
                    <a:cubicBezTo>
                      <a:pt x="4632" y="20642"/>
                      <a:pt x="11573" y="25416"/>
                      <a:pt x="19741" y="27547"/>
                    </a:cubicBezTo>
                    <a:cubicBezTo>
                      <a:pt x="23475" y="28520"/>
                      <a:pt x="27315" y="28960"/>
                      <a:pt x="31169" y="28960"/>
                    </a:cubicBezTo>
                    <a:cubicBezTo>
                      <a:pt x="35756" y="28960"/>
                      <a:pt x="40362" y="28337"/>
                      <a:pt x="44827" y="27250"/>
                    </a:cubicBezTo>
                    <a:cubicBezTo>
                      <a:pt x="52626" y="25345"/>
                      <a:pt x="61389" y="22249"/>
                      <a:pt x="66997" y="16510"/>
                    </a:cubicBezTo>
                    <a:cubicBezTo>
                      <a:pt x="66008" y="11688"/>
                      <a:pt x="65032" y="6866"/>
                      <a:pt x="64056" y="2044"/>
                    </a:cubicBezTo>
                    <a:cubicBezTo>
                      <a:pt x="58099" y="674"/>
                      <a:pt x="51967" y="0"/>
                      <a:pt x="458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32"/>
              <p:cNvSpPr/>
              <p:nvPr/>
            </p:nvSpPr>
            <p:spPr>
              <a:xfrm>
                <a:off x="5757325" y="1661173"/>
                <a:ext cx="2817277" cy="2274804"/>
              </a:xfrm>
              <a:custGeom>
                <a:avLst/>
                <a:gdLst/>
                <a:ahLst/>
                <a:cxnLst/>
                <a:rect l="l" t="t" r="r" b="b"/>
                <a:pathLst>
                  <a:path w="86953" h="70210" extrusionOk="0">
                    <a:moveTo>
                      <a:pt x="47709" y="1"/>
                    </a:moveTo>
                    <a:cubicBezTo>
                      <a:pt x="46245" y="2311"/>
                      <a:pt x="43721" y="3716"/>
                      <a:pt x="40994" y="3740"/>
                    </a:cubicBezTo>
                    <a:cubicBezTo>
                      <a:pt x="38315" y="3728"/>
                      <a:pt x="35779" y="2489"/>
                      <a:pt x="34386" y="191"/>
                    </a:cubicBezTo>
                    <a:lnTo>
                      <a:pt x="19646" y="8204"/>
                    </a:lnTo>
                    <a:cubicBezTo>
                      <a:pt x="15193" y="10609"/>
                      <a:pt x="11478" y="14277"/>
                      <a:pt x="8478" y="18348"/>
                    </a:cubicBezTo>
                    <a:cubicBezTo>
                      <a:pt x="1" y="29838"/>
                      <a:pt x="1037" y="46233"/>
                      <a:pt x="5287" y="59865"/>
                    </a:cubicBezTo>
                    <a:cubicBezTo>
                      <a:pt x="7423" y="66768"/>
                      <a:pt x="15655" y="70209"/>
                      <a:pt x="23039" y="70209"/>
                    </a:cubicBezTo>
                    <a:cubicBezTo>
                      <a:pt x="23641" y="70209"/>
                      <a:pt x="24238" y="70186"/>
                      <a:pt x="24825" y="70141"/>
                    </a:cubicBezTo>
                    <a:cubicBezTo>
                      <a:pt x="32612" y="69533"/>
                      <a:pt x="39708" y="65128"/>
                      <a:pt x="45114" y="59496"/>
                    </a:cubicBezTo>
                    <a:cubicBezTo>
                      <a:pt x="49995" y="61175"/>
                      <a:pt x="54770" y="63116"/>
                      <a:pt x="59651" y="64795"/>
                    </a:cubicBezTo>
                    <a:cubicBezTo>
                      <a:pt x="62796" y="65878"/>
                      <a:pt x="66129" y="66591"/>
                      <a:pt x="69380" y="66591"/>
                    </a:cubicBezTo>
                    <a:cubicBezTo>
                      <a:pt x="72664" y="66591"/>
                      <a:pt x="75865" y="65864"/>
                      <a:pt x="78701" y="64056"/>
                    </a:cubicBezTo>
                    <a:cubicBezTo>
                      <a:pt x="84345" y="60461"/>
                      <a:pt x="86952" y="53531"/>
                      <a:pt x="86797" y="46852"/>
                    </a:cubicBezTo>
                    <a:cubicBezTo>
                      <a:pt x="86583" y="36636"/>
                      <a:pt x="85416" y="29231"/>
                      <a:pt x="83202" y="21897"/>
                    </a:cubicBezTo>
                    <a:cubicBezTo>
                      <a:pt x="80261" y="12181"/>
                      <a:pt x="71117" y="4573"/>
                      <a:pt x="61163" y="2597"/>
                    </a:cubicBezTo>
                    <a:cubicBezTo>
                      <a:pt x="56615" y="1692"/>
                      <a:pt x="52257" y="906"/>
                      <a:pt x="477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32"/>
              <p:cNvSpPr/>
              <p:nvPr/>
            </p:nvSpPr>
            <p:spPr>
              <a:xfrm>
                <a:off x="7838969" y="1805456"/>
                <a:ext cx="117320" cy="986062"/>
              </a:xfrm>
              <a:custGeom>
                <a:avLst/>
                <a:gdLst/>
                <a:ahLst/>
                <a:cxnLst/>
                <a:rect l="l" t="t" r="r" b="b"/>
                <a:pathLst>
                  <a:path w="3621" h="30434" extrusionOk="0">
                    <a:moveTo>
                      <a:pt x="3253" y="0"/>
                    </a:moveTo>
                    <a:cubicBezTo>
                      <a:pt x="3072" y="0"/>
                      <a:pt x="2917" y="139"/>
                      <a:pt x="2894" y="322"/>
                    </a:cubicBezTo>
                    <a:lnTo>
                      <a:pt x="25" y="30052"/>
                    </a:lnTo>
                    <a:cubicBezTo>
                      <a:pt x="1" y="30243"/>
                      <a:pt x="144" y="30421"/>
                      <a:pt x="346" y="30433"/>
                    </a:cubicBezTo>
                    <a:lnTo>
                      <a:pt x="370" y="30433"/>
                    </a:lnTo>
                    <a:cubicBezTo>
                      <a:pt x="560" y="30433"/>
                      <a:pt x="703" y="30302"/>
                      <a:pt x="727" y="30112"/>
                    </a:cubicBezTo>
                    <a:lnTo>
                      <a:pt x="3597" y="382"/>
                    </a:lnTo>
                    <a:cubicBezTo>
                      <a:pt x="3620" y="191"/>
                      <a:pt x="3478" y="25"/>
                      <a:pt x="3275" y="1"/>
                    </a:cubicBezTo>
                    <a:cubicBezTo>
                      <a:pt x="3268" y="0"/>
                      <a:pt x="3260" y="0"/>
                      <a:pt x="32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32"/>
              <p:cNvSpPr/>
              <p:nvPr/>
            </p:nvSpPr>
            <p:spPr>
              <a:xfrm>
                <a:off x="6273929" y="1986514"/>
                <a:ext cx="244944" cy="757544"/>
              </a:xfrm>
              <a:custGeom>
                <a:avLst/>
                <a:gdLst/>
                <a:ahLst/>
                <a:cxnLst/>
                <a:rect l="l" t="t" r="r" b="b"/>
                <a:pathLst>
                  <a:path w="7560" h="23381" extrusionOk="0">
                    <a:moveTo>
                      <a:pt x="508" y="1"/>
                    </a:moveTo>
                    <a:cubicBezTo>
                      <a:pt x="185" y="1"/>
                      <a:pt x="0" y="492"/>
                      <a:pt x="368" y="676"/>
                    </a:cubicBezTo>
                    <a:cubicBezTo>
                      <a:pt x="2047" y="1509"/>
                      <a:pt x="2631" y="3640"/>
                      <a:pt x="3047" y="5569"/>
                    </a:cubicBezTo>
                    <a:lnTo>
                      <a:pt x="6822" y="23107"/>
                    </a:lnTo>
                    <a:cubicBezTo>
                      <a:pt x="6857" y="23262"/>
                      <a:pt x="7000" y="23381"/>
                      <a:pt x="7167" y="23381"/>
                    </a:cubicBezTo>
                    <a:cubicBezTo>
                      <a:pt x="7191" y="23381"/>
                      <a:pt x="7226" y="23381"/>
                      <a:pt x="7250" y="23369"/>
                    </a:cubicBezTo>
                    <a:cubicBezTo>
                      <a:pt x="7441" y="23333"/>
                      <a:pt x="7560" y="23143"/>
                      <a:pt x="7524" y="22952"/>
                    </a:cubicBezTo>
                    <a:lnTo>
                      <a:pt x="3738" y="5426"/>
                    </a:lnTo>
                    <a:cubicBezTo>
                      <a:pt x="3285" y="3331"/>
                      <a:pt x="2642" y="1021"/>
                      <a:pt x="678" y="45"/>
                    </a:cubicBezTo>
                    <a:cubicBezTo>
                      <a:pt x="619" y="14"/>
                      <a:pt x="562" y="1"/>
                      <a:pt x="5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32"/>
              <p:cNvSpPr/>
              <p:nvPr/>
            </p:nvSpPr>
            <p:spPr>
              <a:xfrm>
                <a:off x="7833590" y="2847416"/>
                <a:ext cx="155714" cy="146642"/>
              </a:xfrm>
              <a:custGeom>
                <a:avLst/>
                <a:gdLst/>
                <a:ahLst/>
                <a:cxnLst/>
                <a:rect l="l" t="t" r="r" b="b"/>
                <a:pathLst>
                  <a:path w="4806" h="4526" extrusionOk="0">
                    <a:moveTo>
                      <a:pt x="4302" y="0"/>
                    </a:moveTo>
                    <a:cubicBezTo>
                      <a:pt x="4221" y="0"/>
                      <a:pt x="4137" y="32"/>
                      <a:pt x="4060" y="109"/>
                    </a:cubicBezTo>
                    <a:lnTo>
                      <a:pt x="143" y="3907"/>
                    </a:lnTo>
                    <a:cubicBezTo>
                      <a:pt x="0" y="4050"/>
                      <a:pt x="0" y="4276"/>
                      <a:pt x="143" y="4419"/>
                    </a:cubicBezTo>
                    <a:cubicBezTo>
                      <a:pt x="203" y="4478"/>
                      <a:pt x="298" y="4526"/>
                      <a:pt x="393" y="4526"/>
                    </a:cubicBezTo>
                    <a:cubicBezTo>
                      <a:pt x="476" y="4514"/>
                      <a:pt x="572" y="4478"/>
                      <a:pt x="631" y="4419"/>
                    </a:cubicBezTo>
                    <a:lnTo>
                      <a:pt x="4548" y="621"/>
                    </a:lnTo>
                    <a:cubicBezTo>
                      <a:pt x="4805" y="364"/>
                      <a:pt x="4574" y="0"/>
                      <a:pt x="43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32"/>
              <p:cNvSpPr/>
              <p:nvPr/>
            </p:nvSpPr>
            <p:spPr>
              <a:xfrm>
                <a:off x="6565960" y="1753841"/>
                <a:ext cx="1071760" cy="377622"/>
              </a:xfrm>
              <a:custGeom>
                <a:avLst/>
                <a:gdLst/>
                <a:ahLst/>
                <a:cxnLst/>
                <a:rect l="l" t="t" r="r" b="b"/>
                <a:pathLst>
                  <a:path w="33079" h="11655" extrusionOk="0">
                    <a:moveTo>
                      <a:pt x="32648" y="0"/>
                    </a:moveTo>
                    <a:cubicBezTo>
                      <a:pt x="32537" y="0"/>
                      <a:pt x="32425" y="53"/>
                      <a:pt x="32349" y="177"/>
                    </a:cubicBezTo>
                    <a:cubicBezTo>
                      <a:pt x="29467" y="6202"/>
                      <a:pt x="23514" y="10416"/>
                      <a:pt x="17216" y="10905"/>
                    </a:cubicBezTo>
                    <a:cubicBezTo>
                      <a:pt x="16807" y="10935"/>
                      <a:pt x="16397" y="10951"/>
                      <a:pt x="15988" y="10951"/>
                    </a:cubicBezTo>
                    <a:cubicBezTo>
                      <a:pt x="10091" y="10951"/>
                      <a:pt x="4226" y="7784"/>
                      <a:pt x="797" y="2630"/>
                    </a:cubicBezTo>
                    <a:cubicBezTo>
                      <a:pt x="720" y="2507"/>
                      <a:pt x="612" y="2457"/>
                      <a:pt x="505" y="2457"/>
                    </a:cubicBezTo>
                    <a:cubicBezTo>
                      <a:pt x="249" y="2457"/>
                      <a:pt x="0" y="2746"/>
                      <a:pt x="202" y="3023"/>
                    </a:cubicBezTo>
                    <a:cubicBezTo>
                      <a:pt x="3762" y="8369"/>
                      <a:pt x="9834" y="11655"/>
                      <a:pt x="15954" y="11655"/>
                    </a:cubicBezTo>
                    <a:cubicBezTo>
                      <a:pt x="16394" y="11655"/>
                      <a:pt x="16835" y="11631"/>
                      <a:pt x="17275" y="11595"/>
                    </a:cubicBezTo>
                    <a:cubicBezTo>
                      <a:pt x="23824" y="11083"/>
                      <a:pt x="29991" y="6725"/>
                      <a:pt x="32991" y="475"/>
                    </a:cubicBezTo>
                    <a:cubicBezTo>
                      <a:pt x="33078" y="206"/>
                      <a:pt x="32866" y="0"/>
                      <a:pt x="326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32"/>
              <p:cNvSpPr/>
              <p:nvPr/>
            </p:nvSpPr>
            <p:spPr>
              <a:xfrm>
                <a:off x="6632674" y="1828947"/>
                <a:ext cx="133034" cy="101542"/>
              </a:xfrm>
              <a:custGeom>
                <a:avLst/>
                <a:gdLst/>
                <a:ahLst/>
                <a:cxnLst/>
                <a:rect l="l" t="t" r="r" b="b"/>
                <a:pathLst>
                  <a:path w="4106" h="3134" extrusionOk="0">
                    <a:moveTo>
                      <a:pt x="3579" y="0"/>
                    </a:moveTo>
                    <a:cubicBezTo>
                      <a:pt x="3502" y="0"/>
                      <a:pt x="3422" y="29"/>
                      <a:pt x="3346" y="97"/>
                    </a:cubicBezTo>
                    <a:lnTo>
                      <a:pt x="262" y="2503"/>
                    </a:lnTo>
                    <a:cubicBezTo>
                      <a:pt x="0" y="2705"/>
                      <a:pt x="155" y="3134"/>
                      <a:pt x="488" y="3134"/>
                    </a:cubicBezTo>
                    <a:cubicBezTo>
                      <a:pt x="560" y="3134"/>
                      <a:pt x="643" y="3098"/>
                      <a:pt x="703" y="3050"/>
                    </a:cubicBezTo>
                    <a:lnTo>
                      <a:pt x="3774" y="645"/>
                    </a:lnTo>
                    <a:cubicBezTo>
                      <a:pt x="4105" y="428"/>
                      <a:pt x="3873" y="0"/>
                      <a:pt x="35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32"/>
              <p:cNvSpPr/>
              <p:nvPr/>
            </p:nvSpPr>
            <p:spPr>
              <a:xfrm>
                <a:off x="6724596" y="1903826"/>
                <a:ext cx="114858" cy="115409"/>
              </a:xfrm>
              <a:custGeom>
                <a:avLst/>
                <a:gdLst/>
                <a:ahLst/>
                <a:cxnLst/>
                <a:rect l="l" t="t" r="r" b="b"/>
                <a:pathLst>
                  <a:path w="3545" h="3562" extrusionOk="0">
                    <a:moveTo>
                      <a:pt x="3032" y="0"/>
                    </a:moveTo>
                    <a:cubicBezTo>
                      <a:pt x="2942" y="0"/>
                      <a:pt x="2849" y="39"/>
                      <a:pt x="2771" y="132"/>
                    </a:cubicBezTo>
                    <a:lnTo>
                      <a:pt x="211" y="2966"/>
                    </a:lnTo>
                    <a:cubicBezTo>
                      <a:pt x="0" y="3188"/>
                      <a:pt x="158" y="3561"/>
                      <a:pt x="459" y="3561"/>
                    </a:cubicBezTo>
                    <a:cubicBezTo>
                      <a:pt x="464" y="3561"/>
                      <a:pt x="468" y="3561"/>
                      <a:pt x="473" y="3561"/>
                    </a:cubicBezTo>
                    <a:cubicBezTo>
                      <a:pt x="568" y="3561"/>
                      <a:pt x="663" y="3513"/>
                      <a:pt x="735" y="3442"/>
                    </a:cubicBezTo>
                    <a:lnTo>
                      <a:pt x="3295" y="608"/>
                    </a:lnTo>
                    <a:cubicBezTo>
                      <a:pt x="3544" y="341"/>
                      <a:pt x="3300" y="0"/>
                      <a:pt x="30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2"/>
              <p:cNvSpPr/>
              <p:nvPr/>
            </p:nvSpPr>
            <p:spPr>
              <a:xfrm>
                <a:off x="6813959" y="1945267"/>
                <a:ext cx="100570" cy="120236"/>
              </a:xfrm>
              <a:custGeom>
                <a:avLst/>
                <a:gdLst/>
                <a:ahLst/>
                <a:cxnLst/>
                <a:rect l="l" t="t" r="r" b="b"/>
                <a:pathLst>
                  <a:path w="3104" h="3711" extrusionOk="0">
                    <a:moveTo>
                      <a:pt x="2614" y="0"/>
                    </a:moveTo>
                    <a:cubicBezTo>
                      <a:pt x="2516" y="0"/>
                      <a:pt x="2415" y="44"/>
                      <a:pt x="2335" y="151"/>
                    </a:cubicBezTo>
                    <a:lnTo>
                      <a:pt x="108" y="3151"/>
                    </a:lnTo>
                    <a:cubicBezTo>
                      <a:pt x="1" y="3306"/>
                      <a:pt x="25" y="3532"/>
                      <a:pt x="191" y="3651"/>
                    </a:cubicBezTo>
                    <a:cubicBezTo>
                      <a:pt x="251" y="3687"/>
                      <a:pt x="322" y="3711"/>
                      <a:pt x="394" y="3711"/>
                    </a:cubicBezTo>
                    <a:cubicBezTo>
                      <a:pt x="501" y="3711"/>
                      <a:pt x="608" y="3663"/>
                      <a:pt x="668" y="3568"/>
                    </a:cubicBezTo>
                    <a:lnTo>
                      <a:pt x="2906" y="567"/>
                    </a:lnTo>
                    <a:cubicBezTo>
                      <a:pt x="3103" y="293"/>
                      <a:pt x="2868" y="0"/>
                      <a:pt x="26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2"/>
              <p:cNvSpPr/>
              <p:nvPr/>
            </p:nvSpPr>
            <p:spPr>
              <a:xfrm>
                <a:off x="7003765" y="1972452"/>
                <a:ext cx="46850" cy="154775"/>
              </a:xfrm>
              <a:custGeom>
                <a:avLst/>
                <a:gdLst/>
                <a:ahLst/>
                <a:cxnLst/>
                <a:rect l="l" t="t" r="r" b="b"/>
                <a:pathLst>
                  <a:path w="1446" h="4777" extrusionOk="0">
                    <a:moveTo>
                      <a:pt x="1053" y="1"/>
                    </a:moveTo>
                    <a:cubicBezTo>
                      <a:pt x="896" y="1"/>
                      <a:pt x="740" y="94"/>
                      <a:pt x="703" y="300"/>
                    </a:cubicBezTo>
                    <a:lnTo>
                      <a:pt x="37" y="4360"/>
                    </a:lnTo>
                    <a:cubicBezTo>
                      <a:pt x="1" y="4562"/>
                      <a:pt x="144" y="4741"/>
                      <a:pt x="334" y="4777"/>
                    </a:cubicBezTo>
                    <a:lnTo>
                      <a:pt x="394" y="4777"/>
                    </a:lnTo>
                    <a:cubicBezTo>
                      <a:pt x="560" y="4765"/>
                      <a:pt x="703" y="4646"/>
                      <a:pt x="739" y="4479"/>
                    </a:cubicBezTo>
                    <a:lnTo>
                      <a:pt x="1406" y="407"/>
                    </a:lnTo>
                    <a:cubicBezTo>
                      <a:pt x="1446" y="149"/>
                      <a:pt x="1249" y="1"/>
                      <a:pt x="10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2"/>
              <p:cNvSpPr/>
              <p:nvPr/>
            </p:nvSpPr>
            <p:spPr>
              <a:xfrm>
                <a:off x="7128379" y="1967819"/>
                <a:ext cx="32821" cy="156719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4837" extrusionOk="0">
                    <a:moveTo>
                      <a:pt x="353" y="0"/>
                    </a:moveTo>
                    <a:cubicBezTo>
                      <a:pt x="177" y="0"/>
                      <a:pt x="1" y="123"/>
                      <a:pt x="1" y="360"/>
                    </a:cubicBezTo>
                    <a:lnTo>
                      <a:pt x="286" y="4515"/>
                    </a:lnTo>
                    <a:cubicBezTo>
                      <a:pt x="298" y="4693"/>
                      <a:pt x="453" y="4836"/>
                      <a:pt x="644" y="4836"/>
                    </a:cubicBezTo>
                    <a:lnTo>
                      <a:pt x="667" y="4836"/>
                    </a:lnTo>
                    <a:cubicBezTo>
                      <a:pt x="858" y="4824"/>
                      <a:pt x="1013" y="4658"/>
                      <a:pt x="1001" y="4467"/>
                    </a:cubicBezTo>
                    <a:lnTo>
                      <a:pt x="703" y="312"/>
                    </a:lnTo>
                    <a:cubicBezTo>
                      <a:pt x="675" y="102"/>
                      <a:pt x="514" y="0"/>
                      <a:pt x="3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2"/>
              <p:cNvSpPr/>
              <p:nvPr/>
            </p:nvSpPr>
            <p:spPr>
              <a:xfrm>
                <a:off x="7281086" y="1916754"/>
                <a:ext cx="81875" cy="141037"/>
              </a:xfrm>
              <a:custGeom>
                <a:avLst/>
                <a:gdLst/>
                <a:ahLst/>
                <a:cxnLst/>
                <a:rect l="l" t="t" r="r" b="b"/>
                <a:pathLst>
                  <a:path w="2527" h="4353" extrusionOk="0">
                    <a:moveTo>
                      <a:pt x="464" y="0"/>
                    </a:moveTo>
                    <a:cubicBezTo>
                      <a:pt x="232" y="0"/>
                      <a:pt x="1" y="225"/>
                      <a:pt x="133" y="507"/>
                    </a:cubicBezTo>
                    <a:lnTo>
                      <a:pt x="1800" y="4150"/>
                    </a:lnTo>
                    <a:cubicBezTo>
                      <a:pt x="1860" y="4269"/>
                      <a:pt x="1979" y="4353"/>
                      <a:pt x="2122" y="4353"/>
                    </a:cubicBezTo>
                    <a:cubicBezTo>
                      <a:pt x="2169" y="4353"/>
                      <a:pt x="2217" y="4341"/>
                      <a:pt x="2265" y="4329"/>
                    </a:cubicBezTo>
                    <a:cubicBezTo>
                      <a:pt x="2443" y="4245"/>
                      <a:pt x="2527" y="4031"/>
                      <a:pt x="2443" y="3853"/>
                    </a:cubicBezTo>
                    <a:lnTo>
                      <a:pt x="776" y="209"/>
                    </a:lnTo>
                    <a:cubicBezTo>
                      <a:pt x="707" y="62"/>
                      <a:pt x="585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2"/>
              <p:cNvSpPr/>
              <p:nvPr/>
            </p:nvSpPr>
            <p:spPr>
              <a:xfrm>
                <a:off x="7346957" y="1869383"/>
                <a:ext cx="107438" cy="140584"/>
              </a:xfrm>
              <a:custGeom>
                <a:avLst/>
                <a:gdLst/>
                <a:ahLst/>
                <a:cxnLst/>
                <a:rect l="l" t="t" r="r" b="b"/>
                <a:pathLst>
                  <a:path w="3316" h="4339" extrusionOk="0">
                    <a:moveTo>
                      <a:pt x="488" y="1"/>
                    </a:moveTo>
                    <a:cubicBezTo>
                      <a:pt x="239" y="1"/>
                      <a:pt x="0" y="276"/>
                      <a:pt x="184" y="552"/>
                    </a:cubicBezTo>
                    <a:lnTo>
                      <a:pt x="2565" y="4172"/>
                    </a:lnTo>
                    <a:cubicBezTo>
                      <a:pt x="2637" y="4279"/>
                      <a:pt x="2744" y="4338"/>
                      <a:pt x="2863" y="4338"/>
                    </a:cubicBezTo>
                    <a:cubicBezTo>
                      <a:pt x="3149" y="4338"/>
                      <a:pt x="3315" y="4017"/>
                      <a:pt x="3161" y="3791"/>
                    </a:cubicBezTo>
                    <a:lnTo>
                      <a:pt x="779" y="171"/>
                    </a:lnTo>
                    <a:cubicBezTo>
                      <a:pt x="701" y="50"/>
                      <a:pt x="593" y="1"/>
                      <a:pt x="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2"/>
              <p:cNvSpPr/>
              <p:nvPr/>
            </p:nvSpPr>
            <p:spPr>
              <a:xfrm>
                <a:off x="7439949" y="1779632"/>
                <a:ext cx="123606" cy="115376"/>
              </a:xfrm>
              <a:custGeom>
                <a:avLst/>
                <a:gdLst/>
                <a:ahLst/>
                <a:cxnLst/>
                <a:rect l="l" t="t" r="r" b="b"/>
                <a:pathLst>
                  <a:path w="3815" h="3561" extrusionOk="0">
                    <a:moveTo>
                      <a:pt x="496" y="0"/>
                    </a:moveTo>
                    <a:cubicBezTo>
                      <a:pt x="227" y="0"/>
                      <a:pt x="0" y="337"/>
                      <a:pt x="231" y="596"/>
                    </a:cubicBezTo>
                    <a:lnTo>
                      <a:pt x="3089" y="3465"/>
                    </a:lnTo>
                    <a:cubicBezTo>
                      <a:pt x="3160" y="3524"/>
                      <a:pt x="3243" y="3560"/>
                      <a:pt x="3339" y="3560"/>
                    </a:cubicBezTo>
                    <a:cubicBezTo>
                      <a:pt x="3660" y="3560"/>
                      <a:pt x="3815" y="3179"/>
                      <a:pt x="3589" y="2965"/>
                    </a:cubicBezTo>
                    <a:lnTo>
                      <a:pt x="731" y="95"/>
                    </a:lnTo>
                    <a:cubicBezTo>
                      <a:pt x="656" y="28"/>
                      <a:pt x="574" y="0"/>
                      <a:pt x="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32"/>
              <p:cNvSpPr/>
              <p:nvPr/>
            </p:nvSpPr>
            <p:spPr>
              <a:xfrm>
                <a:off x="7479413" y="1719560"/>
                <a:ext cx="145476" cy="79769"/>
              </a:xfrm>
              <a:custGeom>
                <a:avLst/>
                <a:gdLst/>
                <a:ahLst/>
                <a:cxnLst/>
                <a:rect l="l" t="t" r="r" b="b"/>
                <a:pathLst>
                  <a:path w="4490" h="2462" extrusionOk="0">
                    <a:moveTo>
                      <a:pt x="507" y="1"/>
                    </a:moveTo>
                    <a:cubicBezTo>
                      <a:pt x="178" y="1"/>
                      <a:pt x="1" y="492"/>
                      <a:pt x="358" y="675"/>
                    </a:cubicBezTo>
                    <a:lnTo>
                      <a:pt x="3847" y="2426"/>
                    </a:lnTo>
                    <a:cubicBezTo>
                      <a:pt x="3882" y="2443"/>
                      <a:pt x="3923" y="2454"/>
                      <a:pt x="3966" y="2454"/>
                    </a:cubicBezTo>
                    <a:cubicBezTo>
                      <a:pt x="3982" y="2454"/>
                      <a:pt x="3998" y="2453"/>
                      <a:pt x="4014" y="2450"/>
                    </a:cubicBezTo>
                    <a:lnTo>
                      <a:pt x="4014" y="2450"/>
                    </a:lnTo>
                    <a:lnTo>
                      <a:pt x="4002" y="2461"/>
                    </a:lnTo>
                    <a:cubicBezTo>
                      <a:pt x="4371" y="2450"/>
                      <a:pt x="4490" y="1961"/>
                      <a:pt x="4168" y="1783"/>
                    </a:cubicBezTo>
                    <a:lnTo>
                      <a:pt x="680" y="44"/>
                    </a:lnTo>
                    <a:cubicBezTo>
                      <a:pt x="619" y="14"/>
                      <a:pt x="561" y="1"/>
                      <a:pt x="5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32"/>
              <p:cNvSpPr/>
              <p:nvPr/>
            </p:nvSpPr>
            <p:spPr>
              <a:xfrm>
                <a:off x="7119501" y="2719690"/>
                <a:ext cx="379598" cy="110419"/>
              </a:xfrm>
              <a:custGeom>
                <a:avLst/>
                <a:gdLst/>
                <a:ahLst/>
                <a:cxnLst/>
                <a:rect l="l" t="t" r="r" b="b"/>
                <a:pathLst>
                  <a:path w="11716" h="3408" extrusionOk="0">
                    <a:moveTo>
                      <a:pt x="11224" y="1"/>
                    </a:moveTo>
                    <a:cubicBezTo>
                      <a:pt x="11192" y="1"/>
                      <a:pt x="11157" y="5"/>
                      <a:pt x="11121" y="15"/>
                    </a:cubicBezTo>
                    <a:lnTo>
                      <a:pt x="394" y="2705"/>
                    </a:lnTo>
                    <a:cubicBezTo>
                      <a:pt x="1" y="2813"/>
                      <a:pt x="72" y="3396"/>
                      <a:pt x="489" y="3408"/>
                    </a:cubicBezTo>
                    <a:cubicBezTo>
                      <a:pt x="513" y="3396"/>
                      <a:pt x="537" y="3396"/>
                      <a:pt x="572" y="3396"/>
                    </a:cubicBezTo>
                    <a:lnTo>
                      <a:pt x="11300" y="693"/>
                    </a:lnTo>
                    <a:cubicBezTo>
                      <a:pt x="11716" y="584"/>
                      <a:pt x="11598" y="1"/>
                      <a:pt x="112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32"/>
              <p:cNvSpPr/>
              <p:nvPr/>
            </p:nvSpPr>
            <p:spPr>
              <a:xfrm>
                <a:off x="7198593" y="3148164"/>
                <a:ext cx="494586" cy="464681"/>
              </a:xfrm>
              <a:custGeom>
                <a:avLst/>
                <a:gdLst/>
                <a:ahLst/>
                <a:cxnLst/>
                <a:rect l="l" t="t" r="r" b="b"/>
                <a:pathLst>
                  <a:path w="15265" h="14342" extrusionOk="0">
                    <a:moveTo>
                      <a:pt x="14760" y="0"/>
                    </a:moveTo>
                    <a:cubicBezTo>
                      <a:pt x="14678" y="0"/>
                      <a:pt x="14591" y="34"/>
                      <a:pt x="14514" y="114"/>
                    </a:cubicBezTo>
                    <a:lnTo>
                      <a:pt x="227" y="13734"/>
                    </a:lnTo>
                    <a:cubicBezTo>
                      <a:pt x="1" y="13949"/>
                      <a:pt x="155" y="14342"/>
                      <a:pt x="477" y="14342"/>
                    </a:cubicBezTo>
                    <a:cubicBezTo>
                      <a:pt x="572" y="14342"/>
                      <a:pt x="655" y="14306"/>
                      <a:pt x="715" y="14246"/>
                    </a:cubicBezTo>
                    <a:lnTo>
                      <a:pt x="14990" y="614"/>
                    </a:lnTo>
                    <a:cubicBezTo>
                      <a:pt x="15265" y="367"/>
                      <a:pt x="15033" y="0"/>
                      <a:pt x="147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2"/>
              <p:cNvSpPr/>
              <p:nvPr/>
            </p:nvSpPr>
            <p:spPr>
              <a:xfrm>
                <a:off x="7215344" y="2790843"/>
                <a:ext cx="205870" cy="632189"/>
              </a:xfrm>
              <a:custGeom>
                <a:avLst/>
                <a:gdLst/>
                <a:ahLst/>
                <a:cxnLst/>
                <a:rect l="l" t="t" r="r" b="b"/>
                <a:pathLst>
                  <a:path w="6354" h="19512" extrusionOk="0">
                    <a:moveTo>
                      <a:pt x="425" y="1"/>
                    </a:moveTo>
                    <a:cubicBezTo>
                      <a:pt x="214" y="1"/>
                      <a:pt x="0" y="178"/>
                      <a:pt x="79" y="450"/>
                    </a:cubicBezTo>
                    <a:lnTo>
                      <a:pt x="5615" y="19262"/>
                    </a:lnTo>
                    <a:cubicBezTo>
                      <a:pt x="5663" y="19405"/>
                      <a:pt x="5794" y="19512"/>
                      <a:pt x="5961" y="19512"/>
                    </a:cubicBezTo>
                    <a:cubicBezTo>
                      <a:pt x="5984" y="19512"/>
                      <a:pt x="6020" y="19512"/>
                      <a:pt x="6056" y="19500"/>
                    </a:cubicBezTo>
                    <a:cubicBezTo>
                      <a:pt x="6246" y="19452"/>
                      <a:pt x="6353" y="19250"/>
                      <a:pt x="6294" y="19071"/>
                    </a:cubicBezTo>
                    <a:lnTo>
                      <a:pt x="757" y="259"/>
                    </a:lnTo>
                    <a:cubicBezTo>
                      <a:pt x="705" y="79"/>
                      <a:pt x="566" y="1"/>
                      <a:pt x="4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2"/>
              <p:cNvSpPr/>
              <p:nvPr/>
            </p:nvSpPr>
            <p:spPr>
              <a:xfrm>
                <a:off x="7237928" y="2790098"/>
                <a:ext cx="248281" cy="98269"/>
              </a:xfrm>
              <a:custGeom>
                <a:avLst/>
                <a:gdLst/>
                <a:ahLst/>
                <a:cxnLst/>
                <a:rect l="l" t="t" r="r" b="b"/>
                <a:pathLst>
                  <a:path w="7663" h="3033" extrusionOk="0">
                    <a:moveTo>
                      <a:pt x="7149" y="0"/>
                    </a:moveTo>
                    <a:cubicBezTo>
                      <a:pt x="7110" y="0"/>
                      <a:pt x="7069" y="7"/>
                      <a:pt x="7026" y="20"/>
                    </a:cubicBezTo>
                    <a:lnTo>
                      <a:pt x="382" y="2342"/>
                    </a:lnTo>
                    <a:cubicBezTo>
                      <a:pt x="1" y="2473"/>
                      <a:pt x="96" y="3033"/>
                      <a:pt x="501" y="3033"/>
                    </a:cubicBezTo>
                    <a:cubicBezTo>
                      <a:pt x="537" y="3033"/>
                      <a:pt x="572" y="3033"/>
                      <a:pt x="620" y="3021"/>
                    </a:cubicBezTo>
                    <a:lnTo>
                      <a:pt x="7264" y="699"/>
                    </a:lnTo>
                    <a:cubicBezTo>
                      <a:pt x="7662" y="559"/>
                      <a:pt x="7515" y="0"/>
                      <a:pt x="71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2"/>
              <p:cNvSpPr/>
              <p:nvPr/>
            </p:nvSpPr>
            <p:spPr>
              <a:xfrm>
                <a:off x="7276258" y="2917176"/>
                <a:ext cx="237103" cy="101606"/>
              </a:xfrm>
              <a:custGeom>
                <a:avLst/>
                <a:gdLst/>
                <a:ahLst/>
                <a:cxnLst/>
                <a:rect l="l" t="t" r="r" b="b"/>
                <a:pathLst>
                  <a:path w="7318" h="3136" extrusionOk="0">
                    <a:moveTo>
                      <a:pt x="6815" y="1"/>
                    </a:moveTo>
                    <a:cubicBezTo>
                      <a:pt x="6772" y="1"/>
                      <a:pt x="6725" y="9"/>
                      <a:pt x="6676" y="27"/>
                    </a:cubicBezTo>
                    <a:lnTo>
                      <a:pt x="366" y="2456"/>
                    </a:lnTo>
                    <a:cubicBezTo>
                      <a:pt x="1" y="2598"/>
                      <a:pt x="102" y="3135"/>
                      <a:pt x="484" y="3135"/>
                    </a:cubicBezTo>
                    <a:cubicBezTo>
                      <a:pt x="488" y="3135"/>
                      <a:pt x="493" y="3135"/>
                      <a:pt x="497" y="3135"/>
                    </a:cubicBezTo>
                    <a:cubicBezTo>
                      <a:pt x="532" y="3135"/>
                      <a:pt x="580" y="3123"/>
                      <a:pt x="616" y="3111"/>
                    </a:cubicBezTo>
                    <a:lnTo>
                      <a:pt x="6926" y="694"/>
                    </a:lnTo>
                    <a:cubicBezTo>
                      <a:pt x="7318" y="535"/>
                      <a:pt x="7164" y="1"/>
                      <a:pt x="68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32"/>
              <p:cNvSpPr/>
              <p:nvPr/>
            </p:nvSpPr>
            <p:spPr>
              <a:xfrm>
                <a:off x="7305192" y="2991763"/>
                <a:ext cx="272030" cy="128466"/>
              </a:xfrm>
              <a:custGeom>
                <a:avLst/>
                <a:gdLst/>
                <a:ahLst/>
                <a:cxnLst/>
                <a:rect l="l" t="t" r="r" b="b"/>
                <a:pathLst>
                  <a:path w="8396" h="3965" extrusionOk="0">
                    <a:moveTo>
                      <a:pt x="7891" y="0"/>
                    </a:moveTo>
                    <a:cubicBezTo>
                      <a:pt x="7842" y="0"/>
                      <a:pt x="7790" y="11"/>
                      <a:pt x="7736" y="35"/>
                    </a:cubicBezTo>
                    <a:lnTo>
                      <a:pt x="354" y="3286"/>
                    </a:lnTo>
                    <a:cubicBezTo>
                      <a:pt x="1" y="3439"/>
                      <a:pt x="113" y="3965"/>
                      <a:pt x="496" y="3965"/>
                    </a:cubicBezTo>
                    <a:cubicBezTo>
                      <a:pt x="500" y="3965"/>
                      <a:pt x="504" y="3964"/>
                      <a:pt x="509" y="3964"/>
                    </a:cubicBezTo>
                    <a:cubicBezTo>
                      <a:pt x="556" y="3964"/>
                      <a:pt x="604" y="3952"/>
                      <a:pt x="651" y="3941"/>
                    </a:cubicBezTo>
                    <a:lnTo>
                      <a:pt x="8021" y="678"/>
                    </a:lnTo>
                    <a:cubicBezTo>
                      <a:pt x="8396" y="512"/>
                      <a:pt x="8225" y="0"/>
                      <a:pt x="78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2"/>
              <p:cNvSpPr/>
              <p:nvPr/>
            </p:nvSpPr>
            <p:spPr>
              <a:xfrm>
                <a:off x="7352142" y="3122988"/>
                <a:ext cx="261565" cy="141523"/>
              </a:xfrm>
              <a:custGeom>
                <a:avLst/>
                <a:gdLst/>
                <a:ahLst/>
                <a:cxnLst/>
                <a:rect l="l" t="t" r="r" b="b"/>
                <a:pathLst>
                  <a:path w="8073" h="4368" extrusionOk="0">
                    <a:moveTo>
                      <a:pt x="7566" y="1"/>
                    </a:moveTo>
                    <a:cubicBezTo>
                      <a:pt x="7512" y="1"/>
                      <a:pt x="7454" y="14"/>
                      <a:pt x="7394" y="45"/>
                    </a:cubicBezTo>
                    <a:lnTo>
                      <a:pt x="334" y="3701"/>
                    </a:lnTo>
                    <a:cubicBezTo>
                      <a:pt x="0" y="3867"/>
                      <a:pt x="119" y="4367"/>
                      <a:pt x="488" y="4367"/>
                    </a:cubicBezTo>
                    <a:cubicBezTo>
                      <a:pt x="548" y="4367"/>
                      <a:pt x="607" y="4355"/>
                      <a:pt x="655" y="4320"/>
                    </a:cubicBezTo>
                    <a:lnTo>
                      <a:pt x="7715" y="676"/>
                    </a:lnTo>
                    <a:cubicBezTo>
                      <a:pt x="8072" y="483"/>
                      <a:pt x="7888" y="1"/>
                      <a:pt x="75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2"/>
              <p:cNvSpPr/>
              <p:nvPr/>
            </p:nvSpPr>
            <p:spPr>
              <a:xfrm>
                <a:off x="7484079" y="2733331"/>
                <a:ext cx="375743" cy="420844"/>
              </a:xfrm>
              <a:custGeom>
                <a:avLst/>
                <a:gdLst/>
                <a:ahLst/>
                <a:cxnLst/>
                <a:rect l="l" t="t" r="r" b="b"/>
                <a:pathLst>
                  <a:path w="11597" h="12989" extrusionOk="0">
                    <a:moveTo>
                      <a:pt x="4876" y="0"/>
                    </a:moveTo>
                    <a:cubicBezTo>
                      <a:pt x="3221" y="0"/>
                      <a:pt x="1572" y="167"/>
                      <a:pt x="0" y="487"/>
                    </a:cubicBezTo>
                    <a:cubicBezTo>
                      <a:pt x="1881" y="4654"/>
                      <a:pt x="3763" y="8821"/>
                      <a:pt x="5644" y="12988"/>
                    </a:cubicBezTo>
                    <a:lnTo>
                      <a:pt x="11216" y="7737"/>
                    </a:lnTo>
                    <a:cubicBezTo>
                      <a:pt x="11347" y="5451"/>
                      <a:pt x="11454" y="3285"/>
                      <a:pt x="11597" y="999"/>
                    </a:cubicBezTo>
                    <a:cubicBezTo>
                      <a:pt x="9474" y="321"/>
                      <a:pt x="7169" y="0"/>
                      <a:pt x="4876" y="0"/>
                    </a:cubicBezTo>
                    <a:close/>
                  </a:path>
                </a:pathLst>
              </a:custGeom>
              <a:solidFill>
                <a:srgbClr val="BF70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32"/>
              <p:cNvSpPr/>
              <p:nvPr/>
            </p:nvSpPr>
            <p:spPr>
              <a:xfrm>
                <a:off x="6277363" y="2687775"/>
                <a:ext cx="883807" cy="498928"/>
              </a:xfrm>
              <a:custGeom>
                <a:avLst/>
                <a:gdLst/>
                <a:ahLst/>
                <a:cxnLst/>
                <a:rect l="l" t="t" r="r" b="b"/>
                <a:pathLst>
                  <a:path w="27278" h="15399" extrusionOk="0">
                    <a:moveTo>
                      <a:pt x="15396" y="1"/>
                    </a:moveTo>
                    <a:cubicBezTo>
                      <a:pt x="14445" y="1"/>
                      <a:pt x="13491" y="84"/>
                      <a:pt x="12538" y="261"/>
                    </a:cubicBezTo>
                    <a:cubicBezTo>
                      <a:pt x="8478" y="1023"/>
                      <a:pt x="4418" y="1523"/>
                      <a:pt x="358" y="2285"/>
                    </a:cubicBezTo>
                    <a:cubicBezTo>
                      <a:pt x="183" y="3241"/>
                      <a:pt x="1159" y="4275"/>
                      <a:pt x="2138" y="4275"/>
                    </a:cubicBezTo>
                    <a:cubicBezTo>
                      <a:pt x="2160" y="4275"/>
                      <a:pt x="2181" y="4275"/>
                      <a:pt x="2203" y="4274"/>
                    </a:cubicBezTo>
                    <a:cubicBezTo>
                      <a:pt x="3525" y="4488"/>
                      <a:pt x="4941" y="4750"/>
                      <a:pt x="6275" y="4964"/>
                    </a:cubicBezTo>
                    <a:cubicBezTo>
                      <a:pt x="4120" y="6691"/>
                      <a:pt x="2167" y="8405"/>
                      <a:pt x="0" y="10120"/>
                    </a:cubicBezTo>
                    <a:cubicBezTo>
                      <a:pt x="155" y="10525"/>
                      <a:pt x="572" y="10786"/>
                      <a:pt x="1001" y="10858"/>
                    </a:cubicBezTo>
                    <a:cubicBezTo>
                      <a:pt x="1104" y="10867"/>
                      <a:pt x="1207" y="10871"/>
                      <a:pt x="1311" y="10871"/>
                    </a:cubicBezTo>
                    <a:cubicBezTo>
                      <a:pt x="1640" y="10871"/>
                      <a:pt x="1970" y="10826"/>
                      <a:pt x="2286" y="10727"/>
                    </a:cubicBezTo>
                    <a:cubicBezTo>
                      <a:pt x="4132" y="10275"/>
                      <a:pt x="6394" y="9560"/>
                      <a:pt x="8037" y="8620"/>
                    </a:cubicBezTo>
                    <a:lnTo>
                      <a:pt x="8037" y="8620"/>
                    </a:lnTo>
                    <a:lnTo>
                      <a:pt x="3132" y="14561"/>
                    </a:lnTo>
                    <a:cubicBezTo>
                      <a:pt x="3484" y="14999"/>
                      <a:pt x="3846" y="15399"/>
                      <a:pt x="4364" y="15399"/>
                    </a:cubicBezTo>
                    <a:cubicBezTo>
                      <a:pt x="4424" y="15399"/>
                      <a:pt x="4485" y="15393"/>
                      <a:pt x="4549" y="15382"/>
                    </a:cubicBezTo>
                    <a:cubicBezTo>
                      <a:pt x="5168" y="15275"/>
                      <a:pt x="5727" y="14942"/>
                      <a:pt x="6275" y="14620"/>
                    </a:cubicBezTo>
                    <a:lnTo>
                      <a:pt x="15431" y="9239"/>
                    </a:lnTo>
                    <a:lnTo>
                      <a:pt x="27278" y="3714"/>
                    </a:lnTo>
                    <a:cubicBezTo>
                      <a:pt x="23627" y="1574"/>
                      <a:pt x="19542" y="1"/>
                      <a:pt x="15396" y="1"/>
                    </a:cubicBezTo>
                    <a:close/>
                  </a:path>
                </a:pathLst>
              </a:custGeom>
              <a:solidFill>
                <a:srgbClr val="BF70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2"/>
              <p:cNvSpPr/>
              <p:nvPr/>
            </p:nvSpPr>
            <p:spPr>
              <a:xfrm>
                <a:off x="6428580" y="2717713"/>
                <a:ext cx="241834" cy="164106"/>
              </a:xfrm>
              <a:custGeom>
                <a:avLst/>
                <a:gdLst/>
                <a:ahLst/>
                <a:cxnLst/>
                <a:rect l="l" t="t" r="r" b="b"/>
                <a:pathLst>
                  <a:path w="7464" h="5065" extrusionOk="0">
                    <a:moveTo>
                      <a:pt x="6957" y="0"/>
                    </a:moveTo>
                    <a:cubicBezTo>
                      <a:pt x="6883" y="0"/>
                      <a:pt x="6804" y="26"/>
                      <a:pt x="6728" y="87"/>
                    </a:cubicBezTo>
                    <a:cubicBezTo>
                      <a:pt x="4739" y="1719"/>
                      <a:pt x="2596" y="3159"/>
                      <a:pt x="334" y="4398"/>
                    </a:cubicBezTo>
                    <a:cubicBezTo>
                      <a:pt x="1" y="4576"/>
                      <a:pt x="132" y="5064"/>
                      <a:pt x="501" y="5064"/>
                    </a:cubicBezTo>
                    <a:cubicBezTo>
                      <a:pt x="560" y="5064"/>
                      <a:pt x="608" y="5040"/>
                      <a:pt x="667" y="5017"/>
                    </a:cubicBezTo>
                    <a:cubicBezTo>
                      <a:pt x="2965" y="3755"/>
                      <a:pt x="5144" y="2290"/>
                      <a:pt x="7180" y="623"/>
                    </a:cubicBezTo>
                    <a:cubicBezTo>
                      <a:pt x="7464" y="387"/>
                      <a:pt x="7244" y="0"/>
                      <a:pt x="6957" y="0"/>
                    </a:cubicBezTo>
                    <a:close/>
                  </a:path>
                </a:pathLst>
              </a:custGeom>
              <a:solidFill>
                <a:srgbClr val="0D0B0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2"/>
              <p:cNvSpPr/>
              <p:nvPr/>
            </p:nvSpPr>
            <p:spPr>
              <a:xfrm>
                <a:off x="6498404" y="2839380"/>
                <a:ext cx="215428" cy="159700"/>
              </a:xfrm>
              <a:custGeom>
                <a:avLst/>
                <a:gdLst/>
                <a:ahLst/>
                <a:cxnLst/>
                <a:rect l="l" t="t" r="r" b="b"/>
                <a:pathLst>
                  <a:path w="6649" h="4929" extrusionOk="0">
                    <a:moveTo>
                      <a:pt x="6141" y="1"/>
                    </a:moveTo>
                    <a:cubicBezTo>
                      <a:pt x="6073" y="1"/>
                      <a:pt x="6001" y="22"/>
                      <a:pt x="5930" y="71"/>
                    </a:cubicBezTo>
                    <a:lnTo>
                      <a:pt x="275" y="4286"/>
                    </a:lnTo>
                    <a:cubicBezTo>
                      <a:pt x="1" y="4488"/>
                      <a:pt x="144" y="4929"/>
                      <a:pt x="489" y="4929"/>
                    </a:cubicBezTo>
                    <a:cubicBezTo>
                      <a:pt x="560" y="4929"/>
                      <a:pt x="644" y="4905"/>
                      <a:pt x="703" y="4857"/>
                    </a:cubicBezTo>
                    <a:lnTo>
                      <a:pt x="6359" y="631"/>
                    </a:lnTo>
                    <a:cubicBezTo>
                      <a:pt x="6649" y="398"/>
                      <a:pt x="6436" y="1"/>
                      <a:pt x="6141" y="1"/>
                    </a:cubicBezTo>
                    <a:close/>
                  </a:path>
                </a:pathLst>
              </a:custGeom>
              <a:solidFill>
                <a:srgbClr val="0D0B0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2"/>
              <p:cNvSpPr/>
              <p:nvPr/>
            </p:nvSpPr>
            <p:spPr>
              <a:xfrm>
                <a:off x="6737848" y="831733"/>
                <a:ext cx="66517" cy="76075"/>
              </a:xfrm>
              <a:custGeom>
                <a:avLst/>
                <a:gdLst/>
                <a:ahLst/>
                <a:cxnLst/>
                <a:rect l="l" t="t" r="r" b="b"/>
                <a:pathLst>
                  <a:path w="2053" h="2348" extrusionOk="0">
                    <a:moveTo>
                      <a:pt x="1527" y="1"/>
                    </a:moveTo>
                    <a:cubicBezTo>
                      <a:pt x="1519" y="1"/>
                      <a:pt x="1512" y="1"/>
                      <a:pt x="1505" y="2"/>
                    </a:cubicBezTo>
                    <a:cubicBezTo>
                      <a:pt x="1302" y="14"/>
                      <a:pt x="1159" y="192"/>
                      <a:pt x="1183" y="383"/>
                    </a:cubicBezTo>
                    <a:lnTo>
                      <a:pt x="1255" y="1133"/>
                    </a:lnTo>
                    <a:lnTo>
                      <a:pt x="1255" y="1133"/>
                    </a:lnTo>
                    <a:lnTo>
                      <a:pt x="719" y="668"/>
                    </a:lnTo>
                    <a:cubicBezTo>
                      <a:pt x="647" y="609"/>
                      <a:pt x="570" y="583"/>
                      <a:pt x="498" y="583"/>
                    </a:cubicBezTo>
                    <a:cubicBezTo>
                      <a:pt x="223" y="583"/>
                      <a:pt x="0" y="947"/>
                      <a:pt x="254" y="1192"/>
                    </a:cubicBezTo>
                    <a:lnTo>
                      <a:pt x="1445" y="2252"/>
                    </a:lnTo>
                    <a:cubicBezTo>
                      <a:pt x="1505" y="2300"/>
                      <a:pt x="1588" y="2335"/>
                      <a:pt x="1683" y="2335"/>
                    </a:cubicBezTo>
                    <a:lnTo>
                      <a:pt x="1683" y="2347"/>
                    </a:lnTo>
                    <a:cubicBezTo>
                      <a:pt x="1886" y="2347"/>
                      <a:pt x="2052" y="2169"/>
                      <a:pt x="2029" y="1954"/>
                    </a:cubicBezTo>
                    <a:lnTo>
                      <a:pt x="1886" y="323"/>
                    </a:lnTo>
                    <a:cubicBezTo>
                      <a:pt x="1863" y="140"/>
                      <a:pt x="1708" y="1"/>
                      <a:pt x="15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2"/>
              <p:cNvSpPr/>
              <p:nvPr/>
            </p:nvSpPr>
            <p:spPr>
              <a:xfrm>
                <a:off x="6620329" y="780474"/>
                <a:ext cx="885719" cy="499576"/>
              </a:xfrm>
              <a:custGeom>
                <a:avLst/>
                <a:gdLst/>
                <a:ahLst/>
                <a:cxnLst/>
                <a:rect l="l" t="t" r="r" b="b"/>
                <a:pathLst>
                  <a:path w="27337" h="15419" extrusionOk="0">
                    <a:moveTo>
                      <a:pt x="14004" y="0"/>
                    </a:moveTo>
                    <a:cubicBezTo>
                      <a:pt x="11349" y="0"/>
                      <a:pt x="8691" y="767"/>
                      <a:pt x="6501" y="2274"/>
                    </a:cubicBezTo>
                    <a:cubicBezTo>
                      <a:pt x="2500" y="5048"/>
                      <a:pt x="0" y="10597"/>
                      <a:pt x="703" y="15419"/>
                    </a:cubicBezTo>
                    <a:lnTo>
                      <a:pt x="27099" y="13728"/>
                    </a:lnTo>
                    <a:cubicBezTo>
                      <a:pt x="27337" y="8870"/>
                      <a:pt x="24622" y="3977"/>
                      <a:pt x="20360" y="1607"/>
                    </a:cubicBezTo>
                    <a:cubicBezTo>
                      <a:pt x="18424" y="531"/>
                      <a:pt x="16215" y="0"/>
                      <a:pt x="140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2"/>
              <p:cNvSpPr/>
              <p:nvPr/>
            </p:nvSpPr>
            <p:spPr>
              <a:xfrm>
                <a:off x="6583651" y="957903"/>
                <a:ext cx="954050" cy="1002359"/>
              </a:xfrm>
              <a:custGeom>
                <a:avLst/>
                <a:gdLst/>
                <a:ahLst/>
                <a:cxnLst/>
                <a:rect l="l" t="t" r="r" b="b"/>
                <a:pathLst>
                  <a:path w="29446" h="30937" extrusionOk="0">
                    <a:moveTo>
                      <a:pt x="22563" y="1"/>
                    </a:moveTo>
                    <a:cubicBezTo>
                      <a:pt x="22016" y="1037"/>
                      <a:pt x="20956" y="1727"/>
                      <a:pt x="19789" y="1811"/>
                    </a:cubicBezTo>
                    <a:cubicBezTo>
                      <a:pt x="19716" y="1814"/>
                      <a:pt x="19641" y="1816"/>
                      <a:pt x="19566" y="1816"/>
                    </a:cubicBezTo>
                    <a:cubicBezTo>
                      <a:pt x="18466" y="1816"/>
                      <a:pt x="17247" y="1404"/>
                      <a:pt x="16634" y="501"/>
                    </a:cubicBezTo>
                    <a:cubicBezTo>
                      <a:pt x="16253" y="1715"/>
                      <a:pt x="15324" y="2680"/>
                      <a:pt x="14122" y="3097"/>
                    </a:cubicBezTo>
                    <a:cubicBezTo>
                      <a:pt x="13638" y="3261"/>
                      <a:pt x="13113" y="3351"/>
                      <a:pt x="12592" y="3351"/>
                    </a:cubicBezTo>
                    <a:cubicBezTo>
                      <a:pt x="11830" y="3351"/>
                      <a:pt x="11075" y="3159"/>
                      <a:pt x="10467" y="2727"/>
                    </a:cubicBezTo>
                    <a:cubicBezTo>
                      <a:pt x="9824" y="4371"/>
                      <a:pt x="8454" y="5859"/>
                      <a:pt x="6811" y="6466"/>
                    </a:cubicBezTo>
                    <a:cubicBezTo>
                      <a:pt x="6549" y="5895"/>
                      <a:pt x="6335" y="5430"/>
                      <a:pt x="6073" y="4859"/>
                    </a:cubicBezTo>
                    <a:cubicBezTo>
                      <a:pt x="5832" y="4826"/>
                      <a:pt x="5593" y="4810"/>
                      <a:pt x="5358" y="4810"/>
                    </a:cubicBezTo>
                    <a:cubicBezTo>
                      <a:pt x="2428" y="4810"/>
                      <a:pt x="1" y="7268"/>
                      <a:pt x="144" y="10288"/>
                    </a:cubicBezTo>
                    <a:cubicBezTo>
                      <a:pt x="269" y="13151"/>
                      <a:pt x="2633" y="15295"/>
                      <a:pt x="5358" y="15295"/>
                    </a:cubicBezTo>
                    <a:cubicBezTo>
                      <a:pt x="5750" y="15295"/>
                      <a:pt x="6149" y="15250"/>
                      <a:pt x="6549" y="15158"/>
                    </a:cubicBezTo>
                    <a:cubicBezTo>
                      <a:pt x="6871" y="15658"/>
                      <a:pt x="7240" y="16122"/>
                      <a:pt x="7645" y="16551"/>
                    </a:cubicBezTo>
                    <a:lnTo>
                      <a:pt x="8359" y="23397"/>
                    </a:lnTo>
                    <a:cubicBezTo>
                      <a:pt x="7157" y="24016"/>
                      <a:pt x="6026" y="24766"/>
                      <a:pt x="4823" y="25373"/>
                    </a:cubicBezTo>
                    <a:cubicBezTo>
                      <a:pt x="7079" y="28911"/>
                      <a:pt x="11549" y="30937"/>
                      <a:pt x="15765" y="30937"/>
                    </a:cubicBezTo>
                    <a:cubicBezTo>
                      <a:pt x="15976" y="30937"/>
                      <a:pt x="16186" y="30932"/>
                      <a:pt x="16396" y="30921"/>
                    </a:cubicBezTo>
                    <a:cubicBezTo>
                      <a:pt x="20789" y="30707"/>
                      <a:pt x="25159" y="27528"/>
                      <a:pt x="27147" y="23611"/>
                    </a:cubicBezTo>
                    <a:cubicBezTo>
                      <a:pt x="25980" y="23397"/>
                      <a:pt x="24933" y="23242"/>
                      <a:pt x="23766" y="23028"/>
                    </a:cubicBezTo>
                    <a:cubicBezTo>
                      <a:pt x="23694" y="21170"/>
                      <a:pt x="23611" y="19218"/>
                      <a:pt x="23528" y="17289"/>
                    </a:cubicBezTo>
                    <a:cubicBezTo>
                      <a:pt x="24599" y="16193"/>
                      <a:pt x="25457" y="14896"/>
                      <a:pt x="26028" y="13467"/>
                    </a:cubicBezTo>
                    <a:cubicBezTo>
                      <a:pt x="28016" y="12776"/>
                      <a:pt x="29445" y="10705"/>
                      <a:pt x="29397" y="8597"/>
                    </a:cubicBezTo>
                    <a:cubicBezTo>
                      <a:pt x="29338" y="6490"/>
                      <a:pt x="27957" y="4537"/>
                      <a:pt x="25933" y="3954"/>
                    </a:cubicBezTo>
                    <a:cubicBezTo>
                      <a:pt x="25302" y="2251"/>
                      <a:pt x="24111" y="942"/>
                      <a:pt x="22563" y="1"/>
                    </a:cubicBezTo>
                    <a:close/>
                  </a:path>
                </a:pathLst>
              </a:custGeom>
              <a:solidFill>
                <a:srgbClr val="BF70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2"/>
              <p:cNvSpPr/>
              <p:nvPr/>
            </p:nvSpPr>
            <p:spPr>
              <a:xfrm>
                <a:off x="6932028" y="1222492"/>
                <a:ext cx="53914" cy="46008"/>
              </a:xfrm>
              <a:custGeom>
                <a:avLst/>
                <a:gdLst/>
                <a:ahLst/>
                <a:cxnLst/>
                <a:rect l="l" t="t" r="r" b="b"/>
                <a:pathLst>
                  <a:path w="1664" h="1420" extrusionOk="0">
                    <a:moveTo>
                      <a:pt x="941" y="0"/>
                    </a:moveTo>
                    <a:cubicBezTo>
                      <a:pt x="774" y="0"/>
                      <a:pt x="605" y="60"/>
                      <a:pt x="465" y="193"/>
                    </a:cubicBezTo>
                    <a:cubicBezTo>
                      <a:pt x="0" y="622"/>
                      <a:pt x="298" y="1396"/>
                      <a:pt x="929" y="1419"/>
                    </a:cubicBezTo>
                    <a:cubicBezTo>
                      <a:pt x="936" y="1420"/>
                      <a:pt x="943" y="1420"/>
                      <a:pt x="950" y="1420"/>
                    </a:cubicBezTo>
                    <a:cubicBezTo>
                      <a:pt x="1322" y="1420"/>
                      <a:pt x="1644" y="1114"/>
                      <a:pt x="1655" y="729"/>
                    </a:cubicBezTo>
                    <a:cubicBezTo>
                      <a:pt x="1663" y="294"/>
                      <a:pt x="1310" y="0"/>
                      <a:pt x="941" y="0"/>
                    </a:cubicBezTo>
                    <a:close/>
                  </a:path>
                </a:pathLst>
              </a:custGeom>
              <a:solidFill>
                <a:srgbClr val="0D0B0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2"/>
              <p:cNvSpPr/>
              <p:nvPr/>
            </p:nvSpPr>
            <p:spPr>
              <a:xfrm>
                <a:off x="7259928" y="1207069"/>
                <a:ext cx="53914" cy="46008"/>
              </a:xfrm>
              <a:custGeom>
                <a:avLst/>
                <a:gdLst/>
                <a:ahLst/>
                <a:cxnLst/>
                <a:rect l="l" t="t" r="r" b="b"/>
                <a:pathLst>
                  <a:path w="1664" h="1420" extrusionOk="0">
                    <a:moveTo>
                      <a:pt x="941" y="0"/>
                    </a:moveTo>
                    <a:cubicBezTo>
                      <a:pt x="775" y="0"/>
                      <a:pt x="605" y="60"/>
                      <a:pt x="465" y="193"/>
                    </a:cubicBezTo>
                    <a:cubicBezTo>
                      <a:pt x="1" y="621"/>
                      <a:pt x="298" y="1395"/>
                      <a:pt x="929" y="1419"/>
                    </a:cubicBezTo>
                    <a:cubicBezTo>
                      <a:pt x="936" y="1419"/>
                      <a:pt x="943" y="1420"/>
                      <a:pt x="951" y="1420"/>
                    </a:cubicBezTo>
                    <a:cubicBezTo>
                      <a:pt x="1323" y="1420"/>
                      <a:pt x="1644" y="1114"/>
                      <a:pt x="1656" y="729"/>
                    </a:cubicBezTo>
                    <a:cubicBezTo>
                      <a:pt x="1664" y="294"/>
                      <a:pt x="1310" y="0"/>
                      <a:pt x="941" y="0"/>
                    </a:cubicBezTo>
                    <a:close/>
                  </a:path>
                </a:pathLst>
              </a:custGeom>
              <a:solidFill>
                <a:srgbClr val="0D0B0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2"/>
              <p:cNvSpPr/>
              <p:nvPr/>
            </p:nvSpPr>
            <p:spPr>
              <a:xfrm>
                <a:off x="7111401" y="1204348"/>
                <a:ext cx="77177" cy="154807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4778" extrusionOk="0">
                    <a:moveTo>
                      <a:pt x="1084" y="1"/>
                    </a:moveTo>
                    <a:cubicBezTo>
                      <a:pt x="876" y="1"/>
                      <a:pt x="664" y="171"/>
                      <a:pt x="727" y="444"/>
                    </a:cubicBezTo>
                    <a:lnTo>
                      <a:pt x="1572" y="3908"/>
                    </a:lnTo>
                    <a:lnTo>
                      <a:pt x="1191" y="3956"/>
                    </a:lnTo>
                    <a:cubicBezTo>
                      <a:pt x="917" y="4004"/>
                      <a:pt x="632" y="4039"/>
                      <a:pt x="417" y="4075"/>
                    </a:cubicBezTo>
                    <a:cubicBezTo>
                      <a:pt x="1" y="4170"/>
                      <a:pt x="60" y="4777"/>
                      <a:pt x="489" y="4777"/>
                    </a:cubicBezTo>
                    <a:cubicBezTo>
                      <a:pt x="513" y="4777"/>
                      <a:pt x="536" y="4777"/>
                      <a:pt x="560" y="4766"/>
                    </a:cubicBezTo>
                    <a:cubicBezTo>
                      <a:pt x="763" y="4730"/>
                      <a:pt x="1013" y="4694"/>
                      <a:pt x="1287" y="4658"/>
                    </a:cubicBezTo>
                    <a:cubicBezTo>
                      <a:pt x="1572" y="4623"/>
                      <a:pt x="1858" y="4587"/>
                      <a:pt x="2072" y="4539"/>
                    </a:cubicBezTo>
                    <a:cubicBezTo>
                      <a:pt x="2263" y="4504"/>
                      <a:pt x="2382" y="4301"/>
                      <a:pt x="2346" y="4111"/>
                    </a:cubicBezTo>
                    <a:lnTo>
                      <a:pt x="1418" y="277"/>
                    </a:lnTo>
                    <a:cubicBezTo>
                      <a:pt x="1373" y="85"/>
                      <a:pt x="1230" y="1"/>
                      <a:pt x="10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2"/>
              <p:cNvSpPr/>
              <p:nvPr/>
            </p:nvSpPr>
            <p:spPr>
              <a:xfrm>
                <a:off x="7040119" y="1362012"/>
                <a:ext cx="89780" cy="53849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1662" extrusionOk="0">
                    <a:moveTo>
                      <a:pt x="389" y="0"/>
                    </a:moveTo>
                    <a:cubicBezTo>
                      <a:pt x="196" y="0"/>
                      <a:pt x="1" y="144"/>
                      <a:pt x="34" y="400"/>
                    </a:cubicBezTo>
                    <a:cubicBezTo>
                      <a:pt x="117" y="935"/>
                      <a:pt x="474" y="1388"/>
                      <a:pt x="986" y="1578"/>
                    </a:cubicBezTo>
                    <a:cubicBezTo>
                      <a:pt x="1153" y="1638"/>
                      <a:pt x="1308" y="1662"/>
                      <a:pt x="1486" y="1662"/>
                    </a:cubicBezTo>
                    <a:cubicBezTo>
                      <a:pt x="1844" y="1662"/>
                      <a:pt x="2201" y="1531"/>
                      <a:pt x="2475" y="1281"/>
                    </a:cubicBezTo>
                    <a:cubicBezTo>
                      <a:pt x="2771" y="1040"/>
                      <a:pt x="2534" y="648"/>
                      <a:pt x="2246" y="648"/>
                    </a:cubicBezTo>
                    <a:cubicBezTo>
                      <a:pt x="2164" y="648"/>
                      <a:pt x="2078" y="680"/>
                      <a:pt x="1998" y="757"/>
                    </a:cubicBezTo>
                    <a:cubicBezTo>
                      <a:pt x="1847" y="896"/>
                      <a:pt x="1665" y="960"/>
                      <a:pt x="1487" y="960"/>
                    </a:cubicBezTo>
                    <a:cubicBezTo>
                      <a:pt x="1132" y="960"/>
                      <a:pt x="792" y="708"/>
                      <a:pt x="736" y="304"/>
                    </a:cubicBezTo>
                    <a:cubicBezTo>
                      <a:pt x="704" y="96"/>
                      <a:pt x="547" y="0"/>
                      <a:pt x="3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2"/>
              <p:cNvSpPr/>
              <p:nvPr/>
            </p:nvSpPr>
            <p:spPr>
              <a:xfrm>
                <a:off x="6857182" y="1178102"/>
                <a:ext cx="242676" cy="152118"/>
              </a:xfrm>
              <a:custGeom>
                <a:avLst/>
                <a:gdLst/>
                <a:ahLst/>
                <a:cxnLst/>
                <a:rect l="l" t="t" r="r" b="b"/>
                <a:pathLst>
                  <a:path w="7490" h="4695" extrusionOk="0">
                    <a:moveTo>
                      <a:pt x="6525" y="730"/>
                    </a:moveTo>
                    <a:cubicBezTo>
                      <a:pt x="6608" y="1789"/>
                      <a:pt x="6144" y="2825"/>
                      <a:pt x="5311" y="3468"/>
                    </a:cubicBezTo>
                    <a:cubicBezTo>
                      <a:pt x="4811" y="3816"/>
                      <a:pt x="4233" y="3989"/>
                      <a:pt x="3655" y="3989"/>
                    </a:cubicBezTo>
                    <a:cubicBezTo>
                      <a:pt x="3146" y="3989"/>
                      <a:pt x="2637" y="3855"/>
                      <a:pt x="2179" y="3587"/>
                    </a:cubicBezTo>
                    <a:cubicBezTo>
                      <a:pt x="1322" y="3039"/>
                      <a:pt x="822" y="2087"/>
                      <a:pt x="882" y="1075"/>
                    </a:cubicBezTo>
                    <a:lnTo>
                      <a:pt x="6489" y="730"/>
                    </a:lnTo>
                    <a:close/>
                    <a:moveTo>
                      <a:pt x="6842" y="0"/>
                    </a:moveTo>
                    <a:cubicBezTo>
                      <a:pt x="6827" y="0"/>
                      <a:pt x="6813" y="1"/>
                      <a:pt x="6799" y="3"/>
                    </a:cubicBezTo>
                    <a:lnTo>
                      <a:pt x="548" y="384"/>
                    </a:lnTo>
                    <a:cubicBezTo>
                      <a:pt x="381" y="396"/>
                      <a:pt x="251" y="515"/>
                      <a:pt x="215" y="682"/>
                    </a:cubicBezTo>
                    <a:cubicBezTo>
                      <a:pt x="0" y="2063"/>
                      <a:pt x="620" y="3444"/>
                      <a:pt x="1810" y="4182"/>
                    </a:cubicBezTo>
                    <a:cubicBezTo>
                      <a:pt x="2358" y="4516"/>
                      <a:pt x="3001" y="4694"/>
                      <a:pt x="3656" y="4694"/>
                    </a:cubicBezTo>
                    <a:cubicBezTo>
                      <a:pt x="4394" y="4694"/>
                      <a:pt x="5120" y="4468"/>
                      <a:pt x="5727" y="4040"/>
                    </a:cubicBezTo>
                    <a:cubicBezTo>
                      <a:pt x="6870" y="3206"/>
                      <a:pt x="7490" y="1587"/>
                      <a:pt x="7168" y="265"/>
                    </a:cubicBezTo>
                    <a:cubicBezTo>
                      <a:pt x="7124" y="113"/>
                      <a:pt x="6991" y="0"/>
                      <a:pt x="68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2"/>
              <p:cNvSpPr/>
              <p:nvPr/>
            </p:nvSpPr>
            <p:spPr>
              <a:xfrm>
                <a:off x="7202060" y="1166632"/>
                <a:ext cx="222620" cy="139676"/>
              </a:xfrm>
              <a:custGeom>
                <a:avLst/>
                <a:gdLst/>
                <a:ahLst/>
                <a:cxnLst/>
                <a:rect l="l" t="t" r="r" b="b"/>
                <a:pathLst>
                  <a:path w="6871" h="4311" extrusionOk="0">
                    <a:moveTo>
                      <a:pt x="5942" y="715"/>
                    </a:moveTo>
                    <a:cubicBezTo>
                      <a:pt x="6037" y="1715"/>
                      <a:pt x="5644" y="2691"/>
                      <a:pt x="4930" y="3167"/>
                    </a:cubicBezTo>
                    <a:cubicBezTo>
                      <a:pt x="4489" y="3453"/>
                      <a:pt x="3986" y="3596"/>
                      <a:pt x="3482" y="3596"/>
                    </a:cubicBezTo>
                    <a:cubicBezTo>
                      <a:pt x="2977" y="3596"/>
                      <a:pt x="2471" y="3453"/>
                      <a:pt x="2025" y="3167"/>
                    </a:cubicBezTo>
                    <a:cubicBezTo>
                      <a:pt x="1275" y="2667"/>
                      <a:pt x="834" y="1679"/>
                      <a:pt x="906" y="738"/>
                    </a:cubicBezTo>
                    <a:lnTo>
                      <a:pt x="5942" y="715"/>
                    </a:lnTo>
                    <a:close/>
                    <a:moveTo>
                      <a:pt x="6251" y="0"/>
                    </a:moveTo>
                    <a:lnTo>
                      <a:pt x="596" y="36"/>
                    </a:lnTo>
                    <a:cubicBezTo>
                      <a:pt x="417" y="36"/>
                      <a:pt x="275" y="155"/>
                      <a:pt x="251" y="322"/>
                    </a:cubicBezTo>
                    <a:cubicBezTo>
                      <a:pt x="1" y="1643"/>
                      <a:pt x="572" y="3060"/>
                      <a:pt x="1644" y="3763"/>
                    </a:cubicBezTo>
                    <a:cubicBezTo>
                      <a:pt x="2180" y="4120"/>
                      <a:pt x="2822" y="4310"/>
                      <a:pt x="3477" y="4310"/>
                    </a:cubicBezTo>
                    <a:cubicBezTo>
                      <a:pt x="4132" y="4310"/>
                      <a:pt x="4775" y="4120"/>
                      <a:pt x="5323" y="3763"/>
                    </a:cubicBezTo>
                    <a:cubicBezTo>
                      <a:pt x="6359" y="3072"/>
                      <a:pt x="6871" y="1679"/>
                      <a:pt x="6597" y="286"/>
                    </a:cubicBezTo>
                    <a:cubicBezTo>
                      <a:pt x="6561" y="119"/>
                      <a:pt x="6418" y="0"/>
                      <a:pt x="62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32"/>
              <p:cNvSpPr/>
              <p:nvPr/>
            </p:nvSpPr>
            <p:spPr>
              <a:xfrm>
                <a:off x="7067044" y="1116248"/>
                <a:ext cx="164527" cy="82426"/>
              </a:xfrm>
              <a:custGeom>
                <a:avLst/>
                <a:gdLst/>
                <a:ahLst/>
                <a:cxnLst/>
                <a:rect l="l" t="t" r="r" b="b"/>
                <a:pathLst>
                  <a:path w="5078" h="2544" extrusionOk="0">
                    <a:moveTo>
                      <a:pt x="2544" y="1"/>
                    </a:moveTo>
                    <a:cubicBezTo>
                      <a:pt x="2482" y="1"/>
                      <a:pt x="2420" y="3"/>
                      <a:pt x="2358" y="7"/>
                    </a:cubicBezTo>
                    <a:cubicBezTo>
                      <a:pt x="1191" y="91"/>
                      <a:pt x="227" y="972"/>
                      <a:pt x="24" y="2127"/>
                    </a:cubicBezTo>
                    <a:cubicBezTo>
                      <a:pt x="0" y="2329"/>
                      <a:pt x="131" y="2508"/>
                      <a:pt x="322" y="2543"/>
                    </a:cubicBezTo>
                    <a:lnTo>
                      <a:pt x="381" y="2543"/>
                    </a:lnTo>
                    <a:cubicBezTo>
                      <a:pt x="548" y="2532"/>
                      <a:pt x="691" y="2412"/>
                      <a:pt x="727" y="2246"/>
                    </a:cubicBezTo>
                    <a:cubicBezTo>
                      <a:pt x="897" y="1236"/>
                      <a:pt x="1724" y="708"/>
                      <a:pt x="2553" y="708"/>
                    </a:cubicBezTo>
                    <a:cubicBezTo>
                      <a:pt x="3288" y="708"/>
                      <a:pt x="4025" y="1122"/>
                      <a:pt x="4311" y="1984"/>
                    </a:cubicBezTo>
                    <a:cubicBezTo>
                      <a:pt x="4370" y="2153"/>
                      <a:pt x="4504" y="2225"/>
                      <a:pt x="4639" y="2225"/>
                    </a:cubicBezTo>
                    <a:cubicBezTo>
                      <a:pt x="4857" y="2225"/>
                      <a:pt x="5077" y="2037"/>
                      <a:pt x="4989" y="1758"/>
                    </a:cubicBezTo>
                    <a:cubicBezTo>
                      <a:pt x="4640" y="698"/>
                      <a:pt x="3649" y="1"/>
                      <a:pt x="25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2"/>
              <p:cNvSpPr/>
              <p:nvPr/>
            </p:nvSpPr>
            <p:spPr>
              <a:xfrm>
                <a:off x="7226101" y="1091235"/>
                <a:ext cx="134590" cy="30683"/>
              </a:xfrm>
              <a:custGeom>
                <a:avLst/>
                <a:gdLst/>
                <a:ahLst/>
                <a:cxnLst/>
                <a:rect l="l" t="t" r="r" b="b"/>
                <a:pathLst>
                  <a:path w="4154" h="947" extrusionOk="0">
                    <a:moveTo>
                      <a:pt x="3691" y="1"/>
                    </a:moveTo>
                    <a:cubicBezTo>
                      <a:pt x="3671" y="1"/>
                      <a:pt x="3650" y="2"/>
                      <a:pt x="3628" y="5"/>
                    </a:cubicBezTo>
                    <a:lnTo>
                      <a:pt x="461" y="244"/>
                    </a:lnTo>
                    <a:cubicBezTo>
                      <a:pt x="1" y="255"/>
                      <a:pt x="20" y="946"/>
                      <a:pt x="473" y="946"/>
                    </a:cubicBezTo>
                    <a:cubicBezTo>
                      <a:pt x="477" y="946"/>
                      <a:pt x="481" y="946"/>
                      <a:pt x="485" y="946"/>
                    </a:cubicBezTo>
                    <a:lnTo>
                      <a:pt x="521" y="946"/>
                    </a:lnTo>
                    <a:lnTo>
                      <a:pt x="3676" y="708"/>
                    </a:lnTo>
                    <a:cubicBezTo>
                      <a:pt x="4154" y="697"/>
                      <a:pt x="4121" y="1"/>
                      <a:pt x="36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2"/>
              <p:cNvSpPr/>
              <p:nvPr/>
            </p:nvSpPr>
            <p:spPr>
              <a:xfrm>
                <a:off x="6915439" y="1101830"/>
                <a:ext cx="131382" cy="54788"/>
              </a:xfrm>
              <a:custGeom>
                <a:avLst/>
                <a:gdLst/>
                <a:ahLst/>
                <a:cxnLst/>
                <a:rect l="l" t="t" r="r" b="b"/>
                <a:pathLst>
                  <a:path w="4055" h="1691" extrusionOk="0">
                    <a:moveTo>
                      <a:pt x="2077" y="0"/>
                    </a:moveTo>
                    <a:cubicBezTo>
                      <a:pt x="1295" y="0"/>
                      <a:pt x="519" y="398"/>
                      <a:pt x="96" y="1167"/>
                    </a:cubicBezTo>
                    <a:cubicBezTo>
                      <a:pt x="0" y="1333"/>
                      <a:pt x="60" y="1548"/>
                      <a:pt x="227" y="1643"/>
                    </a:cubicBezTo>
                    <a:cubicBezTo>
                      <a:pt x="286" y="1679"/>
                      <a:pt x="346" y="1691"/>
                      <a:pt x="405" y="1691"/>
                    </a:cubicBezTo>
                    <a:cubicBezTo>
                      <a:pt x="536" y="1691"/>
                      <a:pt x="643" y="1619"/>
                      <a:pt x="715" y="1512"/>
                    </a:cubicBezTo>
                    <a:cubicBezTo>
                      <a:pt x="1008" y="984"/>
                      <a:pt x="1540" y="710"/>
                      <a:pt x="2077" y="710"/>
                    </a:cubicBezTo>
                    <a:cubicBezTo>
                      <a:pt x="2521" y="710"/>
                      <a:pt x="2968" y="898"/>
                      <a:pt x="3286" y="1286"/>
                    </a:cubicBezTo>
                    <a:cubicBezTo>
                      <a:pt x="3364" y="1379"/>
                      <a:pt x="3459" y="1418"/>
                      <a:pt x="3551" y="1418"/>
                    </a:cubicBezTo>
                    <a:cubicBezTo>
                      <a:pt x="3812" y="1418"/>
                      <a:pt x="4054" y="1106"/>
                      <a:pt x="3834" y="833"/>
                    </a:cubicBezTo>
                    <a:cubicBezTo>
                      <a:pt x="3376" y="273"/>
                      <a:pt x="2725" y="0"/>
                      <a:pt x="20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2"/>
              <p:cNvSpPr/>
              <p:nvPr/>
            </p:nvSpPr>
            <p:spPr>
              <a:xfrm>
                <a:off x="6645667" y="1207944"/>
                <a:ext cx="129373" cy="55145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1702" extrusionOk="0">
                    <a:moveTo>
                      <a:pt x="493" y="0"/>
                    </a:moveTo>
                    <a:cubicBezTo>
                      <a:pt x="134" y="0"/>
                      <a:pt x="1" y="561"/>
                      <a:pt x="397" y="690"/>
                    </a:cubicBezTo>
                    <a:lnTo>
                      <a:pt x="3385" y="1690"/>
                    </a:lnTo>
                    <a:cubicBezTo>
                      <a:pt x="3421" y="1702"/>
                      <a:pt x="3469" y="1702"/>
                      <a:pt x="3504" y="1702"/>
                    </a:cubicBezTo>
                    <a:cubicBezTo>
                      <a:pt x="3897" y="1702"/>
                      <a:pt x="3992" y="1142"/>
                      <a:pt x="3611" y="1011"/>
                    </a:cubicBezTo>
                    <a:lnTo>
                      <a:pt x="623" y="23"/>
                    </a:lnTo>
                    <a:cubicBezTo>
                      <a:pt x="577" y="7"/>
                      <a:pt x="534" y="0"/>
                      <a:pt x="4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2"/>
              <p:cNvSpPr/>
              <p:nvPr/>
            </p:nvSpPr>
            <p:spPr>
              <a:xfrm>
                <a:off x="6873350" y="1075002"/>
                <a:ext cx="595285" cy="558414"/>
              </a:xfrm>
              <a:custGeom>
                <a:avLst/>
                <a:gdLst/>
                <a:ahLst/>
                <a:cxnLst/>
                <a:rect l="l" t="t" r="r" b="b"/>
                <a:pathLst>
                  <a:path w="18373" h="17235" extrusionOk="0">
                    <a:moveTo>
                      <a:pt x="17003" y="0"/>
                    </a:moveTo>
                    <a:cubicBezTo>
                      <a:pt x="16797" y="0"/>
                      <a:pt x="16588" y="173"/>
                      <a:pt x="16646" y="435"/>
                    </a:cubicBezTo>
                    <a:cubicBezTo>
                      <a:pt x="17659" y="3912"/>
                      <a:pt x="17325" y="7865"/>
                      <a:pt x="16849" y="9674"/>
                    </a:cubicBezTo>
                    <a:cubicBezTo>
                      <a:pt x="16575" y="10722"/>
                      <a:pt x="15742" y="12341"/>
                      <a:pt x="14563" y="13389"/>
                    </a:cubicBezTo>
                    <a:cubicBezTo>
                      <a:pt x="12317" y="15400"/>
                      <a:pt x="9479" y="16513"/>
                      <a:pt x="6773" y="16513"/>
                    </a:cubicBezTo>
                    <a:cubicBezTo>
                      <a:pt x="6049" y="16513"/>
                      <a:pt x="5336" y="16434"/>
                      <a:pt x="4645" y="16270"/>
                    </a:cubicBezTo>
                    <a:cubicBezTo>
                      <a:pt x="3228" y="15937"/>
                      <a:pt x="1895" y="15306"/>
                      <a:pt x="728" y="14413"/>
                    </a:cubicBezTo>
                    <a:cubicBezTo>
                      <a:pt x="657" y="14358"/>
                      <a:pt x="585" y="14335"/>
                      <a:pt x="516" y="14335"/>
                    </a:cubicBezTo>
                    <a:cubicBezTo>
                      <a:pt x="224" y="14335"/>
                      <a:pt x="1" y="14753"/>
                      <a:pt x="299" y="14984"/>
                    </a:cubicBezTo>
                    <a:cubicBezTo>
                      <a:pt x="1549" y="15925"/>
                      <a:pt x="2966" y="16604"/>
                      <a:pt x="4490" y="16961"/>
                    </a:cubicBezTo>
                    <a:cubicBezTo>
                      <a:pt x="5252" y="17139"/>
                      <a:pt x="6026" y="17235"/>
                      <a:pt x="6812" y="17235"/>
                    </a:cubicBezTo>
                    <a:cubicBezTo>
                      <a:pt x="9681" y="17235"/>
                      <a:pt x="12634" y="16068"/>
                      <a:pt x="15039" y="13913"/>
                    </a:cubicBezTo>
                    <a:cubicBezTo>
                      <a:pt x="16313" y="12770"/>
                      <a:pt x="17230" y="10996"/>
                      <a:pt x="17528" y="9853"/>
                    </a:cubicBezTo>
                    <a:cubicBezTo>
                      <a:pt x="18028" y="7960"/>
                      <a:pt x="18373" y="3852"/>
                      <a:pt x="17325" y="233"/>
                    </a:cubicBezTo>
                    <a:cubicBezTo>
                      <a:pt x="17265" y="70"/>
                      <a:pt x="17134" y="0"/>
                      <a:pt x="170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2"/>
              <p:cNvSpPr/>
              <p:nvPr/>
            </p:nvSpPr>
            <p:spPr>
              <a:xfrm>
                <a:off x="7437389" y="1170261"/>
                <a:ext cx="73062" cy="50026"/>
              </a:xfrm>
              <a:custGeom>
                <a:avLst/>
                <a:gdLst/>
                <a:ahLst/>
                <a:cxnLst/>
                <a:rect l="l" t="t" r="r" b="b"/>
                <a:pathLst>
                  <a:path w="2255" h="1544" extrusionOk="0">
                    <a:moveTo>
                      <a:pt x="1751" y="1"/>
                    </a:moveTo>
                    <a:cubicBezTo>
                      <a:pt x="1687" y="1"/>
                      <a:pt x="1618" y="21"/>
                      <a:pt x="1548" y="67"/>
                    </a:cubicBezTo>
                    <a:lnTo>
                      <a:pt x="298" y="900"/>
                    </a:lnTo>
                    <a:cubicBezTo>
                      <a:pt x="0" y="1091"/>
                      <a:pt x="143" y="1543"/>
                      <a:pt x="489" y="1543"/>
                    </a:cubicBezTo>
                    <a:cubicBezTo>
                      <a:pt x="560" y="1543"/>
                      <a:pt x="632" y="1519"/>
                      <a:pt x="691" y="1484"/>
                    </a:cubicBezTo>
                    <a:lnTo>
                      <a:pt x="1941" y="650"/>
                    </a:lnTo>
                    <a:cubicBezTo>
                      <a:pt x="2255" y="434"/>
                      <a:pt x="2052" y="1"/>
                      <a:pt x="17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6" name="Google Shape;596;p32"/>
            <p:cNvSpPr/>
            <p:nvPr/>
          </p:nvSpPr>
          <p:spPr>
            <a:xfrm>
              <a:off x="3465150" y="2087000"/>
              <a:ext cx="2213700" cy="1006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7" name="Google Shape;597;p32"/>
          <p:cNvSpPr txBox="1">
            <a:spLocks noGrp="1"/>
          </p:cNvSpPr>
          <p:nvPr>
            <p:ph type="ctrTitle"/>
          </p:nvPr>
        </p:nvSpPr>
        <p:spPr>
          <a:xfrm>
            <a:off x="747681" y="769969"/>
            <a:ext cx="7498112" cy="16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 rtl="0"/>
            <a:r>
              <a:rPr lang="en-US" sz="3000" dirty="0" err="1"/>
              <a:t>Phân</a:t>
            </a:r>
            <a:r>
              <a:rPr lang="en-US" sz="3000" dirty="0"/>
              <a:t> </a:t>
            </a:r>
            <a:r>
              <a:rPr lang="en-US" sz="3000" dirty="0" err="1"/>
              <a:t>loại</a:t>
            </a:r>
            <a:r>
              <a:rPr lang="en-US" sz="3000"/>
              <a:t> ứng</a:t>
            </a:r>
            <a:r>
              <a:rPr lang="en-US" sz="3000" dirty="0"/>
              <a:t> </a:t>
            </a:r>
            <a:r>
              <a:rPr lang="en-US" sz="3000" dirty="0" err="1"/>
              <a:t>dụng</a:t>
            </a:r>
            <a:r>
              <a:rPr lang="en-US" sz="3000" dirty="0"/>
              <a:t> </a:t>
            </a:r>
            <a:r>
              <a:rPr lang="en-US" sz="3000" dirty="0" err="1"/>
              <a:t>độc</a:t>
            </a:r>
            <a:r>
              <a:rPr lang="en-US" sz="3000" dirty="0"/>
              <a:t> </a:t>
            </a:r>
            <a:r>
              <a:rPr lang="en-US" sz="3000" dirty="0" err="1"/>
              <a:t>hại</a:t>
            </a:r>
            <a:r>
              <a:rPr lang="en-US" sz="3000" dirty="0"/>
              <a:t> </a:t>
            </a:r>
            <a:r>
              <a:rPr lang="en-US" sz="3000" dirty="0" err="1"/>
              <a:t>dựa</a:t>
            </a:r>
            <a:r>
              <a:rPr lang="en-US" sz="3000" dirty="0"/>
              <a:t> trên </a:t>
            </a:r>
            <a:r>
              <a:rPr lang="en-US" sz="3000" dirty="0" err="1"/>
              <a:t>trích</a:t>
            </a:r>
            <a:r>
              <a:rPr lang="en-US" sz="3000" dirty="0"/>
              <a:t> </a:t>
            </a:r>
            <a:r>
              <a:rPr lang="en-US" sz="3000" dirty="0" err="1"/>
              <a:t>xuất</a:t>
            </a:r>
            <a:r>
              <a:rPr lang="en-US" sz="3000" dirty="0"/>
              <a:t> permission</a:t>
            </a:r>
          </a:p>
        </p:txBody>
      </p:sp>
      <p:sp>
        <p:nvSpPr>
          <p:cNvPr id="598" name="Google Shape;598;p32"/>
          <p:cNvSpPr txBox="1">
            <a:spLocks noGrp="1"/>
          </p:cNvSpPr>
          <p:nvPr>
            <p:ph type="subTitle" idx="1"/>
          </p:nvPr>
        </p:nvSpPr>
        <p:spPr>
          <a:xfrm>
            <a:off x="4259164" y="3109721"/>
            <a:ext cx="4884835" cy="13392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GVHD:	Nguyễn Tấn Cầm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Thực hiện: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	Nguyễn Lý Đình Nhì	</a:t>
            </a:r>
            <a:r>
              <a:rPr lang="vi-VN" sz="1400" dirty="0"/>
              <a:t>    </a:t>
            </a:r>
            <a:r>
              <a:rPr lang="en" sz="1400" dirty="0"/>
              <a:t>18521205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	</a:t>
            </a:r>
            <a:r>
              <a:rPr lang="en-US" sz="1400" dirty="0" err="1"/>
              <a:t>Trần</a:t>
            </a:r>
            <a:r>
              <a:rPr lang="en-US" sz="1400" dirty="0"/>
              <a:t> Anh </a:t>
            </a:r>
            <a:r>
              <a:rPr lang="en-US" sz="1400" dirty="0" err="1"/>
              <a:t>Vũ</a:t>
            </a:r>
            <a:r>
              <a:rPr lang="en-US" sz="1400" dirty="0"/>
              <a:t>	    18520401</a:t>
            </a:r>
            <a:endParaRPr lang="en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36"/>
          <p:cNvSpPr/>
          <p:nvPr/>
        </p:nvSpPr>
        <p:spPr>
          <a:xfrm>
            <a:off x="3901650" y="747975"/>
            <a:ext cx="1340700" cy="1340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712" name="Google Shape;712;p36"/>
          <p:cNvSpPr txBox="1">
            <a:spLocks noGrp="1"/>
          </p:cNvSpPr>
          <p:nvPr>
            <p:ph type="title"/>
          </p:nvPr>
        </p:nvSpPr>
        <p:spPr>
          <a:xfrm>
            <a:off x="2088450" y="2254450"/>
            <a:ext cx="4967100" cy="13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Thuật toán và dataset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714" name="Google Shape;714;p36"/>
          <p:cNvSpPr txBox="1">
            <a:spLocks noGrp="1"/>
          </p:cNvSpPr>
          <p:nvPr>
            <p:ph type="title" idx="2"/>
          </p:nvPr>
        </p:nvSpPr>
        <p:spPr>
          <a:xfrm>
            <a:off x="3755550" y="1030700"/>
            <a:ext cx="1632900" cy="7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vi-VN" dirty="0"/>
              <a:t>3</a:t>
            </a:r>
            <a:endParaRPr dirty="0"/>
          </a:p>
        </p:txBody>
      </p:sp>
      <p:grpSp>
        <p:nvGrpSpPr>
          <p:cNvPr id="715" name="Google Shape;715;p36"/>
          <p:cNvGrpSpPr/>
          <p:nvPr/>
        </p:nvGrpSpPr>
        <p:grpSpPr>
          <a:xfrm>
            <a:off x="-386881" y="2657600"/>
            <a:ext cx="2893304" cy="2588307"/>
            <a:chOff x="389325" y="2759825"/>
            <a:chExt cx="2198225" cy="1966500"/>
          </a:xfrm>
        </p:grpSpPr>
        <p:sp>
          <p:nvSpPr>
            <p:cNvPr id="716" name="Google Shape;716;p36"/>
            <p:cNvSpPr/>
            <p:nvPr/>
          </p:nvSpPr>
          <p:spPr>
            <a:xfrm>
              <a:off x="1128997" y="4182767"/>
              <a:ext cx="595925" cy="484192"/>
            </a:xfrm>
            <a:custGeom>
              <a:avLst/>
              <a:gdLst/>
              <a:ahLst/>
              <a:cxnLst/>
              <a:rect l="l" t="t" r="r" b="b"/>
              <a:pathLst>
                <a:path w="23837" h="20325" extrusionOk="0">
                  <a:moveTo>
                    <a:pt x="23837" y="1"/>
                  </a:moveTo>
                  <a:lnTo>
                    <a:pt x="0" y="322"/>
                  </a:lnTo>
                  <a:lnTo>
                    <a:pt x="3358" y="20325"/>
                  </a:lnTo>
                  <a:lnTo>
                    <a:pt x="22908" y="20325"/>
                  </a:lnTo>
                  <a:lnTo>
                    <a:pt x="23837" y="1"/>
                  </a:ln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6"/>
            <p:cNvSpPr/>
            <p:nvPr/>
          </p:nvSpPr>
          <p:spPr>
            <a:xfrm>
              <a:off x="1004575" y="3193075"/>
              <a:ext cx="670350" cy="1057000"/>
            </a:xfrm>
            <a:custGeom>
              <a:avLst/>
              <a:gdLst/>
              <a:ahLst/>
              <a:cxnLst/>
              <a:rect l="l" t="t" r="r" b="b"/>
              <a:pathLst>
                <a:path w="26814" h="42280" extrusionOk="0">
                  <a:moveTo>
                    <a:pt x="8323" y="1"/>
                  </a:moveTo>
                  <a:lnTo>
                    <a:pt x="1" y="4597"/>
                  </a:lnTo>
                  <a:cubicBezTo>
                    <a:pt x="2060" y="17181"/>
                    <a:pt x="4323" y="29695"/>
                    <a:pt x="6370" y="42280"/>
                  </a:cubicBezTo>
                  <a:lnTo>
                    <a:pt x="26813" y="41661"/>
                  </a:lnTo>
                  <a:cubicBezTo>
                    <a:pt x="26647" y="28611"/>
                    <a:pt x="25992" y="15574"/>
                    <a:pt x="24599" y="2608"/>
                  </a:cubicBezTo>
                  <a:cubicBezTo>
                    <a:pt x="22003" y="1858"/>
                    <a:pt x="19479" y="1203"/>
                    <a:pt x="16884" y="453"/>
                  </a:cubicBezTo>
                  <a:cubicBezTo>
                    <a:pt x="16455" y="1132"/>
                    <a:pt x="15598" y="1394"/>
                    <a:pt x="14788" y="1489"/>
                  </a:cubicBezTo>
                  <a:cubicBezTo>
                    <a:pt x="14410" y="1540"/>
                    <a:pt x="14030" y="1564"/>
                    <a:pt x="13649" y="1564"/>
                  </a:cubicBezTo>
                  <a:cubicBezTo>
                    <a:pt x="11788" y="1564"/>
                    <a:pt x="9924" y="979"/>
                    <a:pt x="8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6"/>
            <p:cNvSpPr/>
            <p:nvPr/>
          </p:nvSpPr>
          <p:spPr>
            <a:xfrm>
              <a:off x="1297775" y="3269575"/>
              <a:ext cx="222375" cy="793875"/>
            </a:xfrm>
            <a:custGeom>
              <a:avLst/>
              <a:gdLst/>
              <a:ahLst/>
              <a:cxnLst/>
              <a:rect l="l" t="t" r="r" b="b"/>
              <a:pathLst>
                <a:path w="8895" h="31755" extrusionOk="0">
                  <a:moveTo>
                    <a:pt x="1786" y="1"/>
                  </a:moveTo>
                  <a:lnTo>
                    <a:pt x="0" y="4025"/>
                  </a:lnTo>
                  <a:cubicBezTo>
                    <a:pt x="346" y="4549"/>
                    <a:pt x="893" y="4894"/>
                    <a:pt x="1512" y="4977"/>
                  </a:cubicBezTo>
                  <a:lnTo>
                    <a:pt x="917" y="27409"/>
                  </a:lnTo>
                  <a:lnTo>
                    <a:pt x="5501" y="31755"/>
                  </a:lnTo>
                  <a:lnTo>
                    <a:pt x="8894" y="26492"/>
                  </a:lnTo>
                  <a:lnTo>
                    <a:pt x="3024" y="4716"/>
                  </a:lnTo>
                  <a:cubicBezTo>
                    <a:pt x="3513" y="4477"/>
                    <a:pt x="3906" y="4073"/>
                    <a:pt x="4144" y="3573"/>
                  </a:cubicBezTo>
                  <a:cubicBezTo>
                    <a:pt x="3346" y="2334"/>
                    <a:pt x="2572" y="1227"/>
                    <a:pt x="1786" y="1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6"/>
            <p:cNvSpPr/>
            <p:nvPr/>
          </p:nvSpPr>
          <p:spPr>
            <a:xfrm>
              <a:off x="1133750" y="3219250"/>
              <a:ext cx="372575" cy="200675"/>
            </a:xfrm>
            <a:custGeom>
              <a:avLst/>
              <a:gdLst/>
              <a:ahLst/>
              <a:cxnLst/>
              <a:rect l="l" t="t" r="r" b="b"/>
              <a:pathLst>
                <a:path w="14903" h="8027" extrusionOk="0">
                  <a:moveTo>
                    <a:pt x="14556" y="1"/>
                  </a:moveTo>
                  <a:cubicBezTo>
                    <a:pt x="14459" y="1"/>
                    <a:pt x="14363" y="54"/>
                    <a:pt x="14324" y="180"/>
                  </a:cubicBezTo>
                  <a:cubicBezTo>
                    <a:pt x="13872" y="1371"/>
                    <a:pt x="13419" y="2538"/>
                    <a:pt x="12967" y="3704"/>
                  </a:cubicBezTo>
                  <a:cubicBezTo>
                    <a:pt x="12574" y="4716"/>
                    <a:pt x="12181" y="5740"/>
                    <a:pt x="11788" y="6764"/>
                  </a:cubicBezTo>
                  <a:cubicBezTo>
                    <a:pt x="11300" y="6014"/>
                    <a:pt x="10800" y="5252"/>
                    <a:pt x="10288" y="4502"/>
                  </a:cubicBezTo>
                  <a:cubicBezTo>
                    <a:pt x="9716" y="3633"/>
                    <a:pt x="9133" y="2752"/>
                    <a:pt x="8573" y="1895"/>
                  </a:cubicBezTo>
                  <a:cubicBezTo>
                    <a:pt x="8514" y="1811"/>
                    <a:pt x="8431" y="1776"/>
                    <a:pt x="8335" y="1776"/>
                  </a:cubicBezTo>
                  <a:cubicBezTo>
                    <a:pt x="8240" y="1787"/>
                    <a:pt x="8157" y="1835"/>
                    <a:pt x="8121" y="1930"/>
                  </a:cubicBezTo>
                  <a:lnTo>
                    <a:pt x="5728" y="7264"/>
                  </a:lnTo>
                  <a:cubicBezTo>
                    <a:pt x="4918" y="6205"/>
                    <a:pt x="4097" y="5133"/>
                    <a:pt x="3275" y="4073"/>
                  </a:cubicBezTo>
                  <a:cubicBezTo>
                    <a:pt x="2370" y="2883"/>
                    <a:pt x="1465" y="1692"/>
                    <a:pt x="572" y="525"/>
                  </a:cubicBezTo>
                  <a:cubicBezTo>
                    <a:pt x="514" y="450"/>
                    <a:pt x="440" y="419"/>
                    <a:pt x="368" y="419"/>
                  </a:cubicBezTo>
                  <a:cubicBezTo>
                    <a:pt x="177" y="419"/>
                    <a:pt x="0" y="639"/>
                    <a:pt x="156" y="847"/>
                  </a:cubicBezTo>
                  <a:cubicBezTo>
                    <a:pt x="1061" y="2002"/>
                    <a:pt x="1954" y="3192"/>
                    <a:pt x="2858" y="4383"/>
                  </a:cubicBezTo>
                  <a:cubicBezTo>
                    <a:pt x="3775" y="5562"/>
                    <a:pt x="4680" y="6752"/>
                    <a:pt x="5585" y="7919"/>
                  </a:cubicBezTo>
                  <a:cubicBezTo>
                    <a:pt x="5633" y="7979"/>
                    <a:pt x="5704" y="8026"/>
                    <a:pt x="5787" y="8026"/>
                  </a:cubicBezTo>
                  <a:lnTo>
                    <a:pt x="5823" y="8026"/>
                  </a:lnTo>
                  <a:cubicBezTo>
                    <a:pt x="5906" y="8014"/>
                    <a:pt x="5990" y="7955"/>
                    <a:pt x="6025" y="7872"/>
                  </a:cubicBezTo>
                  <a:lnTo>
                    <a:pt x="8395" y="2573"/>
                  </a:lnTo>
                  <a:cubicBezTo>
                    <a:pt x="8883" y="3300"/>
                    <a:pt x="9371" y="4038"/>
                    <a:pt x="9859" y="4788"/>
                  </a:cubicBezTo>
                  <a:cubicBezTo>
                    <a:pt x="10455" y="5681"/>
                    <a:pt x="11050" y="6574"/>
                    <a:pt x="11633" y="7467"/>
                  </a:cubicBezTo>
                  <a:cubicBezTo>
                    <a:pt x="11686" y="7541"/>
                    <a:pt x="11769" y="7577"/>
                    <a:pt x="11852" y="7577"/>
                  </a:cubicBezTo>
                  <a:cubicBezTo>
                    <a:pt x="11956" y="7577"/>
                    <a:pt x="12058" y="7520"/>
                    <a:pt x="12098" y="7407"/>
                  </a:cubicBezTo>
                  <a:cubicBezTo>
                    <a:pt x="12550" y="6228"/>
                    <a:pt x="13003" y="5062"/>
                    <a:pt x="13455" y="3895"/>
                  </a:cubicBezTo>
                  <a:cubicBezTo>
                    <a:pt x="13907" y="2728"/>
                    <a:pt x="14360" y="1561"/>
                    <a:pt x="14812" y="371"/>
                  </a:cubicBezTo>
                  <a:cubicBezTo>
                    <a:pt x="14903" y="159"/>
                    <a:pt x="14726" y="1"/>
                    <a:pt x="14556" y="1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6"/>
            <p:cNvSpPr/>
            <p:nvPr/>
          </p:nvSpPr>
          <p:spPr>
            <a:xfrm>
              <a:off x="1598400" y="3238625"/>
              <a:ext cx="507225" cy="1412700"/>
            </a:xfrm>
            <a:custGeom>
              <a:avLst/>
              <a:gdLst/>
              <a:ahLst/>
              <a:cxnLst/>
              <a:rect l="l" t="t" r="r" b="b"/>
              <a:pathLst>
                <a:path w="20289" h="56508" extrusionOk="0">
                  <a:moveTo>
                    <a:pt x="1" y="0"/>
                  </a:moveTo>
                  <a:lnTo>
                    <a:pt x="1036" y="56055"/>
                  </a:lnTo>
                  <a:cubicBezTo>
                    <a:pt x="7359" y="56269"/>
                    <a:pt x="13967" y="56293"/>
                    <a:pt x="20289" y="56507"/>
                  </a:cubicBezTo>
                  <a:cubicBezTo>
                    <a:pt x="18146" y="46161"/>
                    <a:pt x="16169" y="25242"/>
                    <a:pt x="16169" y="25242"/>
                  </a:cubicBezTo>
                  <a:cubicBezTo>
                    <a:pt x="16169" y="25242"/>
                    <a:pt x="17134" y="14824"/>
                    <a:pt x="17729" y="9537"/>
                  </a:cubicBezTo>
                  <a:cubicBezTo>
                    <a:pt x="15050" y="6085"/>
                    <a:pt x="11407" y="3037"/>
                    <a:pt x="7180" y="191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754F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6"/>
            <p:cNvSpPr/>
            <p:nvPr/>
          </p:nvSpPr>
          <p:spPr>
            <a:xfrm>
              <a:off x="1653775" y="3297250"/>
              <a:ext cx="203025" cy="1306450"/>
            </a:xfrm>
            <a:custGeom>
              <a:avLst/>
              <a:gdLst/>
              <a:ahLst/>
              <a:cxnLst/>
              <a:rect l="l" t="t" r="r" b="b"/>
              <a:pathLst>
                <a:path w="8121" h="52258" extrusionOk="0">
                  <a:moveTo>
                    <a:pt x="5536" y="0"/>
                  </a:moveTo>
                  <a:cubicBezTo>
                    <a:pt x="5528" y="0"/>
                    <a:pt x="5521" y="0"/>
                    <a:pt x="5513" y="1"/>
                  </a:cubicBezTo>
                  <a:cubicBezTo>
                    <a:pt x="5370" y="13"/>
                    <a:pt x="5263" y="132"/>
                    <a:pt x="5275" y="275"/>
                  </a:cubicBezTo>
                  <a:lnTo>
                    <a:pt x="6358" y="17563"/>
                  </a:lnTo>
                  <a:cubicBezTo>
                    <a:pt x="5382" y="17765"/>
                    <a:pt x="4394" y="17944"/>
                    <a:pt x="3441" y="18122"/>
                  </a:cubicBezTo>
                  <a:cubicBezTo>
                    <a:pt x="2405" y="18313"/>
                    <a:pt x="1334" y="18515"/>
                    <a:pt x="286" y="18729"/>
                  </a:cubicBezTo>
                  <a:cubicBezTo>
                    <a:pt x="0" y="18789"/>
                    <a:pt x="12" y="19206"/>
                    <a:pt x="310" y="19241"/>
                  </a:cubicBezTo>
                  <a:cubicBezTo>
                    <a:pt x="1536" y="19396"/>
                    <a:pt x="2822" y="19611"/>
                    <a:pt x="4060" y="19825"/>
                  </a:cubicBezTo>
                  <a:cubicBezTo>
                    <a:pt x="5215" y="20015"/>
                    <a:pt x="6418" y="20230"/>
                    <a:pt x="7584" y="20373"/>
                  </a:cubicBezTo>
                  <a:cubicBezTo>
                    <a:pt x="7418" y="25635"/>
                    <a:pt x="7239" y="30886"/>
                    <a:pt x="7061" y="36148"/>
                  </a:cubicBezTo>
                  <a:cubicBezTo>
                    <a:pt x="6882" y="41435"/>
                    <a:pt x="6703" y="46709"/>
                    <a:pt x="6537" y="51984"/>
                  </a:cubicBezTo>
                  <a:cubicBezTo>
                    <a:pt x="6537" y="52126"/>
                    <a:pt x="6644" y="52245"/>
                    <a:pt x="6787" y="52257"/>
                  </a:cubicBezTo>
                  <a:lnTo>
                    <a:pt x="6799" y="52257"/>
                  </a:lnTo>
                  <a:cubicBezTo>
                    <a:pt x="6941" y="52245"/>
                    <a:pt x="7049" y="52138"/>
                    <a:pt x="7061" y="51995"/>
                  </a:cubicBezTo>
                  <a:cubicBezTo>
                    <a:pt x="7227" y="46721"/>
                    <a:pt x="7406" y="41447"/>
                    <a:pt x="7584" y="36160"/>
                  </a:cubicBezTo>
                  <a:cubicBezTo>
                    <a:pt x="7763" y="30826"/>
                    <a:pt x="7942" y="25480"/>
                    <a:pt x="8108" y="20158"/>
                  </a:cubicBezTo>
                  <a:cubicBezTo>
                    <a:pt x="8120" y="20015"/>
                    <a:pt x="8013" y="19896"/>
                    <a:pt x="7882" y="19884"/>
                  </a:cubicBezTo>
                  <a:cubicBezTo>
                    <a:pt x="6656" y="19741"/>
                    <a:pt x="5382" y="19515"/>
                    <a:pt x="4144" y="19313"/>
                  </a:cubicBezTo>
                  <a:cubicBezTo>
                    <a:pt x="3405" y="19182"/>
                    <a:pt x="2655" y="19063"/>
                    <a:pt x="1905" y="18944"/>
                  </a:cubicBezTo>
                  <a:cubicBezTo>
                    <a:pt x="2453" y="18849"/>
                    <a:pt x="3001" y="18741"/>
                    <a:pt x="3536" y="18646"/>
                  </a:cubicBezTo>
                  <a:cubicBezTo>
                    <a:pt x="4572" y="18456"/>
                    <a:pt x="5644" y="18253"/>
                    <a:pt x="6680" y="18039"/>
                  </a:cubicBezTo>
                  <a:cubicBezTo>
                    <a:pt x="6811" y="18015"/>
                    <a:pt x="6894" y="17896"/>
                    <a:pt x="6894" y="17765"/>
                  </a:cubicBezTo>
                  <a:lnTo>
                    <a:pt x="5798" y="251"/>
                  </a:lnTo>
                  <a:cubicBezTo>
                    <a:pt x="5787" y="104"/>
                    <a:pt x="5679" y="0"/>
                    <a:pt x="5536" y="0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6"/>
            <p:cNvSpPr/>
            <p:nvPr/>
          </p:nvSpPr>
          <p:spPr>
            <a:xfrm>
              <a:off x="2005000" y="2991975"/>
              <a:ext cx="582550" cy="600875"/>
            </a:xfrm>
            <a:custGeom>
              <a:avLst/>
              <a:gdLst/>
              <a:ahLst/>
              <a:cxnLst/>
              <a:rect l="l" t="t" r="r" b="b"/>
              <a:pathLst>
                <a:path w="23302" h="24035" extrusionOk="0">
                  <a:moveTo>
                    <a:pt x="18301" y="1"/>
                  </a:moveTo>
                  <a:cubicBezTo>
                    <a:pt x="18046" y="1"/>
                    <a:pt x="17785" y="84"/>
                    <a:pt x="17538" y="234"/>
                  </a:cubicBezTo>
                  <a:cubicBezTo>
                    <a:pt x="15205" y="1651"/>
                    <a:pt x="12431" y="3389"/>
                    <a:pt x="10359" y="5461"/>
                  </a:cubicBezTo>
                  <a:cubicBezTo>
                    <a:pt x="8978" y="6854"/>
                    <a:pt x="7609" y="8247"/>
                    <a:pt x="6227" y="9628"/>
                  </a:cubicBezTo>
                  <a:cubicBezTo>
                    <a:pt x="5942" y="8378"/>
                    <a:pt x="5668" y="7128"/>
                    <a:pt x="5394" y="5878"/>
                  </a:cubicBezTo>
                  <a:cubicBezTo>
                    <a:pt x="5323" y="5533"/>
                    <a:pt x="5239" y="5187"/>
                    <a:pt x="5025" y="4913"/>
                  </a:cubicBezTo>
                  <a:cubicBezTo>
                    <a:pt x="4861" y="4725"/>
                    <a:pt x="4624" y="4621"/>
                    <a:pt x="4384" y="4621"/>
                  </a:cubicBezTo>
                  <a:cubicBezTo>
                    <a:pt x="4274" y="4621"/>
                    <a:pt x="4165" y="4643"/>
                    <a:pt x="4061" y="4687"/>
                  </a:cubicBezTo>
                  <a:cubicBezTo>
                    <a:pt x="3168" y="7140"/>
                    <a:pt x="2287" y="9593"/>
                    <a:pt x="1405" y="12045"/>
                  </a:cubicBezTo>
                  <a:cubicBezTo>
                    <a:pt x="882" y="13510"/>
                    <a:pt x="620" y="15117"/>
                    <a:pt x="1215" y="16546"/>
                  </a:cubicBezTo>
                  <a:cubicBezTo>
                    <a:pt x="810" y="17796"/>
                    <a:pt x="405" y="18975"/>
                    <a:pt x="1" y="20225"/>
                  </a:cubicBezTo>
                  <a:lnTo>
                    <a:pt x="10704" y="24035"/>
                  </a:lnTo>
                  <a:cubicBezTo>
                    <a:pt x="10990" y="22892"/>
                    <a:pt x="10966" y="21213"/>
                    <a:pt x="11740" y="20320"/>
                  </a:cubicBezTo>
                  <a:cubicBezTo>
                    <a:pt x="13383" y="18463"/>
                    <a:pt x="15300" y="16582"/>
                    <a:pt x="16907" y="14688"/>
                  </a:cubicBezTo>
                  <a:cubicBezTo>
                    <a:pt x="18872" y="12402"/>
                    <a:pt x="20777" y="10057"/>
                    <a:pt x="22730" y="7771"/>
                  </a:cubicBezTo>
                  <a:cubicBezTo>
                    <a:pt x="22582" y="7543"/>
                    <a:pt x="22313" y="7432"/>
                    <a:pt x="22036" y="7432"/>
                  </a:cubicBezTo>
                  <a:cubicBezTo>
                    <a:pt x="21822" y="7432"/>
                    <a:pt x="21603" y="7498"/>
                    <a:pt x="21432" y="7628"/>
                  </a:cubicBezTo>
                  <a:cubicBezTo>
                    <a:pt x="20182" y="8616"/>
                    <a:pt x="19039" y="9366"/>
                    <a:pt x="17777" y="10343"/>
                  </a:cubicBezTo>
                  <a:cubicBezTo>
                    <a:pt x="19789" y="8378"/>
                    <a:pt x="21634" y="6271"/>
                    <a:pt x="23301" y="4009"/>
                  </a:cubicBezTo>
                  <a:cubicBezTo>
                    <a:pt x="23102" y="3738"/>
                    <a:pt x="22792" y="3595"/>
                    <a:pt x="22478" y="3595"/>
                  </a:cubicBezTo>
                  <a:cubicBezTo>
                    <a:pt x="22267" y="3595"/>
                    <a:pt x="22054" y="3660"/>
                    <a:pt x="21872" y="3794"/>
                  </a:cubicBezTo>
                  <a:cubicBezTo>
                    <a:pt x="19848" y="5318"/>
                    <a:pt x="17800" y="6878"/>
                    <a:pt x="15764" y="8402"/>
                  </a:cubicBezTo>
                  <a:cubicBezTo>
                    <a:pt x="17693" y="6033"/>
                    <a:pt x="19574" y="3473"/>
                    <a:pt x="21503" y="1103"/>
                  </a:cubicBezTo>
                  <a:cubicBezTo>
                    <a:pt x="21285" y="926"/>
                    <a:pt x="21076" y="841"/>
                    <a:pt x="20845" y="841"/>
                  </a:cubicBezTo>
                  <a:cubicBezTo>
                    <a:pt x="20472" y="841"/>
                    <a:pt x="20043" y="1065"/>
                    <a:pt x="19432" y="1484"/>
                  </a:cubicBezTo>
                  <a:cubicBezTo>
                    <a:pt x="17288" y="2913"/>
                    <a:pt x="15371" y="4663"/>
                    <a:pt x="13586" y="6521"/>
                  </a:cubicBezTo>
                  <a:cubicBezTo>
                    <a:pt x="15431" y="4485"/>
                    <a:pt x="17169" y="2294"/>
                    <a:pt x="19015" y="258"/>
                  </a:cubicBezTo>
                  <a:cubicBezTo>
                    <a:pt x="18797" y="81"/>
                    <a:pt x="18552" y="1"/>
                    <a:pt x="18301" y="1"/>
                  </a:cubicBezTo>
                  <a:close/>
                </a:path>
              </a:pathLst>
            </a:custGeom>
            <a:solidFill>
              <a:srgbClr val="E79E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6"/>
            <p:cNvSpPr/>
            <p:nvPr/>
          </p:nvSpPr>
          <p:spPr>
            <a:xfrm>
              <a:off x="2149325" y="3228875"/>
              <a:ext cx="56025" cy="161875"/>
            </a:xfrm>
            <a:custGeom>
              <a:avLst/>
              <a:gdLst/>
              <a:ahLst/>
              <a:cxnLst/>
              <a:rect l="l" t="t" r="r" b="b"/>
              <a:pathLst>
                <a:path w="2241" h="6475" extrusionOk="0">
                  <a:moveTo>
                    <a:pt x="360" y="0"/>
                  </a:moveTo>
                  <a:cubicBezTo>
                    <a:pt x="179" y="0"/>
                    <a:pt x="1" y="195"/>
                    <a:pt x="133" y="402"/>
                  </a:cubicBezTo>
                  <a:cubicBezTo>
                    <a:pt x="1181" y="2153"/>
                    <a:pt x="1705" y="4165"/>
                    <a:pt x="1645" y="6213"/>
                  </a:cubicBezTo>
                  <a:cubicBezTo>
                    <a:pt x="1645" y="6355"/>
                    <a:pt x="1752" y="6475"/>
                    <a:pt x="1895" y="6475"/>
                  </a:cubicBezTo>
                  <a:lnTo>
                    <a:pt x="1907" y="6475"/>
                  </a:lnTo>
                  <a:cubicBezTo>
                    <a:pt x="2038" y="6475"/>
                    <a:pt x="2157" y="6367"/>
                    <a:pt x="2169" y="6236"/>
                  </a:cubicBezTo>
                  <a:cubicBezTo>
                    <a:pt x="2240" y="4081"/>
                    <a:pt x="1681" y="1962"/>
                    <a:pt x="574" y="128"/>
                  </a:cubicBezTo>
                  <a:cubicBezTo>
                    <a:pt x="519" y="38"/>
                    <a:pt x="439" y="0"/>
                    <a:pt x="360" y="0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6"/>
            <p:cNvSpPr/>
            <p:nvPr/>
          </p:nvSpPr>
          <p:spPr>
            <a:xfrm>
              <a:off x="2218725" y="3226750"/>
              <a:ext cx="133675" cy="113700"/>
            </a:xfrm>
            <a:custGeom>
              <a:avLst/>
              <a:gdLst/>
              <a:ahLst/>
              <a:cxnLst/>
              <a:rect l="l" t="t" r="r" b="b"/>
              <a:pathLst>
                <a:path w="5347" h="4548" extrusionOk="0">
                  <a:moveTo>
                    <a:pt x="364" y="0"/>
                  </a:moveTo>
                  <a:cubicBezTo>
                    <a:pt x="159" y="0"/>
                    <a:pt x="1" y="271"/>
                    <a:pt x="191" y="452"/>
                  </a:cubicBezTo>
                  <a:lnTo>
                    <a:pt x="4822" y="4488"/>
                  </a:lnTo>
                  <a:cubicBezTo>
                    <a:pt x="4870" y="4524"/>
                    <a:pt x="4929" y="4547"/>
                    <a:pt x="4989" y="4547"/>
                  </a:cubicBezTo>
                  <a:cubicBezTo>
                    <a:pt x="5227" y="4547"/>
                    <a:pt x="5346" y="4250"/>
                    <a:pt x="5168" y="4095"/>
                  </a:cubicBezTo>
                  <a:lnTo>
                    <a:pt x="524" y="59"/>
                  </a:lnTo>
                  <a:cubicBezTo>
                    <a:pt x="471" y="18"/>
                    <a:pt x="416" y="0"/>
                    <a:pt x="364" y="0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6"/>
            <p:cNvSpPr/>
            <p:nvPr/>
          </p:nvSpPr>
          <p:spPr>
            <a:xfrm>
              <a:off x="2310400" y="3111400"/>
              <a:ext cx="79400" cy="78725"/>
            </a:xfrm>
            <a:custGeom>
              <a:avLst/>
              <a:gdLst/>
              <a:ahLst/>
              <a:cxnLst/>
              <a:rect l="l" t="t" r="r" b="b"/>
              <a:pathLst>
                <a:path w="3176" h="3149" extrusionOk="0">
                  <a:moveTo>
                    <a:pt x="2812" y="0"/>
                  </a:moveTo>
                  <a:cubicBezTo>
                    <a:pt x="2752" y="0"/>
                    <a:pt x="2688" y="23"/>
                    <a:pt x="2632" y="77"/>
                  </a:cubicBezTo>
                  <a:lnTo>
                    <a:pt x="167" y="2708"/>
                  </a:lnTo>
                  <a:cubicBezTo>
                    <a:pt x="0" y="2875"/>
                    <a:pt x="131" y="3149"/>
                    <a:pt x="358" y="3149"/>
                  </a:cubicBezTo>
                  <a:cubicBezTo>
                    <a:pt x="441" y="3149"/>
                    <a:pt x="500" y="3113"/>
                    <a:pt x="548" y="3053"/>
                  </a:cubicBezTo>
                  <a:lnTo>
                    <a:pt x="3013" y="434"/>
                  </a:lnTo>
                  <a:cubicBezTo>
                    <a:pt x="3176" y="234"/>
                    <a:pt x="3007" y="0"/>
                    <a:pt x="2812" y="0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6"/>
            <p:cNvSpPr/>
            <p:nvPr/>
          </p:nvSpPr>
          <p:spPr>
            <a:xfrm>
              <a:off x="2368725" y="3176325"/>
              <a:ext cx="62050" cy="63800"/>
            </a:xfrm>
            <a:custGeom>
              <a:avLst/>
              <a:gdLst/>
              <a:ahLst/>
              <a:cxnLst/>
              <a:rect l="l" t="t" r="r" b="b"/>
              <a:pathLst>
                <a:path w="2482" h="2552" extrusionOk="0">
                  <a:moveTo>
                    <a:pt x="2107" y="1"/>
                  </a:moveTo>
                  <a:cubicBezTo>
                    <a:pt x="2043" y="1"/>
                    <a:pt x="1976" y="26"/>
                    <a:pt x="1918" y="87"/>
                  </a:cubicBezTo>
                  <a:lnTo>
                    <a:pt x="96" y="2111"/>
                  </a:lnTo>
                  <a:cubicBezTo>
                    <a:pt x="1" y="2219"/>
                    <a:pt x="13" y="2385"/>
                    <a:pt x="120" y="2481"/>
                  </a:cubicBezTo>
                  <a:cubicBezTo>
                    <a:pt x="168" y="2516"/>
                    <a:pt x="227" y="2540"/>
                    <a:pt x="299" y="2552"/>
                  </a:cubicBezTo>
                  <a:cubicBezTo>
                    <a:pt x="370" y="2552"/>
                    <a:pt x="441" y="2516"/>
                    <a:pt x="489" y="2457"/>
                  </a:cubicBezTo>
                  <a:lnTo>
                    <a:pt x="2311" y="445"/>
                  </a:lnTo>
                  <a:cubicBezTo>
                    <a:pt x="2482" y="247"/>
                    <a:pt x="2306" y="1"/>
                    <a:pt x="2107" y="1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6"/>
            <p:cNvSpPr/>
            <p:nvPr/>
          </p:nvSpPr>
          <p:spPr>
            <a:xfrm>
              <a:off x="2419625" y="3226375"/>
              <a:ext cx="59025" cy="56025"/>
            </a:xfrm>
            <a:custGeom>
              <a:avLst/>
              <a:gdLst/>
              <a:ahLst/>
              <a:cxnLst/>
              <a:rect l="l" t="t" r="r" b="b"/>
              <a:pathLst>
                <a:path w="2361" h="2241" extrusionOk="0">
                  <a:moveTo>
                    <a:pt x="1984" y="1"/>
                  </a:moveTo>
                  <a:cubicBezTo>
                    <a:pt x="1921" y="1"/>
                    <a:pt x="1856" y="26"/>
                    <a:pt x="1799" y="86"/>
                  </a:cubicBezTo>
                  <a:lnTo>
                    <a:pt x="168" y="1788"/>
                  </a:lnTo>
                  <a:cubicBezTo>
                    <a:pt x="1" y="1955"/>
                    <a:pt x="120" y="2241"/>
                    <a:pt x="346" y="2241"/>
                  </a:cubicBezTo>
                  <a:cubicBezTo>
                    <a:pt x="430" y="2241"/>
                    <a:pt x="489" y="2205"/>
                    <a:pt x="537" y="2157"/>
                  </a:cubicBezTo>
                  <a:lnTo>
                    <a:pt x="2180" y="443"/>
                  </a:lnTo>
                  <a:cubicBezTo>
                    <a:pt x="2361" y="253"/>
                    <a:pt x="2184" y="1"/>
                    <a:pt x="1984" y="1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6"/>
            <p:cNvSpPr/>
            <p:nvPr/>
          </p:nvSpPr>
          <p:spPr>
            <a:xfrm>
              <a:off x="1954700" y="3450250"/>
              <a:ext cx="457225" cy="710550"/>
            </a:xfrm>
            <a:custGeom>
              <a:avLst/>
              <a:gdLst/>
              <a:ahLst/>
              <a:cxnLst/>
              <a:rect l="l" t="t" r="r" b="b"/>
              <a:pathLst>
                <a:path w="18289" h="28422" extrusionOk="0">
                  <a:moveTo>
                    <a:pt x="1739" y="1"/>
                  </a:moveTo>
                  <a:cubicBezTo>
                    <a:pt x="643" y="5597"/>
                    <a:pt x="72" y="11276"/>
                    <a:pt x="24" y="16967"/>
                  </a:cubicBezTo>
                  <a:cubicBezTo>
                    <a:pt x="0" y="20158"/>
                    <a:pt x="691" y="23396"/>
                    <a:pt x="2941" y="25671"/>
                  </a:cubicBezTo>
                  <a:cubicBezTo>
                    <a:pt x="4666" y="27414"/>
                    <a:pt x="7120" y="28422"/>
                    <a:pt x="9566" y="28422"/>
                  </a:cubicBezTo>
                  <a:cubicBezTo>
                    <a:pt x="10294" y="28422"/>
                    <a:pt x="11021" y="28333"/>
                    <a:pt x="11728" y="28147"/>
                  </a:cubicBezTo>
                  <a:cubicBezTo>
                    <a:pt x="14812" y="27337"/>
                    <a:pt x="17360" y="24682"/>
                    <a:pt x="17919" y="21539"/>
                  </a:cubicBezTo>
                  <a:cubicBezTo>
                    <a:pt x="18288" y="19491"/>
                    <a:pt x="17860" y="17396"/>
                    <a:pt x="17431" y="15372"/>
                  </a:cubicBezTo>
                  <a:cubicBezTo>
                    <a:pt x="16574" y="11252"/>
                    <a:pt x="15717" y="7144"/>
                    <a:pt x="14847" y="3037"/>
                  </a:cubicBezTo>
                  <a:lnTo>
                    <a:pt x="1739" y="1"/>
                  </a:lnTo>
                  <a:close/>
                </a:path>
              </a:pathLst>
            </a:custGeom>
            <a:solidFill>
              <a:srgbClr val="754F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6"/>
            <p:cNvSpPr/>
            <p:nvPr/>
          </p:nvSpPr>
          <p:spPr>
            <a:xfrm>
              <a:off x="1942500" y="3444875"/>
              <a:ext cx="95850" cy="665600"/>
            </a:xfrm>
            <a:custGeom>
              <a:avLst/>
              <a:gdLst/>
              <a:ahLst/>
              <a:cxnLst/>
              <a:rect l="l" t="t" r="r" b="b"/>
              <a:pathLst>
                <a:path w="3834" h="26624" extrusionOk="0">
                  <a:moveTo>
                    <a:pt x="2143" y="0"/>
                  </a:moveTo>
                  <a:cubicBezTo>
                    <a:pt x="2010" y="0"/>
                    <a:pt x="1892" y="93"/>
                    <a:pt x="1869" y="228"/>
                  </a:cubicBezTo>
                  <a:cubicBezTo>
                    <a:pt x="1107" y="5240"/>
                    <a:pt x="572" y="10360"/>
                    <a:pt x="262" y="15420"/>
                  </a:cubicBezTo>
                  <a:cubicBezTo>
                    <a:pt x="0" y="19694"/>
                    <a:pt x="1119" y="23742"/>
                    <a:pt x="3346" y="26529"/>
                  </a:cubicBezTo>
                  <a:cubicBezTo>
                    <a:pt x="3393" y="26588"/>
                    <a:pt x="3465" y="26624"/>
                    <a:pt x="3548" y="26624"/>
                  </a:cubicBezTo>
                  <a:cubicBezTo>
                    <a:pt x="3608" y="26624"/>
                    <a:pt x="3655" y="26600"/>
                    <a:pt x="3703" y="26564"/>
                  </a:cubicBezTo>
                  <a:cubicBezTo>
                    <a:pt x="3822" y="26481"/>
                    <a:pt x="3834" y="26314"/>
                    <a:pt x="3751" y="26207"/>
                  </a:cubicBezTo>
                  <a:cubicBezTo>
                    <a:pt x="1608" y="23516"/>
                    <a:pt x="536" y="19599"/>
                    <a:pt x="786" y="15456"/>
                  </a:cubicBezTo>
                  <a:cubicBezTo>
                    <a:pt x="1084" y="10407"/>
                    <a:pt x="1631" y="5312"/>
                    <a:pt x="2393" y="299"/>
                  </a:cubicBezTo>
                  <a:cubicBezTo>
                    <a:pt x="2405" y="156"/>
                    <a:pt x="2310" y="25"/>
                    <a:pt x="2167" y="1"/>
                  </a:cubicBezTo>
                  <a:cubicBezTo>
                    <a:pt x="2159" y="1"/>
                    <a:pt x="2151" y="0"/>
                    <a:pt x="2143" y="0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6"/>
            <p:cNvSpPr/>
            <p:nvPr/>
          </p:nvSpPr>
          <p:spPr>
            <a:xfrm>
              <a:off x="1975825" y="3570425"/>
              <a:ext cx="378250" cy="62625"/>
            </a:xfrm>
            <a:custGeom>
              <a:avLst/>
              <a:gdLst/>
              <a:ahLst/>
              <a:cxnLst/>
              <a:rect l="l" t="t" r="r" b="b"/>
              <a:pathLst>
                <a:path w="15130" h="2505" extrusionOk="0">
                  <a:moveTo>
                    <a:pt x="270" y="1"/>
                  </a:moveTo>
                  <a:cubicBezTo>
                    <a:pt x="144" y="1"/>
                    <a:pt x="34" y="101"/>
                    <a:pt x="13" y="230"/>
                  </a:cubicBezTo>
                  <a:cubicBezTo>
                    <a:pt x="1" y="373"/>
                    <a:pt x="96" y="504"/>
                    <a:pt x="239" y="528"/>
                  </a:cubicBezTo>
                  <a:lnTo>
                    <a:pt x="14729" y="2504"/>
                  </a:lnTo>
                  <a:lnTo>
                    <a:pt x="14764" y="2504"/>
                  </a:lnTo>
                  <a:lnTo>
                    <a:pt x="14764" y="2492"/>
                  </a:lnTo>
                  <a:cubicBezTo>
                    <a:pt x="14768" y="2492"/>
                    <a:pt x="14772" y="2492"/>
                    <a:pt x="14776" y="2492"/>
                  </a:cubicBezTo>
                  <a:cubicBezTo>
                    <a:pt x="15099" y="2492"/>
                    <a:pt x="15130" y="2016"/>
                    <a:pt x="14800" y="1980"/>
                  </a:cubicBezTo>
                  <a:lnTo>
                    <a:pt x="310" y="4"/>
                  </a:lnTo>
                  <a:cubicBezTo>
                    <a:pt x="297" y="2"/>
                    <a:pt x="283" y="1"/>
                    <a:pt x="270" y="1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6"/>
            <p:cNvSpPr/>
            <p:nvPr/>
          </p:nvSpPr>
          <p:spPr>
            <a:xfrm>
              <a:off x="1206100" y="3101700"/>
              <a:ext cx="228925" cy="154925"/>
            </a:xfrm>
            <a:custGeom>
              <a:avLst/>
              <a:gdLst/>
              <a:ahLst/>
              <a:cxnLst/>
              <a:rect l="l" t="t" r="r" b="b"/>
              <a:pathLst>
                <a:path w="9157" h="6197" extrusionOk="0">
                  <a:moveTo>
                    <a:pt x="298" y="1"/>
                  </a:moveTo>
                  <a:lnTo>
                    <a:pt x="0" y="4192"/>
                  </a:lnTo>
                  <a:cubicBezTo>
                    <a:pt x="1143" y="5454"/>
                    <a:pt x="2667" y="6061"/>
                    <a:pt x="4346" y="6180"/>
                  </a:cubicBezTo>
                  <a:cubicBezTo>
                    <a:pt x="4503" y="6191"/>
                    <a:pt x="4662" y="6196"/>
                    <a:pt x="4821" y="6196"/>
                  </a:cubicBezTo>
                  <a:cubicBezTo>
                    <a:pt x="6369" y="6196"/>
                    <a:pt x="7968" y="5674"/>
                    <a:pt x="9156" y="4692"/>
                  </a:cubicBezTo>
                  <a:cubicBezTo>
                    <a:pt x="9132" y="3370"/>
                    <a:pt x="9156" y="2072"/>
                    <a:pt x="9144" y="739"/>
                  </a:cubicBezTo>
                  <a:cubicBezTo>
                    <a:pt x="6239" y="548"/>
                    <a:pt x="3203" y="203"/>
                    <a:pt x="298" y="1"/>
                  </a:cubicBezTo>
                  <a:close/>
                </a:path>
              </a:pathLst>
            </a:custGeom>
            <a:solidFill>
              <a:srgbClr val="E79E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6"/>
            <p:cNvSpPr/>
            <p:nvPr/>
          </p:nvSpPr>
          <p:spPr>
            <a:xfrm>
              <a:off x="1206675" y="2770375"/>
              <a:ext cx="30100" cy="26250"/>
            </a:xfrm>
            <a:custGeom>
              <a:avLst/>
              <a:gdLst/>
              <a:ahLst/>
              <a:cxnLst/>
              <a:rect l="l" t="t" r="r" b="b"/>
              <a:pathLst>
                <a:path w="1204" h="1050" extrusionOk="0">
                  <a:moveTo>
                    <a:pt x="275" y="1"/>
                  </a:moveTo>
                  <a:cubicBezTo>
                    <a:pt x="143" y="1"/>
                    <a:pt x="35" y="93"/>
                    <a:pt x="13" y="228"/>
                  </a:cubicBezTo>
                  <a:cubicBezTo>
                    <a:pt x="1" y="371"/>
                    <a:pt x="108" y="502"/>
                    <a:pt x="239" y="514"/>
                  </a:cubicBezTo>
                  <a:cubicBezTo>
                    <a:pt x="441" y="550"/>
                    <a:pt x="596" y="681"/>
                    <a:pt x="656" y="859"/>
                  </a:cubicBezTo>
                  <a:cubicBezTo>
                    <a:pt x="692" y="978"/>
                    <a:pt x="799" y="1050"/>
                    <a:pt x="906" y="1050"/>
                  </a:cubicBezTo>
                  <a:cubicBezTo>
                    <a:pt x="930" y="1050"/>
                    <a:pt x="965" y="1050"/>
                    <a:pt x="989" y="1038"/>
                  </a:cubicBezTo>
                  <a:cubicBezTo>
                    <a:pt x="1120" y="990"/>
                    <a:pt x="1203" y="847"/>
                    <a:pt x="1156" y="716"/>
                  </a:cubicBezTo>
                  <a:cubicBezTo>
                    <a:pt x="1037" y="323"/>
                    <a:pt x="703" y="50"/>
                    <a:pt x="299" y="2"/>
                  </a:cubicBezTo>
                  <a:cubicBezTo>
                    <a:pt x="291" y="1"/>
                    <a:pt x="283" y="1"/>
                    <a:pt x="275" y="1"/>
                  </a:cubicBezTo>
                  <a:close/>
                </a:path>
              </a:pathLst>
            </a:custGeom>
            <a:solidFill>
              <a:srgbClr val="A8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6"/>
            <p:cNvSpPr/>
            <p:nvPr/>
          </p:nvSpPr>
          <p:spPr>
            <a:xfrm>
              <a:off x="1121250" y="2759825"/>
              <a:ext cx="407525" cy="437800"/>
            </a:xfrm>
            <a:custGeom>
              <a:avLst/>
              <a:gdLst/>
              <a:ahLst/>
              <a:cxnLst/>
              <a:rect l="l" t="t" r="r" b="b"/>
              <a:pathLst>
                <a:path w="16301" h="17512" extrusionOk="0">
                  <a:moveTo>
                    <a:pt x="13336" y="1"/>
                  </a:moveTo>
                  <a:cubicBezTo>
                    <a:pt x="13281" y="1"/>
                    <a:pt x="13225" y="3"/>
                    <a:pt x="13169" y="7"/>
                  </a:cubicBezTo>
                  <a:cubicBezTo>
                    <a:pt x="10014" y="210"/>
                    <a:pt x="6728" y="198"/>
                    <a:pt x="3870" y="1555"/>
                  </a:cubicBezTo>
                  <a:cubicBezTo>
                    <a:pt x="989" y="2912"/>
                    <a:pt x="1" y="6532"/>
                    <a:pt x="1787" y="9175"/>
                  </a:cubicBezTo>
                  <a:lnTo>
                    <a:pt x="2858" y="13128"/>
                  </a:lnTo>
                  <a:cubicBezTo>
                    <a:pt x="4061" y="15461"/>
                    <a:pt x="6323" y="17069"/>
                    <a:pt x="8919" y="17450"/>
                  </a:cubicBezTo>
                  <a:cubicBezTo>
                    <a:pt x="9227" y="17491"/>
                    <a:pt x="9537" y="17512"/>
                    <a:pt x="9847" y="17512"/>
                  </a:cubicBezTo>
                  <a:cubicBezTo>
                    <a:pt x="12113" y="17512"/>
                    <a:pt x="14379" y="16435"/>
                    <a:pt x="15908" y="14759"/>
                  </a:cubicBezTo>
                  <a:cubicBezTo>
                    <a:pt x="16146" y="13390"/>
                    <a:pt x="16134" y="11997"/>
                    <a:pt x="15884" y="10639"/>
                  </a:cubicBezTo>
                  <a:cubicBezTo>
                    <a:pt x="15467" y="10544"/>
                    <a:pt x="15050" y="10544"/>
                    <a:pt x="14634" y="10461"/>
                  </a:cubicBezTo>
                  <a:cubicBezTo>
                    <a:pt x="14467" y="9175"/>
                    <a:pt x="14265" y="7877"/>
                    <a:pt x="14086" y="6603"/>
                  </a:cubicBezTo>
                  <a:cubicBezTo>
                    <a:pt x="14681" y="6532"/>
                    <a:pt x="15241" y="6270"/>
                    <a:pt x="15669" y="5853"/>
                  </a:cubicBezTo>
                  <a:cubicBezTo>
                    <a:pt x="16098" y="5436"/>
                    <a:pt x="16301" y="4829"/>
                    <a:pt x="16229" y="4234"/>
                  </a:cubicBezTo>
                  <a:cubicBezTo>
                    <a:pt x="16146" y="3651"/>
                    <a:pt x="15658" y="3222"/>
                    <a:pt x="15086" y="3091"/>
                  </a:cubicBezTo>
                  <a:cubicBezTo>
                    <a:pt x="15527" y="2436"/>
                    <a:pt x="15527" y="1579"/>
                    <a:pt x="15086" y="924"/>
                  </a:cubicBezTo>
                  <a:cubicBezTo>
                    <a:pt x="14689" y="340"/>
                    <a:pt x="14027" y="1"/>
                    <a:pt x="13336" y="1"/>
                  </a:cubicBezTo>
                  <a:close/>
                </a:path>
              </a:pathLst>
            </a:custGeom>
            <a:solidFill>
              <a:srgbClr val="A8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6"/>
            <p:cNvSpPr/>
            <p:nvPr/>
          </p:nvSpPr>
          <p:spPr>
            <a:xfrm>
              <a:off x="1121550" y="2962350"/>
              <a:ext cx="117600" cy="146825"/>
            </a:xfrm>
            <a:custGeom>
              <a:avLst/>
              <a:gdLst/>
              <a:ahLst/>
              <a:cxnLst/>
              <a:rect l="l" t="t" r="r" b="b"/>
              <a:pathLst>
                <a:path w="4704" h="5873" extrusionOk="0">
                  <a:moveTo>
                    <a:pt x="3403" y="0"/>
                  </a:moveTo>
                  <a:cubicBezTo>
                    <a:pt x="2447" y="0"/>
                    <a:pt x="1488" y="408"/>
                    <a:pt x="894" y="1157"/>
                  </a:cubicBezTo>
                  <a:cubicBezTo>
                    <a:pt x="1" y="2253"/>
                    <a:pt x="48" y="3836"/>
                    <a:pt x="989" y="4896"/>
                  </a:cubicBezTo>
                  <a:cubicBezTo>
                    <a:pt x="1557" y="5536"/>
                    <a:pt x="2356" y="5872"/>
                    <a:pt x="3165" y="5872"/>
                  </a:cubicBezTo>
                  <a:cubicBezTo>
                    <a:pt x="3695" y="5872"/>
                    <a:pt x="4228" y="5728"/>
                    <a:pt x="4704" y="5432"/>
                  </a:cubicBezTo>
                  <a:lnTo>
                    <a:pt x="4037" y="62"/>
                  </a:lnTo>
                  <a:cubicBezTo>
                    <a:pt x="3829" y="21"/>
                    <a:pt x="3616" y="0"/>
                    <a:pt x="3403" y="0"/>
                  </a:cubicBezTo>
                  <a:close/>
                </a:path>
              </a:pathLst>
            </a:custGeom>
            <a:solidFill>
              <a:srgbClr val="E79E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6"/>
            <p:cNvSpPr/>
            <p:nvPr/>
          </p:nvSpPr>
          <p:spPr>
            <a:xfrm>
              <a:off x="1148500" y="3000100"/>
              <a:ext cx="64750" cy="18875"/>
            </a:xfrm>
            <a:custGeom>
              <a:avLst/>
              <a:gdLst/>
              <a:ahLst/>
              <a:cxnLst/>
              <a:rect l="l" t="t" r="r" b="b"/>
              <a:pathLst>
                <a:path w="2590" h="755" extrusionOk="0">
                  <a:moveTo>
                    <a:pt x="346" y="0"/>
                  </a:moveTo>
                  <a:cubicBezTo>
                    <a:pt x="37" y="0"/>
                    <a:pt x="1" y="495"/>
                    <a:pt x="340" y="528"/>
                  </a:cubicBezTo>
                  <a:lnTo>
                    <a:pt x="2209" y="755"/>
                  </a:lnTo>
                  <a:lnTo>
                    <a:pt x="2245" y="755"/>
                  </a:lnTo>
                  <a:cubicBezTo>
                    <a:pt x="2566" y="755"/>
                    <a:pt x="2590" y="290"/>
                    <a:pt x="2280" y="243"/>
                  </a:cubicBezTo>
                  <a:lnTo>
                    <a:pt x="399" y="5"/>
                  </a:lnTo>
                  <a:cubicBezTo>
                    <a:pt x="381" y="1"/>
                    <a:pt x="363" y="0"/>
                    <a:pt x="346" y="0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6"/>
            <p:cNvSpPr/>
            <p:nvPr/>
          </p:nvSpPr>
          <p:spPr>
            <a:xfrm>
              <a:off x="1260550" y="2866250"/>
              <a:ext cx="249475" cy="230125"/>
            </a:xfrm>
            <a:custGeom>
              <a:avLst/>
              <a:gdLst/>
              <a:ahLst/>
              <a:cxnLst/>
              <a:rect l="l" t="t" r="r" b="b"/>
              <a:pathLst>
                <a:path w="9979" h="9205" extrusionOk="0">
                  <a:moveTo>
                    <a:pt x="7419" y="1"/>
                  </a:moveTo>
                  <a:cubicBezTo>
                    <a:pt x="7031" y="645"/>
                    <a:pt x="6353" y="987"/>
                    <a:pt x="5669" y="987"/>
                  </a:cubicBezTo>
                  <a:cubicBezTo>
                    <a:pt x="5176" y="987"/>
                    <a:pt x="4681" y="810"/>
                    <a:pt x="4287" y="441"/>
                  </a:cubicBezTo>
                  <a:cubicBezTo>
                    <a:pt x="3727" y="1100"/>
                    <a:pt x="2917" y="1457"/>
                    <a:pt x="2084" y="1457"/>
                  </a:cubicBezTo>
                  <a:cubicBezTo>
                    <a:pt x="1713" y="1457"/>
                    <a:pt x="1337" y="1386"/>
                    <a:pt x="977" y="1239"/>
                  </a:cubicBezTo>
                  <a:lnTo>
                    <a:pt x="1" y="2668"/>
                  </a:lnTo>
                  <a:lnTo>
                    <a:pt x="370" y="7906"/>
                  </a:lnTo>
                  <a:cubicBezTo>
                    <a:pt x="1313" y="7256"/>
                    <a:pt x="2427" y="6919"/>
                    <a:pt x="3559" y="6919"/>
                  </a:cubicBezTo>
                  <a:cubicBezTo>
                    <a:pt x="3857" y="6919"/>
                    <a:pt x="4156" y="6943"/>
                    <a:pt x="4454" y="6990"/>
                  </a:cubicBezTo>
                  <a:cubicBezTo>
                    <a:pt x="5895" y="7252"/>
                    <a:pt x="7192" y="8037"/>
                    <a:pt x="8097" y="9204"/>
                  </a:cubicBezTo>
                  <a:cubicBezTo>
                    <a:pt x="8704" y="8716"/>
                    <a:pt x="9371" y="8168"/>
                    <a:pt x="9978" y="7668"/>
                  </a:cubicBezTo>
                  <a:cubicBezTo>
                    <a:pt x="9836" y="5942"/>
                    <a:pt x="9752" y="4263"/>
                    <a:pt x="9514" y="2549"/>
                  </a:cubicBezTo>
                  <a:cubicBezTo>
                    <a:pt x="9359" y="1394"/>
                    <a:pt x="8502" y="406"/>
                    <a:pt x="7419" y="1"/>
                  </a:cubicBezTo>
                  <a:close/>
                </a:path>
              </a:pathLst>
            </a:custGeom>
            <a:solidFill>
              <a:srgbClr val="E79E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6"/>
            <p:cNvSpPr/>
            <p:nvPr/>
          </p:nvSpPr>
          <p:spPr>
            <a:xfrm>
              <a:off x="1315325" y="2985325"/>
              <a:ext cx="26225" cy="26200"/>
            </a:xfrm>
            <a:custGeom>
              <a:avLst/>
              <a:gdLst/>
              <a:ahLst/>
              <a:cxnLst/>
              <a:rect l="l" t="t" r="r" b="b"/>
              <a:pathLst>
                <a:path w="1049" h="1048" extrusionOk="0">
                  <a:moveTo>
                    <a:pt x="525" y="0"/>
                  </a:moveTo>
                  <a:cubicBezTo>
                    <a:pt x="239" y="0"/>
                    <a:pt x="1" y="238"/>
                    <a:pt x="1" y="524"/>
                  </a:cubicBezTo>
                  <a:cubicBezTo>
                    <a:pt x="1" y="810"/>
                    <a:pt x="239" y="1048"/>
                    <a:pt x="525" y="1048"/>
                  </a:cubicBezTo>
                  <a:cubicBezTo>
                    <a:pt x="810" y="1048"/>
                    <a:pt x="1048" y="810"/>
                    <a:pt x="1048" y="524"/>
                  </a:cubicBezTo>
                  <a:cubicBezTo>
                    <a:pt x="1048" y="238"/>
                    <a:pt x="810" y="0"/>
                    <a:pt x="525" y="0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6"/>
            <p:cNvSpPr/>
            <p:nvPr/>
          </p:nvSpPr>
          <p:spPr>
            <a:xfrm>
              <a:off x="1445400" y="2971925"/>
              <a:ext cx="26225" cy="25925"/>
            </a:xfrm>
            <a:custGeom>
              <a:avLst/>
              <a:gdLst/>
              <a:ahLst/>
              <a:cxnLst/>
              <a:rect l="l" t="t" r="r" b="b"/>
              <a:pathLst>
                <a:path w="1049" h="1037" extrusionOk="0">
                  <a:moveTo>
                    <a:pt x="525" y="0"/>
                  </a:moveTo>
                  <a:cubicBezTo>
                    <a:pt x="239" y="0"/>
                    <a:pt x="1" y="227"/>
                    <a:pt x="1" y="524"/>
                  </a:cubicBezTo>
                  <a:cubicBezTo>
                    <a:pt x="1" y="810"/>
                    <a:pt x="239" y="1036"/>
                    <a:pt x="525" y="1036"/>
                  </a:cubicBezTo>
                  <a:cubicBezTo>
                    <a:pt x="810" y="1036"/>
                    <a:pt x="1049" y="810"/>
                    <a:pt x="1049" y="524"/>
                  </a:cubicBezTo>
                  <a:cubicBezTo>
                    <a:pt x="1049" y="227"/>
                    <a:pt x="810" y="0"/>
                    <a:pt x="525" y="0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6"/>
            <p:cNvSpPr/>
            <p:nvPr/>
          </p:nvSpPr>
          <p:spPr>
            <a:xfrm>
              <a:off x="1326350" y="3048400"/>
              <a:ext cx="57650" cy="36350"/>
            </a:xfrm>
            <a:custGeom>
              <a:avLst/>
              <a:gdLst/>
              <a:ahLst/>
              <a:cxnLst/>
              <a:rect l="l" t="t" r="r" b="b"/>
              <a:pathLst>
                <a:path w="2306" h="1454" extrusionOk="0">
                  <a:moveTo>
                    <a:pt x="276" y="0"/>
                  </a:moveTo>
                  <a:cubicBezTo>
                    <a:pt x="143" y="0"/>
                    <a:pt x="35" y="104"/>
                    <a:pt x="24" y="239"/>
                  </a:cubicBezTo>
                  <a:cubicBezTo>
                    <a:pt x="0" y="799"/>
                    <a:pt x="381" y="1311"/>
                    <a:pt x="929" y="1430"/>
                  </a:cubicBezTo>
                  <a:cubicBezTo>
                    <a:pt x="1000" y="1442"/>
                    <a:pt x="1072" y="1454"/>
                    <a:pt x="1143" y="1454"/>
                  </a:cubicBezTo>
                  <a:cubicBezTo>
                    <a:pt x="1631" y="1454"/>
                    <a:pt x="2060" y="1144"/>
                    <a:pt x="2239" y="692"/>
                  </a:cubicBezTo>
                  <a:cubicBezTo>
                    <a:pt x="2305" y="492"/>
                    <a:pt x="2141" y="347"/>
                    <a:pt x="1982" y="347"/>
                  </a:cubicBezTo>
                  <a:cubicBezTo>
                    <a:pt x="1885" y="347"/>
                    <a:pt x="1791" y="400"/>
                    <a:pt x="1750" y="525"/>
                  </a:cubicBezTo>
                  <a:cubicBezTo>
                    <a:pt x="1648" y="772"/>
                    <a:pt x="1411" y="930"/>
                    <a:pt x="1157" y="930"/>
                  </a:cubicBezTo>
                  <a:cubicBezTo>
                    <a:pt x="1117" y="930"/>
                    <a:pt x="1077" y="926"/>
                    <a:pt x="1036" y="918"/>
                  </a:cubicBezTo>
                  <a:cubicBezTo>
                    <a:pt x="738" y="847"/>
                    <a:pt x="536" y="585"/>
                    <a:pt x="548" y="275"/>
                  </a:cubicBezTo>
                  <a:cubicBezTo>
                    <a:pt x="560" y="132"/>
                    <a:pt x="453" y="1"/>
                    <a:pt x="298" y="1"/>
                  </a:cubicBezTo>
                  <a:cubicBezTo>
                    <a:pt x="291" y="1"/>
                    <a:pt x="283" y="0"/>
                    <a:pt x="276" y="0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6"/>
            <p:cNvSpPr/>
            <p:nvPr/>
          </p:nvSpPr>
          <p:spPr>
            <a:xfrm>
              <a:off x="1376250" y="2978950"/>
              <a:ext cx="49250" cy="71300"/>
            </a:xfrm>
            <a:custGeom>
              <a:avLst/>
              <a:gdLst/>
              <a:ahLst/>
              <a:cxnLst/>
              <a:rect l="l" t="t" r="r" b="b"/>
              <a:pathLst>
                <a:path w="1970" h="2852" extrusionOk="0">
                  <a:moveTo>
                    <a:pt x="1040" y="1"/>
                  </a:moveTo>
                  <a:cubicBezTo>
                    <a:pt x="881" y="1"/>
                    <a:pt x="721" y="137"/>
                    <a:pt x="778" y="339"/>
                  </a:cubicBezTo>
                  <a:lnTo>
                    <a:pt x="1338" y="2267"/>
                  </a:lnTo>
                  <a:lnTo>
                    <a:pt x="1017" y="2279"/>
                  </a:lnTo>
                  <a:cubicBezTo>
                    <a:pt x="790" y="2303"/>
                    <a:pt x="564" y="2315"/>
                    <a:pt x="350" y="2339"/>
                  </a:cubicBezTo>
                  <a:cubicBezTo>
                    <a:pt x="1" y="2350"/>
                    <a:pt x="27" y="2852"/>
                    <a:pt x="351" y="2852"/>
                  </a:cubicBezTo>
                  <a:cubicBezTo>
                    <a:pt x="358" y="2852"/>
                    <a:pt x="366" y="2851"/>
                    <a:pt x="374" y="2851"/>
                  </a:cubicBezTo>
                  <a:lnTo>
                    <a:pt x="397" y="2851"/>
                  </a:lnTo>
                  <a:cubicBezTo>
                    <a:pt x="612" y="2827"/>
                    <a:pt x="826" y="2815"/>
                    <a:pt x="1040" y="2803"/>
                  </a:cubicBezTo>
                  <a:cubicBezTo>
                    <a:pt x="1267" y="2791"/>
                    <a:pt x="1481" y="2779"/>
                    <a:pt x="1707" y="2756"/>
                  </a:cubicBezTo>
                  <a:cubicBezTo>
                    <a:pt x="1862" y="2732"/>
                    <a:pt x="1969" y="2577"/>
                    <a:pt x="1921" y="2422"/>
                  </a:cubicBezTo>
                  <a:lnTo>
                    <a:pt x="1290" y="196"/>
                  </a:lnTo>
                  <a:cubicBezTo>
                    <a:pt x="1248" y="59"/>
                    <a:pt x="1144" y="1"/>
                    <a:pt x="1040" y="1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6"/>
            <p:cNvSpPr/>
            <p:nvPr/>
          </p:nvSpPr>
          <p:spPr>
            <a:xfrm>
              <a:off x="1282300" y="2921875"/>
              <a:ext cx="81475" cy="40250"/>
            </a:xfrm>
            <a:custGeom>
              <a:avLst/>
              <a:gdLst/>
              <a:ahLst/>
              <a:cxnLst/>
              <a:rect l="l" t="t" r="r" b="b"/>
              <a:pathLst>
                <a:path w="3259" h="1610" extrusionOk="0">
                  <a:moveTo>
                    <a:pt x="1649" y="0"/>
                  </a:moveTo>
                  <a:cubicBezTo>
                    <a:pt x="931" y="0"/>
                    <a:pt x="215" y="449"/>
                    <a:pt x="36" y="1300"/>
                  </a:cubicBezTo>
                  <a:cubicBezTo>
                    <a:pt x="0" y="1443"/>
                    <a:pt x="95" y="1586"/>
                    <a:pt x="226" y="1610"/>
                  </a:cubicBezTo>
                  <a:lnTo>
                    <a:pt x="286" y="1610"/>
                  </a:lnTo>
                  <a:cubicBezTo>
                    <a:pt x="405" y="1610"/>
                    <a:pt x="512" y="1526"/>
                    <a:pt x="536" y="1407"/>
                  </a:cubicBezTo>
                  <a:cubicBezTo>
                    <a:pt x="664" y="824"/>
                    <a:pt x="1154" y="517"/>
                    <a:pt x="1644" y="517"/>
                  </a:cubicBezTo>
                  <a:cubicBezTo>
                    <a:pt x="2065" y="517"/>
                    <a:pt x="2487" y="744"/>
                    <a:pt x="2679" y="1217"/>
                  </a:cubicBezTo>
                  <a:cubicBezTo>
                    <a:pt x="2726" y="1337"/>
                    <a:pt x="2822" y="1388"/>
                    <a:pt x="2918" y="1388"/>
                  </a:cubicBezTo>
                  <a:cubicBezTo>
                    <a:pt x="3088" y="1388"/>
                    <a:pt x="3258" y="1231"/>
                    <a:pt x="3167" y="1026"/>
                  </a:cubicBezTo>
                  <a:cubicBezTo>
                    <a:pt x="2886" y="332"/>
                    <a:pt x="2267" y="0"/>
                    <a:pt x="1649" y="0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6"/>
            <p:cNvSpPr/>
            <p:nvPr/>
          </p:nvSpPr>
          <p:spPr>
            <a:xfrm>
              <a:off x="1422475" y="2916775"/>
              <a:ext cx="59575" cy="19150"/>
            </a:xfrm>
            <a:custGeom>
              <a:avLst/>
              <a:gdLst/>
              <a:ahLst/>
              <a:cxnLst/>
              <a:rect l="l" t="t" r="r" b="b"/>
              <a:pathLst>
                <a:path w="2383" h="766" extrusionOk="0">
                  <a:moveTo>
                    <a:pt x="2101" y="0"/>
                  </a:moveTo>
                  <a:cubicBezTo>
                    <a:pt x="2088" y="0"/>
                    <a:pt x="2074" y="2"/>
                    <a:pt x="2061" y="4"/>
                  </a:cubicBezTo>
                  <a:lnTo>
                    <a:pt x="322" y="242"/>
                  </a:lnTo>
                  <a:cubicBezTo>
                    <a:pt x="1" y="290"/>
                    <a:pt x="37" y="754"/>
                    <a:pt x="358" y="766"/>
                  </a:cubicBezTo>
                  <a:lnTo>
                    <a:pt x="406" y="766"/>
                  </a:lnTo>
                  <a:lnTo>
                    <a:pt x="2132" y="528"/>
                  </a:lnTo>
                  <a:cubicBezTo>
                    <a:pt x="2287" y="504"/>
                    <a:pt x="2382" y="373"/>
                    <a:pt x="2358" y="230"/>
                  </a:cubicBezTo>
                  <a:cubicBezTo>
                    <a:pt x="2337" y="101"/>
                    <a:pt x="2227" y="0"/>
                    <a:pt x="2101" y="0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6"/>
            <p:cNvSpPr/>
            <p:nvPr/>
          </p:nvSpPr>
          <p:spPr>
            <a:xfrm>
              <a:off x="1360875" y="2868325"/>
              <a:ext cx="51825" cy="42900"/>
            </a:xfrm>
            <a:custGeom>
              <a:avLst/>
              <a:gdLst/>
              <a:ahLst/>
              <a:cxnLst/>
              <a:rect l="l" t="t" r="r" b="b"/>
              <a:pathLst>
                <a:path w="2073" h="1716" extrusionOk="0">
                  <a:moveTo>
                    <a:pt x="274" y="0"/>
                  </a:moveTo>
                  <a:cubicBezTo>
                    <a:pt x="266" y="0"/>
                    <a:pt x="258" y="0"/>
                    <a:pt x="250" y="1"/>
                  </a:cubicBezTo>
                  <a:cubicBezTo>
                    <a:pt x="108" y="25"/>
                    <a:pt x="0" y="156"/>
                    <a:pt x="24" y="299"/>
                  </a:cubicBezTo>
                  <a:cubicBezTo>
                    <a:pt x="84" y="727"/>
                    <a:pt x="298" y="1108"/>
                    <a:pt x="643" y="1358"/>
                  </a:cubicBezTo>
                  <a:cubicBezTo>
                    <a:pt x="929" y="1585"/>
                    <a:pt x="1274" y="1716"/>
                    <a:pt x="1643" y="1716"/>
                  </a:cubicBezTo>
                  <a:cubicBezTo>
                    <a:pt x="1703" y="1716"/>
                    <a:pt x="1763" y="1704"/>
                    <a:pt x="1822" y="1704"/>
                  </a:cubicBezTo>
                  <a:cubicBezTo>
                    <a:pt x="1965" y="1680"/>
                    <a:pt x="2072" y="1549"/>
                    <a:pt x="2048" y="1406"/>
                  </a:cubicBezTo>
                  <a:cubicBezTo>
                    <a:pt x="2037" y="1277"/>
                    <a:pt x="1919" y="1176"/>
                    <a:pt x="1791" y="1176"/>
                  </a:cubicBezTo>
                  <a:cubicBezTo>
                    <a:pt x="1777" y="1176"/>
                    <a:pt x="1764" y="1178"/>
                    <a:pt x="1751" y="1180"/>
                  </a:cubicBezTo>
                  <a:cubicBezTo>
                    <a:pt x="1720" y="1182"/>
                    <a:pt x="1690" y="1184"/>
                    <a:pt x="1660" y="1184"/>
                  </a:cubicBezTo>
                  <a:cubicBezTo>
                    <a:pt x="1113" y="1184"/>
                    <a:pt x="626" y="780"/>
                    <a:pt x="536" y="227"/>
                  </a:cubicBezTo>
                  <a:cubicBezTo>
                    <a:pt x="525" y="92"/>
                    <a:pt x="408" y="0"/>
                    <a:pt x="274" y="0"/>
                  </a:cubicBezTo>
                  <a:close/>
                </a:path>
              </a:pathLst>
            </a:custGeom>
            <a:solidFill>
              <a:srgbClr val="A8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6"/>
            <p:cNvSpPr/>
            <p:nvPr/>
          </p:nvSpPr>
          <p:spPr>
            <a:xfrm>
              <a:off x="389325" y="3281200"/>
              <a:ext cx="918875" cy="1384725"/>
            </a:xfrm>
            <a:custGeom>
              <a:avLst/>
              <a:gdLst/>
              <a:ahLst/>
              <a:cxnLst/>
              <a:rect l="l" t="t" r="r" b="b"/>
              <a:pathLst>
                <a:path w="36755" h="55389" extrusionOk="0">
                  <a:moveTo>
                    <a:pt x="25718" y="0"/>
                  </a:moveTo>
                  <a:lnTo>
                    <a:pt x="17955" y="3905"/>
                  </a:lnTo>
                  <a:cubicBezTo>
                    <a:pt x="15371" y="5203"/>
                    <a:pt x="13062" y="6953"/>
                    <a:pt x="11109" y="9084"/>
                  </a:cubicBezTo>
                  <a:cubicBezTo>
                    <a:pt x="7644" y="12871"/>
                    <a:pt x="5477" y="17550"/>
                    <a:pt x="3703" y="22360"/>
                  </a:cubicBezTo>
                  <a:cubicBezTo>
                    <a:pt x="0" y="32397"/>
                    <a:pt x="2346" y="43470"/>
                    <a:pt x="1632" y="54150"/>
                  </a:cubicBezTo>
                  <a:cubicBezTo>
                    <a:pt x="7037" y="54411"/>
                    <a:pt x="12264" y="54852"/>
                    <a:pt x="17681" y="55114"/>
                  </a:cubicBezTo>
                  <a:cubicBezTo>
                    <a:pt x="20447" y="55254"/>
                    <a:pt x="23231" y="55389"/>
                    <a:pt x="26006" y="55389"/>
                  </a:cubicBezTo>
                  <a:cubicBezTo>
                    <a:pt x="29623" y="55389"/>
                    <a:pt x="33225" y="55159"/>
                    <a:pt x="36755" y="54411"/>
                  </a:cubicBezTo>
                  <a:lnTo>
                    <a:pt x="25718" y="0"/>
                  </a:lnTo>
                  <a:close/>
                </a:path>
              </a:pathLst>
            </a:custGeom>
            <a:solidFill>
              <a:srgbClr val="754F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6"/>
            <p:cNvSpPr/>
            <p:nvPr/>
          </p:nvSpPr>
          <p:spPr>
            <a:xfrm>
              <a:off x="847225" y="3368400"/>
              <a:ext cx="273175" cy="1256125"/>
            </a:xfrm>
            <a:custGeom>
              <a:avLst/>
              <a:gdLst/>
              <a:ahLst/>
              <a:cxnLst/>
              <a:rect l="l" t="t" r="r" b="b"/>
              <a:pathLst>
                <a:path w="10927" h="50245" extrusionOk="0">
                  <a:moveTo>
                    <a:pt x="291" y="1"/>
                  </a:moveTo>
                  <a:cubicBezTo>
                    <a:pt x="147" y="1"/>
                    <a:pt x="0" y="108"/>
                    <a:pt x="20" y="298"/>
                  </a:cubicBezTo>
                  <a:lnTo>
                    <a:pt x="2366" y="18277"/>
                  </a:lnTo>
                  <a:cubicBezTo>
                    <a:pt x="2388" y="18401"/>
                    <a:pt x="2497" y="18504"/>
                    <a:pt x="2619" y="18504"/>
                  </a:cubicBezTo>
                  <a:cubicBezTo>
                    <a:pt x="2626" y="18504"/>
                    <a:pt x="2633" y="18503"/>
                    <a:pt x="2639" y="18503"/>
                  </a:cubicBezTo>
                  <a:cubicBezTo>
                    <a:pt x="3699" y="18455"/>
                    <a:pt x="4723" y="18396"/>
                    <a:pt x="5759" y="18348"/>
                  </a:cubicBezTo>
                  <a:lnTo>
                    <a:pt x="7616" y="18241"/>
                  </a:lnTo>
                  <a:lnTo>
                    <a:pt x="2556" y="20765"/>
                  </a:lnTo>
                  <a:cubicBezTo>
                    <a:pt x="2449" y="20813"/>
                    <a:pt x="2389" y="20944"/>
                    <a:pt x="2425" y="21063"/>
                  </a:cubicBezTo>
                  <a:cubicBezTo>
                    <a:pt x="3747" y="25873"/>
                    <a:pt x="5068" y="30707"/>
                    <a:pt x="6402" y="35553"/>
                  </a:cubicBezTo>
                  <a:cubicBezTo>
                    <a:pt x="7735" y="40410"/>
                    <a:pt x="9069" y="45232"/>
                    <a:pt x="10390" y="50054"/>
                  </a:cubicBezTo>
                  <a:cubicBezTo>
                    <a:pt x="10414" y="50173"/>
                    <a:pt x="10521" y="50245"/>
                    <a:pt x="10640" y="50245"/>
                  </a:cubicBezTo>
                  <a:cubicBezTo>
                    <a:pt x="10664" y="50245"/>
                    <a:pt x="10688" y="50245"/>
                    <a:pt x="10700" y="50233"/>
                  </a:cubicBezTo>
                  <a:cubicBezTo>
                    <a:pt x="10843" y="50197"/>
                    <a:pt x="10926" y="50054"/>
                    <a:pt x="10890" y="49911"/>
                  </a:cubicBezTo>
                  <a:cubicBezTo>
                    <a:pt x="9569" y="45089"/>
                    <a:pt x="8235" y="40255"/>
                    <a:pt x="6914" y="35410"/>
                  </a:cubicBezTo>
                  <a:cubicBezTo>
                    <a:pt x="5592" y="30635"/>
                    <a:pt x="4282" y="25873"/>
                    <a:pt x="2985" y="21122"/>
                  </a:cubicBezTo>
                  <a:lnTo>
                    <a:pt x="8962" y="18146"/>
                  </a:lnTo>
                  <a:cubicBezTo>
                    <a:pt x="9069" y="18098"/>
                    <a:pt x="9128" y="17967"/>
                    <a:pt x="9104" y="17848"/>
                  </a:cubicBezTo>
                  <a:cubicBezTo>
                    <a:pt x="9071" y="17737"/>
                    <a:pt x="8975" y="17656"/>
                    <a:pt x="8865" y="17656"/>
                  </a:cubicBezTo>
                  <a:cubicBezTo>
                    <a:pt x="8858" y="17656"/>
                    <a:pt x="8850" y="17657"/>
                    <a:pt x="8843" y="17657"/>
                  </a:cubicBezTo>
                  <a:cubicBezTo>
                    <a:pt x="7783" y="17705"/>
                    <a:pt x="6747" y="17765"/>
                    <a:pt x="5723" y="17824"/>
                  </a:cubicBezTo>
                  <a:cubicBezTo>
                    <a:pt x="4771" y="17872"/>
                    <a:pt x="3830" y="17919"/>
                    <a:pt x="2854" y="17967"/>
                  </a:cubicBezTo>
                  <a:lnTo>
                    <a:pt x="544" y="227"/>
                  </a:lnTo>
                  <a:cubicBezTo>
                    <a:pt x="523" y="72"/>
                    <a:pt x="408" y="1"/>
                    <a:pt x="291" y="1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6"/>
            <p:cNvSpPr/>
            <p:nvPr/>
          </p:nvSpPr>
          <p:spPr>
            <a:xfrm>
              <a:off x="719725" y="3784450"/>
              <a:ext cx="35150" cy="941875"/>
            </a:xfrm>
            <a:custGeom>
              <a:avLst/>
              <a:gdLst/>
              <a:ahLst/>
              <a:cxnLst/>
              <a:rect l="l" t="t" r="r" b="b"/>
              <a:pathLst>
                <a:path w="1406" h="37675" extrusionOk="0">
                  <a:moveTo>
                    <a:pt x="264" y="0"/>
                  </a:moveTo>
                  <a:cubicBezTo>
                    <a:pt x="133" y="0"/>
                    <a:pt x="0" y="90"/>
                    <a:pt x="0" y="265"/>
                  </a:cubicBezTo>
                  <a:lnTo>
                    <a:pt x="881" y="37425"/>
                  </a:lnTo>
                  <a:cubicBezTo>
                    <a:pt x="881" y="37568"/>
                    <a:pt x="1000" y="37675"/>
                    <a:pt x="1143" y="37675"/>
                  </a:cubicBezTo>
                  <a:cubicBezTo>
                    <a:pt x="1286" y="37675"/>
                    <a:pt x="1405" y="37556"/>
                    <a:pt x="1405" y="37413"/>
                  </a:cubicBezTo>
                  <a:lnTo>
                    <a:pt x="524" y="253"/>
                  </a:lnTo>
                  <a:cubicBezTo>
                    <a:pt x="518" y="84"/>
                    <a:pt x="392" y="0"/>
                    <a:pt x="264" y="0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36"/>
          <p:cNvGrpSpPr/>
          <p:nvPr/>
        </p:nvGrpSpPr>
        <p:grpSpPr>
          <a:xfrm>
            <a:off x="7214139" y="2555329"/>
            <a:ext cx="2099891" cy="2588333"/>
            <a:chOff x="2536025" y="2865075"/>
            <a:chExt cx="1437100" cy="1771375"/>
          </a:xfrm>
        </p:grpSpPr>
        <p:sp>
          <p:nvSpPr>
            <p:cNvPr id="748" name="Google Shape;748;p36"/>
            <p:cNvSpPr/>
            <p:nvPr/>
          </p:nvSpPr>
          <p:spPr>
            <a:xfrm>
              <a:off x="2679200" y="3830350"/>
              <a:ext cx="1078725" cy="806100"/>
            </a:xfrm>
            <a:custGeom>
              <a:avLst/>
              <a:gdLst/>
              <a:ahLst/>
              <a:cxnLst/>
              <a:rect l="l" t="t" r="r" b="b"/>
              <a:pathLst>
                <a:path w="43149" h="32244" extrusionOk="0">
                  <a:moveTo>
                    <a:pt x="24369" y="0"/>
                  </a:moveTo>
                  <a:cubicBezTo>
                    <a:pt x="18478" y="0"/>
                    <a:pt x="12645" y="1065"/>
                    <a:pt x="6834" y="2049"/>
                  </a:cubicBezTo>
                  <a:cubicBezTo>
                    <a:pt x="4560" y="12026"/>
                    <a:pt x="2286" y="22004"/>
                    <a:pt x="0" y="31981"/>
                  </a:cubicBezTo>
                  <a:lnTo>
                    <a:pt x="43148" y="32243"/>
                  </a:lnTo>
                  <a:cubicBezTo>
                    <a:pt x="42648" y="22885"/>
                    <a:pt x="42422" y="13503"/>
                    <a:pt x="41922" y="4144"/>
                  </a:cubicBezTo>
                  <a:cubicBezTo>
                    <a:pt x="36743" y="1156"/>
                    <a:pt x="30647" y="37"/>
                    <a:pt x="24658" y="1"/>
                  </a:cubicBezTo>
                  <a:cubicBezTo>
                    <a:pt x="24562" y="0"/>
                    <a:pt x="24465" y="0"/>
                    <a:pt x="24369" y="0"/>
                  </a:cubicBezTo>
                  <a:close/>
                </a:path>
              </a:pathLst>
            </a:custGeom>
            <a:solidFill>
              <a:srgbClr val="9A95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6"/>
            <p:cNvSpPr/>
            <p:nvPr/>
          </p:nvSpPr>
          <p:spPr>
            <a:xfrm>
              <a:off x="3485250" y="3893475"/>
              <a:ext cx="454250" cy="542350"/>
            </a:xfrm>
            <a:custGeom>
              <a:avLst/>
              <a:gdLst/>
              <a:ahLst/>
              <a:cxnLst/>
              <a:rect l="l" t="t" r="r" b="b"/>
              <a:pathLst>
                <a:path w="18170" h="21694" extrusionOk="0">
                  <a:moveTo>
                    <a:pt x="2096" y="0"/>
                  </a:moveTo>
                  <a:lnTo>
                    <a:pt x="0" y="10966"/>
                  </a:lnTo>
                  <a:lnTo>
                    <a:pt x="11526" y="21693"/>
                  </a:lnTo>
                  <a:cubicBezTo>
                    <a:pt x="15419" y="17133"/>
                    <a:pt x="16574" y="12799"/>
                    <a:pt x="18169" y="2536"/>
                  </a:cubicBezTo>
                  <a:lnTo>
                    <a:pt x="2096" y="0"/>
                  </a:lnTo>
                  <a:close/>
                </a:path>
              </a:pathLst>
            </a:custGeom>
            <a:solidFill>
              <a:srgbClr val="BF7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6"/>
            <p:cNvSpPr/>
            <p:nvPr/>
          </p:nvSpPr>
          <p:spPr>
            <a:xfrm>
              <a:off x="2545550" y="3874425"/>
              <a:ext cx="351850" cy="339350"/>
            </a:xfrm>
            <a:custGeom>
              <a:avLst/>
              <a:gdLst/>
              <a:ahLst/>
              <a:cxnLst/>
              <a:rect l="l" t="t" r="r" b="b"/>
              <a:pathLst>
                <a:path w="14074" h="13574" extrusionOk="0">
                  <a:moveTo>
                    <a:pt x="1096" y="0"/>
                  </a:moveTo>
                  <a:cubicBezTo>
                    <a:pt x="1096" y="0"/>
                    <a:pt x="0" y="9227"/>
                    <a:pt x="238" y="13573"/>
                  </a:cubicBezTo>
                  <a:lnTo>
                    <a:pt x="10502" y="11454"/>
                  </a:lnTo>
                  <a:lnTo>
                    <a:pt x="14073" y="1631"/>
                  </a:lnTo>
                  <a:lnTo>
                    <a:pt x="1096" y="0"/>
                  </a:lnTo>
                  <a:close/>
                </a:path>
              </a:pathLst>
            </a:custGeom>
            <a:solidFill>
              <a:srgbClr val="BF7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6"/>
            <p:cNvSpPr/>
            <p:nvPr/>
          </p:nvSpPr>
          <p:spPr>
            <a:xfrm>
              <a:off x="2540475" y="3355600"/>
              <a:ext cx="1432650" cy="655475"/>
            </a:xfrm>
            <a:custGeom>
              <a:avLst/>
              <a:gdLst/>
              <a:ahLst/>
              <a:cxnLst/>
              <a:rect l="l" t="t" r="r" b="b"/>
              <a:pathLst>
                <a:path w="57306" h="26219" extrusionOk="0">
                  <a:moveTo>
                    <a:pt x="32684" y="1"/>
                  </a:moveTo>
                  <a:cubicBezTo>
                    <a:pt x="32005" y="1489"/>
                    <a:pt x="30588" y="2501"/>
                    <a:pt x="28969" y="2668"/>
                  </a:cubicBezTo>
                  <a:cubicBezTo>
                    <a:pt x="28848" y="2678"/>
                    <a:pt x="28727" y="2684"/>
                    <a:pt x="28605" y="2684"/>
                  </a:cubicBezTo>
                  <a:cubicBezTo>
                    <a:pt x="27114" y="2684"/>
                    <a:pt x="25555" y="1889"/>
                    <a:pt x="24718" y="667"/>
                  </a:cubicBezTo>
                  <a:lnTo>
                    <a:pt x="14455" y="5120"/>
                  </a:lnTo>
                  <a:cubicBezTo>
                    <a:pt x="10693" y="6751"/>
                    <a:pt x="7109" y="8895"/>
                    <a:pt x="4585" y="12109"/>
                  </a:cubicBezTo>
                  <a:cubicBezTo>
                    <a:pt x="2037" y="15348"/>
                    <a:pt x="453" y="19241"/>
                    <a:pt x="1" y="23325"/>
                  </a:cubicBezTo>
                  <a:lnTo>
                    <a:pt x="38137" y="23706"/>
                  </a:lnTo>
                  <a:cubicBezTo>
                    <a:pt x="44316" y="24563"/>
                    <a:pt x="50424" y="25361"/>
                    <a:pt x="56603" y="26218"/>
                  </a:cubicBezTo>
                  <a:cubicBezTo>
                    <a:pt x="57306" y="21825"/>
                    <a:pt x="56484" y="17312"/>
                    <a:pt x="54281" y="13443"/>
                  </a:cubicBezTo>
                  <a:cubicBezTo>
                    <a:pt x="52079" y="9609"/>
                    <a:pt x="48435" y="6668"/>
                    <a:pt x="44387" y="4894"/>
                  </a:cubicBezTo>
                  <a:cubicBezTo>
                    <a:pt x="40506" y="3180"/>
                    <a:pt x="36577" y="1715"/>
                    <a:pt x="32684" y="1"/>
                  </a:cubicBezTo>
                  <a:close/>
                </a:path>
              </a:pathLst>
            </a:custGeom>
            <a:solidFill>
              <a:srgbClr val="9A95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6"/>
            <p:cNvSpPr/>
            <p:nvPr/>
          </p:nvSpPr>
          <p:spPr>
            <a:xfrm>
              <a:off x="2997150" y="3419925"/>
              <a:ext cx="532475" cy="188700"/>
            </a:xfrm>
            <a:custGeom>
              <a:avLst/>
              <a:gdLst/>
              <a:ahLst/>
              <a:cxnLst/>
              <a:rect l="l" t="t" r="r" b="b"/>
              <a:pathLst>
                <a:path w="21299" h="7548" extrusionOk="0">
                  <a:moveTo>
                    <a:pt x="20962" y="1"/>
                  </a:moveTo>
                  <a:cubicBezTo>
                    <a:pt x="20868" y="1"/>
                    <a:pt x="20774" y="50"/>
                    <a:pt x="20727" y="166"/>
                  </a:cubicBezTo>
                  <a:cubicBezTo>
                    <a:pt x="19084" y="4214"/>
                    <a:pt x="15202" y="6905"/>
                    <a:pt x="10845" y="7024"/>
                  </a:cubicBezTo>
                  <a:cubicBezTo>
                    <a:pt x="10744" y="7027"/>
                    <a:pt x="10643" y="7028"/>
                    <a:pt x="10543" y="7028"/>
                  </a:cubicBezTo>
                  <a:cubicBezTo>
                    <a:pt x="6291" y="7028"/>
                    <a:pt x="2408" y="4575"/>
                    <a:pt x="593" y="714"/>
                  </a:cubicBezTo>
                  <a:cubicBezTo>
                    <a:pt x="544" y="594"/>
                    <a:pt x="450" y="545"/>
                    <a:pt x="356" y="545"/>
                  </a:cubicBezTo>
                  <a:cubicBezTo>
                    <a:pt x="179" y="545"/>
                    <a:pt x="0" y="722"/>
                    <a:pt x="117" y="940"/>
                  </a:cubicBezTo>
                  <a:cubicBezTo>
                    <a:pt x="2010" y="4976"/>
                    <a:pt x="6082" y="7548"/>
                    <a:pt x="10535" y="7548"/>
                  </a:cubicBezTo>
                  <a:cubicBezTo>
                    <a:pt x="10545" y="7548"/>
                    <a:pt x="10555" y="7548"/>
                    <a:pt x="10564" y="7548"/>
                  </a:cubicBezTo>
                  <a:cubicBezTo>
                    <a:pt x="15244" y="7548"/>
                    <a:pt x="19457" y="4705"/>
                    <a:pt x="21215" y="368"/>
                  </a:cubicBezTo>
                  <a:cubicBezTo>
                    <a:pt x="21299" y="155"/>
                    <a:pt x="21130" y="1"/>
                    <a:pt x="20962" y="1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6"/>
            <p:cNvSpPr/>
            <p:nvPr/>
          </p:nvSpPr>
          <p:spPr>
            <a:xfrm>
              <a:off x="3507575" y="3538575"/>
              <a:ext cx="266650" cy="418625"/>
            </a:xfrm>
            <a:custGeom>
              <a:avLst/>
              <a:gdLst/>
              <a:ahLst/>
              <a:cxnLst/>
              <a:rect l="l" t="t" r="r" b="b"/>
              <a:pathLst>
                <a:path w="10666" h="16745" extrusionOk="0">
                  <a:moveTo>
                    <a:pt x="10317" y="1"/>
                  </a:moveTo>
                  <a:cubicBezTo>
                    <a:pt x="10304" y="1"/>
                    <a:pt x="10290" y="2"/>
                    <a:pt x="10275" y="4"/>
                  </a:cubicBezTo>
                  <a:cubicBezTo>
                    <a:pt x="7370" y="397"/>
                    <a:pt x="4691" y="2778"/>
                    <a:pt x="3620" y="5933"/>
                  </a:cubicBezTo>
                  <a:lnTo>
                    <a:pt x="48" y="16399"/>
                  </a:lnTo>
                  <a:cubicBezTo>
                    <a:pt x="0" y="16542"/>
                    <a:pt x="72" y="16685"/>
                    <a:pt x="215" y="16732"/>
                  </a:cubicBezTo>
                  <a:cubicBezTo>
                    <a:pt x="238" y="16744"/>
                    <a:pt x="262" y="16744"/>
                    <a:pt x="298" y="16744"/>
                  </a:cubicBezTo>
                  <a:cubicBezTo>
                    <a:pt x="405" y="16744"/>
                    <a:pt x="500" y="16673"/>
                    <a:pt x="548" y="16565"/>
                  </a:cubicBezTo>
                  <a:lnTo>
                    <a:pt x="4120" y="6100"/>
                  </a:lnTo>
                  <a:cubicBezTo>
                    <a:pt x="5132" y="3123"/>
                    <a:pt x="7632" y="885"/>
                    <a:pt x="10335" y="528"/>
                  </a:cubicBezTo>
                  <a:cubicBezTo>
                    <a:pt x="10665" y="482"/>
                    <a:pt x="10614" y="1"/>
                    <a:pt x="10317" y="1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6"/>
            <p:cNvSpPr/>
            <p:nvPr/>
          </p:nvSpPr>
          <p:spPr>
            <a:xfrm>
              <a:off x="2815225" y="3523975"/>
              <a:ext cx="63725" cy="334975"/>
            </a:xfrm>
            <a:custGeom>
              <a:avLst/>
              <a:gdLst/>
              <a:ahLst/>
              <a:cxnLst/>
              <a:rect l="l" t="t" r="r" b="b"/>
              <a:pathLst>
                <a:path w="2549" h="13399" extrusionOk="0">
                  <a:moveTo>
                    <a:pt x="282" y="1"/>
                  </a:moveTo>
                  <a:cubicBezTo>
                    <a:pt x="268" y="1"/>
                    <a:pt x="253" y="2"/>
                    <a:pt x="238" y="4"/>
                  </a:cubicBezTo>
                  <a:cubicBezTo>
                    <a:pt x="96" y="16"/>
                    <a:pt x="0" y="159"/>
                    <a:pt x="12" y="302"/>
                  </a:cubicBezTo>
                  <a:lnTo>
                    <a:pt x="2012" y="13173"/>
                  </a:lnTo>
                  <a:cubicBezTo>
                    <a:pt x="2024" y="13304"/>
                    <a:pt x="2132" y="13387"/>
                    <a:pt x="2263" y="13399"/>
                  </a:cubicBezTo>
                  <a:lnTo>
                    <a:pt x="2310" y="13387"/>
                  </a:lnTo>
                  <a:cubicBezTo>
                    <a:pt x="2453" y="13363"/>
                    <a:pt x="2548" y="13232"/>
                    <a:pt x="2524" y="13089"/>
                  </a:cubicBezTo>
                  <a:lnTo>
                    <a:pt x="536" y="219"/>
                  </a:lnTo>
                  <a:cubicBezTo>
                    <a:pt x="515" y="91"/>
                    <a:pt x="407" y="1"/>
                    <a:pt x="282" y="1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6"/>
            <p:cNvSpPr/>
            <p:nvPr/>
          </p:nvSpPr>
          <p:spPr>
            <a:xfrm>
              <a:off x="3520850" y="3901475"/>
              <a:ext cx="448025" cy="74175"/>
            </a:xfrm>
            <a:custGeom>
              <a:avLst/>
              <a:gdLst/>
              <a:ahLst/>
              <a:cxnLst/>
              <a:rect l="l" t="t" r="r" b="b"/>
              <a:pathLst>
                <a:path w="17921" h="2967" extrusionOk="0">
                  <a:moveTo>
                    <a:pt x="374" y="1"/>
                  </a:moveTo>
                  <a:cubicBezTo>
                    <a:pt x="61" y="1"/>
                    <a:pt x="1" y="456"/>
                    <a:pt x="315" y="525"/>
                  </a:cubicBezTo>
                  <a:lnTo>
                    <a:pt x="17519" y="2966"/>
                  </a:lnTo>
                  <a:lnTo>
                    <a:pt x="17555" y="2966"/>
                  </a:lnTo>
                  <a:cubicBezTo>
                    <a:pt x="17559" y="2966"/>
                    <a:pt x="17563" y="2966"/>
                    <a:pt x="17566" y="2966"/>
                  </a:cubicBezTo>
                  <a:cubicBezTo>
                    <a:pt x="17889" y="2966"/>
                    <a:pt x="17920" y="2478"/>
                    <a:pt x="17591" y="2442"/>
                  </a:cubicBezTo>
                  <a:lnTo>
                    <a:pt x="398" y="2"/>
                  </a:lnTo>
                  <a:cubicBezTo>
                    <a:pt x="390" y="1"/>
                    <a:pt x="382" y="1"/>
                    <a:pt x="374" y="1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6"/>
            <p:cNvSpPr/>
            <p:nvPr/>
          </p:nvSpPr>
          <p:spPr>
            <a:xfrm>
              <a:off x="2536025" y="3893775"/>
              <a:ext cx="170275" cy="16075"/>
            </a:xfrm>
            <a:custGeom>
              <a:avLst/>
              <a:gdLst/>
              <a:ahLst/>
              <a:cxnLst/>
              <a:rect l="l" t="t" r="r" b="b"/>
              <a:pathLst>
                <a:path w="6811" h="643" extrusionOk="0">
                  <a:moveTo>
                    <a:pt x="346" y="0"/>
                  </a:moveTo>
                  <a:cubicBezTo>
                    <a:pt x="0" y="0"/>
                    <a:pt x="0" y="524"/>
                    <a:pt x="346" y="524"/>
                  </a:cubicBezTo>
                  <a:lnTo>
                    <a:pt x="6465" y="643"/>
                  </a:lnTo>
                  <a:cubicBezTo>
                    <a:pt x="6811" y="643"/>
                    <a:pt x="6811" y="131"/>
                    <a:pt x="6465" y="131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6"/>
            <p:cNvSpPr/>
            <p:nvPr/>
          </p:nvSpPr>
          <p:spPr>
            <a:xfrm>
              <a:off x="3431975" y="3037300"/>
              <a:ext cx="47900" cy="44175"/>
            </a:xfrm>
            <a:custGeom>
              <a:avLst/>
              <a:gdLst/>
              <a:ahLst/>
              <a:cxnLst/>
              <a:rect l="l" t="t" r="r" b="b"/>
              <a:pathLst>
                <a:path w="1916" h="1767" extrusionOk="0">
                  <a:moveTo>
                    <a:pt x="980" y="1"/>
                  </a:moveTo>
                  <a:cubicBezTo>
                    <a:pt x="896" y="1"/>
                    <a:pt x="812" y="44"/>
                    <a:pt x="762" y="148"/>
                  </a:cubicBezTo>
                  <a:lnTo>
                    <a:pt x="95" y="1386"/>
                  </a:lnTo>
                  <a:cubicBezTo>
                    <a:pt x="0" y="1553"/>
                    <a:pt x="131" y="1767"/>
                    <a:pt x="322" y="1767"/>
                  </a:cubicBezTo>
                  <a:lnTo>
                    <a:pt x="369" y="1767"/>
                  </a:lnTo>
                  <a:lnTo>
                    <a:pt x="1584" y="1553"/>
                  </a:lnTo>
                  <a:cubicBezTo>
                    <a:pt x="1916" y="1508"/>
                    <a:pt x="1857" y="1032"/>
                    <a:pt x="1560" y="1032"/>
                  </a:cubicBezTo>
                  <a:cubicBezTo>
                    <a:pt x="1537" y="1032"/>
                    <a:pt x="1514" y="1035"/>
                    <a:pt x="1488" y="1041"/>
                  </a:cubicBezTo>
                  <a:lnTo>
                    <a:pt x="810" y="1160"/>
                  </a:lnTo>
                  <a:lnTo>
                    <a:pt x="1215" y="398"/>
                  </a:lnTo>
                  <a:cubicBezTo>
                    <a:pt x="1335" y="188"/>
                    <a:pt x="1157" y="1"/>
                    <a:pt x="980" y="1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6"/>
            <p:cNvSpPr/>
            <p:nvPr/>
          </p:nvSpPr>
          <p:spPr>
            <a:xfrm>
              <a:off x="3139975" y="2865075"/>
              <a:ext cx="72950" cy="55675"/>
            </a:xfrm>
            <a:custGeom>
              <a:avLst/>
              <a:gdLst/>
              <a:ahLst/>
              <a:cxnLst/>
              <a:rect l="l" t="t" r="r" b="b"/>
              <a:pathLst>
                <a:path w="2918" h="2227" extrusionOk="0">
                  <a:moveTo>
                    <a:pt x="274" y="0"/>
                  </a:moveTo>
                  <a:cubicBezTo>
                    <a:pt x="131" y="0"/>
                    <a:pt x="12" y="119"/>
                    <a:pt x="0" y="262"/>
                  </a:cubicBezTo>
                  <a:cubicBezTo>
                    <a:pt x="0" y="405"/>
                    <a:pt x="119" y="524"/>
                    <a:pt x="262" y="524"/>
                  </a:cubicBezTo>
                  <a:cubicBezTo>
                    <a:pt x="1203" y="560"/>
                    <a:pt x="2048" y="1155"/>
                    <a:pt x="2381" y="2048"/>
                  </a:cubicBezTo>
                  <a:cubicBezTo>
                    <a:pt x="2417" y="2155"/>
                    <a:pt x="2512" y="2227"/>
                    <a:pt x="2619" y="2227"/>
                  </a:cubicBezTo>
                  <a:cubicBezTo>
                    <a:pt x="2655" y="2227"/>
                    <a:pt x="2679" y="2227"/>
                    <a:pt x="2703" y="2215"/>
                  </a:cubicBezTo>
                  <a:cubicBezTo>
                    <a:pt x="2846" y="2167"/>
                    <a:pt x="2917" y="2012"/>
                    <a:pt x="2869" y="1881"/>
                  </a:cubicBezTo>
                  <a:cubicBezTo>
                    <a:pt x="2465" y="786"/>
                    <a:pt x="1441" y="48"/>
                    <a:pt x="274" y="0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6"/>
            <p:cNvSpPr/>
            <p:nvPr/>
          </p:nvSpPr>
          <p:spPr>
            <a:xfrm>
              <a:off x="3018225" y="2886900"/>
              <a:ext cx="459600" cy="442800"/>
            </a:xfrm>
            <a:custGeom>
              <a:avLst/>
              <a:gdLst/>
              <a:ahLst/>
              <a:cxnLst/>
              <a:rect l="l" t="t" r="r" b="b"/>
              <a:pathLst>
                <a:path w="18384" h="17712" extrusionOk="0">
                  <a:moveTo>
                    <a:pt x="5807" y="1"/>
                  </a:moveTo>
                  <a:cubicBezTo>
                    <a:pt x="5753" y="1"/>
                    <a:pt x="5698" y="3"/>
                    <a:pt x="5644" y="8"/>
                  </a:cubicBezTo>
                  <a:cubicBezTo>
                    <a:pt x="4989" y="92"/>
                    <a:pt x="4406" y="663"/>
                    <a:pt x="4203" y="1294"/>
                  </a:cubicBezTo>
                  <a:cubicBezTo>
                    <a:pt x="3801" y="1069"/>
                    <a:pt x="3362" y="961"/>
                    <a:pt x="2927" y="961"/>
                  </a:cubicBezTo>
                  <a:cubicBezTo>
                    <a:pt x="2163" y="961"/>
                    <a:pt x="1413" y="1296"/>
                    <a:pt x="905" y="1925"/>
                  </a:cubicBezTo>
                  <a:cubicBezTo>
                    <a:pt x="167" y="2913"/>
                    <a:pt x="358" y="4330"/>
                    <a:pt x="1251" y="5175"/>
                  </a:cubicBezTo>
                  <a:cubicBezTo>
                    <a:pt x="358" y="5830"/>
                    <a:pt x="0" y="6997"/>
                    <a:pt x="405" y="8033"/>
                  </a:cubicBezTo>
                  <a:cubicBezTo>
                    <a:pt x="767" y="8997"/>
                    <a:pt x="1683" y="9619"/>
                    <a:pt x="2690" y="9619"/>
                  </a:cubicBezTo>
                  <a:cubicBezTo>
                    <a:pt x="2777" y="9619"/>
                    <a:pt x="2865" y="9614"/>
                    <a:pt x="2953" y="9605"/>
                  </a:cubicBezTo>
                  <a:lnTo>
                    <a:pt x="11954" y="16796"/>
                  </a:lnTo>
                  <a:cubicBezTo>
                    <a:pt x="12585" y="17308"/>
                    <a:pt x="13347" y="17617"/>
                    <a:pt x="14145" y="17701"/>
                  </a:cubicBezTo>
                  <a:cubicBezTo>
                    <a:pt x="14228" y="17708"/>
                    <a:pt x="14311" y="17712"/>
                    <a:pt x="14395" y="17712"/>
                  </a:cubicBezTo>
                  <a:cubicBezTo>
                    <a:pt x="15115" y="17712"/>
                    <a:pt x="15845" y="17438"/>
                    <a:pt x="16336" y="16915"/>
                  </a:cubicBezTo>
                  <a:cubicBezTo>
                    <a:pt x="16872" y="16320"/>
                    <a:pt x="17074" y="15260"/>
                    <a:pt x="16669" y="14558"/>
                  </a:cubicBezTo>
                  <a:cubicBezTo>
                    <a:pt x="17669" y="13677"/>
                    <a:pt x="18265" y="12438"/>
                    <a:pt x="18324" y="11117"/>
                  </a:cubicBezTo>
                  <a:cubicBezTo>
                    <a:pt x="18384" y="9795"/>
                    <a:pt x="17919" y="8414"/>
                    <a:pt x="17003" y="7473"/>
                  </a:cubicBezTo>
                  <a:cubicBezTo>
                    <a:pt x="16693" y="5259"/>
                    <a:pt x="15479" y="3259"/>
                    <a:pt x="13657" y="1961"/>
                  </a:cubicBezTo>
                  <a:cubicBezTo>
                    <a:pt x="12362" y="1058"/>
                    <a:pt x="10774" y="630"/>
                    <a:pt x="9186" y="630"/>
                  </a:cubicBezTo>
                  <a:cubicBezTo>
                    <a:pt x="8555" y="630"/>
                    <a:pt x="7924" y="698"/>
                    <a:pt x="7311" y="830"/>
                  </a:cubicBezTo>
                  <a:cubicBezTo>
                    <a:pt x="6983" y="305"/>
                    <a:pt x="6414" y="1"/>
                    <a:pt x="5807" y="1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6"/>
            <p:cNvSpPr/>
            <p:nvPr/>
          </p:nvSpPr>
          <p:spPr>
            <a:xfrm>
              <a:off x="3046500" y="3024900"/>
              <a:ext cx="432225" cy="537075"/>
            </a:xfrm>
            <a:custGeom>
              <a:avLst/>
              <a:gdLst/>
              <a:ahLst/>
              <a:cxnLst/>
              <a:rect l="l" t="t" r="r" b="b"/>
              <a:pathLst>
                <a:path w="17289" h="21483" extrusionOk="0">
                  <a:moveTo>
                    <a:pt x="4703" y="1"/>
                  </a:moveTo>
                  <a:cubicBezTo>
                    <a:pt x="3191" y="346"/>
                    <a:pt x="1596" y="1430"/>
                    <a:pt x="1048" y="2882"/>
                  </a:cubicBezTo>
                  <a:cubicBezTo>
                    <a:pt x="524" y="4275"/>
                    <a:pt x="489" y="5835"/>
                    <a:pt x="262" y="7299"/>
                  </a:cubicBezTo>
                  <a:cubicBezTo>
                    <a:pt x="84" y="8490"/>
                    <a:pt x="489" y="9811"/>
                    <a:pt x="1203" y="10776"/>
                  </a:cubicBezTo>
                  <a:cubicBezTo>
                    <a:pt x="1941" y="11752"/>
                    <a:pt x="2977" y="12455"/>
                    <a:pt x="4156" y="12776"/>
                  </a:cubicBezTo>
                  <a:cubicBezTo>
                    <a:pt x="4180" y="13443"/>
                    <a:pt x="4120" y="14086"/>
                    <a:pt x="4144" y="14753"/>
                  </a:cubicBezTo>
                  <a:cubicBezTo>
                    <a:pt x="2727" y="15336"/>
                    <a:pt x="1405" y="15967"/>
                    <a:pt x="0" y="16539"/>
                  </a:cubicBezTo>
                  <a:cubicBezTo>
                    <a:pt x="1784" y="19390"/>
                    <a:pt x="4911" y="21482"/>
                    <a:pt x="8256" y="21482"/>
                  </a:cubicBezTo>
                  <a:cubicBezTo>
                    <a:pt x="8416" y="21482"/>
                    <a:pt x="8578" y="21478"/>
                    <a:pt x="8740" y="21468"/>
                  </a:cubicBezTo>
                  <a:cubicBezTo>
                    <a:pt x="12264" y="21253"/>
                    <a:pt x="15788" y="18979"/>
                    <a:pt x="17288" y="15788"/>
                  </a:cubicBezTo>
                  <a:cubicBezTo>
                    <a:pt x="15812" y="15229"/>
                    <a:pt x="14276" y="14574"/>
                    <a:pt x="12800" y="14014"/>
                  </a:cubicBezTo>
                  <a:cubicBezTo>
                    <a:pt x="12752" y="13062"/>
                    <a:pt x="12657" y="11978"/>
                    <a:pt x="12609" y="11014"/>
                  </a:cubicBezTo>
                  <a:cubicBezTo>
                    <a:pt x="13871" y="10693"/>
                    <a:pt x="15002" y="9681"/>
                    <a:pt x="15264" y="8407"/>
                  </a:cubicBezTo>
                  <a:cubicBezTo>
                    <a:pt x="15640" y="6500"/>
                    <a:pt x="14149" y="4844"/>
                    <a:pt x="12359" y="4844"/>
                  </a:cubicBezTo>
                  <a:cubicBezTo>
                    <a:pt x="12048" y="4844"/>
                    <a:pt x="11728" y="4894"/>
                    <a:pt x="11407" y="5001"/>
                  </a:cubicBezTo>
                  <a:cubicBezTo>
                    <a:pt x="11049" y="3966"/>
                    <a:pt x="10633" y="2977"/>
                    <a:pt x="10276" y="1953"/>
                  </a:cubicBezTo>
                  <a:cubicBezTo>
                    <a:pt x="9659" y="2329"/>
                    <a:pt x="8952" y="2525"/>
                    <a:pt x="8242" y="2525"/>
                  </a:cubicBezTo>
                  <a:cubicBezTo>
                    <a:pt x="7828" y="2525"/>
                    <a:pt x="7412" y="2458"/>
                    <a:pt x="7013" y="2322"/>
                  </a:cubicBezTo>
                  <a:cubicBezTo>
                    <a:pt x="5930" y="1930"/>
                    <a:pt x="5084" y="1084"/>
                    <a:pt x="4703" y="1"/>
                  </a:cubicBezTo>
                  <a:close/>
                </a:path>
              </a:pathLst>
            </a:custGeom>
            <a:solidFill>
              <a:srgbClr val="BF7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6"/>
            <p:cNvSpPr/>
            <p:nvPr/>
          </p:nvSpPr>
          <p:spPr>
            <a:xfrm>
              <a:off x="3340575" y="3185450"/>
              <a:ext cx="56625" cy="28500"/>
            </a:xfrm>
            <a:custGeom>
              <a:avLst/>
              <a:gdLst/>
              <a:ahLst/>
              <a:cxnLst/>
              <a:rect l="l" t="t" r="r" b="b"/>
              <a:pathLst>
                <a:path w="2265" h="1140" extrusionOk="0">
                  <a:moveTo>
                    <a:pt x="1889" y="1"/>
                  </a:moveTo>
                  <a:cubicBezTo>
                    <a:pt x="1857" y="1"/>
                    <a:pt x="1823" y="7"/>
                    <a:pt x="1787" y="20"/>
                  </a:cubicBezTo>
                  <a:lnTo>
                    <a:pt x="263" y="639"/>
                  </a:lnTo>
                  <a:cubicBezTo>
                    <a:pt x="1" y="746"/>
                    <a:pt x="84" y="1139"/>
                    <a:pt x="370" y="1139"/>
                  </a:cubicBezTo>
                  <a:cubicBezTo>
                    <a:pt x="406" y="1139"/>
                    <a:pt x="441" y="1139"/>
                    <a:pt x="477" y="1127"/>
                  </a:cubicBezTo>
                  <a:lnTo>
                    <a:pt x="1989" y="508"/>
                  </a:lnTo>
                  <a:cubicBezTo>
                    <a:pt x="2264" y="381"/>
                    <a:pt x="2145" y="1"/>
                    <a:pt x="1889" y="1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6"/>
            <p:cNvSpPr/>
            <p:nvPr/>
          </p:nvSpPr>
          <p:spPr>
            <a:xfrm>
              <a:off x="3137450" y="3336275"/>
              <a:ext cx="125475" cy="25900"/>
            </a:xfrm>
            <a:custGeom>
              <a:avLst/>
              <a:gdLst/>
              <a:ahLst/>
              <a:cxnLst/>
              <a:rect l="l" t="t" r="r" b="b"/>
              <a:pathLst>
                <a:path w="5019" h="1036" extrusionOk="0">
                  <a:moveTo>
                    <a:pt x="4720" y="0"/>
                  </a:moveTo>
                  <a:cubicBezTo>
                    <a:pt x="4684" y="0"/>
                    <a:pt x="4648" y="8"/>
                    <a:pt x="4614" y="23"/>
                  </a:cubicBezTo>
                  <a:cubicBezTo>
                    <a:pt x="3878" y="348"/>
                    <a:pt x="3090" y="511"/>
                    <a:pt x="2302" y="511"/>
                  </a:cubicBezTo>
                  <a:cubicBezTo>
                    <a:pt x="1675" y="511"/>
                    <a:pt x="1048" y="408"/>
                    <a:pt x="446" y="202"/>
                  </a:cubicBezTo>
                  <a:cubicBezTo>
                    <a:pt x="414" y="191"/>
                    <a:pt x="384" y="186"/>
                    <a:pt x="355" y="186"/>
                  </a:cubicBezTo>
                  <a:cubicBezTo>
                    <a:pt x="99" y="186"/>
                    <a:pt x="1" y="583"/>
                    <a:pt x="280" y="690"/>
                  </a:cubicBezTo>
                  <a:cubicBezTo>
                    <a:pt x="934" y="916"/>
                    <a:pt x="1613" y="1036"/>
                    <a:pt x="2304" y="1036"/>
                  </a:cubicBezTo>
                  <a:cubicBezTo>
                    <a:pt x="3173" y="1036"/>
                    <a:pt x="4030" y="857"/>
                    <a:pt x="4828" y="500"/>
                  </a:cubicBezTo>
                  <a:cubicBezTo>
                    <a:pt x="4959" y="440"/>
                    <a:pt x="5018" y="285"/>
                    <a:pt x="4959" y="154"/>
                  </a:cubicBezTo>
                  <a:cubicBezTo>
                    <a:pt x="4915" y="58"/>
                    <a:pt x="4820" y="0"/>
                    <a:pt x="4720" y="0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6"/>
            <p:cNvSpPr/>
            <p:nvPr/>
          </p:nvSpPr>
          <p:spPr>
            <a:xfrm>
              <a:off x="3331950" y="3293100"/>
              <a:ext cx="44575" cy="14025"/>
            </a:xfrm>
            <a:custGeom>
              <a:avLst/>
              <a:gdLst/>
              <a:ahLst/>
              <a:cxnLst/>
              <a:rect l="l" t="t" r="r" b="b"/>
              <a:pathLst>
                <a:path w="1783" h="561" extrusionOk="0">
                  <a:moveTo>
                    <a:pt x="274" y="0"/>
                  </a:moveTo>
                  <a:cubicBezTo>
                    <a:pt x="132" y="0"/>
                    <a:pt x="24" y="107"/>
                    <a:pt x="12" y="250"/>
                  </a:cubicBezTo>
                  <a:cubicBezTo>
                    <a:pt x="1" y="393"/>
                    <a:pt x="120" y="512"/>
                    <a:pt x="263" y="524"/>
                  </a:cubicBezTo>
                  <a:lnTo>
                    <a:pt x="1417" y="560"/>
                  </a:lnTo>
                  <a:lnTo>
                    <a:pt x="1429" y="560"/>
                  </a:lnTo>
                  <a:cubicBezTo>
                    <a:pt x="1433" y="560"/>
                    <a:pt x="1437" y="560"/>
                    <a:pt x="1441" y="560"/>
                  </a:cubicBezTo>
                  <a:cubicBezTo>
                    <a:pt x="1775" y="560"/>
                    <a:pt x="1783" y="48"/>
                    <a:pt x="1441" y="36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6"/>
            <p:cNvSpPr/>
            <p:nvPr/>
          </p:nvSpPr>
          <p:spPr>
            <a:xfrm>
              <a:off x="3249800" y="3169275"/>
              <a:ext cx="25925" cy="25925"/>
            </a:xfrm>
            <a:custGeom>
              <a:avLst/>
              <a:gdLst/>
              <a:ahLst/>
              <a:cxnLst/>
              <a:rect l="l" t="t" r="r" b="b"/>
              <a:pathLst>
                <a:path w="1037" h="1037" extrusionOk="0">
                  <a:moveTo>
                    <a:pt x="524" y="0"/>
                  </a:moveTo>
                  <a:cubicBezTo>
                    <a:pt x="227" y="0"/>
                    <a:pt x="0" y="226"/>
                    <a:pt x="0" y="512"/>
                  </a:cubicBezTo>
                  <a:cubicBezTo>
                    <a:pt x="0" y="810"/>
                    <a:pt x="227" y="1036"/>
                    <a:pt x="524" y="1036"/>
                  </a:cubicBezTo>
                  <a:cubicBezTo>
                    <a:pt x="810" y="1036"/>
                    <a:pt x="1036" y="810"/>
                    <a:pt x="1036" y="512"/>
                  </a:cubicBezTo>
                  <a:cubicBezTo>
                    <a:pt x="1036" y="226"/>
                    <a:pt x="810" y="0"/>
                    <a:pt x="524" y="0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6"/>
            <p:cNvSpPr/>
            <p:nvPr/>
          </p:nvSpPr>
          <p:spPr>
            <a:xfrm>
              <a:off x="3099475" y="3147850"/>
              <a:ext cx="25925" cy="25900"/>
            </a:xfrm>
            <a:custGeom>
              <a:avLst/>
              <a:gdLst/>
              <a:ahLst/>
              <a:cxnLst/>
              <a:rect l="l" t="t" r="r" b="b"/>
              <a:pathLst>
                <a:path w="1037" h="1036" extrusionOk="0">
                  <a:moveTo>
                    <a:pt x="525" y="0"/>
                  </a:moveTo>
                  <a:cubicBezTo>
                    <a:pt x="227" y="0"/>
                    <a:pt x="1" y="226"/>
                    <a:pt x="1" y="512"/>
                  </a:cubicBezTo>
                  <a:cubicBezTo>
                    <a:pt x="1" y="798"/>
                    <a:pt x="227" y="1036"/>
                    <a:pt x="525" y="1036"/>
                  </a:cubicBezTo>
                  <a:cubicBezTo>
                    <a:pt x="810" y="1036"/>
                    <a:pt x="1037" y="798"/>
                    <a:pt x="1037" y="512"/>
                  </a:cubicBezTo>
                  <a:cubicBezTo>
                    <a:pt x="1037" y="226"/>
                    <a:pt x="810" y="0"/>
                    <a:pt x="525" y="0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6"/>
            <p:cNvSpPr/>
            <p:nvPr/>
          </p:nvSpPr>
          <p:spPr>
            <a:xfrm>
              <a:off x="3155150" y="3153450"/>
              <a:ext cx="34850" cy="70900"/>
            </a:xfrm>
            <a:custGeom>
              <a:avLst/>
              <a:gdLst/>
              <a:ahLst/>
              <a:cxnLst/>
              <a:rect l="l" t="t" r="r" b="b"/>
              <a:pathLst>
                <a:path w="1394" h="2836" extrusionOk="0">
                  <a:moveTo>
                    <a:pt x="943" y="1"/>
                  </a:moveTo>
                  <a:cubicBezTo>
                    <a:pt x="830" y="1"/>
                    <a:pt x="732" y="77"/>
                    <a:pt x="703" y="193"/>
                  </a:cubicBezTo>
                  <a:lnTo>
                    <a:pt x="48" y="2503"/>
                  </a:lnTo>
                  <a:cubicBezTo>
                    <a:pt x="0" y="2669"/>
                    <a:pt x="119" y="2824"/>
                    <a:pt x="298" y="2836"/>
                  </a:cubicBezTo>
                  <a:lnTo>
                    <a:pt x="310" y="2824"/>
                  </a:lnTo>
                  <a:lnTo>
                    <a:pt x="1143" y="2776"/>
                  </a:lnTo>
                  <a:cubicBezTo>
                    <a:pt x="1286" y="2764"/>
                    <a:pt x="1393" y="2645"/>
                    <a:pt x="1381" y="2503"/>
                  </a:cubicBezTo>
                  <a:cubicBezTo>
                    <a:pt x="1381" y="2366"/>
                    <a:pt x="1262" y="2252"/>
                    <a:pt x="1127" y="2252"/>
                  </a:cubicBezTo>
                  <a:cubicBezTo>
                    <a:pt x="1121" y="2252"/>
                    <a:pt x="1114" y="2252"/>
                    <a:pt x="1108" y="2253"/>
                  </a:cubicBezTo>
                  <a:lnTo>
                    <a:pt x="655" y="2288"/>
                  </a:lnTo>
                  <a:lnTo>
                    <a:pt x="1203" y="336"/>
                  </a:lnTo>
                  <a:cubicBezTo>
                    <a:pt x="1239" y="193"/>
                    <a:pt x="1167" y="50"/>
                    <a:pt x="1024" y="14"/>
                  </a:cubicBezTo>
                  <a:cubicBezTo>
                    <a:pt x="997" y="5"/>
                    <a:pt x="969" y="1"/>
                    <a:pt x="943" y="1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6"/>
            <p:cNvSpPr/>
            <p:nvPr/>
          </p:nvSpPr>
          <p:spPr>
            <a:xfrm>
              <a:off x="3192375" y="3224850"/>
              <a:ext cx="50900" cy="29275"/>
            </a:xfrm>
            <a:custGeom>
              <a:avLst/>
              <a:gdLst/>
              <a:ahLst/>
              <a:cxnLst/>
              <a:rect l="l" t="t" r="r" b="b"/>
              <a:pathLst>
                <a:path w="2036" h="1171" extrusionOk="0">
                  <a:moveTo>
                    <a:pt x="1742" y="0"/>
                  </a:moveTo>
                  <a:cubicBezTo>
                    <a:pt x="1617" y="0"/>
                    <a:pt x="1509" y="91"/>
                    <a:pt x="1488" y="230"/>
                  </a:cubicBezTo>
                  <a:cubicBezTo>
                    <a:pt x="1460" y="496"/>
                    <a:pt x="1238" y="651"/>
                    <a:pt x="1012" y="651"/>
                  </a:cubicBezTo>
                  <a:cubicBezTo>
                    <a:pt x="853" y="651"/>
                    <a:pt x="693" y="575"/>
                    <a:pt x="595" y="409"/>
                  </a:cubicBezTo>
                  <a:cubicBezTo>
                    <a:pt x="546" y="299"/>
                    <a:pt x="460" y="254"/>
                    <a:pt x="374" y="254"/>
                  </a:cubicBezTo>
                  <a:cubicBezTo>
                    <a:pt x="189" y="254"/>
                    <a:pt x="0" y="459"/>
                    <a:pt x="154" y="670"/>
                  </a:cubicBezTo>
                  <a:cubicBezTo>
                    <a:pt x="333" y="980"/>
                    <a:pt x="666" y="1159"/>
                    <a:pt x="1023" y="1171"/>
                  </a:cubicBezTo>
                  <a:cubicBezTo>
                    <a:pt x="1095" y="1171"/>
                    <a:pt x="1154" y="1159"/>
                    <a:pt x="1226" y="1147"/>
                  </a:cubicBezTo>
                  <a:cubicBezTo>
                    <a:pt x="1643" y="1063"/>
                    <a:pt x="1952" y="718"/>
                    <a:pt x="2012" y="301"/>
                  </a:cubicBezTo>
                  <a:cubicBezTo>
                    <a:pt x="2036" y="159"/>
                    <a:pt x="1940" y="16"/>
                    <a:pt x="1785" y="4"/>
                  </a:cubicBezTo>
                  <a:cubicBezTo>
                    <a:pt x="1771" y="1"/>
                    <a:pt x="1756" y="0"/>
                    <a:pt x="1742" y="0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6"/>
            <p:cNvSpPr/>
            <p:nvPr/>
          </p:nvSpPr>
          <p:spPr>
            <a:xfrm>
              <a:off x="3084100" y="3075500"/>
              <a:ext cx="85425" cy="28025"/>
            </a:xfrm>
            <a:custGeom>
              <a:avLst/>
              <a:gdLst/>
              <a:ahLst/>
              <a:cxnLst/>
              <a:rect l="l" t="t" r="r" b="b"/>
              <a:pathLst>
                <a:path w="3417" h="1121" extrusionOk="0">
                  <a:moveTo>
                    <a:pt x="1699" y="1"/>
                  </a:moveTo>
                  <a:cubicBezTo>
                    <a:pt x="1116" y="13"/>
                    <a:pt x="556" y="251"/>
                    <a:pt x="163" y="679"/>
                  </a:cubicBezTo>
                  <a:cubicBezTo>
                    <a:pt x="0" y="843"/>
                    <a:pt x="111" y="1120"/>
                    <a:pt x="340" y="1120"/>
                  </a:cubicBezTo>
                  <a:cubicBezTo>
                    <a:pt x="344" y="1120"/>
                    <a:pt x="349" y="1120"/>
                    <a:pt x="354" y="1120"/>
                  </a:cubicBezTo>
                  <a:cubicBezTo>
                    <a:pt x="425" y="1120"/>
                    <a:pt x="485" y="1084"/>
                    <a:pt x="532" y="1037"/>
                  </a:cubicBezTo>
                  <a:cubicBezTo>
                    <a:pt x="842" y="715"/>
                    <a:pt x="1259" y="525"/>
                    <a:pt x="1699" y="525"/>
                  </a:cubicBezTo>
                  <a:cubicBezTo>
                    <a:pt x="2140" y="525"/>
                    <a:pt x="2557" y="703"/>
                    <a:pt x="2854" y="1025"/>
                  </a:cubicBezTo>
                  <a:cubicBezTo>
                    <a:pt x="2911" y="1085"/>
                    <a:pt x="2977" y="1110"/>
                    <a:pt x="3040" y="1110"/>
                  </a:cubicBezTo>
                  <a:cubicBezTo>
                    <a:pt x="3239" y="1110"/>
                    <a:pt x="3416" y="858"/>
                    <a:pt x="3235" y="668"/>
                  </a:cubicBezTo>
                  <a:cubicBezTo>
                    <a:pt x="2830" y="251"/>
                    <a:pt x="2283" y="13"/>
                    <a:pt x="1699" y="1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6"/>
            <p:cNvSpPr/>
            <p:nvPr/>
          </p:nvSpPr>
          <p:spPr>
            <a:xfrm>
              <a:off x="3229550" y="3115100"/>
              <a:ext cx="67300" cy="14300"/>
            </a:xfrm>
            <a:custGeom>
              <a:avLst/>
              <a:gdLst/>
              <a:ahLst/>
              <a:cxnLst/>
              <a:rect l="l" t="t" r="r" b="b"/>
              <a:pathLst>
                <a:path w="2692" h="572" extrusionOk="0">
                  <a:moveTo>
                    <a:pt x="263" y="0"/>
                  </a:moveTo>
                  <a:cubicBezTo>
                    <a:pt x="132" y="0"/>
                    <a:pt x="13" y="107"/>
                    <a:pt x="1" y="250"/>
                  </a:cubicBezTo>
                  <a:cubicBezTo>
                    <a:pt x="1" y="393"/>
                    <a:pt x="108" y="512"/>
                    <a:pt x="251" y="512"/>
                  </a:cubicBezTo>
                  <a:lnTo>
                    <a:pt x="2358" y="572"/>
                  </a:lnTo>
                  <a:lnTo>
                    <a:pt x="2370" y="572"/>
                  </a:lnTo>
                  <a:cubicBezTo>
                    <a:pt x="2692" y="548"/>
                    <a:pt x="2692" y="72"/>
                    <a:pt x="2370" y="48"/>
                  </a:cubicBezTo>
                  <a:lnTo>
                    <a:pt x="263" y="0"/>
                  </a:ln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6"/>
            <p:cNvSpPr/>
            <p:nvPr/>
          </p:nvSpPr>
          <p:spPr>
            <a:xfrm>
              <a:off x="3150075" y="3012725"/>
              <a:ext cx="60750" cy="92575"/>
            </a:xfrm>
            <a:custGeom>
              <a:avLst/>
              <a:gdLst/>
              <a:ahLst/>
              <a:cxnLst/>
              <a:rect l="l" t="t" r="r" b="b"/>
              <a:pathLst>
                <a:path w="2430" h="3703" extrusionOk="0">
                  <a:moveTo>
                    <a:pt x="564" y="0"/>
                  </a:moveTo>
                  <a:cubicBezTo>
                    <a:pt x="457" y="0"/>
                    <a:pt x="352" y="62"/>
                    <a:pt x="322" y="202"/>
                  </a:cubicBezTo>
                  <a:cubicBezTo>
                    <a:pt x="1" y="1619"/>
                    <a:pt x="715" y="3059"/>
                    <a:pt x="2025" y="3679"/>
                  </a:cubicBezTo>
                  <a:cubicBezTo>
                    <a:pt x="2061" y="3691"/>
                    <a:pt x="2096" y="3702"/>
                    <a:pt x="2144" y="3702"/>
                  </a:cubicBezTo>
                  <a:cubicBezTo>
                    <a:pt x="2239" y="3702"/>
                    <a:pt x="2334" y="3643"/>
                    <a:pt x="2370" y="3548"/>
                  </a:cubicBezTo>
                  <a:cubicBezTo>
                    <a:pt x="2430" y="3417"/>
                    <a:pt x="2382" y="3262"/>
                    <a:pt x="2251" y="3202"/>
                  </a:cubicBezTo>
                  <a:cubicBezTo>
                    <a:pt x="1156" y="2690"/>
                    <a:pt x="572" y="1488"/>
                    <a:pt x="822" y="321"/>
                  </a:cubicBezTo>
                  <a:cubicBezTo>
                    <a:pt x="864" y="120"/>
                    <a:pt x="712" y="0"/>
                    <a:pt x="564" y="0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6"/>
            <p:cNvSpPr/>
            <p:nvPr/>
          </p:nvSpPr>
          <p:spPr>
            <a:xfrm>
              <a:off x="2551200" y="3836900"/>
              <a:ext cx="1306425" cy="693625"/>
            </a:xfrm>
            <a:custGeom>
              <a:avLst/>
              <a:gdLst/>
              <a:ahLst/>
              <a:cxnLst/>
              <a:rect l="l" t="t" r="r" b="b"/>
              <a:pathLst>
                <a:path w="52257" h="27745" extrusionOk="0">
                  <a:moveTo>
                    <a:pt x="11596" y="1"/>
                  </a:moveTo>
                  <a:cubicBezTo>
                    <a:pt x="11589" y="1"/>
                    <a:pt x="11581" y="1"/>
                    <a:pt x="11573" y="1"/>
                  </a:cubicBezTo>
                  <a:lnTo>
                    <a:pt x="5942" y="13"/>
                  </a:lnTo>
                  <a:cubicBezTo>
                    <a:pt x="5763" y="215"/>
                    <a:pt x="5751" y="525"/>
                    <a:pt x="5906" y="751"/>
                  </a:cubicBezTo>
                  <a:cubicBezTo>
                    <a:pt x="6085" y="965"/>
                    <a:pt x="6311" y="1132"/>
                    <a:pt x="6561" y="1239"/>
                  </a:cubicBezTo>
                  <a:lnTo>
                    <a:pt x="7954" y="1989"/>
                  </a:lnTo>
                  <a:cubicBezTo>
                    <a:pt x="7644" y="2007"/>
                    <a:pt x="7335" y="2012"/>
                    <a:pt x="7026" y="2012"/>
                  </a:cubicBezTo>
                  <a:cubicBezTo>
                    <a:pt x="6600" y="2012"/>
                    <a:pt x="6174" y="2002"/>
                    <a:pt x="5746" y="2002"/>
                  </a:cubicBezTo>
                  <a:cubicBezTo>
                    <a:pt x="5436" y="2002"/>
                    <a:pt x="5124" y="2007"/>
                    <a:pt x="4811" y="2025"/>
                  </a:cubicBezTo>
                  <a:cubicBezTo>
                    <a:pt x="4668" y="2323"/>
                    <a:pt x="4846" y="2716"/>
                    <a:pt x="5096" y="2930"/>
                  </a:cubicBezTo>
                  <a:cubicBezTo>
                    <a:pt x="5370" y="3132"/>
                    <a:pt x="5680" y="3263"/>
                    <a:pt x="6013" y="3323"/>
                  </a:cubicBezTo>
                  <a:lnTo>
                    <a:pt x="8633" y="4037"/>
                  </a:lnTo>
                  <a:cubicBezTo>
                    <a:pt x="7620" y="4382"/>
                    <a:pt x="6477" y="4811"/>
                    <a:pt x="5477" y="5168"/>
                  </a:cubicBezTo>
                  <a:cubicBezTo>
                    <a:pt x="5418" y="5359"/>
                    <a:pt x="5358" y="5716"/>
                    <a:pt x="5537" y="5811"/>
                  </a:cubicBezTo>
                  <a:cubicBezTo>
                    <a:pt x="5715" y="5895"/>
                    <a:pt x="5918" y="5942"/>
                    <a:pt x="6120" y="5942"/>
                  </a:cubicBezTo>
                  <a:lnTo>
                    <a:pt x="7251" y="6025"/>
                  </a:lnTo>
                  <a:cubicBezTo>
                    <a:pt x="6489" y="6287"/>
                    <a:pt x="5739" y="6561"/>
                    <a:pt x="4989" y="6847"/>
                  </a:cubicBezTo>
                  <a:cubicBezTo>
                    <a:pt x="1810" y="8061"/>
                    <a:pt x="0" y="11669"/>
                    <a:pt x="12" y="15074"/>
                  </a:cubicBezTo>
                  <a:cubicBezTo>
                    <a:pt x="12" y="18467"/>
                    <a:pt x="2298" y="21837"/>
                    <a:pt x="5549" y="22825"/>
                  </a:cubicBezTo>
                  <a:cubicBezTo>
                    <a:pt x="6337" y="23067"/>
                    <a:pt x="7155" y="23174"/>
                    <a:pt x="7976" y="23174"/>
                  </a:cubicBezTo>
                  <a:cubicBezTo>
                    <a:pt x="9052" y="23174"/>
                    <a:pt x="10135" y="22991"/>
                    <a:pt x="11169" y="22694"/>
                  </a:cubicBezTo>
                  <a:cubicBezTo>
                    <a:pt x="13002" y="22170"/>
                    <a:pt x="14705" y="21301"/>
                    <a:pt x="16395" y="20432"/>
                  </a:cubicBezTo>
                  <a:cubicBezTo>
                    <a:pt x="18169" y="19527"/>
                    <a:pt x="20003" y="18753"/>
                    <a:pt x="21837" y="17991"/>
                  </a:cubicBezTo>
                  <a:cubicBezTo>
                    <a:pt x="23861" y="19872"/>
                    <a:pt x="25944" y="21706"/>
                    <a:pt x="28206" y="23290"/>
                  </a:cubicBezTo>
                  <a:cubicBezTo>
                    <a:pt x="31076" y="25302"/>
                    <a:pt x="34279" y="26909"/>
                    <a:pt x="37719" y="27552"/>
                  </a:cubicBezTo>
                  <a:cubicBezTo>
                    <a:pt x="38420" y="27681"/>
                    <a:pt x="39131" y="27744"/>
                    <a:pt x="39841" y="27744"/>
                  </a:cubicBezTo>
                  <a:cubicBezTo>
                    <a:pt x="43185" y="27744"/>
                    <a:pt x="46529" y="26352"/>
                    <a:pt x="48876" y="23956"/>
                  </a:cubicBezTo>
                  <a:cubicBezTo>
                    <a:pt x="50316" y="22492"/>
                    <a:pt x="51412" y="20646"/>
                    <a:pt x="51721" y="18622"/>
                  </a:cubicBezTo>
                  <a:cubicBezTo>
                    <a:pt x="52257" y="15312"/>
                    <a:pt x="50590" y="11883"/>
                    <a:pt x="47995" y="9752"/>
                  </a:cubicBezTo>
                  <a:cubicBezTo>
                    <a:pt x="45518" y="7716"/>
                    <a:pt x="42315" y="6752"/>
                    <a:pt x="39124" y="6478"/>
                  </a:cubicBezTo>
                  <a:cubicBezTo>
                    <a:pt x="36423" y="4469"/>
                    <a:pt x="33663" y="1904"/>
                    <a:pt x="30400" y="1904"/>
                  </a:cubicBezTo>
                  <a:cubicBezTo>
                    <a:pt x="30355" y="1904"/>
                    <a:pt x="30311" y="1905"/>
                    <a:pt x="30266" y="1906"/>
                  </a:cubicBezTo>
                  <a:cubicBezTo>
                    <a:pt x="26028" y="1989"/>
                    <a:pt x="21801" y="2442"/>
                    <a:pt x="17634" y="3239"/>
                  </a:cubicBezTo>
                  <a:cubicBezTo>
                    <a:pt x="15675" y="1863"/>
                    <a:pt x="13977" y="1"/>
                    <a:pt x="11596" y="1"/>
                  </a:cubicBezTo>
                  <a:close/>
                </a:path>
              </a:pathLst>
            </a:custGeom>
            <a:solidFill>
              <a:srgbClr val="BF7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6"/>
            <p:cNvSpPr/>
            <p:nvPr/>
          </p:nvSpPr>
          <p:spPr>
            <a:xfrm>
              <a:off x="2636625" y="3911025"/>
              <a:ext cx="368675" cy="125050"/>
            </a:xfrm>
            <a:custGeom>
              <a:avLst/>
              <a:gdLst/>
              <a:ahLst/>
              <a:cxnLst/>
              <a:rect l="l" t="t" r="r" b="b"/>
              <a:pathLst>
                <a:path w="14747" h="5002" extrusionOk="0">
                  <a:moveTo>
                    <a:pt x="14369" y="1"/>
                  </a:moveTo>
                  <a:cubicBezTo>
                    <a:pt x="14344" y="1"/>
                    <a:pt x="14317" y="5"/>
                    <a:pt x="14288" y="12"/>
                  </a:cubicBezTo>
                  <a:lnTo>
                    <a:pt x="3513" y="2739"/>
                  </a:lnTo>
                  <a:cubicBezTo>
                    <a:pt x="2263" y="3084"/>
                    <a:pt x="1108" y="3692"/>
                    <a:pt x="132" y="4549"/>
                  </a:cubicBezTo>
                  <a:cubicBezTo>
                    <a:pt x="12" y="4644"/>
                    <a:pt x="1" y="4799"/>
                    <a:pt x="96" y="4918"/>
                  </a:cubicBezTo>
                  <a:cubicBezTo>
                    <a:pt x="143" y="4977"/>
                    <a:pt x="215" y="5001"/>
                    <a:pt x="298" y="5001"/>
                  </a:cubicBezTo>
                  <a:cubicBezTo>
                    <a:pt x="358" y="5001"/>
                    <a:pt x="417" y="4977"/>
                    <a:pt x="465" y="4942"/>
                  </a:cubicBezTo>
                  <a:cubicBezTo>
                    <a:pt x="1382" y="4144"/>
                    <a:pt x="2465" y="3561"/>
                    <a:pt x="3644" y="3251"/>
                  </a:cubicBezTo>
                  <a:lnTo>
                    <a:pt x="14419" y="524"/>
                  </a:lnTo>
                  <a:cubicBezTo>
                    <a:pt x="14747" y="448"/>
                    <a:pt x="14654" y="1"/>
                    <a:pt x="14369" y="1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6"/>
            <p:cNvSpPr/>
            <p:nvPr/>
          </p:nvSpPr>
          <p:spPr>
            <a:xfrm>
              <a:off x="3086100" y="3982325"/>
              <a:ext cx="436775" cy="313900"/>
            </a:xfrm>
            <a:custGeom>
              <a:avLst/>
              <a:gdLst/>
              <a:ahLst/>
              <a:cxnLst/>
              <a:rect l="l" t="t" r="r" b="b"/>
              <a:pathLst>
                <a:path w="17471" h="12556" extrusionOk="0">
                  <a:moveTo>
                    <a:pt x="17175" y="0"/>
                  </a:moveTo>
                  <a:cubicBezTo>
                    <a:pt x="17072" y="0"/>
                    <a:pt x="16970" y="57"/>
                    <a:pt x="16931" y="185"/>
                  </a:cubicBezTo>
                  <a:cubicBezTo>
                    <a:pt x="16776" y="851"/>
                    <a:pt x="16585" y="1542"/>
                    <a:pt x="16407" y="2209"/>
                  </a:cubicBezTo>
                  <a:cubicBezTo>
                    <a:pt x="16228" y="2840"/>
                    <a:pt x="16038" y="3495"/>
                    <a:pt x="15895" y="4149"/>
                  </a:cubicBezTo>
                  <a:lnTo>
                    <a:pt x="238" y="12055"/>
                  </a:lnTo>
                  <a:cubicBezTo>
                    <a:pt x="0" y="12186"/>
                    <a:pt x="83" y="12543"/>
                    <a:pt x="357" y="12555"/>
                  </a:cubicBezTo>
                  <a:cubicBezTo>
                    <a:pt x="405" y="12555"/>
                    <a:pt x="441" y="12543"/>
                    <a:pt x="476" y="12520"/>
                  </a:cubicBezTo>
                  <a:lnTo>
                    <a:pt x="16240" y="4566"/>
                  </a:lnTo>
                  <a:cubicBezTo>
                    <a:pt x="16300" y="4530"/>
                    <a:pt x="16359" y="4459"/>
                    <a:pt x="16371" y="4388"/>
                  </a:cubicBezTo>
                  <a:cubicBezTo>
                    <a:pt x="16526" y="3709"/>
                    <a:pt x="16716" y="3018"/>
                    <a:pt x="16907" y="2352"/>
                  </a:cubicBezTo>
                  <a:cubicBezTo>
                    <a:pt x="17097" y="1685"/>
                    <a:pt x="17288" y="982"/>
                    <a:pt x="17443" y="304"/>
                  </a:cubicBezTo>
                  <a:cubicBezTo>
                    <a:pt x="17471" y="115"/>
                    <a:pt x="17322" y="0"/>
                    <a:pt x="17175" y="0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6"/>
            <p:cNvSpPr/>
            <p:nvPr/>
          </p:nvSpPr>
          <p:spPr>
            <a:xfrm>
              <a:off x="2673825" y="3916000"/>
              <a:ext cx="153725" cy="77800"/>
            </a:xfrm>
            <a:custGeom>
              <a:avLst/>
              <a:gdLst/>
              <a:ahLst/>
              <a:cxnLst/>
              <a:rect l="l" t="t" r="r" b="b"/>
              <a:pathLst>
                <a:path w="6149" h="3112" extrusionOk="0">
                  <a:moveTo>
                    <a:pt x="5784" y="1"/>
                  </a:moveTo>
                  <a:cubicBezTo>
                    <a:pt x="5756" y="1"/>
                    <a:pt x="5725" y="5"/>
                    <a:pt x="5692" y="16"/>
                  </a:cubicBezTo>
                  <a:lnTo>
                    <a:pt x="191" y="1778"/>
                  </a:lnTo>
                  <a:cubicBezTo>
                    <a:pt x="120" y="1802"/>
                    <a:pt x="60" y="1861"/>
                    <a:pt x="37" y="1933"/>
                  </a:cubicBezTo>
                  <a:cubicBezTo>
                    <a:pt x="1" y="2004"/>
                    <a:pt x="13" y="2088"/>
                    <a:pt x="60" y="2159"/>
                  </a:cubicBezTo>
                  <a:cubicBezTo>
                    <a:pt x="418" y="2742"/>
                    <a:pt x="1061" y="3100"/>
                    <a:pt x="1751" y="3112"/>
                  </a:cubicBezTo>
                  <a:cubicBezTo>
                    <a:pt x="2001" y="3112"/>
                    <a:pt x="2251" y="3064"/>
                    <a:pt x="2477" y="2969"/>
                  </a:cubicBezTo>
                  <a:cubicBezTo>
                    <a:pt x="2608" y="2897"/>
                    <a:pt x="2656" y="2742"/>
                    <a:pt x="2596" y="2623"/>
                  </a:cubicBezTo>
                  <a:cubicBezTo>
                    <a:pt x="2554" y="2521"/>
                    <a:pt x="2462" y="2467"/>
                    <a:pt x="2365" y="2467"/>
                  </a:cubicBezTo>
                  <a:cubicBezTo>
                    <a:pt x="2327" y="2467"/>
                    <a:pt x="2288" y="2476"/>
                    <a:pt x="2251" y="2492"/>
                  </a:cubicBezTo>
                  <a:cubicBezTo>
                    <a:pt x="2080" y="2561"/>
                    <a:pt x="1902" y="2594"/>
                    <a:pt x="1726" y="2594"/>
                  </a:cubicBezTo>
                  <a:cubicBezTo>
                    <a:pt x="1350" y="2594"/>
                    <a:pt x="983" y="2443"/>
                    <a:pt x="715" y="2159"/>
                  </a:cubicBezTo>
                  <a:lnTo>
                    <a:pt x="5859" y="504"/>
                  </a:lnTo>
                  <a:cubicBezTo>
                    <a:pt x="6149" y="407"/>
                    <a:pt x="6051" y="1"/>
                    <a:pt x="5784" y="1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6"/>
            <p:cNvSpPr/>
            <p:nvPr/>
          </p:nvSpPr>
          <p:spPr>
            <a:xfrm>
              <a:off x="2736050" y="3877400"/>
              <a:ext cx="130100" cy="13700"/>
            </a:xfrm>
            <a:custGeom>
              <a:avLst/>
              <a:gdLst/>
              <a:ahLst/>
              <a:cxnLst/>
              <a:rect l="l" t="t" r="r" b="b"/>
              <a:pathLst>
                <a:path w="5204" h="548" extrusionOk="0">
                  <a:moveTo>
                    <a:pt x="346" y="0"/>
                  </a:moveTo>
                  <a:cubicBezTo>
                    <a:pt x="0" y="0"/>
                    <a:pt x="0" y="524"/>
                    <a:pt x="346" y="524"/>
                  </a:cubicBezTo>
                  <a:lnTo>
                    <a:pt x="4858" y="548"/>
                  </a:lnTo>
                  <a:cubicBezTo>
                    <a:pt x="5203" y="548"/>
                    <a:pt x="5203" y="24"/>
                    <a:pt x="4858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6"/>
            <p:cNvSpPr/>
            <p:nvPr/>
          </p:nvSpPr>
          <p:spPr>
            <a:xfrm>
              <a:off x="3481300" y="4083650"/>
              <a:ext cx="42375" cy="27425"/>
            </a:xfrm>
            <a:custGeom>
              <a:avLst/>
              <a:gdLst/>
              <a:ahLst/>
              <a:cxnLst/>
              <a:rect l="l" t="t" r="r" b="b"/>
              <a:pathLst>
                <a:path w="1695" h="1097" extrusionOk="0">
                  <a:moveTo>
                    <a:pt x="381" y="1"/>
                  </a:moveTo>
                  <a:cubicBezTo>
                    <a:pt x="143" y="1"/>
                    <a:pt x="1" y="350"/>
                    <a:pt x="254" y="501"/>
                  </a:cubicBezTo>
                  <a:lnTo>
                    <a:pt x="1266" y="1061"/>
                  </a:lnTo>
                  <a:cubicBezTo>
                    <a:pt x="1313" y="1085"/>
                    <a:pt x="1349" y="1097"/>
                    <a:pt x="1397" y="1097"/>
                  </a:cubicBezTo>
                  <a:cubicBezTo>
                    <a:pt x="1492" y="1097"/>
                    <a:pt x="1575" y="1037"/>
                    <a:pt x="1623" y="954"/>
                  </a:cubicBezTo>
                  <a:cubicBezTo>
                    <a:pt x="1694" y="835"/>
                    <a:pt x="1647" y="668"/>
                    <a:pt x="1528" y="608"/>
                  </a:cubicBezTo>
                  <a:lnTo>
                    <a:pt x="515" y="37"/>
                  </a:lnTo>
                  <a:cubicBezTo>
                    <a:pt x="469" y="12"/>
                    <a:pt x="423" y="1"/>
                    <a:pt x="381" y="1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98000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38"/>
          <p:cNvSpPr/>
          <p:nvPr/>
        </p:nvSpPr>
        <p:spPr>
          <a:xfrm>
            <a:off x="3662611" y="1115185"/>
            <a:ext cx="644100" cy="644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836" name="Google Shape;836;p38"/>
          <p:cNvSpPr/>
          <p:nvPr/>
        </p:nvSpPr>
        <p:spPr>
          <a:xfrm>
            <a:off x="6020629" y="1116686"/>
            <a:ext cx="644100" cy="644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837" name="Google Shape;837;p38"/>
          <p:cNvSpPr/>
          <p:nvPr/>
        </p:nvSpPr>
        <p:spPr>
          <a:xfrm>
            <a:off x="1227987" y="1155188"/>
            <a:ext cx="644100" cy="644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838" name="Google Shape;838;p38"/>
          <p:cNvSpPr txBox="1">
            <a:spLocks noGrp="1"/>
          </p:cNvSpPr>
          <p:nvPr>
            <p:ph type="title"/>
          </p:nvPr>
        </p:nvSpPr>
        <p:spPr>
          <a:xfrm>
            <a:off x="758775" y="389172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solidFill>
                  <a:schemeClr val="accent1"/>
                </a:solidFill>
              </a:rPr>
              <a:t>Thuật toán và dataset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839" name="Google Shape;839;p38"/>
          <p:cNvSpPr txBox="1">
            <a:spLocks noGrp="1"/>
          </p:cNvSpPr>
          <p:nvPr>
            <p:ph type="title" idx="6"/>
          </p:nvPr>
        </p:nvSpPr>
        <p:spPr>
          <a:xfrm>
            <a:off x="464945" y="1818492"/>
            <a:ext cx="2115000" cy="4809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SVM</a:t>
            </a:r>
            <a:endParaRPr dirty="0"/>
          </a:p>
        </p:txBody>
      </p:sp>
      <p:sp>
        <p:nvSpPr>
          <p:cNvPr id="840" name="Google Shape;840;p38"/>
          <p:cNvSpPr txBox="1">
            <a:spLocks noGrp="1"/>
          </p:cNvSpPr>
          <p:nvPr>
            <p:ph type="title" idx="2"/>
          </p:nvPr>
        </p:nvSpPr>
        <p:spPr>
          <a:xfrm>
            <a:off x="3368011" y="1171435"/>
            <a:ext cx="12333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</a:t>
            </a:r>
            <a:endParaRPr sz="3000"/>
          </a:p>
        </p:txBody>
      </p:sp>
      <p:sp>
        <p:nvSpPr>
          <p:cNvPr id="841" name="Google Shape;841;p38"/>
          <p:cNvSpPr txBox="1">
            <a:spLocks noGrp="1"/>
          </p:cNvSpPr>
          <p:nvPr>
            <p:ph type="title" idx="3"/>
          </p:nvPr>
        </p:nvSpPr>
        <p:spPr>
          <a:xfrm>
            <a:off x="2927161" y="1811454"/>
            <a:ext cx="2115000" cy="4803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Random Forest</a:t>
            </a:r>
            <a:endParaRPr dirty="0"/>
          </a:p>
        </p:txBody>
      </p:sp>
      <p:sp>
        <p:nvSpPr>
          <p:cNvPr id="842" name="Google Shape;842;p38"/>
          <p:cNvSpPr txBox="1">
            <a:spLocks noGrp="1"/>
          </p:cNvSpPr>
          <p:nvPr>
            <p:ph type="title" idx="4"/>
          </p:nvPr>
        </p:nvSpPr>
        <p:spPr>
          <a:xfrm>
            <a:off x="2879307" y="2249154"/>
            <a:ext cx="21150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Tạo nhiều cây quyết định để phân tích -&gt; cho kết quả tốt</a:t>
            </a:r>
            <a:endParaRPr dirty="0"/>
          </a:p>
        </p:txBody>
      </p:sp>
      <p:sp>
        <p:nvSpPr>
          <p:cNvPr id="843" name="Google Shape;843;p38"/>
          <p:cNvSpPr txBox="1">
            <a:spLocks noGrp="1"/>
          </p:cNvSpPr>
          <p:nvPr>
            <p:ph type="title" idx="5"/>
          </p:nvPr>
        </p:nvSpPr>
        <p:spPr>
          <a:xfrm>
            <a:off x="933387" y="1211438"/>
            <a:ext cx="12333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A</a:t>
            </a:r>
            <a:endParaRPr sz="3000" dirty="0"/>
          </a:p>
        </p:txBody>
      </p:sp>
      <p:sp>
        <p:nvSpPr>
          <p:cNvPr id="844" name="Google Shape;844;p38"/>
          <p:cNvSpPr txBox="1">
            <a:spLocks noGrp="1"/>
          </p:cNvSpPr>
          <p:nvPr>
            <p:ph type="title" idx="7"/>
          </p:nvPr>
        </p:nvSpPr>
        <p:spPr>
          <a:xfrm>
            <a:off x="492537" y="2299113"/>
            <a:ext cx="21150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Phân loại dữ liệu bằng cách xác định các đường ranh giới -&gt; Đơn giản, nhanh</a:t>
            </a:r>
            <a:endParaRPr dirty="0"/>
          </a:p>
        </p:txBody>
      </p:sp>
      <p:sp>
        <p:nvSpPr>
          <p:cNvPr id="845" name="Google Shape;845;p38"/>
          <p:cNvSpPr txBox="1">
            <a:spLocks noGrp="1"/>
          </p:cNvSpPr>
          <p:nvPr>
            <p:ph type="title" idx="8"/>
          </p:nvPr>
        </p:nvSpPr>
        <p:spPr>
          <a:xfrm>
            <a:off x="5726029" y="1172936"/>
            <a:ext cx="12333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</a:t>
            </a:r>
            <a:endParaRPr sz="3000"/>
          </a:p>
        </p:txBody>
      </p:sp>
      <p:sp>
        <p:nvSpPr>
          <p:cNvPr id="846" name="Google Shape;846;p38"/>
          <p:cNvSpPr txBox="1">
            <a:spLocks noGrp="1"/>
          </p:cNvSpPr>
          <p:nvPr>
            <p:ph type="title" idx="9"/>
          </p:nvPr>
        </p:nvSpPr>
        <p:spPr>
          <a:xfrm>
            <a:off x="5285179" y="1752804"/>
            <a:ext cx="21150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CNN</a:t>
            </a:r>
            <a:endParaRPr dirty="0"/>
          </a:p>
        </p:txBody>
      </p:sp>
      <p:sp>
        <p:nvSpPr>
          <p:cNvPr id="847" name="Google Shape;847;p38"/>
          <p:cNvSpPr txBox="1">
            <a:spLocks noGrp="1"/>
          </p:cNvSpPr>
          <p:nvPr>
            <p:ph type="title" idx="13"/>
          </p:nvPr>
        </p:nvSpPr>
        <p:spPr>
          <a:xfrm>
            <a:off x="5285179" y="2141237"/>
            <a:ext cx="21150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Mô hình deep learning tiên tiến, có độ chính xác cao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09951C-33E0-4D04-BA77-F8008C7ABEDB}"/>
              </a:ext>
            </a:extLst>
          </p:cNvPr>
          <p:cNvSpPr txBox="1"/>
          <p:nvPr/>
        </p:nvSpPr>
        <p:spPr>
          <a:xfrm>
            <a:off x="3248726" y="3504983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800" b="1" dirty="0">
                <a:latin typeface="Mali" panose="020B0604020202020204" charset="-34"/>
                <a:cs typeface="Mali" panose="020B0604020202020204" charset="-34"/>
              </a:rPr>
              <a:t>Dataset </a:t>
            </a:r>
            <a:endParaRPr lang="en-US" sz="1800" b="1" dirty="0">
              <a:latin typeface="Mali" panose="020B0604020202020204" charset="-34"/>
              <a:cs typeface="Mali" panose="020B0604020202020204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F5CB-CE2E-4E8A-B8A2-9CC96D5E45EE}"/>
              </a:ext>
            </a:extLst>
          </p:cNvPr>
          <p:cNvSpPr txBox="1"/>
          <p:nvPr/>
        </p:nvSpPr>
        <p:spPr>
          <a:xfrm>
            <a:off x="3744227" y="3818065"/>
            <a:ext cx="2377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AndMal2017: 1021 apps</a:t>
            </a:r>
          </a:p>
          <a:p>
            <a:r>
              <a:rPr lang="vi-VN" dirty="0"/>
              <a:t>MalDroid2020: 12245 apps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EE8DE8-8AA7-4758-9BC7-C76BB374E4A5}"/>
              </a:ext>
            </a:extLst>
          </p:cNvPr>
          <p:cNvSpPr txBox="1"/>
          <p:nvPr/>
        </p:nvSpPr>
        <p:spPr>
          <a:xfrm flipH="1">
            <a:off x="3248726" y="4405339"/>
            <a:ext cx="4267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latin typeface="Mali" panose="020B0502040204020203" charset="-34"/>
                <a:cs typeface="Mali" panose="020B0502040204020203" charset="-34"/>
              </a:rPr>
              <a:t>https://www.unb.ca/cic/datasets/index.html</a:t>
            </a:r>
            <a:endParaRPr lang="en-US" dirty="0">
              <a:latin typeface="Mali" panose="020B0502040204020203" charset="-34"/>
              <a:cs typeface="Mali" panose="020B0502040204020203" charset="-3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36"/>
          <p:cNvSpPr/>
          <p:nvPr/>
        </p:nvSpPr>
        <p:spPr>
          <a:xfrm>
            <a:off x="3901650" y="747975"/>
            <a:ext cx="1340700" cy="1340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712" name="Google Shape;712;p36"/>
          <p:cNvSpPr txBox="1">
            <a:spLocks noGrp="1"/>
          </p:cNvSpPr>
          <p:nvPr>
            <p:ph type="title"/>
          </p:nvPr>
        </p:nvSpPr>
        <p:spPr>
          <a:xfrm>
            <a:off x="2088450" y="2405452"/>
            <a:ext cx="4967100" cy="13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permission</a:t>
            </a:r>
            <a:br>
              <a:rPr lang="en-US" dirty="0"/>
            </a:b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714" name="Google Shape;714;p36"/>
          <p:cNvSpPr txBox="1">
            <a:spLocks noGrp="1"/>
          </p:cNvSpPr>
          <p:nvPr>
            <p:ph type="title" idx="2"/>
          </p:nvPr>
        </p:nvSpPr>
        <p:spPr>
          <a:xfrm>
            <a:off x="3755550" y="1030700"/>
            <a:ext cx="1632900" cy="7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-US" dirty="0"/>
              <a:t>4</a:t>
            </a:r>
            <a:endParaRPr dirty="0"/>
          </a:p>
        </p:txBody>
      </p:sp>
      <p:grpSp>
        <p:nvGrpSpPr>
          <p:cNvPr id="715" name="Google Shape;715;p36"/>
          <p:cNvGrpSpPr/>
          <p:nvPr/>
        </p:nvGrpSpPr>
        <p:grpSpPr>
          <a:xfrm>
            <a:off x="-386881" y="2657600"/>
            <a:ext cx="2893304" cy="2588307"/>
            <a:chOff x="389325" y="2759825"/>
            <a:chExt cx="2198225" cy="1966500"/>
          </a:xfrm>
        </p:grpSpPr>
        <p:sp>
          <p:nvSpPr>
            <p:cNvPr id="716" name="Google Shape;716;p36"/>
            <p:cNvSpPr/>
            <p:nvPr/>
          </p:nvSpPr>
          <p:spPr>
            <a:xfrm>
              <a:off x="1128997" y="4182767"/>
              <a:ext cx="595925" cy="484192"/>
            </a:xfrm>
            <a:custGeom>
              <a:avLst/>
              <a:gdLst/>
              <a:ahLst/>
              <a:cxnLst/>
              <a:rect l="l" t="t" r="r" b="b"/>
              <a:pathLst>
                <a:path w="23837" h="20325" extrusionOk="0">
                  <a:moveTo>
                    <a:pt x="23837" y="1"/>
                  </a:moveTo>
                  <a:lnTo>
                    <a:pt x="0" y="322"/>
                  </a:lnTo>
                  <a:lnTo>
                    <a:pt x="3358" y="20325"/>
                  </a:lnTo>
                  <a:lnTo>
                    <a:pt x="22908" y="20325"/>
                  </a:lnTo>
                  <a:lnTo>
                    <a:pt x="23837" y="1"/>
                  </a:ln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6"/>
            <p:cNvSpPr/>
            <p:nvPr/>
          </p:nvSpPr>
          <p:spPr>
            <a:xfrm>
              <a:off x="1004575" y="3193075"/>
              <a:ext cx="670350" cy="1057000"/>
            </a:xfrm>
            <a:custGeom>
              <a:avLst/>
              <a:gdLst/>
              <a:ahLst/>
              <a:cxnLst/>
              <a:rect l="l" t="t" r="r" b="b"/>
              <a:pathLst>
                <a:path w="26814" h="42280" extrusionOk="0">
                  <a:moveTo>
                    <a:pt x="8323" y="1"/>
                  </a:moveTo>
                  <a:lnTo>
                    <a:pt x="1" y="4597"/>
                  </a:lnTo>
                  <a:cubicBezTo>
                    <a:pt x="2060" y="17181"/>
                    <a:pt x="4323" y="29695"/>
                    <a:pt x="6370" y="42280"/>
                  </a:cubicBezTo>
                  <a:lnTo>
                    <a:pt x="26813" y="41661"/>
                  </a:lnTo>
                  <a:cubicBezTo>
                    <a:pt x="26647" y="28611"/>
                    <a:pt x="25992" y="15574"/>
                    <a:pt x="24599" y="2608"/>
                  </a:cubicBezTo>
                  <a:cubicBezTo>
                    <a:pt x="22003" y="1858"/>
                    <a:pt x="19479" y="1203"/>
                    <a:pt x="16884" y="453"/>
                  </a:cubicBezTo>
                  <a:cubicBezTo>
                    <a:pt x="16455" y="1132"/>
                    <a:pt x="15598" y="1394"/>
                    <a:pt x="14788" y="1489"/>
                  </a:cubicBezTo>
                  <a:cubicBezTo>
                    <a:pt x="14410" y="1540"/>
                    <a:pt x="14030" y="1564"/>
                    <a:pt x="13649" y="1564"/>
                  </a:cubicBezTo>
                  <a:cubicBezTo>
                    <a:pt x="11788" y="1564"/>
                    <a:pt x="9924" y="979"/>
                    <a:pt x="8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6"/>
            <p:cNvSpPr/>
            <p:nvPr/>
          </p:nvSpPr>
          <p:spPr>
            <a:xfrm>
              <a:off x="1297775" y="3269575"/>
              <a:ext cx="222375" cy="793875"/>
            </a:xfrm>
            <a:custGeom>
              <a:avLst/>
              <a:gdLst/>
              <a:ahLst/>
              <a:cxnLst/>
              <a:rect l="l" t="t" r="r" b="b"/>
              <a:pathLst>
                <a:path w="8895" h="31755" extrusionOk="0">
                  <a:moveTo>
                    <a:pt x="1786" y="1"/>
                  </a:moveTo>
                  <a:lnTo>
                    <a:pt x="0" y="4025"/>
                  </a:lnTo>
                  <a:cubicBezTo>
                    <a:pt x="346" y="4549"/>
                    <a:pt x="893" y="4894"/>
                    <a:pt x="1512" y="4977"/>
                  </a:cubicBezTo>
                  <a:lnTo>
                    <a:pt x="917" y="27409"/>
                  </a:lnTo>
                  <a:lnTo>
                    <a:pt x="5501" y="31755"/>
                  </a:lnTo>
                  <a:lnTo>
                    <a:pt x="8894" y="26492"/>
                  </a:lnTo>
                  <a:lnTo>
                    <a:pt x="3024" y="4716"/>
                  </a:lnTo>
                  <a:cubicBezTo>
                    <a:pt x="3513" y="4477"/>
                    <a:pt x="3906" y="4073"/>
                    <a:pt x="4144" y="3573"/>
                  </a:cubicBezTo>
                  <a:cubicBezTo>
                    <a:pt x="3346" y="2334"/>
                    <a:pt x="2572" y="1227"/>
                    <a:pt x="1786" y="1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6"/>
            <p:cNvSpPr/>
            <p:nvPr/>
          </p:nvSpPr>
          <p:spPr>
            <a:xfrm>
              <a:off x="1133750" y="3219250"/>
              <a:ext cx="372575" cy="200675"/>
            </a:xfrm>
            <a:custGeom>
              <a:avLst/>
              <a:gdLst/>
              <a:ahLst/>
              <a:cxnLst/>
              <a:rect l="l" t="t" r="r" b="b"/>
              <a:pathLst>
                <a:path w="14903" h="8027" extrusionOk="0">
                  <a:moveTo>
                    <a:pt x="14556" y="1"/>
                  </a:moveTo>
                  <a:cubicBezTo>
                    <a:pt x="14459" y="1"/>
                    <a:pt x="14363" y="54"/>
                    <a:pt x="14324" y="180"/>
                  </a:cubicBezTo>
                  <a:cubicBezTo>
                    <a:pt x="13872" y="1371"/>
                    <a:pt x="13419" y="2538"/>
                    <a:pt x="12967" y="3704"/>
                  </a:cubicBezTo>
                  <a:cubicBezTo>
                    <a:pt x="12574" y="4716"/>
                    <a:pt x="12181" y="5740"/>
                    <a:pt x="11788" y="6764"/>
                  </a:cubicBezTo>
                  <a:cubicBezTo>
                    <a:pt x="11300" y="6014"/>
                    <a:pt x="10800" y="5252"/>
                    <a:pt x="10288" y="4502"/>
                  </a:cubicBezTo>
                  <a:cubicBezTo>
                    <a:pt x="9716" y="3633"/>
                    <a:pt x="9133" y="2752"/>
                    <a:pt x="8573" y="1895"/>
                  </a:cubicBezTo>
                  <a:cubicBezTo>
                    <a:pt x="8514" y="1811"/>
                    <a:pt x="8431" y="1776"/>
                    <a:pt x="8335" y="1776"/>
                  </a:cubicBezTo>
                  <a:cubicBezTo>
                    <a:pt x="8240" y="1787"/>
                    <a:pt x="8157" y="1835"/>
                    <a:pt x="8121" y="1930"/>
                  </a:cubicBezTo>
                  <a:lnTo>
                    <a:pt x="5728" y="7264"/>
                  </a:lnTo>
                  <a:cubicBezTo>
                    <a:pt x="4918" y="6205"/>
                    <a:pt x="4097" y="5133"/>
                    <a:pt x="3275" y="4073"/>
                  </a:cubicBezTo>
                  <a:cubicBezTo>
                    <a:pt x="2370" y="2883"/>
                    <a:pt x="1465" y="1692"/>
                    <a:pt x="572" y="525"/>
                  </a:cubicBezTo>
                  <a:cubicBezTo>
                    <a:pt x="514" y="450"/>
                    <a:pt x="440" y="419"/>
                    <a:pt x="368" y="419"/>
                  </a:cubicBezTo>
                  <a:cubicBezTo>
                    <a:pt x="177" y="419"/>
                    <a:pt x="0" y="639"/>
                    <a:pt x="156" y="847"/>
                  </a:cubicBezTo>
                  <a:cubicBezTo>
                    <a:pt x="1061" y="2002"/>
                    <a:pt x="1954" y="3192"/>
                    <a:pt x="2858" y="4383"/>
                  </a:cubicBezTo>
                  <a:cubicBezTo>
                    <a:pt x="3775" y="5562"/>
                    <a:pt x="4680" y="6752"/>
                    <a:pt x="5585" y="7919"/>
                  </a:cubicBezTo>
                  <a:cubicBezTo>
                    <a:pt x="5633" y="7979"/>
                    <a:pt x="5704" y="8026"/>
                    <a:pt x="5787" y="8026"/>
                  </a:cubicBezTo>
                  <a:lnTo>
                    <a:pt x="5823" y="8026"/>
                  </a:lnTo>
                  <a:cubicBezTo>
                    <a:pt x="5906" y="8014"/>
                    <a:pt x="5990" y="7955"/>
                    <a:pt x="6025" y="7872"/>
                  </a:cubicBezTo>
                  <a:lnTo>
                    <a:pt x="8395" y="2573"/>
                  </a:lnTo>
                  <a:cubicBezTo>
                    <a:pt x="8883" y="3300"/>
                    <a:pt x="9371" y="4038"/>
                    <a:pt x="9859" y="4788"/>
                  </a:cubicBezTo>
                  <a:cubicBezTo>
                    <a:pt x="10455" y="5681"/>
                    <a:pt x="11050" y="6574"/>
                    <a:pt x="11633" y="7467"/>
                  </a:cubicBezTo>
                  <a:cubicBezTo>
                    <a:pt x="11686" y="7541"/>
                    <a:pt x="11769" y="7577"/>
                    <a:pt x="11852" y="7577"/>
                  </a:cubicBezTo>
                  <a:cubicBezTo>
                    <a:pt x="11956" y="7577"/>
                    <a:pt x="12058" y="7520"/>
                    <a:pt x="12098" y="7407"/>
                  </a:cubicBezTo>
                  <a:cubicBezTo>
                    <a:pt x="12550" y="6228"/>
                    <a:pt x="13003" y="5062"/>
                    <a:pt x="13455" y="3895"/>
                  </a:cubicBezTo>
                  <a:cubicBezTo>
                    <a:pt x="13907" y="2728"/>
                    <a:pt x="14360" y="1561"/>
                    <a:pt x="14812" y="371"/>
                  </a:cubicBezTo>
                  <a:cubicBezTo>
                    <a:pt x="14903" y="159"/>
                    <a:pt x="14726" y="1"/>
                    <a:pt x="14556" y="1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6"/>
            <p:cNvSpPr/>
            <p:nvPr/>
          </p:nvSpPr>
          <p:spPr>
            <a:xfrm>
              <a:off x="1598400" y="3238625"/>
              <a:ext cx="507225" cy="1412700"/>
            </a:xfrm>
            <a:custGeom>
              <a:avLst/>
              <a:gdLst/>
              <a:ahLst/>
              <a:cxnLst/>
              <a:rect l="l" t="t" r="r" b="b"/>
              <a:pathLst>
                <a:path w="20289" h="56508" extrusionOk="0">
                  <a:moveTo>
                    <a:pt x="1" y="0"/>
                  </a:moveTo>
                  <a:lnTo>
                    <a:pt x="1036" y="56055"/>
                  </a:lnTo>
                  <a:cubicBezTo>
                    <a:pt x="7359" y="56269"/>
                    <a:pt x="13967" y="56293"/>
                    <a:pt x="20289" y="56507"/>
                  </a:cubicBezTo>
                  <a:cubicBezTo>
                    <a:pt x="18146" y="46161"/>
                    <a:pt x="16169" y="25242"/>
                    <a:pt x="16169" y="25242"/>
                  </a:cubicBezTo>
                  <a:cubicBezTo>
                    <a:pt x="16169" y="25242"/>
                    <a:pt x="17134" y="14824"/>
                    <a:pt x="17729" y="9537"/>
                  </a:cubicBezTo>
                  <a:cubicBezTo>
                    <a:pt x="15050" y="6085"/>
                    <a:pt x="11407" y="3037"/>
                    <a:pt x="7180" y="191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754F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6"/>
            <p:cNvSpPr/>
            <p:nvPr/>
          </p:nvSpPr>
          <p:spPr>
            <a:xfrm>
              <a:off x="1653775" y="3297250"/>
              <a:ext cx="203025" cy="1306450"/>
            </a:xfrm>
            <a:custGeom>
              <a:avLst/>
              <a:gdLst/>
              <a:ahLst/>
              <a:cxnLst/>
              <a:rect l="l" t="t" r="r" b="b"/>
              <a:pathLst>
                <a:path w="8121" h="52258" extrusionOk="0">
                  <a:moveTo>
                    <a:pt x="5536" y="0"/>
                  </a:moveTo>
                  <a:cubicBezTo>
                    <a:pt x="5528" y="0"/>
                    <a:pt x="5521" y="0"/>
                    <a:pt x="5513" y="1"/>
                  </a:cubicBezTo>
                  <a:cubicBezTo>
                    <a:pt x="5370" y="13"/>
                    <a:pt x="5263" y="132"/>
                    <a:pt x="5275" y="275"/>
                  </a:cubicBezTo>
                  <a:lnTo>
                    <a:pt x="6358" y="17563"/>
                  </a:lnTo>
                  <a:cubicBezTo>
                    <a:pt x="5382" y="17765"/>
                    <a:pt x="4394" y="17944"/>
                    <a:pt x="3441" y="18122"/>
                  </a:cubicBezTo>
                  <a:cubicBezTo>
                    <a:pt x="2405" y="18313"/>
                    <a:pt x="1334" y="18515"/>
                    <a:pt x="286" y="18729"/>
                  </a:cubicBezTo>
                  <a:cubicBezTo>
                    <a:pt x="0" y="18789"/>
                    <a:pt x="12" y="19206"/>
                    <a:pt x="310" y="19241"/>
                  </a:cubicBezTo>
                  <a:cubicBezTo>
                    <a:pt x="1536" y="19396"/>
                    <a:pt x="2822" y="19611"/>
                    <a:pt x="4060" y="19825"/>
                  </a:cubicBezTo>
                  <a:cubicBezTo>
                    <a:pt x="5215" y="20015"/>
                    <a:pt x="6418" y="20230"/>
                    <a:pt x="7584" y="20373"/>
                  </a:cubicBezTo>
                  <a:cubicBezTo>
                    <a:pt x="7418" y="25635"/>
                    <a:pt x="7239" y="30886"/>
                    <a:pt x="7061" y="36148"/>
                  </a:cubicBezTo>
                  <a:cubicBezTo>
                    <a:pt x="6882" y="41435"/>
                    <a:pt x="6703" y="46709"/>
                    <a:pt x="6537" y="51984"/>
                  </a:cubicBezTo>
                  <a:cubicBezTo>
                    <a:pt x="6537" y="52126"/>
                    <a:pt x="6644" y="52245"/>
                    <a:pt x="6787" y="52257"/>
                  </a:cubicBezTo>
                  <a:lnTo>
                    <a:pt x="6799" y="52257"/>
                  </a:lnTo>
                  <a:cubicBezTo>
                    <a:pt x="6941" y="52245"/>
                    <a:pt x="7049" y="52138"/>
                    <a:pt x="7061" y="51995"/>
                  </a:cubicBezTo>
                  <a:cubicBezTo>
                    <a:pt x="7227" y="46721"/>
                    <a:pt x="7406" y="41447"/>
                    <a:pt x="7584" y="36160"/>
                  </a:cubicBezTo>
                  <a:cubicBezTo>
                    <a:pt x="7763" y="30826"/>
                    <a:pt x="7942" y="25480"/>
                    <a:pt x="8108" y="20158"/>
                  </a:cubicBezTo>
                  <a:cubicBezTo>
                    <a:pt x="8120" y="20015"/>
                    <a:pt x="8013" y="19896"/>
                    <a:pt x="7882" y="19884"/>
                  </a:cubicBezTo>
                  <a:cubicBezTo>
                    <a:pt x="6656" y="19741"/>
                    <a:pt x="5382" y="19515"/>
                    <a:pt x="4144" y="19313"/>
                  </a:cubicBezTo>
                  <a:cubicBezTo>
                    <a:pt x="3405" y="19182"/>
                    <a:pt x="2655" y="19063"/>
                    <a:pt x="1905" y="18944"/>
                  </a:cubicBezTo>
                  <a:cubicBezTo>
                    <a:pt x="2453" y="18849"/>
                    <a:pt x="3001" y="18741"/>
                    <a:pt x="3536" y="18646"/>
                  </a:cubicBezTo>
                  <a:cubicBezTo>
                    <a:pt x="4572" y="18456"/>
                    <a:pt x="5644" y="18253"/>
                    <a:pt x="6680" y="18039"/>
                  </a:cubicBezTo>
                  <a:cubicBezTo>
                    <a:pt x="6811" y="18015"/>
                    <a:pt x="6894" y="17896"/>
                    <a:pt x="6894" y="17765"/>
                  </a:cubicBezTo>
                  <a:lnTo>
                    <a:pt x="5798" y="251"/>
                  </a:lnTo>
                  <a:cubicBezTo>
                    <a:pt x="5787" y="104"/>
                    <a:pt x="5679" y="0"/>
                    <a:pt x="5536" y="0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6"/>
            <p:cNvSpPr/>
            <p:nvPr/>
          </p:nvSpPr>
          <p:spPr>
            <a:xfrm>
              <a:off x="2005000" y="2991975"/>
              <a:ext cx="582550" cy="600875"/>
            </a:xfrm>
            <a:custGeom>
              <a:avLst/>
              <a:gdLst/>
              <a:ahLst/>
              <a:cxnLst/>
              <a:rect l="l" t="t" r="r" b="b"/>
              <a:pathLst>
                <a:path w="23302" h="24035" extrusionOk="0">
                  <a:moveTo>
                    <a:pt x="18301" y="1"/>
                  </a:moveTo>
                  <a:cubicBezTo>
                    <a:pt x="18046" y="1"/>
                    <a:pt x="17785" y="84"/>
                    <a:pt x="17538" y="234"/>
                  </a:cubicBezTo>
                  <a:cubicBezTo>
                    <a:pt x="15205" y="1651"/>
                    <a:pt x="12431" y="3389"/>
                    <a:pt x="10359" y="5461"/>
                  </a:cubicBezTo>
                  <a:cubicBezTo>
                    <a:pt x="8978" y="6854"/>
                    <a:pt x="7609" y="8247"/>
                    <a:pt x="6227" y="9628"/>
                  </a:cubicBezTo>
                  <a:cubicBezTo>
                    <a:pt x="5942" y="8378"/>
                    <a:pt x="5668" y="7128"/>
                    <a:pt x="5394" y="5878"/>
                  </a:cubicBezTo>
                  <a:cubicBezTo>
                    <a:pt x="5323" y="5533"/>
                    <a:pt x="5239" y="5187"/>
                    <a:pt x="5025" y="4913"/>
                  </a:cubicBezTo>
                  <a:cubicBezTo>
                    <a:pt x="4861" y="4725"/>
                    <a:pt x="4624" y="4621"/>
                    <a:pt x="4384" y="4621"/>
                  </a:cubicBezTo>
                  <a:cubicBezTo>
                    <a:pt x="4274" y="4621"/>
                    <a:pt x="4165" y="4643"/>
                    <a:pt x="4061" y="4687"/>
                  </a:cubicBezTo>
                  <a:cubicBezTo>
                    <a:pt x="3168" y="7140"/>
                    <a:pt x="2287" y="9593"/>
                    <a:pt x="1405" y="12045"/>
                  </a:cubicBezTo>
                  <a:cubicBezTo>
                    <a:pt x="882" y="13510"/>
                    <a:pt x="620" y="15117"/>
                    <a:pt x="1215" y="16546"/>
                  </a:cubicBezTo>
                  <a:cubicBezTo>
                    <a:pt x="810" y="17796"/>
                    <a:pt x="405" y="18975"/>
                    <a:pt x="1" y="20225"/>
                  </a:cubicBezTo>
                  <a:lnTo>
                    <a:pt x="10704" y="24035"/>
                  </a:lnTo>
                  <a:cubicBezTo>
                    <a:pt x="10990" y="22892"/>
                    <a:pt x="10966" y="21213"/>
                    <a:pt x="11740" y="20320"/>
                  </a:cubicBezTo>
                  <a:cubicBezTo>
                    <a:pt x="13383" y="18463"/>
                    <a:pt x="15300" y="16582"/>
                    <a:pt x="16907" y="14688"/>
                  </a:cubicBezTo>
                  <a:cubicBezTo>
                    <a:pt x="18872" y="12402"/>
                    <a:pt x="20777" y="10057"/>
                    <a:pt x="22730" y="7771"/>
                  </a:cubicBezTo>
                  <a:cubicBezTo>
                    <a:pt x="22582" y="7543"/>
                    <a:pt x="22313" y="7432"/>
                    <a:pt x="22036" y="7432"/>
                  </a:cubicBezTo>
                  <a:cubicBezTo>
                    <a:pt x="21822" y="7432"/>
                    <a:pt x="21603" y="7498"/>
                    <a:pt x="21432" y="7628"/>
                  </a:cubicBezTo>
                  <a:cubicBezTo>
                    <a:pt x="20182" y="8616"/>
                    <a:pt x="19039" y="9366"/>
                    <a:pt x="17777" y="10343"/>
                  </a:cubicBezTo>
                  <a:cubicBezTo>
                    <a:pt x="19789" y="8378"/>
                    <a:pt x="21634" y="6271"/>
                    <a:pt x="23301" y="4009"/>
                  </a:cubicBezTo>
                  <a:cubicBezTo>
                    <a:pt x="23102" y="3738"/>
                    <a:pt x="22792" y="3595"/>
                    <a:pt x="22478" y="3595"/>
                  </a:cubicBezTo>
                  <a:cubicBezTo>
                    <a:pt x="22267" y="3595"/>
                    <a:pt x="22054" y="3660"/>
                    <a:pt x="21872" y="3794"/>
                  </a:cubicBezTo>
                  <a:cubicBezTo>
                    <a:pt x="19848" y="5318"/>
                    <a:pt x="17800" y="6878"/>
                    <a:pt x="15764" y="8402"/>
                  </a:cubicBezTo>
                  <a:cubicBezTo>
                    <a:pt x="17693" y="6033"/>
                    <a:pt x="19574" y="3473"/>
                    <a:pt x="21503" y="1103"/>
                  </a:cubicBezTo>
                  <a:cubicBezTo>
                    <a:pt x="21285" y="926"/>
                    <a:pt x="21076" y="841"/>
                    <a:pt x="20845" y="841"/>
                  </a:cubicBezTo>
                  <a:cubicBezTo>
                    <a:pt x="20472" y="841"/>
                    <a:pt x="20043" y="1065"/>
                    <a:pt x="19432" y="1484"/>
                  </a:cubicBezTo>
                  <a:cubicBezTo>
                    <a:pt x="17288" y="2913"/>
                    <a:pt x="15371" y="4663"/>
                    <a:pt x="13586" y="6521"/>
                  </a:cubicBezTo>
                  <a:cubicBezTo>
                    <a:pt x="15431" y="4485"/>
                    <a:pt x="17169" y="2294"/>
                    <a:pt x="19015" y="258"/>
                  </a:cubicBezTo>
                  <a:cubicBezTo>
                    <a:pt x="18797" y="81"/>
                    <a:pt x="18552" y="1"/>
                    <a:pt x="18301" y="1"/>
                  </a:cubicBezTo>
                  <a:close/>
                </a:path>
              </a:pathLst>
            </a:custGeom>
            <a:solidFill>
              <a:srgbClr val="E79E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6"/>
            <p:cNvSpPr/>
            <p:nvPr/>
          </p:nvSpPr>
          <p:spPr>
            <a:xfrm>
              <a:off x="2149325" y="3228875"/>
              <a:ext cx="56025" cy="161875"/>
            </a:xfrm>
            <a:custGeom>
              <a:avLst/>
              <a:gdLst/>
              <a:ahLst/>
              <a:cxnLst/>
              <a:rect l="l" t="t" r="r" b="b"/>
              <a:pathLst>
                <a:path w="2241" h="6475" extrusionOk="0">
                  <a:moveTo>
                    <a:pt x="360" y="0"/>
                  </a:moveTo>
                  <a:cubicBezTo>
                    <a:pt x="179" y="0"/>
                    <a:pt x="1" y="195"/>
                    <a:pt x="133" y="402"/>
                  </a:cubicBezTo>
                  <a:cubicBezTo>
                    <a:pt x="1181" y="2153"/>
                    <a:pt x="1705" y="4165"/>
                    <a:pt x="1645" y="6213"/>
                  </a:cubicBezTo>
                  <a:cubicBezTo>
                    <a:pt x="1645" y="6355"/>
                    <a:pt x="1752" y="6475"/>
                    <a:pt x="1895" y="6475"/>
                  </a:cubicBezTo>
                  <a:lnTo>
                    <a:pt x="1907" y="6475"/>
                  </a:lnTo>
                  <a:cubicBezTo>
                    <a:pt x="2038" y="6475"/>
                    <a:pt x="2157" y="6367"/>
                    <a:pt x="2169" y="6236"/>
                  </a:cubicBezTo>
                  <a:cubicBezTo>
                    <a:pt x="2240" y="4081"/>
                    <a:pt x="1681" y="1962"/>
                    <a:pt x="574" y="128"/>
                  </a:cubicBezTo>
                  <a:cubicBezTo>
                    <a:pt x="519" y="38"/>
                    <a:pt x="439" y="0"/>
                    <a:pt x="360" y="0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6"/>
            <p:cNvSpPr/>
            <p:nvPr/>
          </p:nvSpPr>
          <p:spPr>
            <a:xfrm>
              <a:off x="2218725" y="3226750"/>
              <a:ext cx="133675" cy="113700"/>
            </a:xfrm>
            <a:custGeom>
              <a:avLst/>
              <a:gdLst/>
              <a:ahLst/>
              <a:cxnLst/>
              <a:rect l="l" t="t" r="r" b="b"/>
              <a:pathLst>
                <a:path w="5347" h="4548" extrusionOk="0">
                  <a:moveTo>
                    <a:pt x="364" y="0"/>
                  </a:moveTo>
                  <a:cubicBezTo>
                    <a:pt x="159" y="0"/>
                    <a:pt x="1" y="271"/>
                    <a:pt x="191" y="452"/>
                  </a:cubicBezTo>
                  <a:lnTo>
                    <a:pt x="4822" y="4488"/>
                  </a:lnTo>
                  <a:cubicBezTo>
                    <a:pt x="4870" y="4524"/>
                    <a:pt x="4929" y="4547"/>
                    <a:pt x="4989" y="4547"/>
                  </a:cubicBezTo>
                  <a:cubicBezTo>
                    <a:pt x="5227" y="4547"/>
                    <a:pt x="5346" y="4250"/>
                    <a:pt x="5168" y="4095"/>
                  </a:cubicBezTo>
                  <a:lnTo>
                    <a:pt x="524" y="59"/>
                  </a:lnTo>
                  <a:cubicBezTo>
                    <a:pt x="471" y="18"/>
                    <a:pt x="416" y="0"/>
                    <a:pt x="364" y="0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6"/>
            <p:cNvSpPr/>
            <p:nvPr/>
          </p:nvSpPr>
          <p:spPr>
            <a:xfrm>
              <a:off x="2310400" y="3111400"/>
              <a:ext cx="79400" cy="78725"/>
            </a:xfrm>
            <a:custGeom>
              <a:avLst/>
              <a:gdLst/>
              <a:ahLst/>
              <a:cxnLst/>
              <a:rect l="l" t="t" r="r" b="b"/>
              <a:pathLst>
                <a:path w="3176" h="3149" extrusionOk="0">
                  <a:moveTo>
                    <a:pt x="2812" y="0"/>
                  </a:moveTo>
                  <a:cubicBezTo>
                    <a:pt x="2752" y="0"/>
                    <a:pt x="2688" y="23"/>
                    <a:pt x="2632" y="77"/>
                  </a:cubicBezTo>
                  <a:lnTo>
                    <a:pt x="167" y="2708"/>
                  </a:lnTo>
                  <a:cubicBezTo>
                    <a:pt x="0" y="2875"/>
                    <a:pt x="131" y="3149"/>
                    <a:pt x="358" y="3149"/>
                  </a:cubicBezTo>
                  <a:cubicBezTo>
                    <a:pt x="441" y="3149"/>
                    <a:pt x="500" y="3113"/>
                    <a:pt x="548" y="3053"/>
                  </a:cubicBezTo>
                  <a:lnTo>
                    <a:pt x="3013" y="434"/>
                  </a:lnTo>
                  <a:cubicBezTo>
                    <a:pt x="3176" y="234"/>
                    <a:pt x="3007" y="0"/>
                    <a:pt x="2812" y="0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6"/>
            <p:cNvSpPr/>
            <p:nvPr/>
          </p:nvSpPr>
          <p:spPr>
            <a:xfrm>
              <a:off x="2368725" y="3176325"/>
              <a:ext cx="62050" cy="63800"/>
            </a:xfrm>
            <a:custGeom>
              <a:avLst/>
              <a:gdLst/>
              <a:ahLst/>
              <a:cxnLst/>
              <a:rect l="l" t="t" r="r" b="b"/>
              <a:pathLst>
                <a:path w="2482" h="2552" extrusionOk="0">
                  <a:moveTo>
                    <a:pt x="2107" y="1"/>
                  </a:moveTo>
                  <a:cubicBezTo>
                    <a:pt x="2043" y="1"/>
                    <a:pt x="1976" y="26"/>
                    <a:pt x="1918" y="87"/>
                  </a:cubicBezTo>
                  <a:lnTo>
                    <a:pt x="96" y="2111"/>
                  </a:lnTo>
                  <a:cubicBezTo>
                    <a:pt x="1" y="2219"/>
                    <a:pt x="13" y="2385"/>
                    <a:pt x="120" y="2481"/>
                  </a:cubicBezTo>
                  <a:cubicBezTo>
                    <a:pt x="168" y="2516"/>
                    <a:pt x="227" y="2540"/>
                    <a:pt x="299" y="2552"/>
                  </a:cubicBezTo>
                  <a:cubicBezTo>
                    <a:pt x="370" y="2552"/>
                    <a:pt x="441" y="2516"/>
                    <a:pt x="489" y="2457"/>
                  </a:cubicBezTo>
                  <a:lnTo>
                    <a:pt x="2311" y="445"/>
                  </a:lnTo>
                  <a:cubicBezTo>
                    <a:pt x="2482" y="247"/>
                    <a:pt x="2306" y="1"/>
                    <a:pt x="2107" y="1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6"/>
            <p:cNvSpPr/>
            <p:nvPr/>
          </p:nvSpPr>
          <p:spPr>
            <a:xfrm>
              <a:off x="2419625" y="3226375"/>
              <a:ext cx="59025" cy="56025"/>
            </a:xfrm>
            <a:custGeom>
              <a:avLst/>
              <a:gdLst/>
              <a:ahLst/>
              <a:cxnLst/>
              <a:rect l="l" t="t" r="r" b="b"/>
              <a:pathLst>
                <a:path w="2361" h="2241" extrusionOk="0">
                  <a:moveTo>
                    <a:pt x="1984" y="1"/>
                  </a:moveTo>
                  <a:cubicBezTo>
                    <a:pt x="1921" y="1"/>
                    <a:pt x="1856" y="26"/>
                    <a:pt x="1799" y="86"/>
                  </a:cubicBezTo>
                  <a:lnTo>
                    <a:pt x="168" y="1788"/>
                  </a:lnTo>
                  <a:cubicBezTo>
                    <a:pt x="1" y="1955"/>
                    <a:pt x="120" y="2241"/>
                    <a:pt x="346" y="2241"/>
                  </a:cubicBezTo>
                  <a:cubicBezTo>
                    <a:pt x="430" y="2241"/>
                    <a:pt x="489" y="2205"/>
                    <a:pt x="537" y="2157"/>
                  </a:cubicBezTo>
                  <a:lnTo>
                    <a:pt x="2180" y="443"/>
                  </a:lnTo>
                  <a:cubicBezTo>
                    <a:pt x="2361" y="253"/>
                    <a:pt x="2184" y="1"/>
                    <a:pt x="1984" y="1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6"/>
            <p:cNvSpPr/>
            <p:nvPr/>
          </p:nvSpPr>
          <p:spPr>
            <a:xfrm>
              <a:off x="1954700" y="3450250"/>
              <a:ext cx="457225" cy="710550"/>
            </a:xfrm>
            <a:custGeom>
              <a:avLst/>
              <a:gdLst/>
              <a:ahLst/>
              <a:cxnLst/>
              <a:rect l="l" t="t" r="r" b="b"/>
              <a:pathLst>
                <a:path w="18289" h="28422" extrusionOk="0">
                  <a:moveTo>
                    <a:pt x="1739" y="1"/>
                  </a:moveTo>
                  <a:cubicBezTo>
                    <a:pt x="643" y="5597"/>
                    <a:pt x="72" y="11276"/>
                    <a:pt x="24" y="16967"/>
                  </a:cubicBezTo>
                  <a:cubicBezTo>
                    <a:pt x="0" y="20158"/>
                    <a:pt x="691" y="23396"/>
                    <a:pt x="2941" y="25671"/>
                  </a:cubicBezTo>
                  <a:cubicBezTo>
                    <a:pt x="4666" y="27414"/>
                    <a:pt x="7120" y="28422"/>
                    <a:pt x="9566" y="28422"/>
                  </a:cubicBezTo>
                  <a:cubicBezTo>
                    <a:pt x="10294" y="28422"/>
                    <a:pt x="11021" y="28333"/>
                    <a:pt x="11728" y="28147"/>
                  </a:cubicBezTo>
                  <a:cubicBezTo>
                    <a:pt x="14812" y="27337"/>
                    <a:pt x="17360" y="24682"/>
                    <a:pt x="17919" y="21539"/>
                  </a:cubicBezTo>
                  <a:cubicBezTo>
                    <a:pt x="18288" y="19491"/>
                    <a:pt x="17860" y="17396"/>
                    <a:pt x="17431" y="15372"/>
                  </a:cubicBezTo>
                  <a:cubicBezTo>
                    <a:pt x="16574" y="11252"/>
                    <a:pt x="15717" y="7144"/>
                    <a:pt x="14847" y="3037"/>
                  </a:cubicBezTo>
                  <a:lnTo>
                    <a:pt x="1739" y="1"/>
                  </a:lnTo>
                  <a:close/>
                </a:path>
              </a:pathLst>
            </a:custGeom>
            <a:solidFill>
              <a:srgbClr val="754F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6"/>
            <p:cNvSpPr/>
            <p:nvPr/>
          </p:nvSpPr>
          <p:spPr>
            <a:xfrm>
              <a:off x="1942500" y="3444875"/>
              <a:ext cx="95850" cy="665600"/>
            </a:xfrm>
            <a:custGeom>
              <a:avLst/>
              <a:gdLst/>
              <a:ahLst/>
              <a:cxnLst/>
              <a:rect l="l" t="t" r="r" b="b"/>
              <a:pathLst>
                <a:path w="3834" h="26624" extrusionOk="0">
                  <a:moveTo>
                    <a:pt x="2143" y="0"/>
                  </a:moveTo>
                  <a:cubicBezTo>
                    <a:pt x="2010" y="0"/>
                    <a:pt x="1892" y="93"/>
                    <a:pt x="1869" y="228"/>
                  </a:cubicBezTo>
                  <a:cubicBezTo>
                    <a:pt x="1107" y="5240"/>
                    <a:pt x="572" y="10360"/>
                    <a:pt x="262" y="15420"/>
                  </a:cubicBezTo>
                  <a:cubicBezTo>
                    <a:pt x="0" y="19694"/>
                    <a:pt x="1119" y="23742"/>
                    <a:pt x="3346" y="26529"/>
                  </a:cubicBezTo>
                  <a:cubicBezTo>
                    <a:pt x="3393" y="26588"/>
                    <a:pt x="3465" y="26624"/>
                    <a:pt x="3548" y="26624"/>
                  </a:cubicBezTo>
                  <a:cubicBezTo>
                    <a:pt x="3608" y="26624"/>
                    <a:pt x="3655" y="26600"/>
                    <a:pt x="3703" y="26564"/>
                  </a:cubicBezTo>
                  <a:cubicBezTo>
                    <a:pt x="3822" y="26481"/>
                    <a:pt x="3834" y="26314"/>
                    <a:pt x="3751" y="26207"/>
                  </a:cubicBezTo>
                  <a:cubicBezTo>
                    <a:pt x="1608" y="23516"/>
                    <a:pt x="536" y="19599"/>
                    <a:pt x="786" y="15456"/>
                  </a:cubicBezTo>
                  <a:cubicBezTo>
                    <a:pt x="1084" y="10407"/>
                    <a:pt x="1631" y="5312"/>
                    <a:pt x="2393" y="299"/>
                  </a:cubicBezTo>
                  <a:cubicBezTo>
                    <a:pt x="2405" y="156"/>
                    <a:pt x="2310" y="25"/>
                    <a:pt x="2167" y="1"/>
                  </a:cubicBezTo>
                  <a:cubicBezTo>
                    <a:pt x="2159" y="1"/>
                    <a:pt x="2151" y="0"/>
                    <a:pt x="2143" y="0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6"/>
            <p:cNvSpPr/>
            <p:nvPr/>
          </p:nvSpPr>
          <p:spPr>
            <a:xfrm>
              <a:off x="1975825" y="3570425"/>
              <a:ext cx="378250" cy="62625"/>
            </a:xfrm>
            <a:custGeom>
              <a:avLst/>
              <a:gdLst/>
              <a:ahLst/>
              <a:cxnLst/>
              <a:rect l="l" t="t" r="r" b="b"/>
              <a:pathLst>
                <a:path w="15130" h="2505" extrusionOk="0">
                  <a:moveTo>
                    <a:pt x="270" y="1"/>
                  </a:moveTo>
                  <a:cubicBezTo>
                    <a:pt x="144" y="1"/>
                    <a:pt x="34" y="101"/>
                    <a:pt x="13" y="230"/>
                  </a:cubicBezTo>
                  <a:cubicBezTo>
                    <a:pt x="1" y="373"/>
                    <a:pt x="96" y="504"/>
                    <a:pt x="239" y="528"/>
                  </a:cubicBezTo>
                  <a:lnTo>
                    <a:pt x="14729" y="2504"/>
                  </a:lnTo>
                  <a:lnTo>
                    <a:pt x="14764" y="2504"/>
                  </a:lnTo>
                  <a:lnTo>
                    <a:pt x="14764" y="2492"/>
                  </a:lnTo>
                  <a:cubicBezTo>
                    <a:pt x="14768" y="2492"/>
                    <a:pt x="14772" y="2492"/>
                    <a:pt x="14776" y="2492"/>
                  </a:cubicBezTo>
                  <a:cubicBezTo>
                    <a:pt x="15099" y="2492"/>
                    <a:pt x="15130" y="2016"/>
                    <a:pt x="14800" y="1980"/>
                  </a:cubicBezTo>
                  <a:lnTo>
                    <a:pt x="310" y="4"/>
                  </a:lnTo>
                  <a:cubicBezTo>
                    <a:pt x="297" y="2"/>
                    <a:pt x="283" y="1"/>
                    <a:pt x="270" y="1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6"/>
            <p:cNvSpPr/>
            <p:nvPr/>
          </p:nvSpPr>
          <p:spPr>
            <a:xfrm>
              <a:off x="1206100" y="3101700"/>
              <a:ext cx="228925" cy="154925"/>
            </a:xfrm>
            <a:custGeom>
              <a:avLst/>
              <a:gdLst/>
              <a:ahLst/>
              <a:cxnLst/>
              <a:rect l="l" t="t" r="r" b="b"/>
              <a:pathLst>
                <a:path w="9157" h="6197" extrusionOk="0">
                  <a:moveTo>
                    <a:pt x="298" y="1"/>
                  </a:moveTo>
                  <a:lnTo>
                    <a:pt x="0" y="4192"/>
                  </a:lnTo>
                  <a:cubicBezTo>
                    <a:pt x="1143" y="5454"/>
                    <a:pt x="2667" y="6061"/>
                    <a:pt x="4346" y="6180"/>
                  </a:cubicBezTo>
                  <a:cubicBezTo>
                    <a:pt x="4503" y="6191"/>
                    <a:pt x="4662" y="6196"/>
                    <a:pt x="4821" y="6196"/>
                  </a:cubicBezTo>
                  <a:cubicBezTo>
                    <a:pt x="6369" y="6196"/>
                    <a:pt x="7968" y="5674"/>
                    <a:pt x="9156" y="4692"/>
                  </a:cubicBezTo>
                  <a:cubicBezTo>
                    <a:pt x="9132" y="3370"/>
                    <a:pt x="9156" y="2072"/>
                    <a:pt x="9144" y="739"/>
                  </a:cubicBezTo>
                  <a:cubicBezTo>
                    <a:pt x="6239" y="548"/>
                    <a:pt x="3203" y="203"/>
                    <a:pt x="298" y="1"/>
                  </a:cubicBezTo>
                  <a:close/>
                </a:path>
              </a:pathLst>
            </a:custGeom>
            <a:solidFill>
              <a:srgbClr val="E79E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6"/>
            <p:cNvSpPr/>
            <p:nvPr/>
          </p:nvSpPr>
          <p:spPr>
            <a:xfrm>
              <a:off x="1206675" y="2770375"/>
              <a:ext cx="30100" cy="26250"/>
            </a:xfrm>
            <a:custGeom>
              <a:avLst/>
              <a:gdLst/>
              <a:ahLst/>
              <a:cxnLst/>
              <a:rect l="l" t="t" r="r" b="b"/>
              <a:pathLst>
                <a:path w="1204" h="1050" extrusionOk="0">
                  <a:moveTo>
                    <a:pt x="275" y="1"/>
                  </a:moveTo>
                  <a:cubicBezTo>
                    <a:pt x="143" y="1"/>
                    <a:pt x="35" y="93"/>
                    <a:pt x="13" y="228"/>
                  </a:cubicBezTo>
                  <a:cubicBezTo>
                    <a:pt x="1" y="371"/>
                    <a:pt x="108" y="502"/>
                    <a:pt x="239" y="514"/>
                  </a:cubicBezTo>
                  <a:cubicBezTo>
                    <a:pt x="441" y="550"/>
                    <a:pt x="596" y="681"/>
                    <a:pt x="656" y="859"/>
                  </a:cubicBezTo>
                  <a:cubicBezTo>
                    <a:pt x="692" y="978"/>
                    <a:pt x="799" y="1050"/>
                    <a:pt x="906" y="1050"/>
                  </a:cubicBezTo>
                  <a:cubicBezTo>
                    <a:pt x="930" y="1050"/>
                    <a:pt x="965" y="1050"/>
                    <a:pt x="989" y="1038"/>
                  </a:cubicBezTo>
                  <a:cubicBezTo>
                    <a:pt x="1120" y="990"/>
                    <a:pt x="1203" y="847"/>
                    <a:pt x="1156" y="716"/>
                  </a:cubicBezTo>
                  <a:cubicBezTo>
                    <a:pt x="1037" y="323"/>
                    <a:pt x="703" y="50"/>
                    <a:pt x="299" y="2"/>
                  </a:cubicBezTo>
                  <a:cubicBezTo>
                    <a:pt x="291" y="1"/>
                    <a:pt x="283" y="1"/>
                    <a:pt x="275" y="1"/>
                  </a:cubicBezTo>
                  <a:close/>
                </a:path>
              </a:pathLst>
            </a:custGeom>
            <a:solidFill>
              <a:srgbClr val="A8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6"/>
            <p:cNvSpPr/>
            <p:nvPr/>
          </p:nvSpPr>
          <p:spPr>
            <a:xfrm>
              <a:off x="1121250" y="2759825"/>
              <a:ext cx="407525" cy="437800"/>
            </a:xfrm>
            <a:custGeom>
              <a:avLst/>
              <a:gdLst/>
              <a:ahLst/>
              <a:cxnLst/>
              <a:rect l="l" t="t" r="r" b="b"/>
              <a:pathLst>
                <a:path w="16301" h="17512" extrusionOk="0">
                  <a:moveTo>
                    <a:pt x="13336" y="1"/>
                  </a:moveTo>
                  <a:cubicBezTo>
                    <a:pt x="13281" y="1"/>
                    <a:pt x="13225" y="3"/>
                    <a:pt x="13169" y="7"/>
                  </a:cubicBezTo>
                  <a:cubicBezTo>
                    <a:pt x="10014" y="210"/>
                    <a:pt x="6728" y="198"/>
                    <a:pt x="3870" y="1555"/>
                  </a:cubicBezTo>
                  <a:cubicBezTo>
                    <a:pt x="989" y="2912"/>
                    <a:pt x="1" y="6532"/>
                    <a:pt x="1787" y="9175"/>
                  </a:cubicBezTo>
                  <a:lnTo>
                    <a:pt x="2858" y="13128"/>
                  </a:lnTo>
                  <a:cubicBezTo>
                    <a:pt x="4061" y="15461"/>
                    <a:pt x="6323" y="17069"/>
                    <a:pt x="8919" y="17450"/>
                  </a:cubicBezTo>
                  <a:cubicBezTo>
                    <a:pt x="9227" y="17491"/>
                    <a:pt x="9537" y="17512"/>
                    <a:pt x="9847" y="17512"/>
                  </a:cubicBezTo>
                  <a:cubicBezTo>
                    <a:pt x="12113" y="17512"/>
                    <a:pt x="14379" y="16435"/>
                    <a:pt x="15908" y="14759"/>
                  </a:cubicBezTo>
                  <a:cubicBezTo>
                    <a:pt x="16146" y="13390"/>
                    <a:pt x="16134" y="11997"/>
                    <a:pt x="15884" y="10639"/>
                  </a:cubicBezTo>
                  <a:cubicBezTo>
                    <a:pt x="15467" y="10544"/>
                    <a:pt x="15050" y="10544"/>
                    <a:pt x="14634" y="10461"/>
                  </a:cubicBezTo>
                  <a:cubicBezTo>
                    <a:pt x="14467" y="9175"/>
                    <a:pt x="14265" y="7877"/>
                    <a:pt x="14086" y="6603"/>
                  </a:cubicBezTo>
                  <a:cubicBezTo>
                    <a:pt x="14681" y="6532"/>
                    <a:pt x="15241" y="6270"/>
                    <a:pt x="15669" y="5853"/>
                  </a:cubicBezTo>
                  <a:cubicBezTo>
                    <a:pt x="16098" y="5436"/>
                    <a:pt x="16301" y="4829"/>
                    <a:pt x="16229" y="4234"/>
                  </a:cubicBezTo>
                  <a:cubicBezTo>
                    <a:pt x="16146" y="3651"/>
                    <a:pt x="15658" y="3222"/>
                    <a:pt x="15086" y="3091"/>
                  </a:cubicBezTo>
                  <a:cubicBezTo>
                    <a:pt x="15527" y="2436"/>
                    <a:pt x="15527" y="1579"/>
                    <a:pt x="15086" y="924"/>
                  </a:cubicBezTo>
                  <a:cubicBezTo>
                    <a:pt x="14689" y="340"/>
                    <a:pt x="14027" y="1"/>
                    <a:pt x="13336" y="1"/>
                  </a:cubicBezTo>
                  <a:close/>
                </a:path>
              </a:pathLst>
            </a:custGeom>
            <a:solidFill>
              <a:srgbClr val="A8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6"/>
            <p:cNvSpPr/>
            <p:nvPr/>
          </p:nvSpPr>
          <p:spPr>
            <a:xfrm>
              <a:off x="1121550" y="2962350"/>
              <a:ext cx="117600" cy="146825"/>
            </a:xfrm>
            <a:custGeom>
              <a:avLst/>
              <a:gdLst/>
              <a:ahLst/>
              <a:cxnLst/>
              <a:rect l="l" t="t" r="r" b="b"/>
              <a:pathLst>
                <a:path w="4704" h="5873" extrusionOk="0">
                  <a:moveTo>
                    <a:pt x="3403" y="0"/>
                  </a:moveTo>
                  <a:cubicBezTo>
                    <a:pt x="2447" y="0"/>
                    <a:pt x="1488" y="408"/>
                    <a:pt x="894" y="1157"/>
                  </a:cubicBezTo>
                  <a:cubicBezTo>
                    <a:pt x="1" y="2253"/>
                    <a:pt x="48" y="3836"/>
                    <a:pt x="989" y="4896"/>
                  </a:cubicBezTo>
                  <a:cubicBezTo>
                    <a:pt x="1557" y="5536"/>
                    <a:pt x="2356" y="5872"/>
                    <a:pt x="3165" y="5872"/>
                  </a:cubicBezTo>
                  <a:cubicBezTo>
                    <a:pt x="3695" y="5872"/>
                    <a:pt x="4228" y="5728"/>
                    <a:pt x="4704" y="5432"/>
                  </a:cubicBezTo>
                  <a:lnTo>
                    <a:pt x="4037" y="62"/>
                  </a:lnTo>
                  <a:cubicBezTo>
                    <a:pt x="3829" y="21"/>
                    <a:pt x="3616" y="0"/>
                    <a:pt x="3403" y="0"/>
                  </a:cubicBezTo>
                  <a:close/>
                </a:path>
              </a:pathLst>
            </a:custGeom>
            <a:solidFill>
              <a:srgbClr val="E79E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6"/>
            <p:cNvSpPr/>
            <p:nvPr/>
          </p:nvSpPr>
          <p:spPr>
            <a:xfrm>
              <a:off x="1148500" y="3000100"/>
              <a:ext cx="64750" cy="18875"/>
            </a:xfrm>
            <a:custGeom>
              <a:avLst/>
              <a:gdLst/>
              <a:ahLst/>
              <a:cxnLst/>
              <a:rect l="l" t="t" r="r" b="b"/>
              <a:pathLst>
                <a:path w="2590" h="755" extrusionOk="0">
                  <a:moveTo>
                    <a:pt x="346" y="0"/>
                  </a:moveTo>
                  <a:cubicBezTo>
                    <a:pt x="37" y="0"/>
                    <a:pt x="1" y="495"/>
                    <a:pt x="340" y="528"/>
                  </a:cubicBezTo>
                  <a:lnTo>
                    <a:pt x="2209" y="755"/>
                  </a:lnTo>
                  <a:lnTo>
                    <a:pt x="2245" y="755"/>
                  </a:lnTo>
                  <a:cubicBezTo>
                    <a:pt x="2566" y="755"/>
                    <a:pt x="2590" y="290"/>
                    <a:pt x="2280" y="243"/>
                  </a:cubicBezTo>
                  <a:lnTo>
                    <a:pt x="399" y="5"/>
                  </a:lnTo>
                  <a:cubicBezTo>
                    <a:pt x="381" y="1"/>
                    <a:pt x="363" y="0"/>
                    <a:pt x="346" y="0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6"/>
            <p:cNvSpPr/>
            <p:nvPr/>
          </p:nvSpPr>
          <p:spPr>
            <a:xfrm>
              <a:off x="1260550" y="2866250"/>
              <a:ext cx="249475" cy="230125"/>
            </a:xfrm>
            <a:custGeom>
              <a:avLst/>
              <a:gdLst/>
              <a:ahLst/>
              <a:cxnLst/>
              <a:rect l="l" t="t" r="r" b="b"/>
              <a:pathLst>
                <a:path w="9979" h="9205" extrusionOk="0">
                  <a:moveTo>
                    <a:pt x="7419" y="1"/>
                  </a:moveTo>
                  <a:cubicBezTo>
                    <a:pt x="7031" y="645"/>
                    <a:pt x="6353" y="987"/>
                    <a:pt x="5669" y="987"/>
                  </a:cubicBezTo>
                  <a:cubicBezTo>
                    <a:pt x="5176" y="987"/>
                    <a:pt x="4681" y="810"/>
                    <a:pt x="4287" y="441"/>
                  </a:cubicBezTo>
                  <a:cubicBezTo>
                    <a:pt x="3727" y="1100"/>
                    <a:pt x="2917" y="1457"/>
                    <a:pt x="2084" y="1457"/>
                  </a:cubicBezTo>
                  <a:cubicBezTo>
                    <a:pt x="1713" y="1457"/>
                    <a:pt x="1337" y="1386"/>
                    <a:pt x="977" y="1239"/>
                  </a:cubicBezTo>
                  <a:lnTo>
                    <a:pt x="1" y="2668"/>
                  </a:lnTo>
                  <a:lnTo>
                    <a:pt x="370" y="7906"/>
                  </a:lnTo>
                  <a:cubicBezTo>
                    <a:pt x="1313" y="7256"/>
                    <a:pt x="2427" y="6919"/>
                    <a:pt x="3559" y="6919"/>
                  </a:cubicBezTo>
                  <a:cubicBezTo>
                    <a:pt x="3857" y="6919"/>
                    <a:pt x="4156" y="6943"/>
                    <a:pt x="4454" y="6990"/>
                  </a:cubicBezTo>
                  <a:cubicBezTo>
                    <a:pt x="5895" y="7252"/>
                    <a:pt x="7192" y="8037"/>
                    <a:pt x="8097" y="9204"/>
                  </a:cubicBezTo>
                  <a:cubicBezTo>
                    <a:pt x="8704" y="8716"/>
                    <a:pt x="9371" y="8168"/>
                    <a:pt x="9978" y="7668"/>
                  </a:cubicBezTo>
                  <a:cubicBezTo>
                    <a:pt x="9836" y="5942"/>
                    <a:pt x="9752" y="4263"/>
                    <a:pt x="9514" y="2549"/>
                  </a:cubicBezTo>
                  <a:cubicBezTo>
                    <a:pt x="9359" y="1394"/>
                    <a:pt x="8502" y="406"/>
                    <a:pt x="7419" y="1"/>
                  </a:cubicBezTo>
                  <a:close/>
                </a:path>
              </a:pathLst>
            </a:custGeom>
            <a:solidFill>
              <a:srgbClr val="E79E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6"/>
            <p:cNvSpPr/>
            <p:nvPr/>
          </p:nvSpPr>
          <p:spPr>
            <a:xfrm>
              <a:off x="1315325" y="2985325"/>
              <a:ext cx="26225" cy="26200"/>
            </a:xfrm>
            <a:custGeom>
              <a:avLst/>
              <a:gdLst/>
              <a:ahLst/>
              <a:cxnLst/>
              <a:rect l="l" t="t" r="r" b="b"/>
              <a:pathLst>
                <a:path w="1049" h="1048" extrusionOk="0">
                  <a:moveTo>
                    <a:pt x="525" y="0"/>
                  </a:moveTo>
                  <a:cubicBezTo>
                    <a:pt x="239" y="0"/>
                    <a:pt x="1" y="238"/>
                    <a:pt x="1" y="524"/>
                  </a:cubicBezTo>
                  <a:cubicBezTo>
                    <a:pt x="1" y="810"/>
                    <a:pt x="239" y="1048"/>
                    <a:pt x="525" y="1048"/>
                  </a:cubicBezTo>
                  <a:cubicBezTo>
                    <a:pt x="810" y="1048"/>
                    <a:pt x="1048" y="810"/>
                    <a:pt x="1048" y="524"/>
                  </a:cubicBezTo>
                  <a:cubicBezTo>
                    <a:pt x="1048" y="238"/>
                    <a:pt x="810" y="0"/>
                    <a:pt x="525" y="0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6"/>
            <p:cNvSpPr/>
            <p:nvPr/>
          </p:nvSpPr>
          <p:spPr>
            <a:xfrm>
              <a:off x="1445400" y="2971925"/>
              <a:ext cx="26225" cy="25925"/>
            </a:xfrm>
            <a:custGeom>
              <a:avLst/>
              <a:gdLst/>
              <a:ahLst/>
              <a:cxnLst/>
              <a:rect l="l" t="t" r="r" b="b"/>
              <a:pathLst>
                <a:path w="1049" h="1037" extrusionOk="0">
                  <a:moveTo>
                    <a:pt x="525" y="0"/>
                  </a:moveTo>
                  <a:cubicBezTo>
                    <a:pt x="239" y="0"/>
                    <a:pt x="1" y="227"/>
                    <a:pt x="1" y="524"/>
                  </a:cubicBezTo>
                  <a:cubicBezTo>
                    <a:pt x="1" y="810"/>
                    <a:pt x="239" y="1036"/>
                    <a:pt x="525" y="1036"/>
                  </a:cubicBezTo>
                  <a:cubicBezTo>
                    <a:pt x="810" y="1036"/>
                    <a:pt x="1049" y="810"/>
                    <a:pt x="1049" y="524"/>
                  </a:cubicBezTo>
                  <a:cubicBezTo>
                    <a:pt x="1049" y="227"/>
                    <a:pt x="810" y="0"/>
                    <a:pt x="525" y="0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6"/>
            <p:cNvSpPr/>
            <p:nvPr/>
          </p:nvSpPr>
          <p:spPr>
            <a:xfrm>
              <a:off x="1326350" y="3048400"/>
              <a:ext cx="57650" cy="36350"/>
            </a:xfrm>
            <a:custGeom>
              <a:avLst/>
              <a:gdLst/>
              <a:ahLst/>
              <a:cxnLst/>
              <a:rect l="l" t="t" r="r" b="b"/>
              <a:pathLst>
                <a:path w="2306" h="1454" extrusionOk="0">
                  <a:moveTo>
                    <a:pt x="276" y="0"/>
                  </a:moveTo>
                  <a:cubicBezTo>
                    <a:pt x="143" y="0"/>
                    <a:pt x="35" y="104"/>
                    <a:pt x="24" y="239"/>
                  </a:cubicBezTo>
                  <a:cubicBezTo>
                    <a:pt x="0" y="799"/>
                    <a:pt x="381" y="1311"/>
                    <a:pt x="929" y="1430"/>
                  </a:cubicBezTo>
                  <a:cubicBezTo>
                    <a:pt x="1000" y="1442"/>
                    <a:pt x="1072" y="1454"/>
                    <a:pt x="1143" y="1454"/>
                  </a:cubicBezTo>
                  <a:cubicBezTo>
                    <a:pt x="1631" y="1454"/>
                    <a:pt x="2060" y="1144"/>
                    <a:pt x="2239" y="692"/>
                  </a:cubicBezTo>
                  <a:cubicBezTo>
                    <a:pt x="2305" y="492"/>
                    <a:pt x="2141" y="347"/>
                    <a:pt x="1982" y="347"/>
                  </a:cubicBezTo>
                  <a:cubicBezTo>
                    <a:pt x="1885" y="347"/>
                    <a:pt x="1791" y="400"/>
                    <a:pt x="1750" y="525"/>
                  </a:cubicBezTo>
                  <a:cubicBezTo>
                    <a:pt x="1648" y="772"/>
                    <a:pt x="1411" y="930"/>
                    <a:pt x="1157" y="930"/>
                  </a:cubicBezTo>
                  <a:cubicBezTo>
                    <a:pt x="1117" y="930"/>
                    <a:pt x="1077" y="926"/>
                    <a:pt x="1036" y="918"/>
                  </a:cubicBezTo>
                  <a:cubicBezTo>
                    <a:pt x="738" y="847"/>
                    <a:pt x="536" y="585"/>
                    <a:pt x="548" y="275"/>
                  </a:cubicBezTo>
                  <a:cubicBezTo>
                    <a:pt x="560" y="132"/>
                    <a:pt x="453" y="1"/>
                    <a:pt x="298" y="1"/>
                  </a:cubicBezTo>
                  <a:cubicBezTo>
                    <a:pt x="291" y="1"/>
                    <a:pt x="283" y="0"/>
                    <a:pt x="276" y="0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6"/>
            <p:cNvSpPr/>
            <p:nvPr/>
          </p:nvSpPr>
          <p:spPr>
            <a:xfrm>
              <a:off x="1376250" y="2978950"/>
              <a:ext cx="49250" cy="71300"/>
            </a:xfrm>
            <a:custGeom>
              <a:avLst/>
              <a:gdLst/>
              <a:ahLst/>
              <a:cxnLst/>
              <a:rect l="l" t="t" r="r" b="b"/>
              <a:pathLst>
                <a:path w="1970" h="2852" extrusionOk="0">
                  <a:moveTo>
                    <a:pt x="1040" y="1"/>
                  </a:moveTo>
                  <a:cubicBezTo>
                    <a:pt x="881" y="1"/>
                    <a:pt x="721" y="137"/>
                    <a:pt x="778" y="339"/>
                  </a:cubicBezTo>
                  <a:lnTo>
                    <a:pt x="1338" y="2267"/>
                  </a:lnTo>
                  <a:lnTo>
                    <a:pt x="1017" y="2279"/>
                  </a:lnTo>
                  <a:cubicBezTo>
                    <a:pt x="790" y="2303"/>
                    <a:pt x="564" y="2315"/>
                    <a:pt x="350" y="2339"/>
                  </a:cubicBezTo>
                  <a:cubicBezTo>
                    <a:pt x="1" y="2350"/>
                    <a:pt x="27" y="2852"/>
                    <a:pt x="351" y="2852"/>
                  </a:cubicBezTo>
                  <a:cubicBezTo>
                    <a:pt x="358" y="2852"/>
                    <a:pt x="366" y="2851"/>
                    <a:pt x="374" y="2851"/>
                  </a:cubicBezTo>
                  <a:lnTo>
                    <a:pt x="397" y="2851"/>
                  </a:lnTo>
                  <a:cubicBezTo>
                    <a:pt x="612" y="2827"/>
                    <a:pt x="826" y="2815"/>
                    <a:pt x="1040" y="2803"/>
                  </a:cubicBezTo>
                  <a:cubicBezTo>
                    <a:pt x="1267" y="2791"/>
                    <a:pt x="1481" y="2779"/>
                    <a:pt x="1707" y="2756"/>
                  </a:cubicBezTo>
                  <a:cubicBezTo>
                    <a:pt x="1862" y="2732"/>
                    <a:pt x="1969" y="2577"/>
                    <a:pt x="1921" y="2422"/>
                  </a:cubicBezTo>
                  <a:lnTo>
                    <a:pt x="1290" y="196"/>
                  </a:lnTo>
                  <a:cubicBezTo>
                    <a:pt x="1248" y="59"/>
                    <a:pt x="1144" y="1"/>
                    <a:pt x="1040" y="1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6"/>
            <p:cNvSpPr/>
            <p:nvPr/>
          </p:nvSpPr>
          <p:spPr>
            <a:xfrm>
              <a:off x="1282300" y="2921875"/>
              <a:ext cx="81475" cy="40250"/>
            </a:xfrm>
            <a:custGeom>
              <a:avLst/>
              <a:gdLst/>
              <a:ahLst/>
              <a:cxnLst/>
              <a:rect l="l" t="t" r="r" b="b"/>
              <a:pathLst>
                <a:path w="3259" h="1610" extrusionOk="0">
                  <a:moveTo>
                    <a:pt x="1649" y="0"/>
                  </a:moveTo>
                  <a:cubicBezTo>
                    <a:pt x="931" y="0"/>
                    <a:pt x="215" y="449"/>
                    <a:pt x="36" y="1300"/>
                  </a:cubicBezTo>
                  <a:cubicBezTo>
                    <a:pt x="0" y="1443"/>
                    <a:pt x="95" y="1586"/>
                    <a:pt x="226" y="1610"/>
                  </a:cubicBezTo>
                  <a:lnTo>
                    <a:pt x="286" y="1610"/>
                  </a:lnTo>
                  <a:cubicBezTo>
                    <a:pt x="405" y="1610"/>
                    <a:pt x="512" y="1526"/>
                    <a:pt x="536" y="1407"/>
                  </a:cubicBezTo>
                  <a:cubicBezTo>
                    <a:pt x="664" y="824"/>
                    <a:pt x="1154" y="517"/>
                    <a:pt x="1644" y="517"/>
                  </a:cubicBezTo>
                  <a:cubicBezTo>
                    <a:pt x="2065" y="517"/>
                    <a:pt x="2487" y="744"/>
                    <a:pt x="2679" y="1217"/>
                  </a:cubicBezTo>
                  <a:cubicBezTo>
                    <a:pt x="2726" y="1337"/>
                    <a:pt x="2822" y="1388"/>
                    <a:pt x="2918" y="1388"/>
                  </a:cubicBezTo>
                  <a:cubicBezTo>
                    <a:pt x="3088" y="1388"/>
                    <a:pt x="3258" y="1231"/>
                    <a:pt x="3167" y="1026"/>
                  </a:cubicBezTo>
                  <a:cubicBezTo>
                    <a:pt x="2886" y="332"/>
                    <a:pt x="2267" y="0"/>
                    <a:pt x="1649" y="0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6"/>
            <p:cNvSpPr/>
            <p:nvPr/>
          </p:nvSpPr>
          <p:spPr>
            <a:xfrm>
              <a:off x="1422475" y="2916775"/>
              <a:ext cx="59575" cy="19150"/>
            </a:xfrm>
            <a:custGeom>
              <a:avLst/>
              <a:gdLst/>
              <a:ahLst/>
              <a:cxnLst/>
              <a:rect l="l" t="t" r="r" b="b"/>
              <a:pathLst>
                <a:path w="2383" h="766" extrusionOk="0">
                  <a:moveTo>
                    <a:pt x="2101" y="0"/>
                  </a:moveTo>
                  <a:cubicBezTo>
                    <a:pt x="2088" y="0"/>
                    <a:pt x="2074" y="2"/>
                    <a:pt x="2061" y="4"/>
                  </a:cubicBezTo>
                  <a:lnTo>
                    <a:pt x="322" y="242"/>
                  </a:lnTo>
                  <a:cubicBezTo>
                    <a:pt x="1" y="290"/>
                    <a:pt x="37" y="754"/>
                    <a:pt x="358" y="766"/>
                  </a:cubicBezTo>
                  <a:lnTo>
                    <a:pt x="406" y="766"/>
                  </a:lnTo>
                  <a:lnTo>
                    <a:pt x="2132" y="528"/>
                  </a:lnTo>
                  <a:cubicBezTo>
                    <a:pt x="2287" y="504"/>
                    <a:pt x="2382" y="373"/>
                    <a:pt x="2358" y="230"/>
                  </a:cubicBezTo>
                  <a:cubicBezTo>
                    <a:pt x="2337" y="101"/>
                    <a:pt x="2227" y="0"/>
                    <a:pt x="2101" y="0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6"/>
            <p:cNvSpPr/>
            <p:nvPr/>
          </p:nvSpPr>
          <p:spPr>
            <a:xfrm>
              <a:off x="1360875" y="2868325"/>
              <a:ext cx="51825" cy="42900"/>
            </a:xfrm>
            <a:custGeom>
              <a:avLst/>
              <a:gdLst/>
              <a:ahLst/>
              <a:cxnLst/>
              <a:rect l="l" t="t" r="r" b="b"/>
              <a:pathLst>
                <a:path w="2073" h="1716" extrusionOk="0">
                  <a:moveTo>
                    <a:pt x="274" y="0"/>
                  </a:moveTo>
                  <a:cubicBezTo>
                    <a:pt x="266" y="0"/>
                    <a:pt x="258" y="0"/>
                    <a:pt x="250" y="1"/>
                  </a:cubicBezTo>
                  <a:cubicBezTo>
                    <a:pt x="108" y="25"/>
                    <a:pt x="0" y="156"/>
                    <a:pt x="24" y="299"/>
                  </a:cubicBezTo>
                  <a:cubicBezTo>
                    <a:pt x="84" y="727"/>
                    <a:pt x="298" y="1108"/>
                    <a:pt x="643" y="1358"/>
                  </a:cubicBezTo>
                  <a:cubicBezTo>
                    <a:pt x="929" y="1585"/>
                    <a:pt x="1274" y="1716"/>
                    <a:pt x="1643" y="1716"/>
                  </a:cubicBezTo>
                  <a:cubicBezTo>
                    <a:pt x="1703" y="1716"/>
                    <a:pt x="1763" y="1704"/>
                    <a:pt x="1822" y="1704"/>
                  </a:cubicBezTo>
                  <a:cubicBezTo>
                    <a:pt x="1965" y="1680"/>
                    <a:pt x="2072" y="1549"/>
                    <a:pt x="2048" y="1406"/>
                  </a:cubicBezTo>
                  <a:cubicBezTo>
                    <a:pt x="2037" y="1277"/>
                    <a:pt x="1919" y="1176"/>
                    <a:pt x="1791" y="1176"/>
                  </a:cubicBezTo>
                  <a:cubicBezTo>
                    <a:pt x="1777" y="1176"/>
                    <a:pt x="1764" y="1178"/>
                    <a:pt x="1751" y="1180"/>
                  </a:cubicBezTo>
                  <a:cubicBezTo>
                    <a:pt x="1720" y="1182"/>
                    <a:pt x="1690" y="1184"/>
                    <a:pt x="1660" y="1184"/>
                  </a:cubicBezTo>
                  <a:cubicBezTo>
                    <a:pt x="1113" y="1184"/>
                    <a:pt x="626" y="780"/>
                    <a:pt x="536" y="227"/>
                  </a:cubicBezTo>
                  <a:cubicBezTo>
                    <a:pt x="525" y="92"/>
                    <a:pt x="408" y="0"/>
                    <a:pt x="274" y="0"/>
                  </a:cubicBezTo>
                  <a:close/>
                </a:path>
              </a:pathLst>
            </a:custGeom>
            <a:solidFill>
              <a:srgbClr val="A8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6"/>
            <p:cNvSpPr/>
            <p:nvPr/>
          </p:nvSpPr>
          <p:spPr>
            <a:xfrm>
              <a:off x="389325" y="3281200"/>
              <a:ext cx="918875" cy="1384725"/>
            </a:xfrm>
            <a:custGeom>
              <a:avLst/>
              <a:gdLst/>
              <a:ahLst/>
              <a:cxnLst/>
              <a:rect l="l" t="t" r="r" b="b"/>
              <a:pathLst>
                <a:path w="36755" h="55389" extrusionOk="0">
                  <a:moveTo>
                    <a:pt x="25718" y="0"/>
                  </a:moveTo>
                  <a:lnTo>
                    <a:pt x="17955" y="3905"/>
                  </a:lnTo>
                  <a:cubicBezTo>
                    <a:pt x="15371" y="5203"/>
                    <a:pt x="13062" y="6953"/>
                    <a:pt x="11109" y="9084"/>
                  </a:cubicBezTo>
                  <a:cubicBezTo>
                    <a:pt x="7644" y="12871"/>
                    <a:pt x="5477" y="17550"/>
                    <a:pt x="3703" y="22360"/>
                  </a:cubicBezTo>
                  <a:cubicBezTo>
                    <a:pt x="0" y="32397"/>
                    <a:pt x="2346" y="43470"/>
                    <a:pt x="1632" y="54150"/>
                  </a:cubicBezTo>
                  <a:cubicBezTo>
                    <a:pt x="7037" y="54411"/>
                    <a:pt x="12264" y="54852"/>
                    <a:pt x="17681" y="55114"/>
                  </a:cubicBezTo>
                  <a:cubicBezTo>
                    <a:pt x="20447" y="55254"/>
                    <a:pt x="23231" y="55389"/>
                    <a:pt x="26006" y="55389"/>
                  </a:cubicBezTo>
                  <a:cubicBezTo>
                    <a:pt x="29623" y="55389"/>
                    <a:pt x="33225" y="55159"/>
                    <a:pt x="36755" y="54411"/>
                  </a:cubicBezTo>
                  <a:lnTo>
                    <a:pt x="25718" y="0"/>
                  </a:lnTo>
                  <a:close/>
                </a:path>
              </a:pathLst>
            </a:custGeom>
            <a:solidFill>
              <a:srgbClr val="754F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6"/>
            <p:cNvSpPr/>
            <p:nvPr/>
          </p:nvSpPr>
          <p:spPr>
            <a:xfrm>
              <a:off x="847225" y="3368400"/>
              <a:ext cx="273175" cy="1256125"/>
            </a:xfrm>
            <a:custGeom>
              <a:avLst/>
              <a:gdLst/>
              <a:ahLst/>
              <a:cxnLst/>
              <a:rect l="l" t="t" r="r" b="b"/>
              <a:pathLst>
                <a:path w="10927" h="50245" extrusionOk="0">
                  <a:moveTo>
                    <a:pt x="291" y="1"/>
                  </a:moveTo>
                  <a:cubicBezTo>
                    <a:pt x="147" y="1"/>
                    <a:pt x="0" y="108"/>
                    <a:pt x="20" y="298"/>
                  </a:cubicBezTo>
                  <a:lnTo>
                    <a:pt x="2366" y="18277"/>
                  </a:lnTo>
                  <a:cubicBezTo>
                    <a:pt x="2388" y="18401"/>
                    <a:pt x="2497" y="18504"/>
                    <a:pt x="2619" y="18504"/>
                  </a:cubicBezTo>
                  <a:cubicBezTo>
                    <a:pt x="2626" y="18504"/>
                    <a:pt x="2633" y="18503"/>
                    <a:pt x="2639" y="18503"/>
                  </a:cubicBezTo>
                  <a:cubicBezTo>
                    <a:pt x="3699" y="18455"/>
                    <a:pt x="4723" y="18396"/>
                    <a:pt x="5759" y="18348"/>
                  </a:cubicBezTo>
                  <a:lnTo>
                    <a:pt x="7616" y="18241"/>
                  </a:lnTo>
                  <a:lnTo>
                    <a:pt x="2556" y="20765"/>
                  </a:lnTo>
                  <a:cubicBezTo>
                    <a:pt x="2449" y="20813"/>
                    <a:pt x="2389" y="20944"/>
                    <a:pt x="2425" y="21063"/>
                  </a:cubicBezTo>
                  <a:cubicBezTo>
                    <a:pt x="3747" y="25873"/>
                    <a:pt x="5068" y="30707"/>
                    <a:pt x="6402" y="35553"/>
                  </a:cubicBezTo>
                  <a:cubicBezTo>
                    <a:pt x="7735" y="40410"/>
                    <a:pt x="9069" y="45232"/>
                    <a:pt x="10390" y="50054"/>
                  </a:cubicBezTo>
                  <a:cubicBezTo>
                    <a:pt x="10414" y="50173"/>
                    <a:pt x="10521" y="50245"/>
                    <a:pt x="10640" y="50245"/>
                  </a:cubicBezTo>
                  <a:cubicBezTo>
                    <a:pt x="10664" y="50245"/>
                    <a:pt x="10688" y="50245"/>
                    <a:pt x="10700" y="50233"/>
                  </a:cubicBezTo>
                  <a:cubicBezTo>
                    <a:pt x="10843" y="50197"/>
                    <a:pt x="10926" y="50054"/>
                    <a:pt x="10890" y="49911"/>
                  </a:cubicBezTo>
                  <a:cubicBezTo>
                    <a:pt x="9569" y="45089"/>
                    <a:pt x="8235" y="40255"/>
                    <a:pt x="6914" y="35410"/>
                  </a:cubicBezTo>
                  <a:cubicBezTo>
                    <a:pt x="5592" y="30635"/>
                    <a:pt x="4282" y="25873"/>
                    <a:pt x="2985" y="21122"/>
                  </a:cubicBezTo>
                  <a:lnTo>
                    <a:pt x="8962" y="18146"/>
                  </a:lnTo>
                  <a:cubicBezTo>
                    <a:pt x="9069" y="18098"/>
                    <a:pt x="9128" y="17967"/>
                    <a:pt x="9104" y="17848"/>
                  </a:cubicBezTo>
                  <a:cubicBezTo>
                    <a:pt x="9071" y="17737"/>
                    <a:pt x="8975" y="17656"/>
                    <a:pt x="8865" y="17656"/>
                  </a:cubicBezTo>
                  <a:cubicBezTo>
                    <a:pt x="8858" y="17656"/>
                    <a:pt x="8850" y="17657"/>
                    <a:pt x="8843" y="17657"/>
                  </a:cubicBezTo>
                  <a:cubicBezTo>
                    <a:pt x="7783" y="17705"/>
                    <a:pt x="6747" y="17765"/>
                    <a:pt x="5723" y="17824"/>
                  </a:cubicBezTo>
                  <a:cubicBezTo>
                    <a:pt x="4771" y="17872"/>
                    <a:pt x="3830" y="17919"/>
                    <a:pt x="2854" y="17967"/>
                  </a:cubicBezTo>
                  <a:lnTo>
                    <a:pt x="544" y="227"/>
                  </a:lnTo>
                  <a:cubicBezTo>
                    <a:pt x="523" y="72"/>
                    <a:pt x="408" y="1"/>
                    <a:pt x="291" y="1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6"/>
            <p:cNvSpPr/>
            <p:nvPr/>
          </p:nvSpPr>
          <p:spPr>
            <a:xfrm>
              <a:off x="719725" y="3784450"/>
              <a:ext cx="35150" cy="941875"/>
            </a:xfrm>
            <a:custGeom>
              <a:avLst/>
              <a:gdLst/>
              <a:ahLst/>
              <a:cxnLst/>
              <a:rect l="l" t="t" r="r" b="b"/>
              <a:pathLst>
                <a:path w="1406" h="37675" extrusionOk="0">
                  <a:moveTo>
                    <a:pt x="264" y="0"/>
                  </a:moveTo>
                  <a:cubicBezTo>
                    <a:pt x="133" y="0"/>
                    <a:pt x="0" y="90"/>
                    <a:pt x="0" y="265"/>
                  </a:cubicBezTo>
                  <a:lnTo>
                    <a:pt x="881" y="37425"/>
                  </a:lnTo>
                  <a:cubicBezTo>
                    <a:pt x="881" y="37568"/>
                    <a:pt x="1000" y="37675"/>
                    <a:pt x="1143" y="37675"/>
                  </a:cubicBezTo>
                  <a:cubicBezTo>
                    <a:pt x="1286" y="37675"/>
                    <a:pt x="1405" y="37556"/>
                    <a:pt x="1405" y="37413"/>
                  </a:cubicBezTo>
                  <a:lnTo>
                    <a:pt x="524" y="253"/>
                  </a:lnTo>
                  <a:cubicBezTo>
                    <a:pt x="518" y="84"/>
                    <a:pt x="392" y="0"/>
                    <a:pt x="264" y="0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36"/>
          <p:cNvGrpSpPr/>
          <p:nvPr/>
        </p:nvGrpSpPr>
        <p:grpSpPr>
          <a:xfrm>
            <a:off x="7214139" y="2555329"/>
            <a:ext cx="2099891" cy="2588333"/>
            <a:chOff x="2536025" y="2865075"/>
            <a:chExt cx="1437100" cy="1771375"/>
          </a:xfrm>
        </p:grpSpPr>
        <p:sp>
          <p:nvSpPr>
            <p:cNvPr id="748" name="Google Shape;748;p36"/>
            <p:cNvSpPr/>
            <p:nvPr/>
          </p:nvSpPr>
          <p:spPr>
            <a:xfrm>
              <a:off x="2679200" y="3830350"/>
              <a:ext cx="1078725" cy="806100"/>
            </a:xfrm>
            <a:custGeom>
              <a:avLst/>
              <a:gdLst/>
              <a:ahLst/>
              <a:cxnLst/>
              <a:rect l="l" t="t" r="r" b="b"/>
              <a:pathLst>
                <a:path w="43149" h="32244" extrusionOk="0">
                  <a:moveTo>
                    <a:pt x="24369" y="0"/>
                  </a:moveTo>
                  <a:cubicBezTo>
                    <a:pt x="18478" y="0"/>
                    <a:pt x="12645" y="1065"/>
                    <a:pt x="6834" y="2049"/>
                  </a:cubicBezTo>
                  <a:cubicBezTo>
                    <a:pt x="4560" y="12026"/>
                    <a:pt x="2286" y="22004"/>
                    <a:pt x="0" y="31981"/>
                  </a:cubicBezTo>
                  <a:lnTo>
                    <a:pt x="43148" y="32243"/>
                  </a:lnTo>
                  <a:cubicBezTo>
                    <a:pt x="42648" y="22885"/>
                    <a:pt x="42422" y="13503"/>
                    <a:pt x="41922" y="4144"/>
                  </a:cubicBezTo>
                  <a:cubicBezTo>
                    <a:pt x="36743" y="1156"/>
                    <a:pt x="30647" y="37"/>
                    <a:pt x="24658" y="1"/>
                  </a:cubicBezTo>
                  <a:cubicBezTo>
                    <a:pt x="24562" y="0"/>
                    <a:pt x="24465" y="0"/>
                    <a:pt x="24369" y="0"/>
                  </a:cubicBezTo>
                  <a:close/>
                </a:path>
              </a:pathLst>
            </a:custGeom>
            <a:solidFill>
              <a:srgbClr val="9A95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6"/>
            <p:cNvSpPr/>
            <p:nvPr/>
          </p:nvSpPr>
          <p:spPr>
            <a:xfrm>
              <a:off x="3485250" y="3893475"/>
              <a:ext cx="454250" cy="542350"/>
            </a:xfrm>
            <a:custGeom>
              <a:avLst/>
              <a:gdLst/>
              <a:ahLst/>
              <a:cxnLst/>
              <a:rect l="l" t="t" r="r" b="b"/>
              <a:pathLst>
                <a:path w="18170" h="21694" extrusionOk="0">
                  <a:moveTo>
                    <a:pt x="2096" y="0"/>
                  </a:moveTo>
                  <a:lnTo>
                    <a:pt x="0" y="10966"/>
                  </a:lnTo>
                  <a:lnTo>
                    <a:pt x="11526" y="21693"/>
                  </a:lnTo>
                  <a:cubicBezTo>
                    <a:pt x="15419" y="17133"/>
                    <a:pt x="16574" y="12799"/>
                    <a:pt x="18169" y="2536"/>
                  </a:cubicBezTo>
                  <a:lnTo>
                    <a:pt x="2096" y="0"/>
                  </a:lnTo>
                  <a:close/>
                </a:path>
              </a:pathLst>
            </a:custGeom>
            <a:solidFill>
              <a:srgbClr val="BF7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6"/>
            <p:cNvSpPr/>
            <p:nvPr/>
          </p:nvSpPr>
          <p:spPr>
            <a:xfrm>
              <a:off x="2545550" y="3874425"/>
              <a:ext cx="351850" cy="339350"/>
            </a:xfrm>
            <a:custGeom>
              <a:avLst/>
              <a:gdLst/>
              <a:ahLst/>
              <a:cxnLst/>
              <a:rect l="l" t="t" r="r" b="b"/>
              <a:pathLst>
                <a:path w="14074" h="13574" extrusionOk="0">
                  <a:moveTo>
                    <a:pt x="1096" y="0"/>
                  </a:moveTo>
                  <a:cubicBezTo>
                    <a:pt x="1096" y="0"/>
                    <a:pt x="0" y="9227"/>
                    <a:pt x="238" y="13573"/>
                  </a:cubicBezTo>
                  <a:lnTo>
                    <a:pt x="10502" y="11454"/>
                  </a:lnTo>
                  <a:lnTo>
                    <a:pt x="14073" y="1631"/>
                  </a:lnTo>
                  <a:lnTo>
                    <a:pt x="1096" y="0"/>
                  </a:lnTo>
                  <a:close/>
                </a:path>
              </a:pathLst>
            </a:custGeom>
            <a:solidFill>
              <a:srgbClr val="BF7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6"/>
            <p:cNvSpPr/>
            <p:nvPr/>
          </p:nvSpPr>
          <p:spPr>
            <a:xfrm>
              <a:off x="2540475" y="3355600"/>
              <a:ext cx="1432650" cy="655475"/>
            </a:xfrm>
            <a:custGeom>
              <a:avLst/>
              <a:gdLst/>
              <a:ahLst/>
              <a:cxnLst/>
              <a:rect l="l" t="t" r="r" b="b"/>
              <a:pathLst>
                <a:path w="57306" h="26219" extrusionOk="0">
                  <a:moveTo>
                    <a:pt x="32684" y="1"/>
                  </a:moveTo>
                  <a:cubicBezTo>
                    <a:pt x="32005" y="1489"/>
                    <a:pt x="30588" y="2501"/>
                    <a:pt x="28969" y="2668"/>
                  </a:cubicBezTo>
                  <a:cubicBezTo>
                    <a:pt x="28848" y="2678"/>
                    <a:pt x="28727" y="2684"/>
                    <a:pt x="28605" y="2684"/>
                  </a:cubicBezTo>
                  <a:cubicBezTo>
                    <a:pt x="27114" y="2684"/>
                    <a:pt x="25555" y="1889"/>
                    <a:pt x="24718" y="667"/>
                  </a:cubicBezTo>
                  <a:lnTo>
                    <a:pt x="14455" y="5120"/>
                  </a:lnTo>
                  <a:cubicBezTo>
                    <a:pt x="10693" y="6751"/>
                    <a:pt x="7109" y="8895"/>
                    <a:pt x="4585" y="12109"/>
                  </a:cubicBezTo>
                  <a:cubicBezTo>
                    <a:pt x="2037" y="15348"/>
                    <a:pt x="453" y="19241"/>
                    <a:pt x="1" y="23325"/>
                  </a:cubicBezTo>
                  <a:lnTo>
                    <a:pt x="38137" y="23706"/>
                  </a:lnTo>
                  <a:cubicBezTo>
                    <a:pt x="44316" y="24563"/>
                    <a:pt x="50424" y="25361"/>
                    <a:pt x="56603" y="26218"/>
                  </a:cubicBezTo>
                  <a:cubicBezTo>
                    <a:pt x="57306" y="21825"/>
                    <a:pt x="56484" y="17312"/>
                    <a:pt x="54281" y="13443"/>
                  </a:cubicBezTo>
                  <a:cubicBezTo>
                    <a:pt x="52079" y="9609"/>
                    <a:pt x="48435" y="6668"/>
                    <a:pt x="44387" y="4894"/>
                  </a:cubicBezTo>
                  <a:cubicBezTo>
                    <a:pt x="40506" y="3180"/>
                    <a:pt x="36577" y="1715"/>
                    <a:pt x="32684" y="1"/>
                  </a:cubicBezTo>
                  <a:close/>
                </a:path>
              </a:pathLst>
            </a:custGeom>
            <a:solidFill>
              <a:srgbClr val="9A95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6"/>
            <p:cNvSpPr/>
            <p:nvPr/>
          </p:nvSpPr>
          <p:spPr>
            <a:xfrm>
              <a:off x="2997150" y="3419925"/>
              <a:ext cx="532475" cy="188700"/>
            </a:xfrm>
            <a:custGeom>
              <a:avLst/>
              <a:gdLst/>
              <a:ahLst/>
              <a:cxnLst/>
              <a:rect l="l" t="t" r="r" b="b"/>
              <a:pathLst>
                <a:path w="21299" h="7548" extrusionOk="0">
                  <a:moveTo>
                    <a:pt x="20962" y="1"/>
                  </a:moveTo>
                  <a:cubicBezTo>
                    <a:pt x="20868" y="1"/>
                    <a:pt x="20774" y="50"/>
                    <a:pt x="20727" y="166"/>
                  </a:cubicBezTo>
                  <a:cubicBezTo>
                    <a:pt x="19084" y="4214"/>
                    <a:pt x="15202" y="6905"/>
                    <a:pt x="10845" y="7024"/>
                  </a:cubicBezTo>
                  <a:cubicBezTo>
                    <a:pt x="10744" y="7027"/>
                    <a:pt x="10643" y="7028"/>
                    <a:pt x="10543" y="7028"/>
                  </a:cubicBezTo>
                  <a:cubicBezTo>
                    <a:pt x="6291" y="7028"/>
                    <a:pt x="2408" y="4575"/>
                    <a:pt x="593" y="714"/>
                  </a:cubicBezTo>
                  <a:cubicBezTo>
                    <a:pt x="544" y="594"/>
                    <a:pt x="450" y="545"/>
                    <a:pt x="356" y="545"/>
                  </a:cubicBezTo>
                  <a:cubicBezTo>
                    <a:pt x="179" y="545"/>
                    <a:pt x="0" y="722"/>
                    <a:pt x="117" y="940"/>
                  </a:cubicBezTo>
                  <a:cubicBezTo>
                    <a:pt x="2010" y="4976"/>
                    <a:pt x="6082" y="7548"/>
                    <a:pt x="10535" y="7548"/>
                  </a:cubicBezTo>
                  <a:cubicBezTo>
                    <a:pt x="10545" y="7548"/>
                    <a:pt x="10555" y="7548"/>
                    <a:pt x="10564" y="7548"/>
                  </a:cubicBezTo>
                  <a:cubicBezTo>
                    <a:pt x="15244" y="7548"/>
                    <a:pt x="19457" y="4705"/>
                    <a:pt x="21215" y="368"/>
                  </a:cubicBezTo>
                  <a:cubicBezTo>
                    <a:pt x="21299" y="155"/>
                    <a:pt x="21130" y="1"/>
                    <a:pt x="20962" y="1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6"/>
            <p:cNvSpPr/>
            <p:nvPr/>
          </p:nvSpPr>
          <p:spPr>
            <a:xfrm>
              <a:off x="3507575" y="3538575"/>
              <a:ext cx="266650" cy="418625"/>
            </a:xfrm>
            <a:custGeom>
              <a:avLst/>
              <a:gdLst/>
              <a:ahLst/>
              <a:cxnLst/>
              <a:rect l="l" t="t" r="r" b="b"/>
              <a:pathLst>
                <a:path w="10666" h="16745" extrusionOk="0">
                  <a:moveTo>
                    <a:pt x="10317" y="1"/>
                  </a:moveTo>
                  <a:cubicBezTo>
                    <a:pt x="10304" y="1"/>
                    <a:pt x="10290" y="2"/>
                    <a:pt x="10275" y="4"/>
                  </a:cubicBezTo>
                  <a:cubicBezTo>
                    <a:pt x="7370" y="397"/>
                    <a:pt x="4691" y="2778"/>
                    <a:pt x="3620" y="5933"/>
                  </a:cubicBezTo>
                  <a:lnTo>
                    <a:pt x="48" y="16399"/>
                  </a:lnTo>
                  <a:cubicBezTo>
                    <a:pt x="0" y="16542"/>
                    <a:pt x="72" y="16685"/>
                    <a:pt x="215" y="16732"/>
                  </a:cubicBezTo>
                  <a:cubicBezTo>
                    <a:pt x="238" y="16744"/>
                    <a:pt x="262" y="16744"/>
                    <a:pt x="298" y="16744"/>
                  </a:cubicBezTo>
                  <a:cubicBezTo>
                    <a:pt x="405" y="16744"/>
                    <a:pt x="500" y="16673"/>
                    <a:pt x="548" y="16565"/>
                  </a:cubicBezTo>
                  <a:lnTo>
                    <a:pt x="4120" y="6100"/>
                  </a:lnTo>
                  <a:cubicBezTo>
                    <a:pt x="5132" y="3123"/>
                    <a:pt x="7632" y="885"/>
                    <a:pt x="10335" y="528"/>
                  </a:cubicBezTo>
                  <a:cubicBezTo>
                    <a:pt x="10665" y="482"/>
                    <a:pt x="10614" y="1"/>
                    <a:pt x="10317" y="1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6"/>
            <p:cNvSpPr/>
            <p:nvPr/>
          </p:nvSpPr>
          <p:spPr>
            <a:xfrm>
              <a:off x="2815225" y="3523975"/>
              <a:ext cx="63725" cy="334975"/>
            </a:xfrm>
            <a:custGeom>
              <a:avLst/>
              <a:gdLst/>
              <a:ahLst/>
              <a:cxnLst/>
              <a:rect l="l" t="t" r="r" b="b"/>
              <a:pathLst>
                <a:path w="2549" h="13399" extrusionOk="0">
                  <a:moveTo>
                    <a:pt x="282" y="1"/>
                  </a:moveTo>
                  <a:cubicBezTo>
                    <a:pt x="268" y="1"/>
                    <a:pt x="253" y="2"/>
                    <a:pt x="238" y="4"/>
                  </a:cubicBezTo>
                  <a:cubicBezTo>
                    <a:pt x="96" y="16"/>
                    <a:pt x="0" y="159"/>
                    <a:pt x="12" y="302"/>
                  </a:cubicBezTo>
                  <a:lnTo>
                    <a:pt x="2012" y="13173"/>
                  </a:lnTo>
                  <a:cubicBezTo>
                    <a:pt x="2024" y="13304"/>
                    <a:pt x="2132" y="13387"/>
                    <a:pt x="2263" y="13399"/>
                  </a:cubicBezTo>
                  <a:lnTo>
                    <a:pt x="2310" y="13387"/>
                  </a:lnTo>
                  <a:cubicBezTo>
                    <a:pt x="2453" y="13363"/>
                    <a:pt x="2548" y="13232"/>
                    <a:pt x="2524" y="13089"/>
                  </a:cubicBezTo>
                  <a:lnTo>
                    <a:pt x="536" y="219"/>
                  </a:lnTo>
                  <a:cubicBezTo>
                    <a:pt x="515" y="91"/>
                    <a:pt x="407" y="1"/>
                    <a:pt x="282" y="1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6"/>
            <p:cNvSpPr/>
            <p:nvPr/>
          </p:nvSpPr>
          <p:spPr>
            <a:xfrm>
              <a:off x="3520850" y="3901475"/>
              <a:ext cx="448025" cy="74175"/>
            </a:xfrm>
            <a:custGeom>
              <a:avLst/>
              <a:gdLst/>
              <a:ahLst/>
              <a:cxnLst/>
              <a:rect l="l" t="t" r="r" b="b"/>
              <a:pathLst>
                <a:path w="17921" h="2967" extrusionOk="0">
                  <a:moveTo>
                    <a:pt x="374" y="1"/>
                  </a:moveTo>
                  <a:cubicBezTo>
                    <a:pt x="61" y="1"/>
                    <a:pt x="1" y="456"/>
                    <a:pt x="315" y="525"/>
                  </a:cubicBezTo>
                  <a:lnTo>
                    <a:pt x="17519" y="2966"/>
                  </a:lnTo>
                  <a:lnTo>
                    <a:pt x="17555" y="2966"/>
                  </a:lnTo>
                  <a:cubicBezTo>
                    <a:pt x="17559" y="2966"/>
                    <a:pt x="17563" y="2966"/>
                    <a:pt x="17566" y="2966"/>
                  </a:cubicBezTo>
                  <a:cubicBezTo>
                    <a:pt x="17889" y="2966"/>
                    <a:pt x="17920" y="2478"/>
                    <a:pt x="17591" y="2442"/>
                  </a:cubicBezTo>
                  <a:lnTo>
                    <a:pt x="398" y="2"/>
                  </a:lnTo>
                  <a:cubicBezTo>
                    <a:pt x="390" y="1"/>
                    <a:pt x="382" y="1"/>
                    <a:pt x="374" y="1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6"/>
            <p:cNvSpPr/>
            <p:nvPr/>
          </p:nvSpPr>
          <p:spPr>
            <a:xfrm>
              <a:off x="2536025" y="3893775"/>
              <a:ext cx="170275" cy="16075"/>
            </a:xfrm>
            <a:custGeom>
              <a:avLst/>
              <a:gdLst/>
              <a:ahLst/>
              <a:cxnLst/>
              <a:rect l="l" t="t" r="r" b="b"/>
              <a:pathLst>
                <a:path w="6811" h="643" extrusionOk="0">
                  <a:moveTo>
                    <a:pt x="346" y="0"/>
                  </a:moveTo>
                  <a:cubicBezTo>
                    <a:pt x="0" y="0"/>
                    <a:pt x="0" y="524"/>
                    <a:pt x="346" y="524"/>
                  </a:cubicBezTo>
                  <a:lnTo>
                    <a:pt x="6465" y="643"/>
                  </a:lnTo>
                  <a:cubicBezTo>
                    <a:pt x="6811" y="643"/>
                    <a:pt x="6811" y="131"/>
                    <a:pt x="6465" y="131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6"/>
            <p:cNvSpPr/>
            <p:nvPr/>
          </p:nvSpPr>
          <p:spPr>
            <a:xfrm>
              <a:off x="3431975" y="3037300"/>
              <a:ext cx="47900" cy="44175"/>
            </a:xfrm>
            <a:custGeom>
              <a:avLst/>
              <a:gdLst/>
              <a:ahLst/>
              <a:cxnLst/>
              <a:rect l="l" t="t" r="r" b="b"/>
              <a:pathLst>
                <a:path w="1916" h="1767" extrusionOk="0">
                  <a:moveTo>
                    <a:pt x="980" y="1"/>
                  </a:moveTo>
                  <a:cubicBezTo>
                    <a:pt x="896" y="1"/>
                    <a:pt x="812" y="44"/>
                    <a:pt x="762" y="148"/>
                  </a:cubicBezTo>
                  <a:lnTo>
                    <a:pt x="95" y="1386"/>
                  </a:lnTo>
                  <a:cubicBezTo>
                    <a:pt x="0" y="1553"/>
                    <a:pt x="131" y="1767"/>
                    <a:pt x="322" y="1767"/>
                  </a:cubicBezTo>
                  <a:lnTo>
                    <a:pt x="369" y="1767"/>
                  </a:lnTo>
                  <a:lnTo>
                    <a:pt x="1584" y="1553"/>
                  </a:lnTo>
                  <a:cubicBezTo>
                    <a:pt x="1916" y="1508"/>
                    <a:pt x="1857" y="1032"/>
                    <a:pt x="1560" y="1032"/>
                  </a:cubicBezTo>
                  <a:cubicBezTo>
                    <a:pt x="1537" y="1032"/>
                    <a:pt x="1514" y="1035"/>
                    <a:pt x="1488" y="1041"/>
                  </a:cubicBezTo>
                  <a:lnTo>
                    <a:pt x="810" y="1160"/>
                  </a:lnTo>
                  <a:lnTo>
                    <a:pt x="1215" y="398"/>
                  </a:lnTo>
                  <a:cubicBezTo>
                    <a:pt x="1335" y="188"/>
                    <a:pt x="1157" y="1"/>
                    <a:pt x="980" y="1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6"/>
            <p:cNvSpPr/>
            <p:nvPr/>
          </p:nvSpPr>
          <p:spPr>
            <a:xfrm>
              <a:off x="3139975" y="2865075"/>
              <a:ext cx="72950" cy="55675"/>
            </a:xfrm>
            <a:custGeom>
              <a:avLst/>
              <a:gdLst/>
              <a:ahLst/>
              <a:cxnLst/>
              <a:rect l="l" t="t" r="r" b="b"/>
              <a:pathLst>
                <a:path w="2918" h="2227" extrusionOk="0">
                  <a:moveTo>
                    <a:pt x="274" y="0"/>
                  </a:moveTo>
                  <a:cubicBezTo>
                    <a:pt x="131" y="0"/>
                    <a:pt x="12" y="119"/>
                    <a:pt x="0" y="262"/>
                  </a:cubicBezTo>
                  <a:cubicBezTo>
                    <a:pt x="0" y="405"/>
                    <a:pt x="119" y="524"/>
                    <a:pt x="262" y="524"/>
                  </a:cubicBezTo>
                  <a:cubicBezTo>
                    <a:pt x="1203" y="560"/>
                    <a:pt x="2048" y="1155"/>
                    <a:pt x="2381" y="2048"/>
                  </a:cubicBezTo>
                  <a:cubicBezTo>
                    <a:pt x="2417" y="2155"/>
                    <a:pt x="2512" y="2227"/>
                    <a:pt x="2619" y="2227"/>
                  </a:cubicBezTo>
                  <a:cubicBezTo>
                    <a:pt x="2655" y="2227"/>
                    <a:pt x="2679" y="2227"/>
                    <a:pt x="2703" y="2215"/>
                  </a:cubicBezTo>
                  <a:cubicBezTo>
                    <a:pt x="2846" y="2167"/>
                    <a:pt x="2917" y="2012"/>
                    <a:pt x="2869" y="1881"/>
                  </a:cubicBezTo>
                  <a:cubicBezTo>
                    <a:pt x="2465" y="786"/>
                    <a:pt x="1441" y="48"/>
                    <a:pt x="274" y="0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6"/>
            <p:cNvSpPr/>
            <p:nvPr/>
          </p:nvSpPr>
          <p:spPr>
            <a:xfrm>
              <a:off x="3018225" y="2886900"/>
              <a:ext cx="459600" cy="442800"/>
            </a:xfrm>
            <a:custGeom>
              <a:avLst/>
              <a:gdLst/>
              <a:ahLst/>
              <a:cxnLst/>
              <a:rect l="l" t="t" r="r" b="b"/>
              <a:pathLst>
                <a:path w="18384" h="17712" extrusionOk="0">
                  <a:moveTo>
                    <a:pt x="5807" y="1"/>
                  </a:moveTo>
                  <a:cubicBezTo>
                    <a:pt x="5753" y="1"/>
                    <a:pt x="5698" y="3"/>
                    <a:pt x="5644" y="8"/>
                  </a:cubicBezTo>
                  <a:cubicBezTo>
                    <a:pt x="4989" y="92"/>
                    <a:pt x="4406" y="663"/>
                    <a:pt x="4203" y="1294"/>
                  </a:cubicBezTo>
                  <a:cubicBezTo>
                    <a:pt x="3801" y="1069"/>
                    <a:pt x="3362" y="961"/>
                    <a:pt x="2927" y="961"/>
                  </a:cubicBezTo>
                  <a:cubicBezTo>
                    <a:pt x="2163" y="961"/>
                    <a:pt x="1413" y="1296"/>
                    <a:pt x="905" y="1925"/>
                  </a:cubicBezTo>
                  <a:cubicBezTo>
                    <a:pt x="167" y="2913"/>
                    <a:pt x="358" y="4330"/>
                    <a:pt x="1251" y="5175"/>
                  </a:cubicBezTo>
                  <a:cubicBezTo>
                    <a:pt x="358" y="5830"/>
                    <a:pt x="0" y="6997"/>
                    <a:pt x="405" y="8033"/>
                  </a:cubicBezTo>
                  <a:cubicBezTo>
                    <a:pt x="767" y="8997"/>
                    <a:pt x="1683" y="9619"/>
                    <a:pt x="2690" y="9619"/>
                  </a:cubicBezTo>
                  <a:cubicBezTo>
                    <a:pt x="2777" y="9619"/>
                    <a:pt x="2865" y="9614"/>
                    <a:pt x="2953" y="9605"/>
                  </a:cubicBezTo>
                  <a:lnTo>
                    <a:pt x="11954" y="16796"/>
                  </a:lnTo>
                  <a:cubicBezTo>
                    <a:pt x="12585" y="17308"/>
                    <a:pt x="13347" y="17617"/>
                    <a:pt x="14145" y="17701"/>
                  </a:cubicBezTo>
                  <a:cubicBezTo>
                    <a:pt x="14228" y="17708"/>
                    <a:pt x="14311" y="17712"/>
                    <a:pt x="14395" y="17712"/>
                  </a:cubicBezTo>
                  <a:cubicBezTo>
                    <a:pt x="15115" y="17712"/>
                    <a:pt x="15845" y="17438"/>
                    <a:pt x="16336" y="16915"/>
                  </a:cubicBezTo>
                  <a:cubicBezTo>
                    <a:pt x="16872" y="16320"/>
                    <a:pt x="17074" y="15260"/>
                    <a:pt x="16669" y="14558"/>
                  </a:cubicBezTo>
                  <a:cubicBezTo>
                    <a:pt x="17669" y="13677"/>
                    <a:pt x="18265" y="12438"/>
                    <a:pt x="18324" y="11117"/>
                  </a:cubicBezTo>
                  <a:cubicBezTo>
                    <a:pt x="18384" y="9795"/>
                    <a:pt x="17919" y="8414"/>
                    <a:pt x="17003" y="7473"/>
                  </a:cubicBezTo>
                  <a:cubicBezTo>
                    <a:pt x="16693" y="5259"/>
                    <a:pt x="15479" y="3259"/>
                    <a:pt x="13657" y="1961"/>
                  </a:cubicBezTo>
                  <a:cubicBezTo>
                    <a:pt x="12362" y="1058"/>
                    <a:pt x="10774" y="630"/>
                    <a:pt x="9186" y="630"/>
                  </a:cubicBezTo>
                  <a:cubicBezTo>
                    <a:pt x="8555" y="630"/>
                    <a:pt x="7924" y="698"/>
                    <a:pt x="7311" y="830"/>
                  </a:cubicBezTo>
                  <a:cubicBezTo>
                    <a:pt x="6983" y="305"/>
                    <a:pt x="6414" y="1"/>
                    <a:pt x="5807" y="1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6"/>
            <p:cNvSpPr/>
            <p:nvPr/>
          </p:nvSpPr>
          <p:spPr>
            <a:xfrm>
              <a:off x="3046500" y="3024900"/>
              <a:ext cx="432225" cy="537075"/>
            </a:xfrm>
            <a:custGeom>
              <a:avLst/>
              <a:gdLst/>
              <a:ahLst/>
              <a:cxnLst/>
              <a:rect l="l" t="t" r="r" b="b"/>
              <a:pathLst>
                <a:path w="17289" h="21483" extrusionOk="0">
                  <a:moveTo>
                    <a:pt x="4703" y="1"/>
                  </a:moveTo>
                  <a:cubicBezTo>
                    <a:pt x="3191" y="346"/>
                    <a:pt x="1596" y="1430"/>
                    <a:pt x="1048" y="2882"/>
                  </a:cubicBezTo>
                  <a:cubicBezTo>
                    <a:pt x="524" y="4275"/>
                    <a:pt x="489" y="5835"/>
                    <a:pt x="262" y="7299"/>
                  </a:cubicBezTo>
                  <a:cubicBezTo>
                    <a:pt x="84" y="8490"/>
                    <a:pt x="489" y="9811"/>
                    <a:pt x="1203" y="10776"/>
                  </a:cubicBezTo>
                  <a:cubicBezTo>
                    <a:pt x="1941" y="11752"/>
                    <a:pt x="2977" y="12455"/>
                    <a:pt x="4156" y="12776"/>
                  </a:cubicBezTo>
                  <a:cubicBezTo>
                    <a:pt x="4180" y="13443"/>
                    <a:pt x="4120" y="14086"/>
                    <a:pt x="4144" y="14753"/>
                  </a:cubicBezTo>
                  <a:cubicBezTo>
                    <a:pt x="2727" y="15336"/>
                    <a:pt x="1405" y="15967"/>
                    <a:pt x="0" y="16539"/>
                  </a:cubicBezTo>
                  <a:cubicBezTo>
                    <a:pt x="1784" y="19390"/>
                    <a:pt x="4911" y="21482"/>
                    <a:pt x="8256" y="21482"/>
                  </a:cubicBezTo>
                  <a:cubicBezTo>
                    <a:pt x="8416" y="21482"/>
                    <a:pt x="8578" y="21478"/>
                    <a:pt x="8740" y="21468"/>
                  </a:cubicBezTo>
                  <a:cubicBezTo>
                    <a:pt x="12264" y="21253"/>
                    <a:pt x="15788" y="18979"/>
                    <a:pt x="17288" y="15788"/>
                  </a:cubicBezTo>
                  <a:cubicBezTo>
                    <a:pt x="15812" y="15229"/>
                    <a:pt x="14276" y="14574"/>
                    <a:pt x="12800" y="14014"/>
                  </a:cubicBezTo>
                  <a:cubicBezTo>
                    <a:pt x="12752" y="13062"/>
                    <a:pt x="12657" y="11978"/>
                    <a:pt x="12609" y="11014"/>
                  </a:cubicBezTo>
                  <a:cubicBezTo>
                    <a:pt x="13871" y="10693"/>
                    <a:pt x="15002" y="9681"/>
                    <a:pt x="15264" y="8407"/>
                  </a:cubicBezTo>
                  <a:cubicBezTo>
                    <a:pt x="15640" y="6500"/>
                    <a:pt x="14149" y="4844"/>
                    <a:pt x="12359" y="4844"/>
                  </a:cubicBezTo>
                  <a:cubicBezTo>
                    <a:pt x="12048" y="4844"/>
                    <a:pt x="11728" y="4894"/>
                    <a:pt x="11407" y="5001"/>
                  </a:cubicBezTo>
                  <a:cubicBezTo>
                    <a:pt x="11049" y="3966"/>
                    <a:pt x="10633" y="2977"/>
                    <a:pt x="10276" y="1953"/>
                  </a:cubicBezTo>
                  <a:cubicBezTo>
                    <a:pt x="9659" y="2329"/>
                    <a:pt x="8952" y="2525"/>
                    <a:pt x="8242" y="2525"/>
                  </a:cubicBezTo>
                  <a:cubicBezTo>
                    <a:pt x="7828" y="2525"/>
                    <a:pt x="7412" y="2458"/>
                    <a:pt x="7013" y="2322"/>
                  </a:cubicBezTo>
                  <a:cubicBezTo>
                    <a:pt x="5930" y="1930"/>
                    <a:pt x="5084" y="1084"/>
                    <a:pt x="4703" y="1"/>
                  </a:cubicBezTo>
                  <a:close/>
                </a:path>
              </a:pathLst>
            </a:custGeom>
            <a:solidFill>
              <a:srgbClr val="BF7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6"/>
            <p:cNvSpPr/>
            <p:nvPr/>
          </p:nvSpPr>
          <p:spPr>
            <a:xfrm>
              <a:off x="3340575" y="3185450"/>
              <a:ext cx="56625" cy="28500"/>
            </a:xfrm>
            <a:custGeom>
              <a:avLst/>
              <a:gdLst/>
              <a:ahLst/>
              <a:cxnLst/>
              <a:rect l="l" t="t" r="r" b="b"/>
              <a:pathLst>
                <a:path w="2265" h="1140" extrusionOk="0">
                  <a:moveTo>
                    <a:pt x="1889" y="1"/>
                  </a:moveTo>
                  <a:cubicBezTo>
                    <a:pt x="1857" y="1"/>
                    <a:pt x="1823" y="7"/>
                    <a:pt x="1787" y="20"/>
                  </a:cubicBezTo>
                  <a:lnTo>
                    <a:pt x="263" y="639"/>
                  </a:lnTo>
                  <a:cubicBezTo>
                    <a:pt x="1" y="746"/>
                    <a:pt x="84" y="1139"/>
                    <a:pt x="370" y="1139"/>
                  </a:cubicBezTo>
                  <a:cubicBezTo>
                    <a:pt x="406" y="1139"/>
                    <a:pt x="441" y="1139"/>
                    <a:pt x="477" y="1127"/>
                  </a:cubicBezTo>
                  <a:lnTo>
                    <a:pt x="1989" y="508"/>
                  </a:lnTo>
                  <a:cubicBezTo>
                    <a:pt x="2264" y="381"/>
                    <a:pt x="2145" y="1"/>
                    <a:pt x="1889" y="1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6"/>
            <p:cNvSpPr/>
            <p:nvPr/>
          </p:nvSpPr>
          <p:spPr>
            <a:xfrm>
              <a:off x="3137450" y="3336275"/>
              <a:ext cx="125475" cy="25900"/>
            </a:xfrm>
            <a:custGeom>
              <a:avLst/>
              <a:gdLst/>
              <a:ahLst/>
              <a:cxnLst/>
              <a:rect l="l" t="t" r="r" b="b"/>
              <a:pathLst>
                <a:path w="5019" h="1036" extrusionOk="0">
                  <a:moveTo>
                    <a:pt x="4720" y="0"/>
                  </a:moveTo>
                  <a:cubicBezTo>
                    <a:pt x="4684" y="0"/>
                    <a:pt x="4648" y="8"/>
                    <a:pt x="4614" y="23"/>
                  </a:cubicBezTo>
                  <a:cubicBezTo>
                    <a:pt x="3878" y="348"/>
                    <a:pt x="3090" y="511"/>
                    <a:pt x="2302" y="511"/>
                  </a:cubicBezTo>
                  <a:cubicBezTo>
                    <a:pt x="1675" y="511"/>
                    <a:pt x="1048" y="408"/>
                    <a:pt x="446" y="202"/>
                  </a:cubicBezTo>
                  <a:cubicBezTo>
                    <a:pt x="414" y="191"/>
                    <a:pt x="384" y="186"/>
                    <a:pt x="355" y="186"/>
                  </a:cubicBezTo>
                  <a:cubicBezTo>
                    <a:pt x="99" y="186"/>
                    <a:pt x="1" y="583"/>
                    <a:pt x="280" y="690"/>
                  </a:cubicBezTo>
                  <a:cubicBezTo>
                    <a:pt x="934" y="916"/>
                    <a:pt x="1613" y="1036"/>
                    <a:pt x="2304" y="1036"/>
                  </a:cubicBezTo>
                  <a:cubicBezTo>
                    <a:pt x="3173" y="1036"/>
                    <a:pt x="4030" y="857"/>
                    <a:pt x="4828" y="500"/>
                  </a:cubicBezTo>
                  <a:cubicBezTo>
                    <a:pt x="4959" y="440"/>
                    <a:pt x="5018" y="285"/>
                    <a:pt x="4959" y="154"/>
                  </a:cubicBezTo>
                  <a:cubicBezTo>
                    <a:pt x="4915" y="58"/>
                    <a:pt x="4820" y="0"/>
                    <a:pt x="4720" y="0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6"/>
            <p:cNvSpPr/>
            <p:nvPr/>
          </p:nvSpPr>
          <p:spPr>
            <a:xfrm>
              <a:off x="3331950" y="3293100"/>
              <a:ext cx="44575" cy="14025"/>
            </a:xfrm>
            <a:custGeom>
              <a:avLst/>
              <a:gdLst/>
              <a:ahLst/>
              <a:cxnLst/>
              <a:rect l="l" t="t" r="r" b="b"/>
              <a:pathLst>
                <a:path w="1783" h="561" extrusionOk="0">
                  <a:moveTo>
                    <a:pt x="274" y="0"/>
                  </a:moveTo>
                  <a:cubicBezTo>
                    <a:pt x="132" y="0"/>
                    <a:pt x="24" y="107"/>
                    <a:pt x="12" y="250"/>
                  </a:cubicBezTo>
                  <a:cubicBezTo>
                    <a:pt x="1" y="393"/>
                    <a:pt x="120" y="512"/>
                    <a:pt x="263" y="524"/>
                  </a:cubicBezTo>
                  <a:lnTo>
                    <a:pt x="1417" y="560"/>
                  </a:lnTo>
                  <a:lnTo>
                    <a:pt x="1429" y="560"/>
                  </a:lnTo>
                  <a:cubicBezTo>
                    <a:pt x="1433" y="560"/>
                    <a:pt x="1437" y="560"/>
                    <a:pt x="1441" y="560"/>
                  </a:cubicBezTo>
                  <a:cubicBezTo>
                    <a:pt x="1775" y="560"/>
                    <a:pt x="1783" y="48"/>
                    <a:pt x="1441" y="36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6"/>
            <p:cNvSpPr/>
            <p:nvPr/>
          </p:nvSpPr>
          <p:spPr>
            <a:xfrm>
              <a:off x="3249800" y="3169275"/>
              <a:ext cx="25925" cy="25925"/>
            </a:xfrm>
            <a:custGeom>
              <a:avLst/>
              <a:gdLst/>
              <a:ahLst/>
              <a:cxnLst/>
              <a:rect l="l" t="t" r="r" b="b"/>
              <a:pathLst>
                <a:path w="1037" h="1037" extrusionOk="0">
                  <a:moveTo>
                    <a:pt x="524" y="0"/>
                  </a:moveTo>
                  <a:cubicBezTo>
                    <a:pt x="227" y="0"/>
                    <a:pt x="0" y="226"/>
                    <a:pt x="0" y="512"/>
                  </a:cubicBezTo>
                  <a:cubicBezTo>
                    <a:pt x="0" y="810"/>
                    <a:pt x="227" y="1036"/>
                    <a:pt x="524" y="1036"/>
                  </a:cubicBezTo>
                  <a:cubicBezTo>
                    <a:pt x="810" y="1036"/>
                    <a:pt x="1036" y="810"/>
                    <a:pt x="1036" y="512"/>
                  </a:cubicBezTo>
                  <a:cubicBezTo>
                    <a:pt x="1036" y="226"/>
                    <a:pt x="810" y="0"/>
                    <a:pt x="524" y="0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6"/>
            <p:cNvSpPr/>
            <p:nvPr/>
          </p:nvSpPr>
          <p:spPr>
            <a:xfrm>
              <a:off x="3099475" y="3147850"/>
              <a:ext cx="25925" cy="25900"/>
            </a:xfrm>
            <a:custGeom>
              <a:avLst/>
              <a:gdLst/>
              <a:ahLst/>
              <a:cxnLst/>
              <a:rect l="l" t="t" r="r" b="b"/>
              <a:pathLst>
                <a:path w="1037" h="1036" extrusionOk="0">
                  <a:moveTo>
                    <a:pt x="525" y="0"/>
                  </a:moveTo>
                  <a:cubicBezTo>
                    <a:pt x="227" y="0"/>
                    <a:pt x="1" y="226"/>
                    <a:pt x="1" y="512"/>
                  </a:cubicBezTo>
                  <a:cubicBezTo>
                    <a:pt x="1" y="798"/>
                    <a:pt x="227" y="1036"/>
                    <a:pt x="525" y="1036"/>
                  </a:cubicBezTo>
                  <a:cubicBezTo>
                    <a:pt x="810" y="1036"/>
                    <a:pt x="1037" y="798"/>
                    <a:pt x="1037" y="512"/>
                  </a:cubicBezTo>
                  <a:cubicBezTo>
                    <a:pt x="1037" y="226"/>
                    <a:pt x="810" y="0"/>
                    <a:pt x="525" y="0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6"/>
            <p:cNvSpPr/>
            <p:nvPr/>
          </p:nvSpPr>
          <p:spPr>
            <a:xfrm>
              <a:off x="3155150" y="3153450"/>
              <a:ext cx="34850" cy="70900"/>
            </a:xfrm>
            <a:custGeom>
              <a:avLst/>
              <a:gdLst/>
              <a:ahLst/>
              <a:cxnLst/>
              <a:rect l="l" t="t" r="r" b="b"/>
              <a:pathLst>
                <a:path w="1394" h="2836" extrusionOk="0">
                  <a:moveTo>
                    <a:pt x="943" y="1"/>
                  </a:moveTo>
                  <a:cubicBezTo>
                    <a:pt x="830" y="1"/>
                    <a:pt x="732" y="77"/>
                    <a:pt x="703" y="193"/>
                  </a:cubicBezTo>
                  <a:lnTo>
                    <a:pt x="48" y="2503"/>
                  </a:lnTo>
                  <a:cubicBezTo>
                    <a:pt x="0" y="2669"/>
                    <a:pt x="119" y="2824"/>
                    <a:pt x="298" y="2836"/>
                  </a:cubicBezTo>
                  <a:lnTo>
                    <a:pt x="310" y="2824"/>
                  </a:lnTo>
                  <a:lnTo>
                    <a:pt x="1143" y="2776"/>
                  </a:lnTo>
                  <a:cubicBezTo>
                    <a:pt x="1286" y="2764"/>
                    <a:pt x="1393" y="2645"/>
                    <a:pt x="1381" y="2503"/>
                  </a:cubicBezTo>
                  <a:cubicBezTo>
                    <a:pt x="1381" y="2366"/>
                    <a:pt x="1262" y="2252"/>
                    <a:pt x="1127" y="2252"/>
                  </a:cubicBezTo>
                  <a:cubicBezTo>
                    <a:pt x="1121" y="2252"/>
                    <a:pt x="1114" y="2252"/>
                    <a:pt x="1108" y="2253"/>
                  </a:cubicBezTo>
                  <a:lnTo>
                    <a:pt x="655" y="2288"/>
                  </a:lnTo>
                  <a:lnTo>
                    <a:pt x="1203" y="336"/>
                  </a:lnTo>
                  <a:cubicBezTo>
                    <a:pt x="1239" y="193"/>
                    <a:pt x="1167" y="50"/>
                    <a:pt x="1024" y="14"/>
                  </a:cubicBezTo>
                  <a:cubicBezTo>
                    <a:pt x="997" y="5"/>
                    <a:pt x="969" y="1"/>
                    <a:pt x="943" y="1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6"/>
            <p:cNvSpPr/>
            <p:nvPr/>
          </p:nvSpPr>
          <p:spPr>
            <a:xfrm>
              <a:off x="3192375" y="3224850"/>
              <a:ext cx="50900" cy="29275"/>
            </a:xfrm>
            <a:custGeom>
              <a:avLst/>
              <a:gdLst/>
              <a:ahLst/>
              <a:cxnLst/>
              <a:rect l="l" t="t" r="r" b="b"/>
              <a:pathLst>
                <a:path w="2036" h="1171" extrusionOk="0">
                  <a:moveTo>
                    <a:pt x="1742" y="0"/>
                  </a:moveTo>
                  <a:cubicBezTo>
                    <a:pt x="1617" y="0"/>
                    <a:pt x="1509" y="91"/>
                    <a:pt x="1488" y="230"/>
                  </a:cubicBezTo>
                  <a:cubicBezTo>
                    <a:pt x="1460" y="496"/>
                    <a:pt x="1238" y="651"/>
                    <a:pt x="1012" y="651"/>
                  </a:cubicBezTo>
                  <a:cubicBezTo>
                    <a:pt x="853" y="651"/>
                    <a:pt x="693" y="575"/>
                    <a:pt x="595" y="409"/>
                  </a:cubicBezTo>
                  <a:cubicBezTo>
                    <a:pt x="546" y="299"/>
                    <a:pt x="460" y="254"/>
                    <a:pt x="374" y="254"/>
                  </a:cubicBezTo>
                  <a:cubicBezTo>
                    <a:pt x="189" y="254"/>
                    <a:pt x="0" y="459"/>
                    <a:pt x="154" y="670"/>
                  </a:cubicBezTo>
                  <a:cubicBezTo>
                    <a:pt x="333" y="980"/>
                    <a:pt x="666" y="1159"/>
                    <a:pt x="1023" y="1171"/>
                  </a:cubicBezTo>
                  <a:cubicBezTo>
                    <a:pt x="1095" y="1171"/>
                    <a:pt x="1154" y="1159"/>
                    <a:pt x="1226" y="1147"/>
                  </a:cubicBezTo>
                  <a:cubicBezTo>
                    <a:pt x="1643" y="1063"/>
                    <a:pt x="1952" y="718"/>
                    <a:pt x="2012" y="301"/>
                  </a:cubicBezTo>
                  <a:cubicBezTo>
                    <a:pt x="2036" y="159"/>
                    <a:pt x="1940" y="16"/>
                    <a:pt x="1785" y="4"/>
                  </a:cubicBezTo>
                  <a:cubicBezTo>
                    <a:pt x="1771" y="1"/>
                    <a:pt x="1756" y="0"/>
                    <a:pt x="1742" y="0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6"/>
            <p:cNvSpPr/>
            <p:nvPr/>
          </p:nvSpPr>
          <p:spPr>
            <a:xfrm>
              <a:off x="3084100" y="3075500"/>
              <a:ext cx="85425" cy="28025"/>
            </a:xfrm>
            <a:custGeom>
              <a:avLst/>
              <a:gdLst/>
              <a:ahLst/>
              <a:cxnLst/>
              <a:rect l="l" t="t" r="r" b="b"/>
              <a:pathLst>
                <a:path w="3417" h="1121" extrusionOk="0">
                  <a:moveTo>
                    <a:pt x="1699" y="1"/>
                  </a:moveTo>
                  <a:cubicBezTo>
                    <a:pt x="1116" y="13"/>
                    <a:pt x="556" y="251"/>
                    <a:pt x="163" y="679"/>
                  </a:cubicBezTo>
                  <a:cubicBezTo>
                    <a:pt x="0" y="843"/>
                    <a:pt x="111" y="1120"/>
                    <a:pt x="340" y="1120"/>
                  </a:cubicBezTo>
                  <a:cubicBezTo>
                    <a:pt x="344" y="1120"/>
                    <a:pt x="349" y="1120"/>
                    <a:pt x="354" y="1120"/>
                  </a:cubicBezTo>
                  <a:cubicBezTo>
                    <a:pt x="425" y="1120"/>
                    <a:pt x="485" y="1084"/>
                    <a:pt x="532" y="1037"/>
                  </a:cubicBezTo>
                  <a:cubicBezTo>
                    <a:pt x="842" y="715"/>
                    <a:pt x="1259" y="525"/>
                    <a:pt x="1699" y="525"/>
                  </a:cubicBezTo>
                  <a:cubicBezTo>
                    <a:pt x="2140" y="525"/>
                    <a:pt x="2557" y="703"/>
                    <a:pt x="2854" y="1025"/>
                  </a:cubicBezTo>
                  <a:cubicBezTo>
                    <a:pt x="2911" y="1085"/>
                    <a:pt x="2977" y="1110"/>
                    <a:pt x="3040" y="1110"/>
                  </a:cubicBezTo>
                  <a:cubicBezTo>
                    <a:pt x="3239" y="1110"/>
                    <a:pt x="3416" y="858"/>
                    <a:pt x="3235" y="668"/>
                  </a:cubicBezTo>
                  <a:cubicBezTo>
                    <a:pt x="2830" y="251"/>
                    <a:pt x="2283" y="13"/>
                    <a:pt x="1699" y="1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6"/>
            <p:cNvSpPr/>
            <p:nvPr/>
          </p:nvSpPr>
          <p:spPr>
            <a:xfrm>
              <a:off x="3229550" y="3115100"/>
              <a:ext cx="67300" cy="14300"/>
            </a:xfrm>
            <a:custGeom>
              <a:avLst/>
              <a:gdLst/>
              <a:ahLst/>
              <a:cxnLst/>
              <a:rect l="l" t="t" r="r" b="b"/>
              <a:pathLst>
                <a:path w="2692" h="572" extrusionOk="0">
                  <a:moveTo>
                    <a:pt x="263" y="0"/>
                  </a:moveTo>
                  <a:cubicBezTo>
                    <a:pt x="132" y="0"/>
                    <a:pt x="13" y="107"/>
                    <a:pt x="1" y="250"/>
                  </a:cubicBezTo>
                  <a:cubicBezTo>
                    <a:pt x="1" y="393"/>
                    <a:pt x="108" y="512"/>
                    <a:pt x="251" y="512"/>
                  </a:cubicBezTo>
                  <a:lnTo>
                    <a:pt x="2358" y="572"/>
                  </a:lnTo>
                  <a:lnTo>
                    <a:pt x="2370" y="572"/>
                  </a:lnTo>
                  <a:cubicBezTo>
                    <a:pt x="2692" y="548"/>
                    <a:pt x="2692" y="72"/>
                    <a:pt x="2370" y="48"/>
                  </a:cubicBezTo>
                  <a:lnTo>
                    <a:pt x="263" y="0"/>
                  </a:ln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6"/>
            <p:cNvSpPr/>
            <p:nvPr/>
          </p:nvSpPr>
          <p:spPr>
            <a:xfrm>
              <a:off x="3150075" y="3012725"/>
              <a:ext cx="60750" cy="92575"/>
            </a:xfrm>
            <a:custGeom>
              <a:avLst/>
              <a:gdLst/>
              <a:ahLst/>
              <a:cxnLst/>
              <a:rect l="l" t="t" r="r" b="b"/>
              <a:pathLst>
                <a:path w="2430" h="3703" extrusionOk="0">
                  <a:moveTo>
                    <a:pt x="564" y="0"/>
                  </a:moveTo>
                  <a:cubicBezTo>
                    <a:pt x="457" y="0"/>
                    <a:pt x="352" y="62"/>
                    <a:pt x="322" y="202"/>
                  </a:cubicBezTo>
                  <a:cubicBezTo>
                    <a:pt x="1" y="1619"/>
                    <a:pt x="715" y="3059"/>
                    <a:pt x="2025" y="3679"/>
                  </a:cubicBezTo>
                  <a:cubicBezTo>
                    <a:pt x="2061" y="3691"/>
                    <a:pt x="2096" y="3702"/>
                    <a:pt x="2144" y="3702"/>
                  </a:cubicBezTo>
                  <a:cubicBezTo>
                    <a:pt x="2239" y="3702"/>
                    <a:pt x="2334" y="3643"/>
                    <a:pt x="2370" y="3548"/>
                  </a:cubicBezTo>
                  <a:cubicBezTo>
                    <a:pt x="2430" y="3417"/>
                    <a:pt x="2382" y="3262"/>
                    <a:pt x="2251" y="3202"/>
                  </a:cubicBezTo>
                  <a:cubicBezTo>
                    <a:pt x="1156" y="2690"/>
                    <a:pt x="572" y="1488"/>
                    <a:pt x="822" y="321"/>
                  </a:cubicBezTo>
                  <a:cubicBezTo>
                    <a:pt x="864" y="120"/>
                    <a:pt x="712" y="0"/>
                    <a:pt x="564" y="0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6"/>
            <p:cNvSpPr/>
            <p:nvPr/>
          </p:nvSpPr>
          <p:spPr>
            <a:xfrm>
              <a:off x="2551200" y="3836900"/>
              <a:ext cx="1306425" cy="693625"/>
            </a:xfrm>
            <a:custGeom>
              <a:avLst/>
              <a:gdLst/>
              <a:ahLst/>
              <a:cxnLst/>
              <a:rect l="l" t="t" r="r" b="b"/>
              <a:pathLst>
                <a:path w="52257" h="27745" extrusionOk="0">
                  <a:moveTo>
                    <a:pt x="11596" y="1"/>
                  </a:moveTo>
                  <a:cubicBezTo>
                    <a:pt x="11589" y="1"/>
                    <a:pt x="11581" y="1"/>
                    <a:pt x="11573" y="1"/>
                  </a:cubicBezTo>
                  <a:lnTo>
                    <a:pt x="5942" y="13"/>
                  </a:lnTo>
                  <a:cubicBezTo>
                    <a:pt x="5763" y="215"/>
                    <a:pt x="5751" y="525"/>
                    <a:pt x="5906" y="751"/>
                  </a:cubicBezTo>
                  <a:cubicBezTo>
                    <a:pt x="6085" y="965"/>
                    <a:pt x="6311" y="1132"/>
                    <a:pt x="6561" y="1239"/>
                  </a:cubicBezTo>
                  <a:lnTo>
                    <a:pt x="7954" y="1989"/>
                  </a:lnTo>
                  <a:cubicBezTo>
                    <a:pt x="7644" y="2007"/>
                    <a:pt x="7335" y="2012"/>
                    <a:pt x="7026" y="2012"/>
                  </a:cubicBezTo>
                  <a:cubicBezTo>
                    <a:pt x="6600" y="2012"/>
                    <a:pt x="6174" y="2002"/>
                    <a:pt x="5746" y="2002"/>
                  </a:cubicBezTo>
                  <a:cubicBezTo>
                    <a:pt x="5436" y="2002"/>
                    <a:pt x="5124" y="2007"/>
                    <a:pt x="4811" y="2025"/>
                  </a:cubicBezTo>
                  <a:cubicBezTo>
                    <a:pt x="4668" y="2323"/>
                    <a:pt x="4846" y="2716"/>
                    <a:pt x="5096" y="2930"/>
                  </a:cubicBezTo>
                  <a:cubicBezTo>
                    <a:pt x="5370" y="3132"/>
                    <a:pt x="5680" y="3263"/>
                    <a:pt x="6013" y="3323"/>
                  </a:cubicBezTo>
                  <a:lnTo>
                    <a:pt x="8633" y="4037"/>
                  </a:lnTo>
                  <a:cubicBezTo>
                    <a:pt x="7620" y="4382"/>
                    <a:pt x="6477" y="4811"/>
                    <a:pt x="5477" y="5168"/>
                  </a:cubicBezTo>
                  <a:cubicBezTo>
                    <a:pt x="5418" y="5359"/>
                    <a:pt x="5358" y="5716"/>
                    <a:pt x="5537" y="5811"/>
                  </a:cubicBezTo>
                  <a:cubicBezTo>
                    <a:pt x="5715" y="5895"/>
                    <a:pt x="5918" y="5942"/>
                    <a:pt x="6120" y="5942"/>
                  </a:cubicBezTo>
                  <a:lnTo>
                    <a:pt x="7251" y="6025"/>
                  </a:lnTo>
                  <a:cubicBezTo>
                    <a:pt x="6489" y="6287"/>
                    <a:pt x="5739" y="6561"/>
                    <a:pt x="4989" y="6847"/>
                  </a:cubicBezTo>
                  <a:cubicBezTo>
                    <a:pt x="1810" y="8061"/>
                    <a:pt x="0" y="11669"/>
                    <a:pt x="12" y="15074"/>
                  </a:cubicBezTo>
                  <a:cubicBezTo>
                    <a:pt x="12" y="18467"/>
                    <a:pt x="2298" y="21837"/>
                    <a:pt x="5549" y="22825"/>
                  </a:cubicBezTo>
                  <a:cubicBezTo>
                    <a:pt x="6337" y="23067"/>
                    <a:pt x="7155" y="23174"/>
                    <a:pt x="7976" y="23174"/>
                  </a:cubicBezTo>
                  <a:cubicBezTo>
                    <a:pt x="9052" y="23174"/>
                    <a:pt x="10135" y="22991"/>
                    <a:pt x="11169" y="22694"/>
                  </a:cubicBezTo>
                  <a:cubicBezTo>
                    <a:pt x="13002" y="22170"/>
                    <a:pt x="14705" y="21301"/>
                    <a:pt x="16395" y="20432"/>
                  </a:cubicBezTo>
                  <a:cubicBezTo>
                    <a:pt x="18169" y="19527"/>
                    <a:pt x="20003" y="18753"/>
                    <a:pt x="21837" y="17991"/>
                  </a:cubicBezTo>
                  <a:cubicBezTo>
                    <a:pt x="23861" y="19872"/>
                    <a:pt x="25944" y="21706"/>
                    <a:pt x="28206" y="23290"/>
                  </a:cubicBezTo>
                  <a:cubicBezTo>
                    <a:pt x="31076" y="25302"/>
                    <a:pt x="34279" y="26909"/>
                    <a:pt x="37719" y="27552"/>
                  </a:cubicBezTo>
                  <a:cubicBezTo>
                    <a:pt x="38420" y="27681"/>
                    <a:pt x="39131" y="27744"/>
                    <a:pt x="39841" y="27744"/>
                  </a:cubicBezTo>
                  <a:cubicBezTo>
                    <a:pt x="43185" y="27744"/>
                    <a:pt x="46529" y="26352"/>
                    <a:pt x="48876" y="23956"/>
                  </a:cubicBezTo>
                  <a:cubicBezTo>
                    <a:pt x="50316" y="22492"/>
                    <a:pt x="51412" y="20646"/>
                    <a:pt x="51721" y="18622"/>
                  </a:cubicBezTo>
                  <a:cubicBezTo>
                    <a:pt x="52257" y="15312"/>
                    <a:pt x="50590" y="11883"/>
                    <a:pt x="47995" y="9752"/>
                  </a:cubicBezTo>
                  <a:cubicBezTo>
                    <a:pt x="45518" y="7716"/>
                    <a:pt x="42315" y="6752"/>
                    <a:pt x="39124" y="6478"/>
                  </a:cubicBezTo>
                  <a:cubicBezTo>
                    <a:pt x="36423" y="4469"/>
                    <a:pt x="33663" y="1904"/>
                    <a:pt x="30400" y="1904"/>
                  </a:cubicBezTo>
                  <a:cubicBezTo>
                    <a:pt x="30355" y="1904"/>
                    <a:pt x="30311" y="1905"/>
                    <a:pt x="30266" y="1906"/>
                  </a:cubicBezTo>
                  <a:cubicBezTo>
                    <a:pt x="26028" y="1989"/>
                    <a:pt x="21801" y="2442"/>
                    <a:pt x="17634" y="3239"/>
                  </a:cubicBezTo>
                  <a:cubicBezTo>
                    <a:pt x="15675" y="1863"/>
                    <a:pt x="13977" y="1"/>
                    <a:pt x="11596" y="1"/>
                  </a:cubicBezTo>
                  <a:close/>
                </a:path>
              </a:pathLst>
            </a:custGeom>
            <a:solidFill>
              <a:srgbClr val="BF7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6"/>
            <p:cNvSpPr/>
            <p:nvPr/>
          </p:nvSpPr>
          <p:spPr>
            <a:xfrm>
              <a:off x="2636625" y="3911025"/>
              <a:ext cx="368675" cy="125050"/>
            </a:xfrm>
            <a:custGeom>
              <a:avLst/>
              <a:gdLst/>
              <a:ahLst/>
              <a:cxnLst/>
              <a:rect l="l" t="t" r="r" b="b"/>
              <a:pathLst>
                <a:path w="14747" h="5002" extrusionOk="0">
                  <a:moveTo>
                    <a:pt x="14369" y="1"/>
                  </a:moveTo>
                  <a:cubicBezTo>
                    <a:pt x="14344" y="1"/>
                    <a:pt x="14317" y="5"/>
                    <a:pt x="14288" y="12"/>
                  </a:cubicBezTo>
                  <a:lnTo>
                    <a:pt x="3513" y="2739"/>
                  </a:lnTo>
                  <a:cubicBezTo>
                    <a:pt x="2263" y="3084"/>
                    <a:pt x="1108" y="3692"/>
                    <a:pt x="132" y="4549"/>
                  </a:cubicBezTo>
                  <a:cubicBezTo>
                    <a:pt x="12" y="4644"/>
                    <a:pt x="1" y="4799"/>
                    <a:pt x="96" y="4918"/>
                  </a:cubicBezTo>
                  <a:cubicBezTo>
                    <a:pt x="143" y="4977"/>
                    <a:pt x="215" y="5001"/>
                    <a:pt x="298" y="5001"/>
                  </a:cubicBezTo>
                  <a:cubicBezTo>
                    <a:pt x="358" y="5001"/>
                    <a:pt x="417" y="4977"/>
                    <a:pt x="465" y="4942"/>
                  </a:cubicBezTo>
                  <a:cubicBezTo>
                    <a:pt x="1382" y="4144"/>
                    <a:pt x="2465" y="3561"/>
                    <a:pt x="3644" y="3251"/>
                  </a:cubicBezTo>
                  <a:lnTo>
                    <a:pt x="14419" y="524"/>
                  </a:lnTo>
                  <a:cubicBezTo>
                    <a:pt x="14747" y="448"/>
                    <a:pt x="14654" y="1"/>
                    <a:pt x="14369" y="1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6"/>
            <p:cNvSpPr/>
            <p:nvPr/>
          </p:nvSpPr>
          <p:spPr>
            <a:xfrm>
              <a:off x="3086100" y="3982325"/>
              <a:ext cx="436775" cy="313900"/>
            </a:xfrm>
            <a:custGeom>
              <a:avLst/>
              <a:gdLst/>
              <a:ahLst/>
              <a:cxnLst/>
              <a:rect l="l" t="t" r="r" b="b"/>
              <a:pathLst>
                <a:path w="17471" h="12556" extrusionOk="0">
                  <a:moveTo>
                    <a:pt x="17175" y="0"/>
                  </a:moveTo>
                  <a:cubicBezTo>
                    <a:pt x="17072" y="0"/>
                    <a:pt x="16970" y="57"/>
                    <a:pt x="16931" y="185"/>
                  </a:cubicBezTo>
                  <a:cubicBezTo>
                    <a:pt x="16776" y="851"/>
                    <a:pt x="16585" y="1542"/>
                    <a:pt x="16407" y="2209"/>
                  </a:cubicBezTo>
                  <a:cubicBezTo>
                    <a:pt x="16228" y="2840"/>
                    <a:pt x="16038" y="3495"/>
                    <a:pt x="15895" y="4149"/>
                  </a:cubicBezTo>
                  <a:lnTo>
                    <a:pt x="238" y="12055"/>
                  </a:lnTo>
                  <a:cubicBezTo>
                    <a:pt x="0" y="12186"/>
                    <a:pt x="83" y="12543"/>
                    <a:pt x="357" y="12555"/>
                  </a:cubicBezTo>
                  <a:cubicBezTo>
                    <a:pt x="405" y="12555"/>
                    <a:pt x="441" y="12543"/>
                    <a:pt x="476" y="12520"/>
                  </a:cubicBezTo>
                  <a:lnTo>
                    <a:pt x="16240" y="4566"/>
                  </a:lnTo>
                  <a:cubicBezTo>
                    <a:pt x="16300" y="4530"/>
                    <a:pt x="16359" y="4459"/>
                    <a:pt x="16371" y="4388"/>
                  </a:cubicBezTo>
                  <a:cubicBezTo>
                    <a:pt x="16526" y="3709"/>
                    <a:pt x="16716" y="3018"/>
                    <a:pt x="16907" y="2352"/>
                  </a:cubicBezTo>
                  <a:cubicBezTo>
                    <a:pt x="17097" y="1685"/>
                    <a:pt x="17288" y="982"/>
                    <a:pt x="17443" y="304"/>
                  </a:cubicBezTo>
                  <a:cubicBezTo>
                    <a:pt x="17471" y="115"/>
                    <a:pt x="17322" y="0"/>
                    <a:pt x="17175" y="0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6"/>
            <p:cNvSpPr/>
            <p:nvPr/>
          </p:nvSpPr>
          <p:spPr>
            <a:xfrm>
              <a:off x="2673825" y="3916000"/>
              <a:ext cx="153725" cy="77800"/>
            </a:xfrm>
            <a:custGeom>
              <a:avLst/>
              <a:gdLst/>
              <a:ahLst/>
              <a:cxnLst/>
              <a:rect l="l" t="t" r="r" b="b"/>
              <a:pathLst>
                <a:path w="6149" h="3112" extrusionOk="0">
                  <a:moveTo>
                    <a:pt x="5784" y="1"/>
                  </a:moveTo>
                  <a:cubicBezTo>
                    <a:pt x="5756" y="1"/>
                    <a:pt x="5725" y="5"/>
                    <a:pt x="5692" y="16"/>
                  </a:cubicBezTo>
                  <a:lnTo>
                    <a:pt x="191" y="1778"/>
                  </a:lnTo>
                  <a:cubicBezTo>
                    <a:pt x="120" y="1802"/>
                    <a:pt x="60" y="1861"/>
                    <a:pt x="37" y="1933"/>
                  </a:cubicBezTo>
                  <a:cubicBezTo>
                    <a:pt x="1" y="2004"/>
                    <a:pt x="13" y="2088"/>
                    <a:pt x="60" y="2159"/>
                  </a:cubicBezTo>
                  <a:cubicBezTo>
                    <a:pt x="418" y="2742"/>
                    <a:pt x="1061" y="3100"/>
                    <a:pt x="1751" y="3112"/>
                  </a:cubicBezTo>
                  <a:cubicBezTo>
                    <a:pt x="2001" y="3112"/>
                    <a:pt x="2251" y="3064"/>
                    <a:pt x="2477" y="2969"/>
                  </a:cubicBezTo>
                  <a:cubicBezTo>
                    <a:pt x="2608" y="2897"/>
                    <a:pt x="2656" y="2742"/>
                    <a:pt x="2596" y="2623"/>
                  </a:cubicBezTo>
                  <a:cubicBezTo>
                    <a:pt x="2554" y="2521"/>
                    <a:pt x="2462" y="2467"/>
                    <a:pt x="2365" y="2467"/>
                  </a:cubicBezTo>
                  <a:cubicBezTo>
                    <a:pt x="2327" y="2467"/>
                    <a:pt x="2288" y="2476"/>
                    <a:pt x="2251" y="2492"/>
                  </a:cubicBezTo>
                  <a:cubicBezTo>
                    <a:pt x="2080" y="2561"/>
                    <a:pt x="1902" y="2594"/>
                    <a:pt x="1726" y="2594"/>
                  </a:cubicBezTo>
                  <a:cubicBezTo>
                    <a:pt x="1350" y="2594"/>
                    <a:pt x="983" y="2443"/>
                    <a:pt x="715" y="2159"/>
                  </a:cubicBezTo>
                  <a:lnTo>
                    <a:pt x="5859" y="504"/>
                  </a:lnTo>
                  <a:cubicBezTo>
                    <a:pt x="6149" y="407"/>
                    <a:pt x="6051" y="1"/>
                    <a:pt x="5784" y="1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6"/>
            <p:cNvSpPr/>
            <p:nvPr/>
          </p:nvSpPr>
          <p:spPr>
            <a:xfrm>
              <a:off x="2736050" y="3877400"/>
              <a:ext cx="130100" cy="13700"/>
            </a:xfrm>
            <a:custGeom>
              <a:avLst/>
              <a:gdLst/>
              <a:ahLst/>
              <a:cxnLst/>
              <a:rect l="l" t="t" r="r" b="b"/>
              <a:pathLst>
                <a:path w="5204" h="548" extrusionOk="0">
                  <a:moveTo>
                    <a:pt x="346" y="0"/>
                  </a:moveTo>
                  <a:cubicBezTo>
                    <a:pt x="0" y="0"/>
                    <a:pt x="0" y="524"/>
                    <a:pt x="346" y="524"/>
                  </a:cubicBezTo>
                  <a:lnTo>
                    <a:pt x="4858" y="548"/>
                  </a:lnTo>
                  <a:cubicBezTo>
                    <a:pt x="5203" y="548"/>
                    <a:pt x="5203" y="24"/>
                    <a:pt x="4858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6"/>
            <p:cNvSpPr/>
            <p:nvPr/>
          </p:nvSpPr>
          <p:spPr>
            <a:xfrm>
              <a:off x="3481300" y="4083650"/>
              <a:ext cx="42375" cy="27425"/>
            </a:xfrm>
            <a:custGeom>
              <a:avLst/>
              <a:gdLst/>
              <a:ahLst/>
              <a:cxnLst/>
              <a:rect l="l" t="t" r="r" b="b"/>
              <a:pathLst>
                <a:path w="1695" h="1097" extrusionOk="0">
                  <a:moveTo>
                    <a:pt x="381" y="1"/>
                  </a:moveTo>
                  <a:cubicBezTo>
                    <a:pt x="143" y="1"/>
                    <a:pt x="1" y="350"/>
                    <a:pt x="254" y="501"/>
                  </a:cubicBezTo>
                  <a:lnTo>
                    <a:pt x="1266" y="1061"/>
                  </a:lnTo>
                  <a:cubicBezTo>
                    <a:pt x="1313" y="1085"/>
                    <a:pt x="1349" y="1097"/>
                    <a:pt x="1397" y="1097"/>
                  </a:cubicBezTo>
                  <a:cubicBezTo>
                    <a:pt x="1492" y="1097"/>
                    <a:pt x="1575" y="1037"/>
                    <a:pt x="1623" y="954"/>
                  </a:cubicBezTo>
                  <a:cubicBezTo>
                    <a:pt x="1694" y="835"/>
                    <a:pt x="1647" y="668"/>
                    <a:pt x="1528" y="608"/>
                  </a:cubicBezTo>
                  <a:lnTo>
                    <a:pt x="515" y="37"/>
                  </a:lnTo>
                  <a:cubicBezTo>
                    <a:pt x="469" y="12"/>
                    <a:pt x="423" y="1"/>
                    <a:pt x="381" y="1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55647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37"/>
          <p:cNvSpPr txBox="1">
            <a:spLocks noGrp="1"/>
          </p:cNvSpPr>
          <p:nvPr>
            <p:ph type="title"/>
          </p:nvPr>
        </p:nvSpPr>
        <p:spPr>
          <a:xfrm>
            <a:off x="713400" y="391742"/>
            <a:ext cx="7717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ANDMAL2017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C0FC2284-9034-44A7-BC95-AA1505B37D4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10393" y="1128319"/>
            <a:ext cx="2623092" cy="1874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0772C5DA-B5C6-490A-A411-2F0DF2AAEA4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031171" y="1075040"/>
            <a:ext cx="2662157" cy="1902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B278DE40-C2D5-4FD2-BC13-E8D1C003268D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455473" y="3231440"/>
            <a:ext cx="2512248" cy="1768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98495F28-C2A1-4C34-944B-CB913C9BB249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3192120" y="3183920"/>
            <a:ext cx="2542421" cy="18166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16D0D8F4-34B9-496F-9B94-113D11BE037C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3164400" y="1128319"/>
            <a:ext cx="2606893" cy="1862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DAD44458-B5B5-4ACE-ABC3-BE9F537D4792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/>
          <a:stretch>
            <a:fillRect/>
          </a:stretch>
        </p:blipFill>
        <p:spPr>
          <a:xfrm>
            <a:off x="5984012" y="3231440"/>
            <a:ext cx="2623092" cy="18744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5278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37"/>
          <p:cNvSpPr txBox="1">
            <a:spLocks noGrp="1"/>
          </p:cNvSpPr>
          <p:nvPr>
            <p:ph type="title"/>
          </p:nvPr>
        </p:nvSpPr>
        <p:spPr>
          <a:xfrm>
            <a:off x="553840" y="282685"/>
            <a:ext cx="8036317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So sánh khi lựa chọn các top </a:t>
            </a:r>
            <a:r>
              <a:rPr lang="en" dirty="0"/>
              <a:t>20, 50, 100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1637FB-DB7D-442E-A132-70D6BABD5A5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62013" y="970613"/>
            <a:ext cx="7219973" cy="1958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9763281-939F-43D8-95F4-FF56C599EC26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873505" y="2916963"/>
            <a:ext cx="7153560" cy="2109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4766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41"/>
          <p:cNvSpPr txBox="1">
            <a:spLocks noGrp="1"/>
          </p:cNvSpPr>
          <p:nvPr>
            <p:ph type="title"/>
          </p:nvPr>
        </p:nvSpPr>
        <p:spPr>
          <a:xfrm>
            <a:off x="1080950" y="1990725"/>
            <a:ext cx="3583200" cy="6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/>
              <a:t>S</a:t>
            </a:r>
            <a:r>
              <a:rPr lang="en" sz="1500" dirty="0"/>
              <a:t>ử dụng nhiều permission hơn không đồng nghĩa sẽ đạt được kết quả tốt hơn</a:t>
            </a:r>
            <a:endParaRPr sz="1500" dirty="0"/>
          </a:p>
        </p:txBody>
      </p:sp>
      <p:sp>
        <p:nvSpPr>
          <p:cNvPr id="900" name="Google Shape;900;p41"/>
          <p:cNvSpPr txBox="1">
            <a:spLocks noGrp="1"/>
          </p:cNvSpPr>
          <p:nvPr>
            <p:ph type="title" idx="2"/>
          </p:nvPr>
        </p:nvSpPr>
        <p:spPr>
          <a:xfrm>
            <a:off x="1080950" y="768889"/>
            <a:ext cx="3583200" cy="6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err="1"/>
              <a:t>Tốc</a:t>
            </a:r>
            <a:r>
              <a:rPr lang="en-US" sz="1500" dirty="0"/>
              <a:t> </a:t>
            </a:r>
            <a:r>
              <a:rPr lang="en-US" sz="1500" dirty="0" err="1"/>
              <a:t>độ</a:t>
            </a:r>
            <a:r>
              <a:rPr lang="en-US" sz="1500" dirty="0"/>
              <a:t> training </a:t>
            </a:r>
            <a:r>
              <a:rPr lang="en-US" sz="1500" dirty="0" err="1"/>
              <a:t>sẽ</a:t>
            </a:r>
            <a:r>
              <a:rPr lang="en-US" sz="1500" dirty="0"/>
              <a:t> </a:t>
            </a:r>
            <a:r>
              <a:rPr lang="en-US" sz="1500" dirty="0" err="1"/>
              <a:t>phụ</a:t>
            </a:r>
            <a:r>
              <a:rPr lang="en-US" sz="1500" dirty="0"/>
              <a:t> </a:t>
            </a:r>
            <a:r>
              <a:rPr lang="en-US" sz="1500" dirty="0" err="1"/>
              <a:t>thuộc</a:t>
            </a:r>
            <a:r>
              <a:rPr lang="en-US" sz="1500" dirty="0"/>
              <a:t> </a:t>
            </a:r>
            <a:r>
              <a:rPr lang="en-US" sz="1500" dirty="0" err="1"/>
              <a:t>vào</a:t>
            </a:r>
            <a:r>
              <a:rPr lang="en-US" sz="1500" dirty="0"/>
              <a:t> </a:t>
            </a:r>
            <a:r>
              <a:rPr lang="en-US" sz="1500" dirty="0" err="1"/>
              <a:t>số</a:t>
            </a:r>
            <a:r>
              <a:rPr lang="en-US" sz="1500" dirty="0"/>
              <a:t> </a:t>
            </a:r>
            <a:r>
              <a:rPr lang="en-US" sz="1500" dirty="0" err="1"/>
              <a:t>lượng</a:t>
            </a:r>
            <a:r>
              <a:rPr lang="en-US" sz="1500" dirty="0"/>
              <a:t> permission </a:t>
            </a:r>
            <a:r>
              <a:rPr lang="en-US" sz="1500" dirty="0" err="1"/>
              <a:t>sử</a:t>
            </a:r>
            <a:r>
              <a:rPr lang="en-US" sz="1500" dirty="0"/>
              <a:t> </a:t>
            </a:r>
            <a:r>
              <a:rPr lang="en-US" sz="1500" dirty="0" err="1"/>
              <a:t>dụng</a:t>
            </a:r>
            <a:r>
              <a:rPr lang="en-US" sz="1500" dirty="0"/>
              <a:t> làm dataset</a:t>
            </a:r>
            <a:endParaRPr sz="1500" dirty="0"/>
          </a:p>
        </p:txBody>
      </p:sp>
      <p:sp>
        <p:nvSpPr>
          <p:cNvPr id="902" name="Google Shape;902;p41"/>
          <p:cNvSpPr txBox="1">
            <a:spLocks noGrp="1"/>
          </p:cNvSpPr>
          <p:nvPr>
            <p:ph type="title" idx="4"/>
          </p:nvPr>
        </p:nvSpPr>
        <p:spPr>
          <a:xfrm>
            <a:off x="1080950" y="3264245"/>
            <a:ext cx="3583200" cy="6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Tạo danh sách feature dựa trên top 50 sẽ an toàn hơn</a:t>
            </a:r>
            <a:endParaRPr sz="1500" dirty="0"/>
          </a:p>
        </p:txBody>
      </p:sp>
      <p:grpSp>
        <p:nvGrpSpPr>
          <p:cNvPr id="904" name="Google Shape;904;p41"/>
          <p:cNvGrpSpPr/>
          <p:nvPr/>
        </p:nvGrpSpPr>
        <p:grpSpPr>
          <a:xfrm>
            <a:off x="4811886" y="1228602"/>
            <a:ext cx="3985113" cy="4020756"/>
            <a:chOff x="4811886" y="1228602"/>
            <a:chExt cx="3985113" cy="4020756"/>
          </a:xfrm>
        </p:grpSpPr>
        <p:sp>
          <p:nvSpPr>
            <p:cNvPr id="905" name="Google Shape;905;p41"/>
            <p:cNvSpPr/>
            <p:nvPr/>
          </p:nvSpPr>
          <p:spPr>
            <a:xfrm>
              <a:off x="5302101" y="4068384"/>
              <a:ext cx="590853" cy="890237"/>
            </a:xfrm>
            <a:custGeom>
              <a:avLst/>
              <a:gdLst/>
              <a:ahLst/>
              <a:cxnLst/>
              <a:rect l="l" t="t" r="r" b="b"/>
              <a:pathLst>
                <a:path w="8883" h="13384" extrusionOk="0">
                  <a:moveTo>
                    <a:pt x="6632" y="1"/>
                  </a:moveTo>
                  <a:cubicBezTo>
                    <a:pt x="4417" y="1608"/>
                    <a:pt x="2215" y="3239"/>
                    <a:pt x="0" y="4834"/>
                  </a:cubicBezTo>
                  <a:lnTo>
                    <a:pt x="917" y="11978"/>
                  </a:lnTo>
                  <a:lnTo>
                    <a:pt x="4227" y="13383"/>
                  </a:lnTo>
                  <a:cubicBezTo>
                    <a:pt x="4918" y="12597"/>
                    <a:pt x="5703" y="11752"/>
                    <a:pt x="6394" y="10966"/>
                  </a:cubicBezTo>
                  <a:cubicBezTo>
                    <a:pt x="8882" y="8132"/>
                    <a:pt x="8335" y="3370"/>
                    <a:pt x="6632" y="1"/>
                  </a:cubicBezTo>
                  <a:close/>
                </a:path>
              </a:pathLst>
            </a:custGeom>
            <a:solidFill>
              <a:srgbClr val="BF7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1"/>
            <p:cNvSpPr/>
            <p:nvPr/>
          </p:nvSpPr>
          <p:spPr>
            <a:xfrm>
              <a:off x="7471218" y="4142016"/>
              <a:ext cx="701733" cy="864895"/>
            </a:xfrm>
            <a:custGeom>
              <a:avLst/>
              <a:gdLst/>
              <a:ahLst/>
              <a:cxnLst/>
              <a:rect l="l" t="t" r="r" b="b"/>
              <a:pathLst>
                <a:path w="10550" h="13003" extrusionOk="0">
                  <a:moveTo>
                    <a:pt x="2048" y="1"/>
                  </a:moveTo>
                  <a:cubicBezTo>
                    <a:pt x="1382" y="406"/>
                    <a:pt x="667" y="703"/>
                    <a:pt x="0" y="1108"/>
                  </a:cubicBezTo>
                  <a:lnTo>
                    <a:pt x="2656" y="12681"/>
                  </a:lnTo>
                  <a:cubicBezTo>
                    <a:pt x="4108" y="12752"/>
                    <a:pt x="5573" y="12931"/>
                    <a:pt x="7037" y="13002"/>
                  </a:cubicBezTo>
                  <a:cubicBezTo>
                    <a:pt x="7811" y="12193"/>
                    <a:pt x="8704" y="11359"/>
                    <a:pt x="9490" y="10550"/>
                  </a:cubicBezTo>
                  <a:cubicBezTo>
                    <a:pt x="9525" y="10264"/>
                    <a:pt x="9252" y="10014"/>
                    <a:pt x="8966" y="9990"/>
                  </a:cubicBezTo>
                  <a:cubicBezTo>
                    <a:pt x="8928" y="9985"/>
                    <a:pt x="8890" y="9983"/>
                    <a:pt x="8852" y="9983"/>
                  </a:cubicBezTo>
                  <a:cubicBezTo>
                    <a:pt x="8607" y="9983"/>
                    <a:pt x="8371" y="10077"/>
                    <a:pt x="8144" y="10181"/>
                  </a:cubicBezTo>
                  <a:cubicBezTo>
                    <a:pt x="7751" y="10347"/>
                    <a:pt x="7442" y="10443"/>
                    <a:pt x="7049" y="10609"/>
                  </a:cubicBezTo>
                  <a:cubicBezTo>
                    <a:pt x="8180" y="8823"/>
                    <a:pt x="9418" y="6954"/>
                    <a:pt x="10549" y="5168"/>
                  </a:cubicBezTo>
                  <a:lnTo>
                    <a:pt x="2048" y="1"/>
                  </a:lnTo>
                  <a:close/>
                </a:path>
              </a:pathLst>
            </a:custGeom>
            <a:solidFill>
              <a:srgbClr val="BF7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1"/>
            <p:cNvSpPr/>
            <p:nvPr/>
          </p:nvSpPr>
          <p:spPr>
            <a:xfrm>
              <a:off x="7874299" y="4814148"/>
              <a:ext cx="105360" cy="112743"/>
            </a:xfrm>
            <a:custGeom>
              <a:avLst/>
              <a:gdLst/>
              <a:ahLst/>
              <a:cxnLst/>
              <a:rect l="l" t="t" r="r" b="b"/>
              <a:pathLst>
                <a:path w="1584" h="1695" extrusionOk="0">
                  <a:moveTo>
                    <a:pt x="1296" y="1"/>
                  </a:moveTo>
                  <a:cubicBezTo>
                    <a:pt x="1239" y="1"/>
                    <a:pt x="1180" y="26"/>
                    <a:pt x="1132" y="88"/>
                  </a:cubicBezTo>
                  <a:lnTo>
                    <a:pt x="108" y="1350"/>
                  </a:lnTo>
                  <a:cubicBezTo>
                    <a:pt x="1" y="1492"/>
                    <a:pt x="96" y="1695"/>
                    <a:pt x="275" y="1695"/>
                  </a:cubicBezTo>
                  <a:cubicBezTo>
                    <a:pt x="334" y="1695"/>
                    <a:pt x="394" y="1659"/>
                    <a:pt x="429" y="1612"/>
                  </a:cubicBezTo>
                  <a:lnTo>
                    <a:pt x="1453" y="349"/>
                  </a:lnTo>
                  <a:cubicBezTo>
                    <a:pt x="1583" y="185"/>
                    <a:pt x="1448" y="1"/>
                    <a:pt x="1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1"/>
            <p:cNvSpPr/>
            <p:nvPr/>
          </p:nvSpPr>
          <p:spPr>
            <a:xfrm>
              <a:off x="4811886" y="2035493"/>
              <a:ext cx="3985113" cy="2545330"/>
            </a:xfrm>
            <a:custGeom>
              <a:avLst/>
              <a:gdLst/>
              <a:ahLst/>
              <a:cxnLst/>
              <a:rect l="l" t="t" r="r" b="b"/>
              <a:pathLst>
                <a:path w="59913" h="38267" extrusionOk="0">
                  <a:moveTo>
                    <a:pt x="31159" y="0"/>
                  </a:moveTo>
                  <a:cubicBezTo>
                    <a:pt x="30433" y="1072"/>
                    <a:pt x="29063" y="1572"/>
                    <a:pt x="27766" y="1572"/>
                  </a:cubicBezTo>
                  <a:cubicBezTo>
                    <a:pt x="27748" y="1572"/>
                    <a:pt x="27729" y="1572"/>
                    <a:pt x="27711" y="1572"/>
                  </a:cubicBezTo>
                  <a:cubicBezTo>
                    <a:pt x="26430" y="1572"/>
                    <a:pt x="25105" y="1161"/>
                    <a:pt x="23884" y="762"/>
                  </a:cubicBezTo>
                  <a:lnTo>
                    <a:pt x="14824" y="4465"/>
                  </a:lnTo>
                  <a:cubicBezTo>
                    <a:pt x="12192" y="5537"/>
                    <a:pt x="9656" y="7263"/>
                    <a:pt x="7513" y="9132"/>
                  </a:cubicBezTo>
                  <a:cubicBezTo>
                    <a:pt x="4441" y="11835"/>
                    <a:pt x="1929" y="15335"/>
                    <a:pt x="0" y="18943"/>
                  </a:cubicBezTo>
                  <a:lnTo>
                    <a:pt x="6870" y="35886"/>
                  </a:lnTo>
                  <a:lnTo>
                    <a:pt x="13562" y="31766"/>
                  </a:lnTo>
                  <a:lnTo>
                    <a:pt x="41875" y="32540"/>
                  </a:lnTo>
                  <a:lnTo>
                    <a:pt x="50459" y="38267"/>
                  </a:lnTo>
                  <a:cubicBezTo>
                    <a:pt x="52614" y="36148"/>
                    <a:pt x="54781" y="34028"/>
                    <a:pt x="56519" y="31552"/>
                  </a:cubicBezTo>
                  <a:cubicBezTo>
                    <a:pt x="58258" y="29087"/>
                    <a:pt x="59543" y="26218"/>
                    <a:pt x="59722" y="23205"/>
                  </a:cubicBezTo>
                  <a:cubicBezTo>
                    <a:pt x="59913" y="20193"/>
                    <a:pt x="58579" y="17276"/>
                    <a:pt x="56615" y="14990"/>
                  </a:cubicBezTo>
                  <a:cubicBezTo>
                    <a:pt x="54055" y="12002"/>
                    <a:pt x="51923" y="8656"/>
                    <a:pt x="48875" y="6180"/>
                  </a:cubicBezTo>
                  <a:cubicBezTo>
                    <a:pt x="46613" y="4346"/>
                    <a:pt x="44006" y="3286"/>
                    <a:pt x="41196" y="2524"/>
                  </a:cubicBezTo>
                  <a:cubicBezTo>
                    <a:pt x="37874" y="1619"/>
                    <a:pt x="34481" y="905"/>
                    <a:pt x="311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1"/>
            <p:cNvSpPr/>
            <p:nvPr/>
          </p:nvSpPr>
          <p:spPr>
            <a:xfrm>
              <a:off x="6474958" y="2205770"/>
              <a:ext cx="342951" cy="1342406"/>
            </a:xfrm>
            <a:custGeom>
              <a:avLst/>
              <a:gdLst/>
              <a:ahLst/>
              <a:cxnLst/>
              <a:rect l="l" t="t" r="r" b="b"/>
              <a:pathLst>
                <a:path w="5156" h="20182" extrusionOk="0">
                  <a:moveTo>
                    <a:pt x="2870" y="0"/>
                  </a:moveTo>
                  <a:lnTo>
                    <a:pt x="751" y="3322"/>
                  </a:lnTo>
                  <a:cubicBezTo>
                    <a:pt x="941" y="3870"/>
                    <a:pt x="1346" y="4310"/>
                    <a:pt x="1870" y="4560"/>
                  </a:cubicBezTo>
                  <a:lnTo>
                    <a:pt x="0" y="16478"/>
                  </a:lnTo>
                  <a:lnTo>
                    <a:pt x="2727" y="20181"/>
                  </a:lnTo>
                  <a:lnTo>
                    <a:pt x="5156" y="16359"/>
                  </a:lnTo>
                  <a:lnTo>
                    <a:pt x="3608" y="4715"/>
                  </a:lnTo>
                  <a:cubicBezTo>
                    <a:pt x="4215" y="4501"/>
                    <a:pt x="4644" y="3977"/>
                    <a:pt x="4858" y="3298"/>
                  </a:cubicBezTo>
                  <a:cubicBezTo>
                    <a:pt x="4215" y="2215"/>
                    <a:pt x="3513" y="1084"/>
                    <a:pt x="28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1"/>
            <p:cNvSpPr/>
            <p:nvPr/>
          </p:nvSpPr>
          <p:spPr>
            <a:xfrm>
              <a:off x="6584242" y="2508280"/>
              <a:ext cx="150523" cy="30131"/>
            </a:xfrm>
            <a:custGeom>
              <a:avLst/>
              <a:gdLst/>
              <a:ahLst/>
              <a:cxnLst/>
              <a:rect l="l" t="t" r="r" b="b"/>
              <a:pathLst>
                <a:path w="2263" h="453" extrusionOk="0">
                  <a:moveTo>
                    <a:pt x="251" y="0"/>
                  </a:moveTo>
                  <a:cubicBezTo>
                    <a:pt x="0" y="12"/>
                    <a:pt x="0" y="393"/>
                    <a:pt x="251" y="417"/>
                  </a:cubicBezTo>
                  <a:lnTo>
                    <a:pt x="2013" y="453"/>
                  </a:lnTo>
                  <a:cubicBezTo>
                    <a:pt x="2263" y="429"/>
                    <a:pt x="2263" y="48"/>
                    <a:pt x="2013" y="36"/>
                  </a:cubicBezTo>
                  <a:lnTo>
                    <a:pt x="2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1"/>
            <p:cNvSpPr/>
            <p:nvPr/>
          </p:nvSpPr>
          <p:spPr>
            <a:xfrm>
              <a:off x="6210362" y="2090500"/>
              <a:ext cx="927818" cy="448710"/>
            </a:xfrm>
            <a:custGeom>
              <a:avLst/>
              <a:gdLst/>
              <a:ahLst/>
              <a:cxnLst/>
              <a:rect l="l" t="t" r="r" b="b"/>
              <a:pathLst>
                <a:path w="13949" h="6746" extrusionOk="0">
                  <a:moveTo>
                    <a:pt x="13659" y="1"/>
                  </a:moveTo>
                  <a:cubicBezTo>
                    <a:pt x="13597" y="1"/>
                    <a:pt x="13534" y="30"/>
                    <a:pt x="13492" y="102"/>
                  </a:cubicBezTo>
                  <a:cubicBezTo>
                    <a:pt x="12849" y="1162"/>
                    <a:pt x="12146" y="2221"/>
                    <a:pt x="11467" y="3233"/>
                  </a:cubicBezTo>
                  <a:cubicBezTo>
                    <a:pt x="10848" y="4162"/>
                    <a:pt x="10217" y="5114"/>
                    <a:pt x="9622" y="6079"/>
                  </a:cubicBezTo>
                  <a:cubicBezTo>
                    <a:pt x="9205" y="5388"/>
                    <a:pt x="8789" y="4698"/>
                    <a:pt x="8372" y="4007"/>
                  </a:cubicBezTo>
                  <a:cubicBezTo>
                    <a:pt x="7896" y="3221"/>
                    <a:pt x="7419" y="2436"/>
                    <a:pt x="6943" y="1662"/>
                  </a:cubicBezTo>
                  <a:cubicBezTo>
                    <a:pt x="6895" y="1590"/>
                    <a:pt x="6836" y="1554"/>
                    <a:pt x="6764" y="1554"/>
                  </a:cubicBezTo>
                  <a:cubicBezTo>
                    <a:pt x="6681" y="1554"/>
                    <a:pt x="6622" y="1602"/>
                    <a:pt x="6586" y="1662"/>
                  </a:cubicBezTo>
                  <a:cubicBezTo>
                    <a:pt x="6122" y="2459"/>
                    <a:pt x="5610" y="3269"/>
                    <a:pt x="5121" y="4043"/>
                  </a:cubicBezTo>
                  <a:cubicBezTo>
                    <a:pt x="4693" y="4733"/>
                    <a:pt x="4240" y="5436"/>
                    <a:pt x="3836" y="6138"/>
                  </a:cubicBezTo>
                  <a:lnTo>
                    <a:pt x="454" y="1019"/>
                  </a:lnTo>
                  <a:cubicBezTo>
                    <a:pt x="408" y="947"/>
                    <a:pt x="344" y="918"/>
                    <a:pt x="282" y="918"/>
                  </a:cubicBezTo>
                  <a:cubicBezTo>
                    <a:pt x="137" y="918"/>
                    <a:pt x="1" y="1078"/>
                    <a:pt x="109" y="1245"/>
                  </a:cubicBezTo>
                  <a:lnTo>
                    <a:pt x="3669" y="6650"/>
                  </a:lnTo>
                  <a:cubicBezTo>
                    <a:pt x="3705" y="6710"/>
                    <a:pt x="3764" y="6746"/>
                    <a:pt x="3836" y="6746"/>
                  </a:cubicBezTo>
                  <a:lnTo>
                    <a:pt x="3847" y="6734"/>
                  </a:lnTo>
                  <a:cubicBezTo>
                    <a:pt x="3919" y="6734"/>
                    <a:pt x="3990" y="6686"/>
                    <a:pt x="4026" y="6627"/>
                  </a:cubicBezTo>
                  <a:cubicBezTo>
                    <a:pt x="4478" y="5841"/>
                    <a:pt x="4990" y="5031"/>
                    <a:pt x="5479" y="4257"/>
                  </a:cubicBezTo>
                  <a:cubicBezTo>
                    <a:pt x="5907" y="3579"/>
                    <a:pt x="6348" y="2876"/>
                    <a:pt x="6764" y="2174"/>
                  </a:cubicBezTo>
                  <a:cubicBezTo>
                    <a:pt x="7181" y="2852"/>
                    <a:pt x="7598" y="3543"/>
                    <a:pt x="8015" y="4221"/>
                  </a:cubicBezTo>
                  <a:cubicBezTo>
                    <a:pt x="8491" y="5019"/>
                    <a:pt x="8967" y="5805"/>
                    <a:pt x="9443" y="6579"/>
                  </a:cubicBezTo>
                  <a:cubicBezTo>
                    <a:pt x="9479" y="6650"/>
                    <a:pt x="9539" y="6686"/>
                    <a:pt x="9610" y="6686"/>
                  </a:cubicBezTo>
                  <a:cubicBezTo>
                    <a:pt x="9682" y="6686"/>
                    <a:pt x="9753" y="6650"/>
                    <a:pt x="9789" y="6579"/>
                  </a:cubicBezTo>
                  <a:cubicBezTo>
                    <a:pt x="10444" y="5519"/>
                    <a:pt x="11134" y="4471"/>
                    <a:pt x="11813" y="3459"/>
                  </a:cubicBezTo>
                  <a:cubicBezTo>
                    <a:pt x="12491" y="2436"/>
                    <a:pt x="13194" y="1388"/>
                    <a:pt x="13849" y="328"/>
                  </a:cubicBezTo>
                  <a:cubicBezTo>
                    <a:pt x="13949" y="162"/>
                    <a:pt x="13804" y="1"/>
                    <a:pt x="136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1"/>
            <p:cNvSpPr/>
            <p:nvPr/>
          </p:nvSpPr>
          <p:spPr>
            <a:xfrm>
              <a:off x="7567066" y="3188260"/>
              <a:ext cx="722885" cy="1006904"/>
            </a:xfrm>
            <a:custGeom>
              <a:avLst/>
              <a:gdLst/>
              <a:ahLst/>
              <a:cxnLst/>
              <a:rect l="l" t="t" r="r" b="b"/>
              <a:pathLst>
                <a:path w="10868" h="15138" extrusionOk="0">
                  <a:moveTo>
                    <a:pt x="10581" y="1"/>
                  </a:moveTo>
                  <a:cubicBezTo>
                    <a:pt x="10567" y="1"/>
                    <a:pt x="10552" y="2"/>
                    <a:pt x="10537" y="5"/>
                  </a:cubicBezTo>
                  <a:cubicBezTo>
                    <a:pt x="7811" y="660"/>
                    <a:pt x="5525" y="2410"/>
                    <a:pt x="4572" y="4565"/>
                  </a:cubicBezTo>
                  <a:lnTo>
                    <a:pt x="36" y="14840"/>
                  </a:lnTo>
                  <a:cubicBezTo>
                    <a:pt x="0" y="14947"/>
                    <a:pt x="48" y="15066"/>
                    <a:pt x="143" y="15114"/>
                  </a:cubicBezTo>
                  <a:cubicBezTo>
                    <a:pt x="179" y="15126"/>
                    <a:pt x="203" y="15126"/>
                    <a:pt x="238" y="15138"/>
                  </a:cubicBezTo>
                  <a:cubicBezTo>
                    <a:pt x="310" y="15138"/>
                    <a:pt x="393" y="15078"/>
                    <a:pt x="429" y="15007"/>
                  </a:cubicBezTo>
                  <a:lnTo>
                    <a:pt x="4953" y="4743"/>
                  </a:lnTo>
                  <a:cubicBezTo>
                    <a:pt x="5858" y="2695"/>
                    <a:pt x="8025" y="1041"/>
                    <a:pt x="10632" y="410"/>
                  </a:cubicBezTo>
                  <a:cubicBezTo>
                    <a:pt x="10868" y="342"/>
                    <a:pt x="10808" y="1"/>
                    <a:pt x="105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1"/>
            <p:cNvSpPr/>
            <p:nvPr/>
          </p:nvSpPr>
          <p:spPr>
            <a:xfrm>
              <a:off x="7706415" y="2813982"/>
              <a:ext cx="60263" cy="1048542"/>
            </a:xfrm>
            <a:custGeom>
              <a:avLst/>
              <a:gdLst/>
              <a:ahLst/>
              <a:cxnLst/>
              <a:rect l="l" t="t" r="r" b="b"/>
              <a:pathLst>
                <a:path w="906" h="15764" extrusionOk="0">
                  <a:moveTo>
                    <a:pt x="703" y="0"/>
                  </a:moveTo>
                  <a:cubicBezTo>
                    <a:pt x="596" y="0"/>
                    <a:pt x="501" y="95"/>
                    <a:pt x="489" y="202"/>
                  </a:cubicBezTo>
                  <a:lnTo>
                    <a:pt x="1" y="15550"/>
                  </a:lnTo>
                  <a:cubicBezTo>
                    <a:pt x="1" y="15657"/>
                    <a:pt x="84" y="15752"/>
                    <a:pt x="203" y="15764"/>
                  </a:cubicBezTo>
                  <a:cubicBezTo>
                    <a:pt x="322" y="15764"/>
                    <a:pt x="405" y="15669"/>
                    <a:pt x="417" y="15550"/>
                  </a:cubicBezTo>
                  <a:lnTo>
                    <a:pt x="906" y="214"/>
                  </a:lnTo>
                  <a:cubicBezTo>
                    <a:pt x="906" y="95"/>
                    <a:pt x="822" y="0"/>
                    <a:pt x="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1"/>
            <p:cNvSpPr/>
            <p:nvPr/>
          </p:nvSpPr>
          <p:spPr>
            <a:xfrm>
              <a:off x="7665442" y="3952316"/>
              <a:ext cx="433877" cy="492278"/>
            </a:xfrm>
            <a:custGeom>
              <a:avLst/>
              <a:gdLst/>
              <a:ahLst/>
              <a:cxnLst/>
              <a:rect l="l" t="t" r="r" b="b"/>
              <a:pathLst>
                <a:path w="6523" h="7401" extrusionOk="0">
                  <a:moveTo>
                    <a:pt x="312" y="0"/>
                  </a:moveTo>
                  <a:cubicBezTo>
                    <a:pt x="135" y="0"/>
                    <a:pt x="0" y="255"/>
                    <a:pt x="200" y="388"/>
                  </a:cubicBezTo>
                  <a:lnTo>
                    <a:pt x="5998" y="4770"/>
                  </a:lnTo>
                  <a:cubicBezTo>
                    <a:pt x="5772" y="5115"/>
                    <a:pt x="5522" y="5472"/>
                    <a:pt x="5284" y="5829"/>
                  </a:cubicBezTo>
                  <a:cubicBezTo>
                    <a:pt x="4998" y="6246"/>
                    <a:pt x="4712" y="6675"/>
                    <a:pt x="4439" y="7079"/>
                  </a:cubicBezTo>
                  <a:cubicBezTo>
                    <a:pt x="4355" y="7210"/>
                    <a:pt x="4450" y="7401"/>
                    <a:pt x="4617" y="7401"/>
                  </a:cubicBezTo>
                  <a:cubicBezTo>
                    <a:pt x="4689" y="7401"/>
                    <a:pt x="4748" y="7365"/>
                    <a:pt x="4796" y="7306"/>
                  </a:cubicBezTo>
                  <a:cubicBezTo>
                    <a:pt x="5058" y="6901"/>
                    <a:pt x="5343" y="6484"/>
                    <a:pt x="5629" y="6067"/>
                  </a:cubicBezTo>
                  <a:cubicBezTo>
                    <a:pt x="5915" y="5651"/>
                    <a:pt x="6189" y="5234"/>
                    <a:pt x="6463" y="4841"/>
                  </a:cubicBezTo>
                  <a:cubicBezTo>
                    <a:pt x="6522" y="4746"/>
                    <a:pt x="6498" y="4615"/>
                    <a:pt x="6415" y="4555"/>
                  </a:cubicBezTo>
                  <a:lnTo>
                    <a:pt x="450" y="55"/>
                  </a:lnTo>
                  <a:cubicBezTo>
                    <a:pt x="404" y="16"/>
                    <a:pt x="357" y="0"/>
                    <a:pt x="3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1"/>
            <p:cNvSpPr/>
            <p:nvPr/>
          </p:nvSpPr>
          <p:spPr>
            <a:xfrm>
              <a:off x="5583193" y="2667450"/>
              <a:ext cx="141876" cy="1502374"/>
            </a:xfrm>
            <a:custGeom>
              <a:avLst/>
              <a:gdLst/>
              <a:ahLst/>
              <a:cxnLst/>
              <a:rect l="l" t="t" r="r" b="b"/>
              <a:pathLst>
                <a:path w="2133" h="22587" extrusionOk="0">
                  <a:moveTo>
                    <a:pt x="215" y="0"/>
                  </a:moveTo>
                  <a:cubicBezTo>
                    <a:pt x="96" y="0"/>
                    <a:pt x="1" y="96"/>
                    <a:pt x="13" y="215"/>
                  </a:cubicBezTo>
                  <a:cubicBezTo>
                    <a:pt x="84" y="3656"/>
                    <a:pt x="203" y="7180"/>
                    <a:pt x="311" y="10597"/>
                  </a:cubicBezTo>
                  <a:cubicBezTo>
                    <a:pt x="406" y="14026"/>
                    <a:pt x="525" y="17562"/>
                    <a:pt x="608" y="21015"/>
                  </a:cubicBezTo>
                  <a:cubicBezTo>
                    <a:pt x="608" y="21063"/>
                    <a:pt x="620" y="21110"/>
                    <a:pt x="656" y="21146"/>
                  </a:cubicBezTo>
                  <a:lnTo>
                    <a:pt x="1727" y="22503"/>
                  </a:lnTo>
                  <a:cubicBezTo>
                    <a:pt x="1763" y="22551"/>
                    <a:pt x="1823" y="22587"/>
                    <a:pt x="1894" y="22587"/>
                  </a:cubicBezTo>
                  <a:cubicBezTo>
                    <a:pt x="1942" y="22587"/>
                    <a:pt x="1989" y="22575"/>
                    <a:pt x="2025" y="22551"/>
                  </a:cubicBezTo>
                  <a:cubicBezTo>
                    <a:pt x="2120" y="22479"/>
                    <a:pt x="2132" y="22348"/>
                    <a:pt x="2061" y="22253"/>
                  </a:cubicBezTo>
                  <a:lnTo>
                    <a:pt x="1025" y="20943"/>
                  </a:lnTo>
                  <a:cubicBezTo>
                    <a:pt x="942" y="17503"/>
                    <a:pt x="834" y="14002"/>
                    <a:pt x="727" y="10585"/>
                  </a:cubicBezTo>
                  <a:cubicBezTo>
                    <a:pt x="620" y="7180"/>
                    <a:pt x="513" y="3644"/>
                    <a:pt x="430" y="203"/>
                  </a:cubicBezTo>
                  <a:cubicBezTo>
                    <a:pt x="418" y="84"/>
                    <a:pt x="322" y="0"/>
                    <a:pt x="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1"/>
            <p:cNvSpPr/>
            <p:nvPr/>
          </p:nvSpPr>
          <p:spPr>
            <a:xfrm>
              <a:off x="5290993" y="3912872"/>
              <a:ext cx="357252" cy="212582"/>
            </a:xfrm>
            <a:custGeom>
              <a:avLst/>
              <a:gdLst/>
              <a:ahLst/>
              <a:cxnLst/>
              <a:rect l="l" t="t" r="r" b="b"/>
              <a:pathLst>
                <a:path w="5371" h="3196" extrusionOk="0">
                  <a:moveTo>
                    <a:pt x="5058" y="0"/>
                  </a:moveTo>
                  <a:cubicBezTo>
                    <a:pt x="5025" y="0"/>
                    <a:pt x="4989" y="9"/>
                    <a:pt x="4954" y="29"/>
                  </a:cubicBezTo>
                  <a:lnTo>
                    <a:pt x="179" y="2803"/>
                  </a:lnTo>
                  <a:cubicBezTo>
                    <a:pt x="1" y="2910"/>
                    <a:pt x="72" y="3196"/>
                    <a:pt x="286" y="3196"/>
                  </a:cubicBezTo>
                  <a:cubicBezTo>
                    <a:pt x="322" y="3196"/>
                    <a:pt x="358" y="3184"/>
                    <a:pt x="393" y="3160"/>
                  </a:cubicBezTo>
                  <a:lnTo>
                    <a:pt x="5168" y="398"/>
                  </a:lnTo>
                  <a:cubicBezTo>
                    <a:pt x="5370" y="276"/>
                    <a:pt x="5246" y="0"/>
                    <a:pt x="5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1"/>
            <p:cNvSpPr/>
            <p:nvPr/>
          </p:nvSpPr>
          <p:spPr>
            <a:xfrm>
              <a:off x="5509893" y="2848968"/>
              <a:ext cx="105094" cy="98908"/>
            </a:xfrm>
            <a:custGeom>
              <a:avLst/>
              <a:gdLst/>
              <a:ahLst/>
              <a:cxnLst/>
              <a:rect l="l" t="t" r="r" b="b"/>
              <a:pathLst>
                <a:path w="1580" h="1487" extrusionOk="0">
                  <a:moveTo>
                    <a:pt x="337" y="0"/>
                  </a:moveTo>
                  <a:cubicBezTo>
                    <a:pt x="183" y="0"/>
                    <a:pt x="0" y="231"/>
                    <a:pt x="150" y="343"/>
                  </a:cubicBezTo>
                  <a:lnTo>
                    <a:pt x="1151" y="1427"/>
                  </a:lnTo>
                  <a:cubicBezTo>
                    <a:pt x="1186" y="1462"/>
                    <a:pt x="1246" y="1486"/>
                    <a:pt x="1305" y="1486"/>
                  </a:cubicBezTo>
                  <a:cubicBezTo>
                    <a:pt x="1484" y="1486"/>
                    <a:pt x="1579" y="1272"/>
                    <a:pt x="1448" y="1141"/>
                  </a:cubicBezTo>
                  <a:lnTo>
                    <a:pt x="448" y="57"/>
                  </a:lnTo>
                  <a:cubicBezTo>
                    <a:pt x="418" y="17"/>
                    <a:pt x="378" y="0"/>
                    <a:pt x="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1"/>
            <p:cNvSpPr/>
            <p:nvPr/>
          </p:nvSpPr>
          <p:spPr>
            <a:xfrm>
              <a:off x="5639464" y="4148401"/>
              <a:ext cx="2088438" cy="1100956"/>
            </a:xfrm>
            <a:custGeom>
              <a:avLst/>
              <a:gdLst/>
              <a:ahLst/>
              <a:cxnLst/>
              <a:rect l="l" t="t" r="r" b="b"/>
              <a:pathLst>
                <a:path w="31398" h="16552" extrusionOk="0">
                  <a:moveTo>
                    <a:pt x="1131" y="0"/>
                  </a:moveTo>
                  <a:lnTo>
                    <a:pt x="0" y="15776"/>
                  </a:lnTo>
                  <a:cubicBezTo>
                    <a:pt x="3650" y="16339"/>
                    <a:pt x="7394" y="16552"/>
                    <a:pt x="11113" y="16552"/>
                  </a:cubicBezTo>
                  <a:cubicBezTo>
                    <a:pt x="12186" y="16552"/>
                    <a:pt x="13257" y="16534"/>
                    <a:pt x="14324" y="16502"/>
                  </a:cubicBezTo>
                  <a:lnTo>
                    <a:pt x="31397" y="16002"/>
                  </a:lnTo>
                  <a:cubicBezTo>
                    <a:pt x="30766" y="10942"/>
                    <a:pt x="30064" y="5846"/>
                    <a:pt x="29433" y="786"/>
                  </a:cubicBezTo>
                  <a:lnTo>
                    <a:pt x="11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1"/>
            <p:cNvSpPr/>
            <p:nvPr/>
          </p:nvSpPr>
          <p:spPr>
            <a:xfrm>
              <a:off x="5704383" y="4256887"/>
              <a:ext cx="1913437" cy="51549"/>
            </a:xfrm>
            <a:custGeom>
              <a:avLst/>
              <a:gdLst/>
              <a:ahLst/>
              <a:cxnLst/>
              <a:rect l="l" t="t" r="r" b="b"/>
              <a:pathLst>
                <a:path w="28767" h="775" extrusionOk="0">
                  <a:moveTo>
                    <a:pt x="251" y="0"/>
                  </a:moveTo>
                  <a:cubicBezTo>
                    <a:pt x="1" y="24"/>
                    <a:pt x="1" y="405"/>
                    <a:pt x="251" y="429"/>
                  </a:cubicBezTo>
                  <a:lnTo>
                    <a:pt x="28564" y="774"/>
                  </a:lnTo>
                  <a:cubicBezTo>
                    <a:pt x="28671" y="774"/>
                    <a:pt x="28766" y="679"/>
                    <a:pt x="28766" y="560"/>
                  </a:cubicBezTo>
                  <a:cubicBezTo>
                    <a:pt x="28766" y="453"/>
                    <a:pt x="28683" y="357"/>
                    <a:pt x="28564" y="357"/>
                  </a:cubicBezTo>
                  <a:lnTo>
                    <a:pt x="2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1"/>
            <p:cNvSpPr/>
            <p:nvPr/>
          </p:nvSpPr>
          <p:spPr>
            <a:xfrm>
              <a:off x="6559166" y="4273183"/>
              <a:ext cx="189102" cy="329050"/>
            </a:xfrm>
            <a:custGeom>
              <a:avLst/>
              <a:gdLst/>
              <a:ahLst/>
              <a:cxnLst/>
              <a:rect l="l" t="t" r="r" b="b"/>
              <a:pathLst>
                <a:path w="2843" h="4947" extrusionOk="0">
                  <a:moveTo>
                    <a:pt x="229" y="1"/>
                  </a:moveTo>
                  <a:cubicBezTo>
                    <a:pt x="115" y="1"/>
                    <a:pt x="1" y="83"/>
                    <a:pt x="20" y="231"/>
                  </a:cubicBezTo>
                  <a:lnTo>
                    <a:pt x="604" y="4756"/>
                  </a:lnTo>
                  <a:cubicBezTo>
                    <a:pt x="604" y="4815"/>
                    <a:pt x="628" y="4863"/>
                    <a:pt x="675" y="4899"/>
                  </a:cubicBezTo>
                  <a:cubicBezTo>
                    <a:pt x="711" y="4922"/>
                    <a:pt x="758" y="4946"/>
                    <a:pt x="806" y="4946"/>
                  </a:cubicBezTo>
                  <a:lnTo>
                    <a:pt x="842" y="4946"/>
                  </a:lnTo>
                  <a:lnTo>
                    <a:pt x="2342" y="4732"/>
                  </a:lnTo>
                  <a:cubicBezTo>
                    <a:pt x="2437" y="4720"/>
                    <a:pt x="2521" y="4637"/>
                    <a:pt x="2521" y="4541"/>
                  </a:cubicBezTo>
                  <a:cubicBezTo>
                    <a:pt x="2580" y="3851"/>
                    <a:pt x="2640" y="3148"/>
                    <a:pt x="2687" y="2458"/>
                  </a:cubicBezTo>
                  <a:cubicBezTo>
                    <a:pt x="2735" y="1755"/>
                    <a:pt x="2783" y="1065"/>
                    <a:pt x="2842" y="374"/>
                  </a:cubicBezTo>
                  <a:cubicBezTo>
                    <a:pt x="2842" y="234"/>
                    <a:pt x="2737" y="159"/>
                    <a:pt x="2632" y="159"/>
                  </a:cubicBezTo>
                  <a:cubicBezTo>
                    <a:pt x="2540" y="159"/>
                    <a:pt x="2448" y="217"/>
                    <a:pt x="2425" y="339"/>
                  </a:cubicBezTo>
                  <a:cubicBezTo>
                    <a:pt x="2366" y="1017"/>
                    <a:pt x="2318" y="1720"/>
                    <a:pt x="2271" y="2422"/>
                  </a:cubicBezTo>
                  <a:cubicBezTo>
                    <a:pt x="2223" y="3053"/>
                    <a:pt x="2175" y="3696"/>
                    <a:pt x="2116" y="4339"/>
                  </a:cubicBezTo>
                  <a:lnTo>
                    <a:pt x="985" y="4494"/>
                  </a:lnTo>
                  <a:lnTo>
                    <a:pt x="437" y="184"/>
                  </a:lnTo>
                  <a:cubicBezTo>
                    <a:pt x="421" y="59"/>
                    <a:pt x="325" y="1"/>
                    <a:pt x="2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1"/>
            <p:cNvSpPr/>
            <p:nvPr/>
          </p:nvSpPr>
          <p:spPr>
            <a:xfrm>
              <a:off x="5670327" y="4267662"/>
              <a:ext cx="418246" cy="429620"/>
            </a:xfrm>
            <a:custGeom>
              <a:avLst/>
              <a:gdLst/>
              <a:ahLst/>
              <a:cxnLst/>
              <a:rect l="l" t="t" r="r" b="b"/>
              <a:pathLst>
                <a:path w="6288" h="6459" extrusionOk="0">
                  <a:moveTo>
                    <a:pt x="6056" y="1"/>
                  </a:moveTo>
                  <a:cubicBezTo>
                    <a:pt x="5954" y="1"/>
                    <a:pt x="5869" y="78"/>
                    <a:pt x="5859" y="183"/>
                  </a:cubicBezTo>
                  <a:cubicBezTo>
                    <a:pt x="5478" y="3160"/>
                    <a:pt x="3203" y="5529"/>
                    <a:pt x="251" y="6053"/>
                  </a:cubicBezTo>
                  <a:cubicBezTo>
                    <a:pt x="1" y="6101"/>
                    <a:pt x="36" y="6458"/>
                    <a:pt x="286" y="6458"/>
                  </a:cubicBezTo>
                  <a:lnTo>
                    <a:pt x="322" y="6458"/>
                  </a:lnTo>
                  <a:cubicBezTo>
                    <a:pt x="3453" y="5910"/>
                    <a:pt x="5870" y="3386"/>
                    <a:pt x="6275" y="231"/>
                  </a:cubicBezTo>
                  <a:cubicBezTo>
                    <a:pt x="6287" y="124"/>
                    <a:pt x="6204" y="17"/>
                    <a:pt x="6097" y="5"/>
                  </a:cubicBezTo>
                  <a:cubicBezTo>
                    <a:pt x="6083" y="2"/>
                    <a:pt x="6069" y="1"/>
                    <a:pt x="60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1"/>
            <p:cNvSpPr/>
            <p:nvPr/>
          </p:nvSpPr>
          <p:spPr>
            <a:xfrm>
              <a:off x="7129465" y="4279435"/>
              <a:ext cx="531920" cy="404345"/>
            </a:xfrm>
            <a:custGeom>
              <a:avLst/>
              <a:gdLst/>
              <a:ahLst/>
              <a:cxnLst/>
              <a:rect l="l" t="t" r="r" b="b"/>
              <a:pathLst>
                <a:path w="7997" h="6079" extrusionOk="0">
                  <a:moveTo>
                    <a:pt x="223" y="1"/>
                  </a:moveTo>
                  <a:cubicBezTo>
                    <a:pt x="113" y="1"/>
                    <a:pt x="0" y="81"/>
                    <a:pt x="7" y="221"/>
                  </a:cubicBezTo>
                  <a:cubicBezTo>
                    <a:pt x="494" y="3582"/>
                    <a:pt x="3386" y="6079"/>
                    <a:pt x="6781" y="6079"/>
                  </a:cubicBezTo>
                  <a:cubicBezTo>
                    <a:pt x="6789" y="6079"/>
                    <a:pt x="6797" y="6079"/>
                    <a:pt x="6805" y="6079"/>
                  </a:cubicBezTo>
                  <a:cubicBezTo>
                    <a:pt x="7115" y="6079"/>
                    <a:pt x="7424" y="6055"/>
                    <a:pt x="7734" y="6019"/>
                  </a:cubicBezTo>
                  <a:cubicBezTo>
                    <a:pt x="7997" y="5985"/>
                    <a:pt x="7964" y="5600"/>
                    <a:pt x="7708" y="5600"/>
                  </a:cubicBezTo>
                  <a:cubicBezTo>
                    <a:pt x="7698" y="5600"/>
                    <a:pt x="7686" y="5601"/>
                    <a:pt x="7675" y="5602"/>
                  </a:cubicBezTo>
                  <a:cubicBezTo>
                    <a:pt x="7373" y="5644"/>
                    <a:pt x="7074" y="5665"/>
                    <a:pt x="6779" y="5665"/>
                  </a:cubicBezTo>
                  <a:cubicBezTo>
                    <a:pt x="3637" y="5665"/>
                    <a:pt x="892" y="3361"/>
                    <a:pt x="424" y="161"/>
                  </a:cubicBezTo>
                  <a:cubicBezTo>
                    <a:pt x="397" y="51"/>
                    <a:pt x="311" y="1"/>
                    <a:pt x="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1"/>
            <p:cNvSpPr/>
            <p:nvPr/>
          </p:nvSpPr>
          <p:spPr>
            <a:xfrm>
              <a:off x="6384697" y="1765442"/>
              <a:ext cx="534581" cy="424964"/>
            </a:xfrm>
            <a:custGeom>
              <a:avLst/>
              <a:gdLst/>
              <a:ahLst/>
              <a:cxnLst/>
              <a:rect l="l" t="t" r="r" b="b"/>
              <a:pathLst>
                <a:path w="8037" h="6389" extrusionOk="0">
                  <a:moveTo>
                    <a:pt x="7632" y="0"/>
                  </a:moveTo>
                  <a:lnTo>
                    <a:pt x="72" y="3227"/>
                  </a:lnTo>
                  <a:lnTo>
                    <a:pt x="0" y="5310"/>
                  </a:lnTo>
                  <a:cubicBezTo>
                    <a:pt x="1044" y="6016"/>
                    <a:pt x="2281" y="6388"/>
                    <a:pt x="3537" y="6388"/>
                  </a:cubicBezTo>
                  <a:cubicBezTo>
                    <a:pt x="3743" y="6388"/>
                    <a:pt x="3949" y="6378"/>
                    <a:pt x="4155" y="6358"/>
                  </a:cubicBezTo>
                  <a:cubicBezTo>
                    <a:pt x="5632" y="6203"/>
                    <a:pt x="7001" y="5525"/>
                    <a:pt x="8037" y="4465"/>
                  </a:cubicBezTo>
                  <a:cubicBezTo>
                    <a:pt x="7942" y="2977"/>
                    <a:pt x="7715" y="1477"/>
                    <a:pt x="7632" y="0"/>
                  </a:cubicBezTo>
                  <a:close/>
                </a:path>
              </a:pathLst>
            </a:custGeom>
            <a:solidFill>
              <a:srgbClr val="BF7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1"/>
            <p:cNvSpPr/>
            <p:nvPr/>
          </p:nvSpPr>
          <p:spPr>
            <a:xfrm>
              <a:off x="6782989" y="1255407"/>
              <a:ext cx="75894" cy="75295"/>
            </a:xfrm>
            <a:custGeom>
              <a:avLst/>
              <a:gdLst/>
              <a:ahLst/>
              <a:cxnLst/>
              <a:rect l="l" t="t" r="r" b="b"/>
              <a:pathLst>
                <a:path w="1141" h="1132" extrusionOk="0">
                  <a:moveTo>
                    <a:pt x="239" y="1"/>
                  </a:moveTo>
                  <a:cubicBezTo>
                    <a:pt x="132" y="1"/>
                    <a:pt x="37" y="84"/>
                    <a:pt x="37" y="203"/>
                  </a:cubicBezTo>
                  <a:lnTo>
                    <a:pt x="1" y="917"/>
                  </a:lnTo>
                  <a:cubicBezTo>
                    <a:pt x="1" y="989"/>
                    <a:pt x="37" y="1060"/>
                    <a:pt x="96" y="1096"/>
                  </a:cubicBezTo>
                  <a:cubicBezTo>
                    <a:pt x="132" y="1120"/>
                    <a:pt x="168" y="1132"/>
                    <a:pt x="215" y="1132"/>
                  </a:cubicBezTo>
                  <a:cubicBezTo>
                    <a:pt x="239" y="1132"/>
                    <a:pt x="275" y="1120"/>
                    <a:pt x="299" y="1108"/>
                  </a:cubicBezTo>
                  <a:lnTo>
                    <a:pt x="942" y="798"/>
                  </a:lnTo>
                  <a:cubicBezTo>
                    <a:pt x="1141" y="683"/>
                    <a:pt x="1035" y="401"/>
                    <a:pt x="844" y="401"/>
                  </a:cubicBezTo>
                  <a:cubicBezTo>
                    <a:pt x="818" y="401"/>
                    <a:pt x="791" y="406"/>
                    <a:pt x="763" y="417"/>
                  </a:cubicBezTo>
                  <a:lnTo>
                    <a:pt x="430" y="584"/>
                  </a:lnTo>
                  <a:lnTo>
                    <a:pt x="453" y="215"/>
                  </a:lnTo>
                  <a:cubicBezTo>
                    <a:pt x="453" y="108"/>
                    <a:pt x="370" y="1"/>
                    <a:pt x="251" y="1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1"/>
            <p:cNvSpPr/>
            <p:nvPr/>
          </p:nvSpPr>
          <p:spPr>
            <a:xfrm>
              <a:off x="6183490" y="1228602"/>
              <a:ext cx="761131" cy="843610"/>
            </a:xfrm>
            <a:custGeom>
              <a:avLst/>
              <a:gdLst/>
              <a:ahLst/>
              <a:cxnLst/>
              <a:rect l="l" t="t" r="r" b="b"/>
              <a:pathLst>
                <a:path w="11443" h="12683" extrusionOk="0">
                  <a:moveTo>
                    <a:pt x="5671" y="0"/>
                  </a:moveTo>
                  <a:cubicBezTo>
                    <a:pt x="4726" y="0"/>
                    <a:pt x="3780" y="230"/>
                    <a:pt x="2918" y="689"/>
                  </a:cubicBezTo>
                  <a:cubicBezTo>
                    <a:pt x="2275" y="1047"/>
                    <a:pt x="1692" y="1547"/>
                    <a:pt x="1430" y="2213"/>
                  </a:cubicBezTo>
                  <a:cubicBezTo>
                    <a:pt x="1168" y="2892"/>
                    <a:pt x="1299" y="3761"/>
                    <a:pt x="1870" y="4190"/>
                  </a:cubicBezTo>
                  <a:cubicBezTo>
                    <a:pt x="1811" y="5488"/>
                    <a:pt x="1739" y="6845"/>
                    <a:pt x="1680" y="8143"/>
                  </a:cubicBezTo>
                  <a:cubicBezTo>
                    <a:pt x="1251" y="8190"/>
                    <a:pt x="799" y="8143"/>
                    <a:pt x="370" y="8202"/>
                  </a:cubicBezTo>
                  <a:cubicBezTo>
                    <a:pt x="49" y="8952"/>
                    <a:pt x="1" y="9869"/>
                    <a:pt x="441" y="10560"/>
                  </a:cubicBezTo>
                  <a:cubicBezTo>
                    <a:pt x="882" y="11250"/>
                    <a:pt x="1573" y="11750"/>
                    <a:pt x="2323" y="12096"/>
                  </a:cubicBezTo>
                  <a:cubicBezTo>
                    <a:pt x="3204" y="12494"/>
                    <a:pt x="4125" y="12683"/>
                    <a:pt x="5031" y="12683"/>
                  </a:cubicBezTo>
                  <a:cubicBezTo>
                    <a:pt x="7613" y="12683"/>
                    <a:pt x="10069" y="11151"/>
                    <a:pt x="11109" y="8595"/>
                  </a:cubicBezTo>
                  <a:lnTo>
                    <a:pt x="11407" y="5904"/>
                  </a:lnTo>
                  <a:cubicBezTo>
                    <a:pt x="11443" y="3856"/>
                    <a:pt x="10407" y="1928"/>
                    <a:pt x="8669" y="832"/>
                  </a:cubicBezTo>
                  <a:cubicBezTo>
                    <a:pt x="7746" y="277"/>
                    <a:pt x="6709" y="0"/>
                    <a:pt x="56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1"/>
            <p:cNvSpPr/>
            <p:nvPr/>
          </p:nvSpPr>
          <p:spPr>
            <a:xfrm>
              <a:off x="6853494" y="1530778"/>
              <a:ext cx="236128" cy="313086"/>
            </a:xfrm>
            <a:custGeom>
              <a:avLst/>
              <a:gdLst/>
              <a:ahLst/>
              <a:cxnLst/>
              <a:rect l="l" t="t" r="r" b="b"/>
              <a:pathLst>
                <a:path w="3550" h="4707" extrusionOk="0">
                  <a:moveTo>
                    <a:pt x="539" y="1"/>
                  </a:moveTo>
                  <a:cubicBezTo>
                    <a:pt x="420" y="1"/>
                    <a:pt x="299" y="9"/>
                    <a:pt x="179" y="28"/>
                  </a:cubicBezTo>
                  <a:lnTo>
                    <a:pt x="1" y="4635"/>
                  </a:lnTo>
                  <a:cubicBezTo>
                    <a:pt x="198" y="4684"/>
                    <a:pt x="392" y="4707"/>
                    <a:pt x="580" y="4707"/>
                  </a:cubicBezTo>
                  <a:cubicBezTo>
                    <a:pt x="2326" y="4707"/>
                    <a:pt x="3549" y="2734"/>
                    <a:pt x="2560" y="1111"/>
                  </a:cubicBezTo>
                  <a:cubicBezTo>
                    <a:pt x="2114" y="416"/>
                    <a:pt x="1351" y="1"/>
                    <a:pt x="539" y="1"/>
                  </a:cubicBezTo>
                  <a:close/>
                </a:path>
              </a:pathLst>
            </a:custGeom>
            <a:solidFill>
              <a:srgbClr val="BF7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1"/>
            <p:cNvSpPr/>
            <p:nvPr/>
          </p:nvSpPr>
          <p:spPr>
            <a:xfrm>
              <a:off x="6883626" y="1607071"/>
              <a:ext cx="101568" cy="56272"/>
            </a:xfrm>
            <a:custGeom>
              <a:avLst/>
              <a:gdLst/>
              <a:ahLst/>
              <a:cxnLst/>
              <a:rect l="l" t="t" r="r" b="b"/>
              <a:pathLst>
                <a:path w="1527" h="846" extrusionOk="0">
                  <a:moveTo>
                    <a:pt x="1230" y="1"/>
                  </a:moveTo>
                  <a:cubicBezTo>
                    <a:pt x="1199" y="1"/>
                    <a:pt x="1166" y="8"/>
                    <a:pt x="1131" y="24"/>
                  </a:cubicBezTo>
                  <a:lnTo>
                    <a:pt x="202" y="452"/>
                  </a:lnTo>
                  <a:cubicBezTo>
                    <a:pt x="0" y="536"/>
                    <a:pt x="60" y="845"/>
                    <a:pt x="298" y="845"/>
                  </a:cubicBezTo>
                  <a:cubicBezTo>
                    <a:pt x="322" y="845"/>
                    <a:pt x="357" y="845"/>
                    <a:pt x="381" y="833"/>
                  </a:cubicBezTo>
                  <a:lnTo>
                    <a:pt x="1310" y="393"/>
                  </a:lnTo>
                  <a:cubicBezTo>
                    <a:pt x="1527" y="300"/>
                    <a:pt x="1430" y="1"/>
                    <a:pt x="12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1"/>
            <p:cNvSpPr/>
            <p:nvPr/>
          </p:nvSpPr>
          <p:spPr>
            <a:xfrm>
              <a:off x="6232644" y="1394024"/>
              <a:ext cx="585265" cy="491812"/>
            </a:xfrm>
            <a:custGeom>
              <a:avLst/>
              <a:gdLst/>
              <a:ahLst/>
              <a:cxnLst/>
              <a:rect l="l" t="t" r="r" b="b"/>
              <a:pathLst>
                <a:path w="8799" h="7394" extrusionOk="0">
                  <a:moveTo>
                    <a:pt x="1822" y="0"/>
                  </a:moveTo>
                  <a:cubicBezTo>
                    <a:pt x="1000" y="691"/>
                    <a:pt x="262" y="1703"/>
                    <a:pt x="238" y="2786"/>
                  </a:cubicBezTo>
                  <a:cubicBezTo>
                    <a:pt x="203" y="3834"/>
                    <a:pt x="36" y="4953"/>
                    <a:pt x="0" y="6013"/>
                  </a:cubicBezTo>
                  <a:cubicBezTo>
                    <a:pt x="333" y="6275"/>
                    <a:pt x="881" y="7132"/>
                    <a:pt x="1215" y="7394"/>
                  </a:cubicBezTo>
                  <a:cubicBezTo>
                    <a:pt x="1703" y="7192"/>
                    <a:pt x="2250" y="7072"/>
                    <a:pt x="2750" y="6870"/>
                  </a:cubicBezTo>
                  <a:cubicBezTo>
                    <a:pt x="3024" y="5799"/>
                    <a:pt x="3929" y="5001"/>
                    <a:pt x="5025" y="4858"/>
                  </a:cubicBezTo>
                  <a:cubicBezTo>
                    <a:pt x="5101" y="4850"/>
                    <a:pt x="5177" y="4846"/>
                    <a:pt x="5253" y="4846"/>
                  </a:cubicBezTo>
                  <a:cubicBezTo>
                    <a:pt x="6238" y="4846"/>
                    <a:pt x="7214" y="5475"/>
                    <a:pt x="7656" y="6370"/>
                  </a:cubicBezTo>
                  <a:cubicBezTo>
                    <a:pt x="7870" y="6322"/>
                    <a:pt x="8120" y="6203"/>
                    <a:pt x="8334" y="6156"/>
                  </a:cubicBezTo>
                  <a:cubicBezTo>
                    <a:pt x="8489" y="4417"/>
                    <a:pt x="8644" y="2667"/>
                    <a:pt x="8799" y="929"/>
                  </a:cubicBezTo>
                  <a:lnTo>
                    <a:pt x="8799" y="929"/>
                  </a:lnTo>
                  <a:cubicBezTo>
                    <a:pt x="8525" y="1064"/>
                    <a:pt x="8225" y="1126"/>
                    <a:pt x="7920" y="1126"/>
                  </a:cubicBezTo>
                  <a:cubicBezTo>
                    <a:pt x="7179" y="1126"/>
                    <a:pt x="6416" y="754"/>
                    <a:pt x="5977" y="155"/>
                  </a:cubicBezTo>
                  <a:cubicBezTo>
                    <a:pt x="5544" y="834"/>
                    <a:pt x="4661" y="1191"/>
                    <a:pt x="3861" y="1191"/>
                  </a:cubicBezTo>
                  <a:cubicBezTo>
                    <a:pt x="3848" y="1191"/>
                    <a:pt x="3835" y="1191"/>
                    <a:pt x="3822" y="1191"/>
                  </a:cubicBezTo>
                  <a:cubicBezTo>
                    <a:pt x="3000" y="1155"/>
                    <a:pt x="2250" y="715"/>
                    <a:pt x="1822" y="0"/>
                  </a:cubicBezTo>
                  <a:close/>
                </a:path>
              </a:pathLst>
            </a:custGeom>
            <a:solidFill>
              <a:srgbClr val="BF7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1"/>
            <p:cNvSpPr/>
            <p:nvPr/>
          </p:nvSpPr>
          <p:spPr>
            <a:xfrm>
              <a:off x="6342726" y="1601484"/>
              <a:ext cx="55474" cy="55540"/>
            </a:xfrm>
            <a:custGeom>
              <a:avLst/>
              <a:gdLst/>
              <a:ahLst/>
              <a:cxnLst/>
              <a:rect l="l" t="t" r="r" b="b"/>
              <a:pathLst>
                <a:path w="834" h="835" extrusionOk="0">
                  <a:moveTo>
                    <a:pt x="417" y="1"/>
                  </a:moveTo>
                  <a:cubicBezTo>
                    <a:pt x="179" y="1"/>
                    <a:pt x="0" y="191"/>
                    <a:pt x="0" y="417"/>
                  </a:cubicBezTo>
                  <a:cubicBezTo>
                    <a:pt x="0" y="655"/>
                    <a:pt x="179" y="834"/>
                    <a:pt x="417" y="834"/>
                  </a:cubicBezTo>
                  <a:cubicBezTo>
                    <a:pt x="643" y="834"/>
                    <a:pt x="834" y="655"/>
                    <a:pt x="834" y="417"/>
                  </a:cubicBezTo>
                  <a:cubicBezTo>
                    <a:pt x="834" y="191"/>
                    <a:pt x="643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1"/>
            <p:cNvSpPr/>
            <p:nvPr/>
          </p:nvSpPr>
          <p:spPr>
            <a:xfrm>
              <a:off x="6643640" y="1601484"/>
              <a:ext cx="56272" cy="55540"/>
            </a:xfrm>
            <a:custGeom>
              <a:avLst/>
              <a:gdLst/>
              <a:ahLst/>
              <a:cxnLst/>
              <a:rect l="l" t="t" r="r" b="b"/>
              <a:pathLst>
                <a:path w="846" h="835" extrusionOk="0">
                  <a:moveTo>
                    <a:pt x="417" y="1"/>
                  </a:moveTo>
                  <a:cubicBezTo>
                    <a:pt x="191" y="1"/>
                    <a:pt x="0" y="191"/>
                    <a:pt x="0" y="417"/>
                  </a:cubicBezTo>
                  <a:cubicBezTo>
                    <a:pt x="0" y="655"/>
                    <a:pt x="191" y="834"/>
                    <a:pt x="417" y="834"/>
                  </a:cubicBezTo>
                  <a:cubicBezTo>
                    <a:pt x="655" y="834"/>
                    <a:pt x="846" y="655"/>
                    <a:pt x="846" y="417"/>
                  </a:cubicBezTo>
                  <a:cubicBezTo>
                    <a:pt x="846" y="191"/>
                    <a:pt x="655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1"/>
            <p:cNvSpPr/>
            <p:nvPr/>
          </p:nvSpPr>
          <p:spPr>
            <a:xfrm>
              <a:off x="6310467" y="1482089"/>
              <a:ext cx="158239" cy="57669"/>
            </a:xfrm>
            <a:custGeom>
              <a:avLst/>
              <a:gdLst/>
              <a:ahLst/>
              <a:cxnLst/>
              <a:rect l="l" t="t" r="r" b="b"/>
              <a:pathLst>
                <a:path w="2379" h="867" extrusionOk="0">
                  <a:moveTo>
                    <a:pt x="1165" y="1"/>
                  </a:moveTo>
                  <a:cubicBezTo>
                    <a:pt x="802" y="1"/>
                    <a:pt x="437" y="133"/>
                    <a:pt x="152" y="403"/>
                  </a:cubicBezTo>
                  <a:cubicBezTo>
                    <a:pt x="1" y="516"/>
                    <a:pt x="171" y="756"/>
                    <a:pt x="326" y="756"/>
                  </a:cubicBezTo>
                  <a:cubicBezTo>
                    <a:pt x="366" y="756"/>
                    <a:pt x="405" y="740"/>
                    <a:pt x="437" y="700"/>
                  </a:cubicBezTo>
                  <a:cubicBezTo>
                    <a:pt x="642" y="507"/>
                    <a:pt x="904" y="411"/>
                    <a:pt x="1167" y="411"/>
                  </a:cubicBezTo>
                  <a:cubicBezTo>
                    <a:pt x="1471" y="411"/>
                    <a:pt x="1774" y="540"/>
                    <a:pt x="1985" y="795"/>
                  </a:cubicBezTo>
                  <a:cubicBezTo>
                    <a:pt x="2021" y="831"/>
                    <a:pt x="2081" y="867"/>
                    <a:pt x="2140" y="867"/>
                  </a:cubicBezTo>
                  <a:cubicBezTo>
                    <a:pt x="2200" y="867"/>
                    <a:pt x="2235" y="855"/>
                    <a:pt x="2283" y="831"/>
                  </a:cubicBezTo>
                  <a:cubicBezTo>
                    <a:pt x="2366" y="748"/>
                    <a:pt x="2378" y="617"/>
                    <a:pt x="2307" y="534"/>
                  </a:cubicBezTo>
                  <a:cubicBezTo>
                    <a:pt x="2012" y="181"/>
                    <a:pt x="1589" y="1"/>
                    <a:pt x="11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1"/>
            <p:cNvSpPr/>
            <p:nvPr/>
          </p:nvSpPr>
          <p:spPr>
            <a:xfrm>
              <a:off x="6582646" y="1497720"/>
              <a:ext cx="159104" cy="54742"/>
            </a:xfrm>
            <a:custGeom>
              <a:avLst/>
              <a:gdLst/>
              <a:ahLst/>
              <a:cxnLst/>
              <a:rect l="l" t="t" r="r" b="b"/>
              <a:pathLst>
                <a:path w="2392" h="823" extrusionOk="0">
                  <a:moveTo>
                    <a:pt x="1179" y="1"/>
                  </a:moveTo>
                  <a:cubicBezTo>
                    <a:pt x="775" y="1"/>
                    <a:pt x="394" y="179"/>
                    <a:pt x="120" y="477"/>
                  </a:cubicBezTo>
                  <a:cubicBezTo>
                    <a:pt x="1" y="608"/>
                    <a:pt x="96" y="811"/>
                    <a:pt x="275" y="822"/>
                  </a:cubicBezTo>
                  <a:cubicBezTo>
                    <a:pt x="334" y="822"/>
                    <a:pt x="394" y="799"/>
                    <a:pt x="441" y="751"/>
                  </a:cubicBezTo>
                  <a:cubicBezTo>
                    <a:pt x="640" y="528"/>
                    <a:pt x="919" y="415"/>
                    <a:pt x="1200" y="415"/>
                  </a:cubicBezTo>
                  <a:cubicBezTo>
                    <a:pt x="1473" y="415"/>
                    <a:pt x="1748" y="522"/>
                    <a:pt x="1953" y="739"/>
                  </a:cubicBezTo>
                  <a:cubicBezTo>
                    <a:pt x="1981" y="780"/>
                    <a:pt x="2019" y="796"/>
                    <a:pt x="2059" y="796"/>
                  </a:cubicBezTo>
                  <a:cubicBezTo>
                    <a:pt x="2207" y="796"/>
                    <a:pt x="2392" y="566"/>
                    <a:pt x="2251" y="453"/>
                  </a:cubicBezTo>
                  <a:cubicBezTo>
                    <a:pt x="1965" y="168"/>
                    <a:pt x="1596" y="1"/>
                    <a:pt x="1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1"/>
            <p:cNvSpPr/>
            <p:nvPr/>
          </p:nvSpPr>
          <p:spPr>
            <a:xfrm>
              <a:off x="6461589" y="1608601"/>
              <a:ext cx="89995" cy="136356"/>
            </a:xfrm>
            <a:custGeom>
              <a:avLst/>
              <a:gdLst/>
              <a:ahLst/>
              <a:cxnLst/>
              <a:rect l="l" t="t" r="r" b="b"/>
              <a:pathLst>
                <a:path w="1353" h="2050" extrusionOk="0">
                  <a:moveTo>
                    <a:pt x="514" y="1"/>
                  </a:moveTo>
                  <a:cubicBezTo>
                    <a:pt x="429" y="1"/>
                    <a:pt x="346" y="49"/>
                    <a:pt x="320" y="156"/>
                  </a:cubicBezTo>
                  <a:lnTo>
                    <a:pt x="23" y="1811"/>
                  </a:lnTo>
                  <a:cubicBezTo>
                    <a:pt x="0" y="1935"/>
                    <a:pt x="86" y="2049"/>
                    <a:pt x="207" y="2049"/>
                  </a:cubicBezTo>
                  <a:cubicBezTo>
                    <a:pt x="213" y="2049"/>
                    <a:pt x="219" y="2049"/>
                    <a:pt x="225" y="2049"/>
                  </a:cubicBezTo>
                  <a:lnTo>
                    <a:pt x="261" y="2049"/>
                  </a:lnTo>
                  <a:lnTo>
                    <a:pt x="1082" y="1918"/>
                  </a:lnTo>
                  <a:cubicBezTo>
                    <a:pt x="1353" y="1873"/>
                    <a:pt x="1303" y="1497"/>
                    <a:pt x="1065" y="1497"/>
                  </a:cubicBezTo>
                  <a:cubicBezTo>
                    <a:pt x="1052" y="1497"/>
                    <a:pt x="1038" y="1498"/>
                    <a:pt x="1023" y="1501"/>
                  </a:cubicBezTo>
                  <a:lnTo>
                    <a:pt x="475" y="1596"/>
                  </a:lnTo>
                  <a:lnTo>
                    <a:pt x="725" y="239"/>
                  </a:lnTo>
                  <a:cubicBezTo>
                    <a:pt x="746" y="88"/>
                    <a:pt x="629" y="1"/>
                    <a:pt x="5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1"/>
            <p:cNvSpPr/>
            <p:nvPr/>
          </p:nvSpPr>
          <p:spPr>
            <a:xfrm>
              <a:off x="6526640" y="1772826"/>
              <a:ext cx="113940" cy="67114"/>
            </a:xfrm>
            <a:custGeom>
              <a:avLst/>
              <a:gdLst/>
              <a:ahLst/>
              <a:cxnLst/>
              <a:rect l="l" t="t" r="r" b="b"/>
              <a:pathLst>
                <a:path w="1713" h="1009" extrusionOk="0">
                  <a:moveTo>
                    <a:pt x="1493" y="0"/>
                  </a:moveTo>
                  <a:cubicBezTo>
                    <a:pt x="1394" y="0"/>
                    <a:pt x="1294" y="63"/>
                    <a:pt x="1283" y="199"/>
                  </a:cubicBezTo>
                  <a:cubicBezTo>
                    <a:pt x="1265" y="458"/>
                    <a:pt x="1061" y="592"/>
                    <a:pt x="856" y="592"/>
                  </a:cubicBezTo>
                  <a:cubicBezTo>
                    <a:pt x="665" y="592"/>
                    <a:pt x="472" y="476"/>
                    <a:pt x="426" y="234"/>
                  </a:cubicBezTo>
                  <a:cubicBezTo>
                    <a:pt x="395" y="132"/>
                    <a:pt x="310" y="85"/>
                    <a:pt x="225" y="85"/>
                  </a:cubicBezTo>
                  <a:cubicBezTo>
                    <a:pt x="112" y="85"/>
                    <a:pt x="1" y="168"/>
                    <a:pt x="21" y="318"/>
                  </a:cubicBezTo>
                  <a:cubicBezTo>
                    <a:pt x="104" y="711"/>
                    <a:pt x="450" y="996"/>
                    <a:pt x="855" y="1008"/>
                  </a:cubicBezTo>
                  <a:lnTo>
                    <a:pt x="902" y="1008"/>
                  </a:lnTo>
                  <a:cubicBezTo>
                    <a:pt x="1319" y="973"/>
                    <a:pt x="1652" y="639"/>
                    <a:pt x="1700" y="223"/>
                  </a:cubicBezTo>
                  <a:cubicBezTo>
                    <a:pt x="1712" y="78"/>
                    <a:pt x="1603" y="0"/>
                    <a:pt x="14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1"/>
            <p:cNvSpPr/>
            <p:nvPr/>
          </p:nvSpPr>
          <p:spPr>
            <a:xfrm>
              <a:off x="6510078" y="1387372"/>
              <a:ext cx="132564" cy="131035"/>
            </a:xfrm>
            <a:custGeom>
              <a:avLst/>
              <a:gdLst/>
              <a:ahLst/>
              <a:cxnLst/>
              <a:rect l="l" t="t" r="r" b="b"/>
              <a:pathLst>
                <a:path w="1993" h="1970" extrusionOk="0">
                  <a:moveTo>
                    <a:pt x="1768" y="0"/>
                  </a:moveTo>
                  <a:cubicBezTo>
                    <a:pt x="1681" y="0"/>
                    <a:pt x="1594" y="50"/>
                    <a:pt x="1568" y="160"/>
                  </a:cubicBezTo>
                  <a:cubicBezTo>
                    <a:pt x="1437" y="838"/>
                    <a:pt x="925" y="1386"/>
                    <a:pt x="246" y="1565"/>
                  </a:cubicBezTo>
                  <a:cubicBezTo>
                    <a:pt x="0" y="1612"/>
                    <a:pt x="42" y="1970"/>
                    <a:pt x="282" y="1970"/>
                  </a:cubicBezTo>
                  <a:cubicBezTo>
                    <a:pt x="286" y="1970"/>
                    <a:pt x="290" y="1970"/>
                    <a:pt x="294" y="1969"/>
                  </a:cubicBezTo>
                  <a:lnTo>
                    <a:pt x="342" y="1969"/>
                  </a:lnTo>
                  <a:cubicBezTo>
                    <a:pt x="1175" y="1755"/>
                    <a:pt x="1818" y="1076"/>
                    <a:pt x="1973" y="231"/>
                  </a:cubicBezTo>
                  <a:cubicBezTo>
                    <a:pt x="1993" y="84"/>
                    <a:pt x="1881" y="0"/>
                    <a:pt x="17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781;p37">
            <a:extLst>
              <a:ext uri="{FF2B5EF4-FFF2-40B4-BE49-F238E27FC236}">
                <a16:creationId xmlns:a16="http://schemas.microsoft.com/office/drawing/2014/main" id="{3A018C1F-A0CC-4AA1-8B05-24DAC336420E}"/>
              </a:ext>
            </a:extLst>
          </p:cNvPr>
          <p:cNvSpPr txBox="1">
            <a:spLocks/>
          </p:cNvSpPr>
          <p:nvPr/>
        </p:nvSpPr>
        <p:spPr>
          <a:xfrm>
            <a:off x="5076237" y="215342"/>
            <a:ext cx="2950693" cy="966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i"/>
              <a:buNone/>
              <a:defRPr sz="5000" b="1" i="0" u="none" strike="noStrike" cap="none">
                <a:solidFill>
                  <a:schemeClr val="accent1"/>
                </a:solidFill>
                <a:latin typeface="Mali"/>
                <a:ea typeface="Mali"/>
                <a:cs typeface="Mali"/>
                <a:sym typeface="Mal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i"/>
              <a:buNone/>
              <a:defRPr sz="3600" b="1" i="0" u="none" strike="noStrike" cap="none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i"/>
              <a:buNone/>
              <a:defRPr sz="3600" b="1" i="0" u="none" strike="noStrike" cap="none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i"/>
              <a:buNone/>
              <a:defRPr sz="3600" b="1" i="0" u="none" strike="noStrike" cap="none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i"/>
              <a:buNone/>
              <a:defRPr sz="3600" b="1" i="0" u="none" strike="noStrike" cap="none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i"/>
              <a:buNone/>
              <a:defRPr sz="3600" b="1" i="0" u="none" strike="noStrike" cap="none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i"/>
              <a:buNone/>
              <a:defRPr sz="3600" b="1" i="0" u="none" strike="noStrike" cap="none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i"/>
              <a:buNone/>
              <a:defRPr sz="3600" b="1" i="0" u="none" strike="noStrike" cap="none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i"/>
              <a:buNone/>
              <a:defRPr sz="3600" b="1" i="0" u="none" strike="noStrike" cap="none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9pPr>
          </a:lstStyle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37"/>
          <p:cNvSpPr txBox="1">
            <a:spLocks noGrp="1"/>
          </p:cNvSpPr>
          <p:nvPr>
            <p:ph type="title"/>
          </p:nvPr>
        </p:nvSpPr>
        <p:spPr>
          <a:xfrm>
            <a:off x="553840" y="282685"/>
            <a:ext cx="8036317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Kết quả khi sử dụng top 50 permission</a:t>
            </a:r>
            <a:endParaRPr dirty="0">
              <a:solidFill>
                <a:schemeClr val="dk1"/>
              </a:solidFill>
            </a:endParaRPr>
          </a:p>
        </p:txBody>
      </p:sp>
      <p:graphicFrame>
        <p:nvGraphicFramePr>
          <p:cNvPr id="5" name="Google Shape;6550;p67">
            <a:extLst>
              <a:ext uri="{FF2B5EF4-FFF2-40B4-BE49-F238E27FC236}">
                <a16:creationId xmlns:a16="http://schemas.microsoft.com/office/drawing/2014/main" id="{1E936D2E-44BF-4B5D-9FCF-A7B7D28E58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5052919"/>
              </p:ext>
            </p:extLst>
          </p:nvPr>
        </p:nvGraphicFramePr>
        <p:xfrm>
          <a:off x="2315361" y="986736"/>
          <a:ext cx="4513277" cy="1280070"/>
        </p:xfrm>
        <a:graphic>
          <a:graphicData uri="http://schemas.openxmlformats.org/drawingml/2006/table">
            <a:tbl>
              <a:tblPr>
                <a:noFill/>
                <a:tableStyleId>{41EC3551-55F0-4884-B1B9-152403AAD0AA}</a:tableStyleId>
              </a:tblPr>
              <a:tblGrid>
                <a:gridCol w="12594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61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5090">
                  <a:extLst>
                    <a:ext uri="{9D8B030D-6E8A-4147-A177-3AD203B41FA5}">
                      <a16:colId xmlns:a16="http://schemas.microsoft.com/office/drawing/2014/main" val="2328239555"/>
                    </a:ext>
                  </a:extLst>
                </a:gridCol>
                <a:gridCol w="697338">
                  <a:extLst>
                    <a:ext uri="{9D8B030D-6E8A-4147-A177-3AD203B41FA5}">
                      <a16:colId xmlns:a16="http://schemas.microsoft.com/office/drawing/2014/main" val="2383542181"/>
                    </a:ext>
                  </a:extLst>
                </a:gridCol>
              </a:tblGrid>
              <a:tr h="42191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latin typeface="Mali" panose="020B0604020202020204" charset="-34"/>
                          <a:cs typeface="Mali" panose="020B0604020202020204" charset="-34"/>
                        </a:rPr>
                        <a:t>Bảng</a:t>
                      </a:r>
                      <a:r>
                        <a:rPr lang="en-US" sz="1200" dirty="0">
                          <a:latin typeface="Mali" panose="020B0604020202020204" charset="-34"/>
                          <a:cs typeface="Mali" panose="020B0604020202020204" charset="-34"/>
                        </a:rPr>
                        <a:t> </a:t>
                      </a:r>
                      <a:r>
                        <a:rPr lang="en-US" sz="1200" dirty="0" err="1">
                          <a:latin typeface="Mali" panose="020B0604020202020204" charset="-34"/>
                          <a:cs typeface="Mali" panose="020B0604020202020204" charset="-34"/>
                        </a:rPr>
                        <a:t>thời</a:t>
                      </a:r>
                      <a:r>
                        <a:rPr lang="en-US" sz="1200" dirty="0">
                          <a:latin typeface="Mali" panose="020B0604020202020204" charset="-34"/>
                          <a:cs typeface="Mali" panose="020B0604020202020204" charset="-34"/>
                        </a:rPr>
                        <a:t> </a:t>
                      </a:r>
                      <a:r>
                        <a:rPr lang="en-US" sz="1200" dirty="0" err="1">
                          <a:latin typeface="Mali" panose="020B0604020202020204" charset="-34"/>
                          <a:cs typeface="Mali" panose="020B0604020202020204" charset="-34"/>
                        </a:rPr>
                        <a:t>gian</a:t>
                      </a:r>
                      <a:r>
                        <a:rPr lang="en-US" sz="1200" dirty="0">
                          <a:latin typeface="Mali" panose="020B0604020202020204" charset="-34"/>
                          <a:cs typeface="Mali" panose="020B0604020202020204" charset="-34"/>
                        </a:rPr>
                        <a:t> train</a:t>
                      </a:r>
                      <a:endParaRPr sz="1200" dirty="0">
                        <a:latin typeface="Mali" panose="020B0604020202020204" charset="-34"/>
                        <a:cs typeface="Mali" panose="020B0604020202020204" charset="-3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Mali" panose="020B0604020202020204" charset="-34"/>
                          <a:cs typeface="Mali" panose="020B0604020202020204" charset="-34"/>
                        </a:rPr>
                        <a:t>SVM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Mali" panose="020B0604020202020204" charset="-34"/>
                          <a:cs typeface="Mali" panose="020B0604020202020204" charset="-34"/>
                        </a:rPr>
                        <a:t>Poly</a:t>
                      </a:r>
                      <a:endParaRPr sz="1200" dirty="0">
                        <a:latin typeface="Mali" panose="020B0604020202020204" charset="-34"/>
                        <a:cs typeface="Mali" panose="020B0604020202020204" charset="-3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69FB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Mali" panose="020B0604020202020204" charset="-34"/>
                          <a:cs typeface="Mali" panose="020B0604020202020204" charset="-34"/>
                        </a:rPr>
                        <a:t>SVM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latin typeface="Mali" panose="020B0604020202020204" charset="-34"/>
                          <a:cs typeface="Mali" panose="020B0604020202020204" charset="-34"/>
                        </a:rPr>
                        <a:t>Rbf</a:t>
                      </a:r>
                      <a:endParaRPr sz="1200" dirty="0">
                        <a:latin typeface="Mali" panose="020B0604020202020204" charset="-34"/>
                        <a:cs typeface="Mali" panose="020B0604020202020204" charset="-3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69FB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Mali" panose="020B0604020202020204" charset="-34"/>
                          <a:cs typeface="Mali" panose="020B0604020202020204" charset="-34"/>
                        </a:rPr>
                        <a:t>RFM</a:t>
                      </a:r>
                      <a:endParaRPr sz="1200" dirty="0">
                        <a:latin typeface="Mali" panose="020B0604020202020204" charset="-34"/>
                        <a:cs typeface="Mali" panose="020B0604020202020204" charset="-3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69FB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Mali" panose="020B0604020202020204" charset="-34"/>
                          <a:cs typeface="Mali" panose="020B0604020202020204" charset="-34"/>
                        </a:rPr>
                        <a:t>CNN 1</a:t>
                      </a:r>
                      <a:endParaRPr sz="1200" dirty="0">
                        <a:latin typeface="Mali" panose="020B0604020202020204" charset="-34"/>
                        <a:cs typeface="Mali" panose="020B0604020202020204" charset="-3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69FB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Mali" panose="020B0604020202020204" charset="-34"/>
                          <a:cs typeface="Mali" panose="020B0604020202020204" charset="-34"/>
                        </a:rPr>
                        <a:t>CNN 4</a:t>
                      </a:r>
                      <a:endParaRPr sz="1200" dirty="0">
                        <a:latin typeface="Mali" panose="020B0604020202020204" charset="-34"/>
                        <a:cs typeface="Mali" panose="020B0604020202020204" charset="-3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69F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26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Mali" panose="020B0604020202020204" charset="-34"/>
                          <a:cs typeface="Mali" panose="020B0604020202020204" charset="-34"/>
                        </a:rPr>
                        <a:t>AndMal2017</a:t>
                      </a:r>
                      <a:endParaRPr sz="1200" dirty="0">
                        <a:latin typeface="Mali" panose="020B0604020202020204" charset="-34"/>
                        <a:cs typeface="Mali" panose="020B0604020202020204" charset="-3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69FB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Mali" panose="020B0604020202020204" charset="-34"/>
                          <a:cs typeface="Mali" panose="020B0604020202020204" charset="-34"/>
                        </a:rPr>
                        <a:t>0.05</a:t>
                      </a:r>
                      <a:endParaRPr sz="1200" dirty="0">
                        <a:latin typeface="Mali" panose="020B0604020202020204" charset="-34"/>
                        <a:cs typeface="Mali" panose="020B0604020202020204" charset="-3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B7C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Mali" panose="020B0604020202020204" charset="-34"/>
                          <a:cs typeface="Mali" panose="020B0604020202020204" charset="-34"/>
                        </a:rPr>
                        <a:t>0.06</a:t>
                      </a:r>
                      <a:endParaRPr sz="1200" dirty="0">
                        <a:latin typeface="Mali" panose="020B0604020202020204" charset="-34"/>
                        <a:cs typeface="Mali" panose="020B0604020202020204" charset="-3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B7C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Mali" panose="020B0604020202020204" charset="-34"/>
                          <a:cs typeface="Mali" panose="020B0604020202020204" charset="-34"/>
                        </a:rPr>
                        <a:t>1.92</a:t>
                      </a:r>
                      <a:endParaRPr sz="1200" dirty="0">
                        <a:latin typeface="Mali" panose="020B0604020202020204" charset="-34"/>
                        <a:cs typeface="Mali" panose="020B0604020202020204" charset="-3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B7C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Mali" panose="020B0604020202020204" charset="-34"/>
                          <a:cs typeface="Mali" panose="020B0604020202020204" charset="-34"/>
                        </a:rPr>
                        <a:t>15.56</a:t>
                      </a:r>
                      <a:endParaRPr sz="1200" dirty="0">
                        <a:latin typeface="Mali" panose="020B0604020202020204" charset="-34"/>
                        <a:cs typeface="Mali" panose="020B0604020202020204" charset="-3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B7C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Mali" panose="020B0604020202020204" charset="-34"/>
                          <a:cs typeface="Mali" panose="020B0604020202020204" charset="-34"/>
                        </a:rPr>
                        <a:t>26.15</a:t>
                      </a:r>
                      <a:endParaRPr sz="1200" dirty="0">
                        <a:latin typeface="Mali" panose="020B0604020202020204" charset="-34"/>
                        <a:cs typeface="Mali" panose="020B0604020202020204" charset="-3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B7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26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Mali" panose="020B0604020202020204" charset="-34"/>
                          <a:cs typeface="Mali" panose="020B0604020202020204" charset="-34"/>
                        </a:rPr>
                        <a:t>MalDroid2020</a:t>
                      </a:r>
                      <a:endParaRPr sz="1200" dirty="0">
                        <a:latin typeface="Mali" panose="020B0604020202020204" charset="-34"/>
                        <a:cs typeface="Mali" panose="020B0604020202020204" charset="-3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69FB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Mali" panose="020B0604020202020204" charset="-34"/>
                          <a:cs typeface="Mali" panose="020B0604020202020204" charset="-34"/>
                        </a:rPr>
                        <a:t>2.74</a:t>
                      </a:r>
                      <a:endParaRPr sz="1200" dirty="0">
                        <a:latin typeface="Mali" panose="020B0604020202020204" charset="-34"/>
                        <a:cs typeface="Mali" panose="020B0604020202020204" charset="-3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B7C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Mali" panose="020B0604020202020204" charset="-34"/>
                          <a:cs typeface="Mali" panose="020B0604020202020204" charset="-34"/>
                        </a:rPr>
                        <a:t>2.60</a:t>
                      </a:r>
                      <a:endParaRPr sz="1200" dirty="0">
                        <a:latin typeface="Mali" panose="020B0604020202020204" charset="-34"/>
                        <a:cs typeface="Mali" panose="020B0604020202020204" charset="-3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B7C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Mali" panose="020B0604020202020204" charset="-34"/>
                          <a:cs typeface="Mali" panose="020B0604020202020204" charset="-34"/>
                        </a:rPr>
                        <a:t>6.88</a:t>
                      </a:r>
                      <a:endParaRPr sz="1200" dirty="0">
                        <a:latin typeface="Mali" panose="020B0604020202020204" charset="-34"/>
                        <a:cs typeface="Mali" panose="020B0604020202020204" charset="-3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B7C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Mali" panose="020B0604020202020204" charset="-34"/>
                          <a:cs typeface="Mali" panose="020B0604020202020204" charset="-34"/>
                        </a:rPr>
                        <a:t>501.74</a:t>
                      </a:r>
                      <a:endParaRPr sz="1200" dirty="0">
                        <a:latin typeface="Mali" panose="020B0604020202020204" charset="-34"/>
                        <a:cs typeface="Mali" panose="020B0604020202020204" charset="-3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B7C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Mali" panose="020B0604020202020204" charset="-34"/>
                          <a:cs typeface="Mali" panose="020B0604020202020204" charset="-34"/>
                        </a:rPr>
                        <a:t>581.07</a:t>
                      </a:r>
                      <a:endParaRPr sz="1200" dirty="0">
                        <a:latin typeface="Mali" panose="020B0604020202020204" charset="-34"/>
                        <a:cs typeface="Mali" panose="020B0604020202020204" charset="-3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B7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01F2749-7745-4998-9FCB-2E4E7CD1F5A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26000" y="2420748"/>
            <a:ext cx="8982360" cy="24361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0087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87409-2F35-4172-8C60-4906B44B1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D19FBDE-27E0-4531-9F69-F721B3A68D31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614862" y="1099187"/>
            <a:ext cx="3190200" cy="415200"/>
          </a:xfrm>
        </p:spPr>
        <p:txBody>
          <a:bodyPr/>
          <a:lstStyle/>
          <a:p>
            <a:r>
              <a:rPr lang="en-US" dirty="0"/>
              <a:t>Theo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FE8A42-F9E5-4CD7-B125-BE4C926FFDAA}"/>
              </a:ext>
            </a:extLst>
          </p:cNvPr>
          <p:cNvSpPr>
            <a:spLocks noGrp="1"/>
          </p:cNvSpPr>
          <p:nvPr>
            <p:ph type="title" idx="4"/>
          </p:nvPr>
        </p:nvSpPr>
        <p:spPr>
          <a:xfrm>
            <a:off x="5338938" y="1110333"/>
            <a:ext cx="3190200" cy="415200"/>
          </a:xfrm>
        </p:spPr>
        <p:txBody>
          <a:bodyPr/>
          <a:lstStyle/>
          <a:p>
            <a:r>
              <a:rPr lang="en-US" dirty="0"/>
              <a:t>Không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endParaRPr 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B418945C-B3E6-4298-A8F5-98062D792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963" y="1713802"/>
            <a:ext cx="2308682" cy="156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5CC7C11-3998-42C9-B7B3-88E181D18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679" y="1713802"/>
            <a:ext cx="2320643" cy="156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D1111C-ED14-4E64-9AF8-AC2446FA7194}"/>
              </a:ext>
            </a:extLst>
          </p:cNvPr>
          <p:cNvSpPr txBox="1"/>
          <p:nvPr/>
        </p:nvSpPr>
        <p:spPr>
          <a:xfrm>
            <a:off x="2997396" y="4743692"/>
            <a:ext cx="2860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20 permission – AndMal2017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EB5449-329C-477C-BEB1-27DAC291916C}"/>
              </a:ext>
            </a:extLst>
          </p:cNvPr>
          <p:cNvSpPr txBox="1"/>
          <p:nvPr/>
        </p:nvSpPr>
        <p:spPr>
          <a:xfrm>
            <a:off x="4031775" y="211952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CNN 1</a:t>
            </a:r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420F3A73-5B7E-4B53-A116-06A44E0C1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171" y="3231073"/>
            <a:ext cx="2396265" cy="162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A87D827F-347E-4588-960D-8F991E5C4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07" y="3247056"/>
            <a:ext cx="2476985" cy="167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CC3F85A-AE70-4750-82D0-D0EB9CEFFD31}"/>
              </a:ext>
            </a:extLst>
          </p:cNvPr>
          <p:cNvSpPr txBox="1"/>
          <p:nvPr/>
        </p:nvSpPr>
        <p:spPr>
          <a:xfrm>
            <a:off x="3943952" y="378603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CNN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E66518-032B-45EA-A18B-32248B5A6850}"/>
              </a:ext>
            </a:extLst>
          </p:cNvPr>
          <p:cNvSpPr txBox="1"/>
          <p:nvPr/>
        </p:nvSpPr>
        <p:spPr>
          <a:xfrm>
            <a:off x="3780877" y="1164044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AndMal2017</a:t>
            </a:r>
          </a:p>
        </p:txBody>
      </p:sp>
    </p:spTree>
    <p:extLst>
      <p:ext uri="{BB962C8B-B14F-4D97-AF65-F5344CB8AC3E}">
        <p14:creationId xmlns:p14="http://schemas.microsoft.com/office/powerpoint/2010/main" val="978903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87409-2F35-4172-8C60-4906B44B1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D19FBDE-27E0-4531-9F69-F721B3A68D31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614862" y="1099187"/>
            <a:ext cx="3190200" cy="415200"/>
          </a:xfrm>
        </p:spPr>
        <p:txBody>
          <a:bodyPr/>
          <a:lstStyle/>
          <a:p>
            <a:r>
              <a:rPr lang="en-US" dirty="0"/>
              <a:t>Theo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FE8A42-F9E5-4CD7-B125-BE4C926FFDAA}"/>
              </a:ext>
            </a:extLst>
          </p:cNvPr>
          <p:cNvSpPr>
            <a:spLocks noGrp="1"/>
          </p:cNvSpPr>
          <p:nvPr>
            <p:ph type="title" idx="4"/>
          </p:nvPr>
        </p:nvSpPr>
        <p:spPr>
          <a:xfrm>
            <a:off x="5338938" y="1110333"/>
            <a:ext cx="3190200" cy="415200"/>
          </a:xfrm>
        </p:spPr>
        <p:txBody>
          <a:bodyPr/>
          <a:lstStyle/>
          <a:p>
            <a:r>
              <a:rPr lang="en-US" dirty="0"/>
              <a:t>Không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D1111C-ED14-4E64-9AF8-AC2446FA7194}"/>
              </a:ext>
            </a:extLst>
          </p:cNvPr>
          <p:cNvSpPr txBox="1"/>
          <p:nvPr/>
        </p:nvSpPr>
        <p:spPr>
          <a:xfrm>
            <a:off x="2997396" y="4743692"/>
            <a:ext cx="2860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50 permission – AndMal2017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EB5449-329C-477C-BEB1-27DAC291916C}"/>
              </a:ext>
            </a:extLst>
          </p:cNvPr>
          <p:cNvSpPr txBox="1"/>
          <p:nvPr/>
        </p:nvSpPr>
        <p:spPr>
          <a:xfrm>
            <a:off x="4031775" y="211952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CNN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C3F85A-AE70-4750-82D0-D0EB9CEFFD31}"/>
              </a:ext>
            </a:extLst>
          </p:cNvPr>
          <p:cNvSpPr txBox="1"/>
          <p:nvPr/>
        </p:nvSpPr>
        <p:spPr>
          <a:xfrm>
            <a:off x="4031774" y="378603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CNN 2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5648B66-8C1D-4843-8E7B-BBE3633B9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577" y="1560789"/>
            <a:ext cx="2553231" cy="173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D192318E-E65A-4F64-84A3-B5DB01FC8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346" y="3220681"/>
            <a:ext cx="2553231" cy="1746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39C25374-E640-4F32-B994-A3C6CD0FA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193" y="1560789"/>
            <a:ext cx="2553231" cy="173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>
            <a:extLst>
              <a:ext uri="{FF2B5EF4-FFF2-40B4-BE49-F238E27FC236}">
                <a16:creationId xmlns:a16="http://schemas.microsoft.com/office/drawing/2014/main" id="{4206ECFA-0BCB-4C9E-B2B8-5EFE7ADBC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193" y="3293811"/>
            <a:ext cx="2672812" cy="1786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A88125F-350A-456E-BB93-D0DEDA60856C}"/>
              </a:ext>
            </a:extLst>
          </p:cNvPr>
          <p:cNvSpPr txBox="1"/>
          <p:nvPr/>
        </p:nvSpPr>
        <p:spPr>
          <a:xfrm>
            <a:off x="3912610" y="1164044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AndMal2017</a:t>
            </a:r>
          </a:p>
        </p:txBody>
      </p:sp>
    </p:spTree>
    <p:extLst>
      <p:ext uri="{BB962C8B-B14F-4D97-AF65-F5344CB8AC3E}">
        <p14:creationId xmlns:p14="http://schemas.microsoft.com/office/powerpoint/2010/main" val="1700163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87409-2F35-4172-8C60-4906B44B1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D19FBDE-27E0-4531-9F69-F721B3A68D31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614862" y="1099187"/>
            <a:ext cx="3190200" cy="415200"/>
          </a:xfrm>
        </p:spPr>
        <p:txBody>
          <a:bodyPr/>
          <a:lstStyle/>
          <a:p>
            <a:r>
              <a:rPr lang="en-US" dirty="0"/>
              <a:t>Theo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FE8A42-F9E5-4CD7-B125-BE4C926FFDAA}"/>
              </a:ext>
            </a:extLst>
          </p:cNvPr>
          <p:cNvSpPr>
            <a:spLocks noGrp="1"/>
          </p:cNvSpPr>
          <p:nvPr>
            <p:ph type="title" idx="4"/>
          </p:nvPr>
        </p:nvSpPr>
        <p:spPr>
          <a:xfrm>
            <a:off x="5338938" y="1110333"/>
            <a:ext cx="3190200" cy="415200"/>
          </a:xfrm>
        </p:spPr>
        <p:txBody>
          <a:bodyPr/>
          <a:lstStyle/>
          <a:p>
            <a:r>
              <a:rPr lang="en-US" dirty="0"/>
              <a:t>Không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D1111C-ED14-4E64-9AF8-AC2446FA7194}"/>
              </a:ext>
            </a:extLst>
          </p:cNvPr>
          <p:cNvSpPr txBox="1"/>
          <p:nvPr/>
        </p:nvSpPr>
        <p:spPr>
          <a:xfrm>
            <a:off x="2997396" y="4743692"/>
            <a:ext cx="2959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100 permission – AndMal2017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EB5449-329C-477C-BEB1-27DAC291916C}"/>
              </a:ext>
            </a:extLst>
          </p:cNvPr>
          <p:cNvSpPr txBox="1"/>
          <p:nvPr/>
        </p:nvSpPr>
        <p:spPr>
          <a:xfrm>
            <a:off x="4031775" y="211952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CNN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C3F85A-AE70-4750-82D0-D0EB9CEFFD31}"/>
              </a:ext>
            </a:extLst>
          </p:cNvPr>
          <p:cNvSpPr txBox="1"/>
          <p:nvPr/>
        </p:nvSpPr>
        <p:spPr>
          <a:xfrm>
            <a:off x="4031775" y="382829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CNN 2</a:t>
            </a:r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2F80ABAB-7ED9-44DD-A4DD-5287D73A8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815" y="1514387"/>
            <a:ext cx="2534294" cy="173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2020A8B1-6488-461E-8187-ACE6F2905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759" y="3228350"/>
            <a:ext cx="2654406" cy="1815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5888DD28-DAC6-4643-B893-75570D853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306" y="1514387"/>
            <a:ext cx="2534294" cy="1733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>
            <a:extLst>
              <a:ext uri="{FF2B5EF4-FFF2-40B4-BE49-F238E27FC236}">
                <a16:creationId xmlns:a16="http://schemas.microsoft.com/office/drawing/2014/main" id="{0E56F928-794D-45F7-8B6D-5A43758D4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892" y="3254251"/>
            <a:ext cx="2515239" cy="1733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BD0440A-8967-4F4C-B8D1-3DCD57E27E18}"/>
              </a:ext>
            </a:extLst>
          </p:cNvPr>
          <p:cNvSpPr txBox="1"/>
          <p:nvPr/>
        </p:nvSpPr>
        <p:spPr>
          <a:xfrm>
            <a:off x="3889363" y="1164044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AndMal2017</a:t>
            </a:r>
          </a:p>
        </p:txBody>
      </p:sp>
    </p:spTree>
    <p:extLst>
      <p:ext uri="{BB962C8B-B14F-4D97-AF65-F5344CB8AC3E}">
        <p14:creationId xmlns:p14="http://schemas.microsoft.com/office/powerpoint/2010/main" val="1261604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34"/>
          <p:cNvSpPr/>
          <p:nvPr/>
        </p:nvSpPr>
        <p:spPr>
          <a:xfrm>
            <a:off x="2961958" y="2835537"/>
            <a:ext cx="644100" cy="644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610" name="Google Shape;610;p34"/>
          <p:cNvSpPr/>
          <p:nvPr/>
        </p:nvSpPr>
        <p:spPr>
          <a:xfrm>
            <a:off x="6836022" y="1146409"/>
            <a:ext cx="644100" cy="644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611" name="Google Shape;611;p34"/>
          <p:cNvSpPr/>
          <p:nvPr/>
        </p:nvSpPr>
        <p:spPr>
          <a:xfrm>
            <a:off x="4263349" y="1036372"/>
            <a:ext cx="641902" cy="7637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612" name="Google Shape;612;p34"/>
          <p:cNvSpPr/>
          <p:nvPr/>
        </p:nvSpPr>
        <p:spPr>
          <a:xfrm>
            <a:off x="1528003" y="1096200"/>
            <a:ext cx="644100" cy="644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613" name="Google Shape;613;p34"/>
          <p:cNvSpPr txBox="1">
            <a:spLocks noGrp="1"/>
          </p:cNvSpPr>
          <p:nvPr>
            <p:ph type="title"/>
          </p:nvPr>
        </p:nvSpPr>
        <p:spPr>
          <a:xfrm>
            <a:off x="771787" y="335976"/>
            <a:ext cx="7600276" cy="6790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Mali"/>
                <a:ea typeface="Mali"/>
                <a:cs typeface="Mali"/>
                <a:sym typeface="Mali"/>
              </a:rPr>
              <a:t>Nội dung trình bày</a:t>
            </a:r>
            <a:endParaRPr dirty="0">
              <a:solidFill>
                <a:schemeClr val="dk1"/>
              </a:solidFill>
              <a:latin typeface="Mali"/>
              <a:ea typeface="Mali"/>
              <a:cs typeface="Mali"/>
              <a:sym typeface="Mali"/>
            </a:endParaRPr>
          </a:p>
        </p:txBody>
      </p:sp>
      <p:sp>
        <p:nvSpPr>
          <p:cNvPr id="614" name="Google Shape;614;p34"/>
          <p:cNvSpPr txBox="1">
            <a:spLocks noGrp="1"/>
          </p:cNvSpPr>
          <p:nvPr>
            <p:ph type="title" idx="2"/>
          </p:nvPr>
        </p:nvSpPr>
        <p:spPr>
          <a:xfrm>
            <a:off x="1238646" y="1221300"/>
            <a:ext cx="1222800" cy="3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615" name="Google Shape;615;p34"/>
          <p:cNvSpPr txBox="1">
            <a:spLocks noGrp="1"/>
          </p:cNvSpPr>
          <p:nvPr>
            <p:ph type="title" idx="3"/>
          </p:nvPr>
        </p:nvSpPr>
        <p:spPr>
          <a:xfrm>
            <a:off x="216853" y="1836447"/>
            <a:ext cx="3266400" cy="3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Giới thiệu đề tài</a:t>
            </a:r>
            <a:endParaRPr dirty="0"/>
          </a:p>
        </p:txBody>
      </p:sp>
      <p:sp>
        <p:nvSpPr>
          <p:cNvPr id="617" name="Google Shape;617;p34"/>
          <p:cNvSpPr txBox="1">
            <a:spLocks noGrp="1"/>
          </p:cNvSpPr>
          <p:nvPr>
            <p:ph type="title" idx="5"/>
          </p:nvPr>
        </p:nvSpPr>
        <p:spPr>
          <a:xfrm>
            <a:off x="3974980" y="1184712"/>
            <a:ext cx="1218628" cy="4670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618" name="Google Shape;618;p34"/>
          <p:cNvSpPr txBox="1">
            <a:spLocks noGrp="1"/>
          </p:cNvSpPr>
          <p:nvPr>
            <p:ph type="title" idx="6"/>
          </p:nvPr>
        </p:nvSpPr>
        <p:spPr>
          <a:xfrm>
            <a:off x="2956673" y="1788238"/>
            <a:ext cx="3255254" cy="6154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Phương pháp trích xuất permission</a:t>
            </a:r>
            <a:endParaRPr dirty="0"/>
          </a:p>
        </p:txBody>
      </p:sp>
      <p:sp>
        <p:nvSpPr>
          <p:cNvPr id="620" name="Google Shape;620;p34"/>
          <p:cNvSpPr txBox="1">
            <a:spLocks noGrp="1"/>
          </p:cNvSpPr>
          <p:nvPr>
            <p:ph type="title" idx="8"/>
          </p:nvPr>
        </p:nvSpPr>
        <p:spPr>
          <a:xfrm>
            <a:off x="6546665" y="1271509"/>
            <a:ext cx="1222800" cy="3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21" name="Google Shape;621;p34"/>
          <p:cNvSpPr txBox="1">
            <a:spLocks noGrp="1"/>
          </p:cNvSpPr>
          <p:nvPr>
            <p:ph type="title" idx="9"/>
          </p:nvPr>
        </p:nvSpPr>
        <p:spPr>
          <a:xfrm>
            <a:off x="5524872" y="1889612"/>
            <a:ext cx="3266400" cy="3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Thuật toán và </a:t>
            </a:r>
            <a:br>
              <a:rPr lang="en" dirty="0"/>
            </a:br>
            <a:r>
              <a:rPr lang="en" dirty="0"/>
              <a:t>Dataset</a:t>
            </a:r>
            <a:endParaRPr dirty="0"/>
          </a:p>
        </p:txBody>
      </p:sp>
      <p:sp>
        <p:nvSpPr>
          <p:cNvPr id="623" name="Google Shape;623;p34"/>
          <p:cNvSpPr txBox="1">
            <a:spLocks noGrp="1"/>
          </p:cNvSpPr>
          <p:nvPr>
            <p:ph type="title" idx="14"/>
          </p:nvPr>
        </p:nvSpPr>
        <p:spPr>
          <a:xfrm>
            <a:off x="2672602" y="2960637"/>
            <a:ext cx="1222800" cy="3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624" name="Google Shape;624;p34"/>
          <p:cNvSpPr txBox="1">
            <a:spLocks noGrp="1"/>
          </p:cNvSpPr>
          <p:nvPr>
            <p:ph type="title" idx="15"/>
          </p:nvPr>
        </p:nvSpPr>
        <p:spPr>
          <a:xfrm>
            <a:off x="1650808" y="3578740"/>
            <a:ext cx="3266400" cy="3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Lựa chọn số lượng permission hợp lý</a:t>
            </a:r>
            <a:endParaRPr dirty="0"/>
          </a:p>
        </p:txBody>
      </p:sp>
      <p:sp>
        <p:nvSpPr>
          <p:cNvPr id="15" name="Google Shape;609;p34">
            <a:extLst>
              <a:ext uri="{FF2B5EF4-FFF2-40B4-BE49-F238E27FC236}">
                <a16:creationId xmlns:a16="http://schemas.microsoft.com/office/drawing/2014/main" id="{AEFEDE2D-FDF5-4B27-9DC9-90E35013B050}"/>
              </a:ext>
            </a:extLst>
          </p:cNvPr>
          <p:cNvSpPr/>
          <p:nvPr/>
        </p:nvSpPr>
        <p:spPr>
          <a:xfrm>
            <a:off x="5798822" y="2889671"/>
            <a:ext cx="644100" cy="644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6" name="Google Shape;623;p34">
            <a:extLst>
              <a:ext uri="{FF2B5EF4-FFF2-40B4-BE49-F238E27FC236}">
                <a16:creationId xmlns:a16="http://schemas.microsoft.com/office/drawing/2014/main" id="{D121FF23-2B35-418E-A6A1-8FCF34CBAF4A}"/>
              </a:ext>
            </a:extLst>
          </p:cNvPr>
          <p:cNvSpPr txBox="1">
            <a:spLocks/>
          </p:cNvSpPr>
          <p:nvPr/>
        </p:nvSpPr>
        <p:spPr>
          <a:xfrm>
            <a:off x="5509478" y="3027769"/>
            <a:ext cx="12228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i"/>
              <a:buNone/>
              <a:defRPr sz="3000" b="0" i="0" u="none" strike="noStrike" cap="none">
                <a:solidFill>
                  <a:schemeClr val="lt2"/>
                </a:solidFill>
                <a:latin typeface="Mali Medium"/>
                <a:ea typeface="Mali Medium"/>
                <a:cs typeface="Mali Medium"/>
                <a:sym typeface="Mali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i"/>
              <a:buNone/>
              <a:defRPr sz="3000" b="1" i="0" u="none" strike="noStrike" cap="none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i"/>
              <a:buNone/>
              <a:defRPr sz="3000" b="1" i="0" u="none" strike="noStrike" cap="none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i"/>
              <a:buNone/>
              <a:defRPr sz="3000" b="1" i="0" u="none" strike="noStrike" cap="none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i"/>
              <a:buNone/>
              <a:defRPr sz="3000" b="1" i="0" u="none" strike="noStrike" cap="none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i"/>
              <a:buNone/>
              <a:defRPr sz="3000" b="1" i="0" u="none" strike="noStrike" cap="none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i"/>
              <a:buNone/>
              <a:defRPr sz="3000" b="1" i="0" u="none" strike="noStrike" cap="none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i"/>
              <a:buNone/>
              <a:defRPr sz="3000" b="1" i="0" u="none" strike="noStrike" cap="none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i"/>
              <a:buNone/>
              <a:defRPr sz="3000" b="1" i="0" u="none" strike="noStrike" cap="none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17" name="Google Shape;624;p34">
            <a:extLst>
              <a:ext uri="{FF2B5EF4-FFF2-40B4-BE49-F238E27FC236}">
                <a16:creationId xmlns:a16="http://schemas.microsoft.com/office/drawing/2014/main" id="{CDE3A76E-1162-4E69-BD6F-02F4ACF16F23}"/>
              </a:ext>
            </a:extLst>
          </p:cNvPr>
          <p:cNvSpPr txBox="1">
            <a:spLocks/>
          </p:cNvSpPr>
          <p:nvPr/>
        </p:nvSpPr>
        <p:spPr>
          <a:xfrm>
            <a:off x="4487684" y="3645872"/>
            <a:ext cx="32664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i"/>
              <a:buNone/>
              <a:defRPr sz="1800" b="1" i="0" u="none" strike="noStrike" cap="none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i"/>
              <a:buNone/>
              <a:defRPr sz="2000" b="1" i="0" u="none" strike="noStrike" cap="none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i"/>
              <a:buNone/>
              <a:defRPr sz="2000" b="1" i="0" u="none" strike="noStrike" cap="none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i"/>
              <a:buNone/>
              <a:defRPr sz="2000" b="1" i="0" u="none" strike="noStrike" cap="none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i"/>
              <a:buNone/>
              <a:defRPr sz="2000" b="1" i="0" u="none" strike="noStrike" cap="none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i"/>
              <a:buNone/>
              <a:defRPr sz="2000" b="1" i="0" u="none" strike="noStrike" cap="none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i"/>
              <a:buNone/>
              <a:defRPr sz="2000" b="1" i="0" u="none" strike="noStrike" cap="none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i"/>
              <a:buNone/>
              <a:defRPr sz="2000" b="1" i="0" u="none" strike="noStrike" cap="none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i"/>
              <a:buNone/>
              <a:defRPr sz="2000" b="1" i="0" u="none" strike="noStrike" cap="none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9pPr>
          </a:lstStyle>
          <a:p>
            <a:r>
              <a:rPr lang="en-US" dirty="0"/>
              <a:t>DEMO</a:t>
            </a:r>
            <a:endParaRPr lang="vi-V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87409-2F35-4172-8C60-4906B44B1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D19FBDE-27E0-4531-9F69-F721B3A68D31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614862" y="1099187"/>
            <a:ext cx="3190200" cy="415200"/>
          </a:xfrm>
        </p:spPr>
        <p:txBody>
          <a:bodyPr/>
          <a:lstStyle/>
          <a:p>
            <a:r>
              <a:rPr lang="en-US" dirty="0"/>
              <a:t>Theo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FE8A42-F9E5-4CD7-B125-BE4C926FFDAA}"/>
              </a:ext>
            </a:extLst>
          </p:cNvPr>
          <p:cNvSpPr>
            <a:spLocks noGrp="1"/>
          </p:cNvSpPr>
          <p:nvPr>
            <p:ph type="title" idx="4"/>
          </p:nvPr>
        </p:nvSpPr>
        <p:spPr>
          <a:xfrm>
            <a:off x="5338938" y="1110333"/>
            <a:ext cx="3190200" cy="415200"/>
          </a:xfrm>
        </p:spPr>
        <p:txBody>
          <a:bodyPr/>
          <a:lstStyle/>
          <a:p>
            <a:r>
              <a:rPr lang="en-US" dirty="0"/>
              <a:t>Không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D1111C-ED14-4E64-9AF8-AC2446FA7194}"/>
              </a:ext>
            </a:extLst>
          </p:cNvPr>
          <p:cNvSpPr txBox="1"/>
          <p:nvPr/>
        </p:nvSpPr>
        <p:spPr>
          <a:xfrm>
            <a:off x="2997396" y="4743692"/>
            <a:ext cx="2969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20 permission – MalDroid2020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EB5449-329C-477C-BEB1-27DAC291916C}"/>
              </a:ext>
            </a:extLst>
          </p:cNvPr>
          <p:cNvSpPr txBox="1"/>
          <p:nvPr/>
        </p:nvSpPr>
        <p:spPr>
          <a:xfrm>
            <a:off x="4031775" y="211952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CNN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C3F85A-AE70-4750-82D0-D0EB9CEFFD31}"/>
              </a:ext>
            </a:extLst>
          </p:cNvPr>
          <p:cNvSpPr txBox="1"/>
          <p:nvPr/>
        </p:nvSpPr>
        <p:spPr>
          <a:xfrm>
            <a:off x="4031775" y="382829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CNN 2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ACC66B3-F214-4CCB-A057-32B570D27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245" y="1572059"/>
            <a:ext cx="2463585" cy="1646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7E7585D2-737D-4017-9F74-9396A3CF5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508" y="3197188"/>
            <a:ext cx="2730145" cy="1824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BACA70E9-FA9C-4272-8368-EECA8CC65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9" y="1572059"/>
            <a:ext cx="2463585" cy="1646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>
            <a:extLst>
              <a:ext uri="{FF2B5EF4-FFF2-40B4-BE49-F238E27FC236}">
                <a16:creationId xmlns:a16="http://schemas.microsoft.com/office/drawing/2014/main" id="{A7B7278B-8654-4FF4-910E-54B002E95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22" y="3197188"/>
            <a:ext cx="2615421" cy="174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D471076-60AA-48A7-8A9E-C82AF0A1BDFB}"/>
              </a:ext>
            </a:extLst>
          </p:cNvPr>
          <p:cNvSpPr txBox="1"/>
          <p:nvPr/>
        </p:nvSpPr>
        <p:spPr>
          <a:xfrm>
            <a:off x="3889363" y="1164044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MalDroid2020</a:t>
            </a:r>
          </a:p>
        </p:txBody>
      </p:sp>
    </p:spTree>
    <p:extLst>
      <p:ext uri="{BB962C8B-B14F-4D97-AF65-F5344CB8AC3E}">
        <p14:creationId xmlns:p14="http://schemas.microsoft.com/office/powerpoint/2010/main" val="33984387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87409-2F35-4172-8C60-4906B44B1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D19FBDE-27E0-4531-9F69-F721B3A68D31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614862" y="1099187"/>
            <a:ext cx="3190200" cy="415200"/>
          </a:xfrm>
        </p:spPr>
        <p:txBody>
          <a:bodyPr/>
          <a:lstStyle/>
          <a:p>
            <a:r>
              <a:rPr lang="en-US" dirty="0"/>
              <a:t>Theo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FE8A42-F9E5-4CD7-B125-BE4C926FFDAA}"/>
              </a:ext>
            </a:extLst>
          </p:cNvPr>
          <p:cNvSpPr>
            <a:spLocks noGrp="1"/>
          </p:cNvSpPr>
          <p:nvPr>
            <p:ph type="title" idx="4"/>
          </p:nvPr>
        </p:nvSpPr>
        <p:spPr>
          <a:xfrm>
            <a:off x="5338938" y="1110333"/>
            <a:ext cx="3190200" cy="415200"/>
          </a:xfrm>
        </p:spPr>
        <p:txBody>
          <a:bodyPr/>
          <a:lstStyle/>
          <a:p>
            <a:r>
              <a:rPr lang="en-US" dirty="0"/>
              <a:t>Không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D1111C-ED14-4E64-9AF8-AC2446FA7194}"/>
              </a:ext>
            </a:extLst>
          </p:cNvPr>
          <p:cNvSpPr txBox="1"/>
          <p:nvPr/>
        </p:nvSpPr>
        <p:spPr>
          <a:xfrm>
            <a:off x="2997396" y="4743692"/>
            <a:ext cx="2969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50 permission – MalDroid2020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EB5449-329C-477C-BEB1-27DAC291916C}"/>
              </a:ext>
            </a:extLst>
          </p:cNvPr>
          <p:cNvSpPr txBox="1"/>
          <p:nvPr/>
        </p:nvSpPr>
        <p:spPr>
          <a:xfrm>
            <a:off x="4031775" y="211952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CNN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C3F85A-AE70-4750-82D0-D0EB9CEFFD31}"/>
              </a:ext>
            </a:extLst>
          </p:cNvPr>
          <p:cNvSpPr txBox="1"/>
          <p:nvPr/>
        </p:nvSpPr>
        <p:spPr>
          <a:xfrm>
            <a:off x="4031775" y="382829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CNN 2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60F82A17-EC35-43B1-BA3B-BB9847C88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00" y="1463304"/>
            <a:ext cx="2648765" cy="1761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C396E4D5-2206-4B5B-8692-2DE99C460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91" y="3165418"/>
            <a:ext cx="2629974" cy="175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>
            <a:extLst>
              <a:ext uri="{FF2B5EF4-FFF2-40B4-BE49-F238E27FC236}">
                <a16:creationId xmlns:a16="http://schemas.microsoft.com/office/drawing/2014/main" id="{C65F03E7-262B-4645-B261-174FA5EAA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297" y="1514387"/>
            <a:ext cx="2629975" cy="175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>
            <a:extLst>
              <a:ext uri="{FF2B5EF4-FFF2-40B4-BE49-F238E27FC236}">
                <a16:creationId xmlns:a16="http://schemas.microsoft.com/office/drawing/2014/main" id="{2258F4AB-4A17-435B-8580-A3D7E206A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637" y="3218865"/>
            <a:ext cx="2629974" cy="175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2509162-46FB-4F16-8A1E-AD30AA978F75}"/>
              </a:ext>
            </a:extLst>
          </p:cNvPr>
          <p:cNvSpPr txBox="1"/>
          <p:nvPr/>
        </p:nvSpPr>
        <p:spPr>
          <a:xfrm>
            <a:off x="3889363" y="1164044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MalDroid2020</a:t>
            </a:r>
          </a:p>
        </p:txBody>
      </p:sp>
    </p:spTree>
    <p:extLst>
      <p:ext uri="{BB962C8B-B14F-4D97-AF65-F5344CB8AC3E}">
        <p14:creationId xmlns:p14="http://schemas.microsoft.com/office/powerpoint/2010/main" val="34010768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87409-2F35-4172-8C60-4906B44B1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D19FBDE-27E0-4531-9F69-F721B3A68D31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614862" y="1099187"/>
            <a:ext cx="3190200" cy="415200"/>
          </a:xfrm>
        </p:spPr>
        <p:txBody>
          <a:bodyPr/>
          <a:lstStyle/>
          <a:p>
            <a:r>
              <a:rPr lang="en-US" dirty="0"/>
              <a:t>Theo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FE8A42-F9E5-4CD7-B125-BE4C926FFDAA}"/>
              </a:ext>
            </a:extLst>
          </p:cNvPr>
          <p:cNvSpPr>
            <a:spLocks noGrp="1"/>
          </p:cNvSpPr>
          <p:nvPr>
            <p:ph type="title" idx="4"/>
          </p:nvPr>
        </p:nvSpPr>
        <p:spPr>
          <a:xfrm>
            <a:off x="5338938" y="1110333"/>
            <a:ext cx="3190200" cy="415200"/>
          </a:xfrm>
        </p:spPr>
        <p:txBody>
          <a:bodyPr/>
          <a:lstStyle/>
          <a:p>
            <a:r>
              <a:rPr lang="en-US" dirty="0"/>
              <a:t>Không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D1111C-ED14-4E64-9AF8-AC2446FA7194}"/>
              </a:ext>
            </a:extLst>
          </p:cNvPr>
          <p:cNvSpPr txBox="1"/>
          <p:nvPr/>
        </p:nvSpPr>
        <p:spPr>
          <a:xfrm>
            <a:off x="2997396" y="4743692"/>
            <a:ext cx="3068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100 permission – MalDroid2020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EB5449-329C-477C-BEB1-27DAC291916C}"/>
              </a:ext>
            </a:extLst>
          </p:cNvPr>
          <p:cNvSpPr txBox="1"/>
          <p:nvPr/>
        </p:nvSpPr>
        <p:spPr>
          <a:xfrm>
            <a:off x="4031775" y="211952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CNN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C3F85A-AE70-4750-82D0-D0EB9CEFFD31}"/>
              </a:ext>
            </a:extLst>
          </p:cNvPr>
          <p:cNvSpPr txBox="1"/>
          <p:nvPr/>
        </p:nvSpPr>
        <p:spPr>
          <a:xfrm>
            <a:off x="4031775" y="382829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CNN 2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B3835B48-7B4E-40CC-B589-B58A64C87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61" y="1481776"/>
            <a:ext cx="2572073" cy="171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2E1D3182-7DD1-4AE8-B0F1-A668B3842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62" y="3125206"/>
            <a:ext cx="2750303" cy="18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>
            <a:extLst>
              <a:ext uri="{FF2B5EF4-FFF2-40B4-BE49-F238E27FC236}">
                <a16:creationId xmlns:a16="http://schemas.microsoft.com/office/drawing/2014/main" id="{B429F63A-36BE-4A34-9BA0-21AAF0E38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422" y="1514665"/>
            <a:ext cx="2409666" cy="1610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>
            <a:extLst>
              <a:ext uri="{FF2B5EF4-FFF2-40B4-BE49-F238E27FC236}">
                <a16:creationId xmlns:a16="http://schemas.microsoft.com/office/drawing/2014/main" id="{8A79EDD5-2902-455D-A15B-1CFDA7F1A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704" y="3125206"/>
            <a:ext cx="2778367" cy="18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61B30C9-0805-4328-A3C9-C907C6004949}"/>
              </a:ext>
            </a:extLst>
          </p:cNvPr>
          <p:cNvSpPr txBox="1"/>
          <p:nvPr/>
        </p:nvSpPr>
        <p:spPr>
          <a:xfrm>
            <a:off x="3889363" y="1164044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MalDroid2020</a:t>
            </a:r>
          </a:p>
        </p:txBody>
      </p:sp>
    </p:spTree>
    <p:extLst>
      <p:ext uri="{BB962C8B-B14F-4D97-AF65-F5344CB8AC3E}">
        <p14:creationId xmlns:p14="http://schemas.microsoft.com/office/powerpoint/2010/main" val="27706448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39"/>
          <p:cNvSpPr txBox="1">
            <a:spLocks noGrp="1"/>
          </p:cNvSpPr>
          <p:nvPr>
            <p:ph type="title"/>
          </p:nvPr>
        </p:nvSpPr>
        <p:spPr>
          <a:xfrm>
            <a:off x="1767600" y="1662704"/>
            <a:ext cx="5608800" cy="22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DEMO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853" name="Google Shape;853;p39"/>
          <p:cNvGrpSpPr/>
          <p:nvPr/>
        </p:nvGrpSpPr>
        <p:grpSpPr>
          <a:xfrm>
            <a:off x="-591660" y="2250499"/>
            <a:ext cx="3064991" cy="2968911"/>
            <a:chOff x="852675" y="135200"/>
            <a:chExt cx="1539500" cy="1491241"/>
          </a:xfrm>
        </p:grpSpPr>
        <p:sp>
          <p:nvSpPr>
            <p:cNvPr id="854" name="Google Shape;854;p39"/>
            <p:cNvSpPr/>
            <p:nvPr/>
          </p:nvSpPr>
          <p:spPr>
            <a:xfrm>
              <a:off x="1062822" y="1059103"/>
              <a:ext cx="876025" cy="567338"/>
            </a:xfrm>
            <a:custGeom>
              <a:avLst/>
              <a:gdLst/>
              <a:ahLst/>
              <a:cxnLst/>
              <a:rect l="l" t="t" r="r" b="b"/>
              <a:pathLst>
                <a:path w="35041" h="20384" extrusionOk="0">
                  <a:moveTo>
                    <a:pt x="3644" y="1"/>
                  </a:moveTo>
                  <a:cubicBezTo>
                    <a:pt x="2584" y="6859"/>
                    <a:pt x="1382" y="13586"/>
                    <a:pt x="1" y="20384"/>
                  </a:cubicBezTo>
                  <a:cubicBezTo>
                    <a:pt x="11335" y="20051"/>
                    <a:pt x="22872" y="19598"/>
                    <a:pt x="34207" y="19265"/>
                  </a:cubicBezTo>
                  <a:cubicBezTo>
                    <a:pt x="35041" y="12847"/>
                    <a:pt x="33564" y="6335"/>
                    <a:pt x="30028" y="917"/>
                  </a:cubicBezTo>
                  <a:lnTo>
                    <a:pt x="36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9"/>
            <p:cNvSpPr/>
            <p:nvPr/>
          </p:nvSpPr>
          <p:spPr>
            <a:xfrm>
              <a:off x="1671825" y="1140000"/>
              <a:ext cx="173875" cy="20325"/>
            </a:xfrm>
            <a:custGeom>
              <a:avLst/>
              <a:gdLst/>
              <a:ahLst/>
              <a:cxnLst/>
              <a:rect l="l" t="t" r="r" b="b"/>
              <a:pathLst>
                <a:path w="6955" h="813" extrusionOk="0">
                  <a:moveTo>
                    <a:pt x="6723" y="1"/>
                  </a:moveTo>
                  <a:cubicBezTo>
                    <a:pt x="6713" y="1"/>
                    <a:pt x="6703" y="1"/>
                    <a:pt x="6692" y="3"/>
                  </a:cubicBezTo>
                  <a:lnTo>
                    <a:pt x="227" y="444"/>
                  </a:lnTo>
                  <a:cubicBezTo>
                    <a:pt x="1" y="479"/>
                    <a:pt x="13" y="801"/>
                    <a:pt x="239" y="813"/>
                  </a:cubicBezTo>
                  <a:lnTo>
                    <a:pt x="251" y="813"/>
                  </a:lnTo>
                  <a:lnTo>
                    <a:pt x="6716" y="360"/>
                  </a:lnTo>
                  <a:cubicBezTo>
                    <a:pt x="6955" y="360"/>
                    <a:pt x="6944" y="1"/>
                    <a:pt x="67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9"/>
            <p:cNvSpPr/>
            <p:nvPr/>
          </p:nvSpPr>
          <p:spPr>
            <a:xfrm>
              <a:off x="1724525" y="1146575"/>
              <a:ext cx="12225" cy="182525"/>
            </a:xfrm>
            <a:custGeom>
              <a:avLst/>
              <a:gdLst/>
              <a:ahLst/>
              <a:cxnLst/>
              <a:rect l="l" t="t" r="r" b="b"/>
              <a:pathLst>
                <a:path w="489" h="7301" extrusionOk="0">
                  <a:moveTo>
                    <a:pt x="197" y="1"/>
                  </a:moveTo>
                  <a:cubicBezTo>
                    <a:pt x="191" y="1"/>
                    <a:pt x="185" y="1"/>
                    <a:pt x="179" y="2"/>
                  </a:cubicBezTo>
                  <a:cubicBezTo>
                    <a:pt x="83" y="2"/>
                    <a:pt x="0" y="85"/>
                    <a:pt x="0" y="181"/>
                  </a:cubicBezTo>
                  <a:lnTo>
                    <a:pt x="131" y="7122"/>
                  </a:lnTo>
                  <a:cubicBezTo>
                    <a:pt x="131" y="7217"/>
                    <a:pt x="203" y="7300"/>
                    <a:pt x="310" y="7300"/>
                  </a:cubicBezTo>
                  <a:cubicBezTo>
                    <a:pt x="405" y="7289"/>
                    <a:pt x="488" y="7205"/>
                    <a:pt x="488" y="7110"/>
                  </a:cubicBezTo>
                  <a:lnTo>
                    <a:pt x="357" y="181"/>
                  </a:lnTo>
                  <a:cubicBezTo>
                    <a:pt x="368" y="80"/>
                    <a:pt x="286" y="1"/>
                    <a:pt x="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9"/>
            <p:cNvSpPr/>
            <p:nvPr/>
          </p:nvSpPr>
          <p:spPr>
            <a:xfrm>
              <a:off x="1757550" y="1146575"/>
              <a:ext cx="17900" cy="156925"/>
            </a:xfrm>
            <a:custGeom>
              <a:avLst/>
              <a:gdLst/>
              <a:ahLst/>
              <a:cxnLst/>
              <a:rect l="l" t="t" r="r" b="b"/>
              <a:pathLst>
                <a:path w="716" h="6277" extrusionOk="0">
                  <a:moveTo>
                    <a:pt x="200" y="1"/>
                  </a:moveTo>
                  <a:cubicBezTo>
                    <a:pt x="193" y="1"/>
                    <a:pt x="186" y="1"/>
                    <a:pt x="179" y="2"/>
                  </a:cubicBezTo>
                  <a:cubicBezTo>
                    <a:pt x="84" y="14"/>
                    <a:pt x="1" y="97"/>
                    <a:pt x="13" y="192"/>
                  </a:cubicBezTo>
                  <a:lnTo>
                    <a:pt x="346" y="6110"/>
                  </a:lnTo>
                  <a:cubicBezTo>
                    <a:pt x="346" y="6205"/>
                    <a:pt x="429" y="6277"/>
                    <a:pt x="525" y="6277"/>
                  </a:cubicBezTo>
                  <a:lnTo>
                    <a:pt x="536" y="6277"/>
                  </a:lnTo>
                  <a:cubicBezTo>
                    <a:pt x="632" y="6277"/>
                    <a:pt x="715" y="6193"/>
                    <a:pt x="703" y="6086"/>
                  </a:cubicBezTo>
                  <a:lnTo>
                    <a:pt x="370" y="169"/>
                  </a:lnTo>
                  <a:cubicBezTo>
                    <a:pt x="370" y="80"/>
                    <a:pt x="297" y="1"/>
                    <a:pt x="2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9"/>
            <p:cNvSpPr/>
            <p:nvPr/>
          </p:nvSpPr>
          <p:spPr>
            <a:xfrm>
              <a:off x="1473600" y="1412675"/>
              <a:ext cx="20250" cy="128950"/>
            </a:xfrm>
            <a:custGeom>
              <a:avLst/>
              <a:gdLst/>
              <a:ahLst/>
              <a:cxnLst/>
              <a:rect l="l" t="t" r="r" b="b"/>
              <a:pathLst>
                <a:path w="810" h="5158" extrusionOk="0">
                  <a:moveTo>
                    <a:pt x="199" y="1"/>
                  </a:moveTo>
                  <a:cubicBezTo>
                    <a:pt x="193" y="1"/>
                    <a:pt x="186" y="1"/>
                    <a:pt x="179" y="2"/>
                  </a:cubicBezTo>
                  <a:cubicBezTo>
                    <a:pt x="72" y="2"/>
                    <a:pt x="0" y="97"/>
                    <a:pt x="12" y="193"/>
                  </a:cubicBezTo>
                  <a:lnTo>
                    <a:pt x="441" y="4991"/>
                  </a:lnTo>
                  <a:cubicBezTo>
                    <a:pt x="453" y="5086"/>
                    <a:pt x="524" y="5158"/>
                    <a:pt x="619" y="5158"/>
                  </a:cubicBezTo>
                  <a:lnTo>
                    <a:pt x="643" y="5158"/>
                  </a:lnTo>
                  <a:cubicBezTo>
                    <a:pt x="738" y="5146"/>
                    <a:pt x="810" y="5062"/>
                    <a:pt x="798" y="4967"/>
                  </a:cubicBezTo>
                  <a:lnTo>
                    <a:pt x="369" y="157"/>
                  </a:lnTo>
                  <a:cubicBezTo>
                    <a:pt x="358" y="69"/>
                    <a:pt x="286" y="1"/>
                    <a:pt x="1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9"/>
            <p:cNvSpPr/>
            <p:nvPr/>
          </p:nvSpPr>
          <p:spPr>
            <a:xfrm>
              <a:off x="852675" y="417350"/>
              <a:ext cx="1539500" cy="861500"/>
            </a:xfrm>
            <a:custGeom>
              <a:avLst/>
              <a:gdLst/>
              <a:ahLst/>
              <a:cxnLst/>
              <a:rect l="l" t="t" r="r" b="b"/>
              <a:pathLst>
                <a:path w="61580" h="34460" extrusionOk="0">
                  <a:moveTo>
                    <a:pt x="27671" y="1"/>
                  </a:moveTo>
                  <a:cubicBezTo>
                    <a:pt x="26968" y="798"/>
                    <a:pt x="25956" y="1287"/>
                    <a:pt x="24885" y="1322"/>
                  </a:cubicBezTo>
                  <a:cubicBezTo>
                    <a:pt x="24856" y="1323"/>
                    <a:pt x="24827" y="1323"/>
                    <a:pt x="24798" y="1323"/>
                  </a:cubicBezTo>
                  <a:cubicBezTo>
                    <a:pt x="23794" y="1323"/>
                    <a:pt x="22841" y="920"/>
                    <a:pt x="22146" y="191"/>
                  </a:cubicBezTo>
                  <a:lnTo>
                    <a:pt x="12907" y="4382"/>
                  </a:lnTo>
                  <a:cubicBezTo>
                    <a:pt x="8871" y="6216"/>
                    <a:pt x="5489" y="9371"/>
                    <a:pt x="3870" y="13490"/>
                  </a:cubicBezTo>
                  <a:cubicBezTo>
                    <a:pt x="2132" y="17931"/>
                    <a:pt x="620" y="22408"/>
                    <a:pt x="1" y="27135"/>
                  </a:cubicBezTo>
                  <a:lnTo>
                    <a:pt x="29540" y="27921"/>
                  </a:lnTo>
                  <a:cubicBezTo>
                    <a:pt x="32624" y="27718"/>
                    <a:pt x="35743" y="27587"/>
                    <a:pt x="38827" y="27397"/>
                  </a:cubicBezTo>
                  <a:cubicBezTo>
                    <a:pt x="40649" y="29076"/>
                    <a:pt x="42482" y="30778"/>
                    <a:pt x="44578" y="32112"/>
                  </a:cubicBezTo>
                  <a:cubicBezTo>
                    <a:pt x="46673" y="33445"/>
                    <a:pt x="49066" y="34398"/>
                    <a:pt x="51543" y="34457"/>
                  </a:cubicBezTo>
                  <a:cubicBezTo>
                    <a:pt x="51615" y="34459"/>
                    <a:pt x="51688" y="34460"/>
                    <a:pt x="51760" y="34460"/>
                  </a:cubicBezTo>
                  <a:cubicBezTo>
                    <a:pt x="53851" y="34460"/>
                    <a:pt x="55887" y="33795"/>
                    <a:pt x="57567" y="32552"/>
                  </a:cubicBezTo>
                  <a:cubicBezTo>
                    <a:pt x="59306" y="31255"/>
                    <a:pt x="60496" y="29361"/>
                    <a:pt x="60925" y="27230"/>
                  </a:cubicBezTo>
                  <a:cubicBezTo>
                    <a:pt x="61580" y="23813"/>
                    <a:pt x="59949" y="20277"/>
                    <a:pt x="57532" y="17765"/>
                  </a:cubicBezTo>
                  <a:cubicBezTo>
                    <a:pt x="55115" y="15241"/>
                    <a:pt x="48793" y="11931"/>
                    <a:pt x="48793" y="11931"/>
                  </a:cubicBezTo>
                  <a:cubicBezTo>
                    <a:pt x="48793" y="11931"/>
                    <a:pt x="43685" y="5930"/>
                    <a:pt x="40137" y="4561"/>
                  </a:cubicBezTo>
                  <a:cubicBezTo>
                    <a:pt x="36053" y="3001"/>
                    <a:pt x="31755" y="1560"/>
                    <a:pt x="276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9"/>
            <p:cNvSpPr/>
            <p:nvPr/>
          </p:nvSpPr>
          <p:spPr>
            <a:xfrm>
              <a:off x="1459900" y="468100"/>
              <a:ext cx="21600" cy="286225"/>
            </a:xfrm>
            <a:custGeom>
              <a:avLst/>
              <a:gdLst/>
              <a:ahLst/>
              <a:cxnLst/>
              <a:rect l="l" t="t" r="r" b="b"/>
              <a:pathLst>
                <a:path w="864" h="11449" extrusionOk="0">
                  <a:moveTo>
                    <a:pt x="677" y="1"/>
                  </a:moveTo>
                  <a:cubicBezTo>
                    <a:pt x="588" y="1"/>
                    <a:pt x="501" y="57"/>
                    <a:pt x="501" y="173"/>
                  </a:cubicBezTo>
                  <a:lnTo>
                    <a:pt x="12" y="11258"/>
                  </a:lnTo>
                  <a:cubicBezTo>
                    <a:pt x="0" y="11365"/>
                    <a:pt x="84" y="11449"/>
                    <a:pt x="179" y="11449"/>
                  </a:cubicBezTo>
                  <a:lnTo>
                    <a:pt x="191" y="11449"/>
                  </a:lnTo>
                  <a:cubicBezTo>
                    <a:pt x="286" y="11449"/>
                    <a:pt x="358" y="11377"/>
                    <a:pt x="370" y="11282"/>
                  </a:cubicBezTo>
                  <a:lnTo>
                    <a:pt x="858" y="185"/>
                  </a:lnTo>
                  <a:cubicBezTo>
                    <a:pt x="864" y="63"/>
                    <a:pt x="770" y="1"/>
                    <a:pt x="6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9"/>
            <p:cNvSpPr/>
            <p:nvPr/>
          </p:nvSpPr>
          <p:spPr>
            <a:xfrm>
              <a:off x="1345525" y="438625"/>
              <a:ext cx="278550" cy="135325"/>
            </a:xfrm>
            <a:custGeom>
              <a:avLst/>
              <a:gdLst/>
              <a:ahLst/>
              <a:cxnLst/>
              <a:rect l="l" t="t" r="r" b="b"/>
              <a:pathLst>
                <a:path w="11142" h="5413" extrusionOk="0">
                  <a:moveTo>
                    <a:pt x="10892" y="0"/>
                  </a:moveTo>
                  <a:cubicBezTo>
                    <a:pt x="10834" y="0"/>
                    <a:pt x="10777" y="30"/>
                    <a:pt x="10743" y="102"/>
                  </a:cubicBezTo>
                  <a:cubicBezTo>
                    <a:pt x="10267" y="948"/>
                    <a:pt x="9767" y="1793"/>
                    <a:pt x="9278" y="2614"/>
                  </a:cubicBezTo>
                  <a:cubicBezTo>
                    <a:pt x="8838" y="3353"/>
                    <a:pt x="8374" y="4126"/>
                    <a:pt x="7945" y="4888"/>
                  </a:cubicBezTo>
                  <a:lnTo>
                    <a:pt x="5421" y="1388"/>
                  </a:lnTo>
                  <a:cubicBezTo>
                    <a:pt x="5385" y="1340"/>
                    <a:pt x="5337" y="1317"/>
                    <a:pt x="5278" y="1317"/>
                  </a:cubicBezTo>
                  <a:cubicBezTo>
                    <a:pt x="5269" y="1315"/>
                    <a:pt x="5261" y="1314"/>
                    <a:pt x="5252" y="1314"/>
                  </a:cubicBezTo>
                  <a:cubicBezTo>
                    <a:pt x="5210" y="1314"/>
                    <a:pt x="5164" y="1335"/>
                    <a:pt x="5135" y="1364"/>
                  </a:cubicBezTo>
                  <a:cubicBezTo>
                    <a:pt x="4635" y="1912"/>
                    <a:pt x="4087" y="2448"/>
                    <a:pt x="3575" y="2983"/>
                  </a:cubicBezTo>
                  <a:cubicBezTo>
                    <a:pt x="3111" y="3448"/>
                    <a:pt x="2623" y="3924"/>
                    <a:pt x="2182" y="4400"/>
                  </a:cubicBezTo>
                  <a:lnTo>
                    <a:pt x="396" y="340"/>
                  </a:lnTo>
                  <a:cubicBezTo>
                    <a:pt x="363" y="262"/>
                    <a:pt x="301" y="229"/>
                    <a:pt x="239" y="229"/>
                  </a:cubicBezTo>
                  <a:cubicBezTo>
                    <a:pt x="121" y="229"/>
                    <a:pt x="1" y="343"/>
                    <a:pt x="63" y="483"/>
                  </a:cubicBezTo>
                  <a:lnTo>
                    <a:pt x="1956" y="4805"/>
                  </a:lnTo>
                  <a:cubicBezTo>
                    <a:pt x="1980" y="4853"/>
                    <a:pt x="2039" y="4900"/>
                    <a:pt x="2099" y="4912"/>
                  </a:cubicBezTo>
                  <a:cubicBezTo>
                    <a:pt x="2109" y="4914"/>
                    <a:pt x="2119" y="4915"/>
                    <a:pt x="2129" y="4915"/>
                  </a:cubicBezTo>
                  <a:cubicBezTo>
                    <a:pt x="2178" y="4915"/>
                    <a:pt x="2224" y="4892"/>
                    <a:pt x="2254" y="4853"/>
                  </a:cubicBezTo>
                  <a:cubicBezTo>
                    <a:pt x="2754" y="4317"/>
                    <a:pt x="3301" y="3769"/>
                    <a:pt x="3825" y="3245"/>
                  </a:cubicBezTo>
                  <a:cubicBezTo>
                    <a:pt x="4302" y="2769"/>
                    <a:pt x="4790" y="2281"/>
                    <a:pt x="5254" y="1781"/>
                  </a:cubicBezTo>
                  <a:lnTo>
                    <a:pt x="7802" y="5329"/>
                  </a:lnTo>
                  <a:cubicBezTo>
                    <a:pt x="7838" y="5377"/>
                    <a:pt x="7885" y="5412"/>
                    <a:pt x="7945" y="5412"/>
                  </a:cubicBezTo>
                  <a:lnTo>
                    <a:pt x="7981" y="5400"/>
                  </a:lnTo>
                  <a:cubicBezTo>
                    <a:pt x="8040" y="5400"/>
                    <a:pt x="8088" y="5365"/>
                    <a:pt x="8124" y="5317"/>
                  </a:cubicBezTo>
                  <a:cubicBezTo>
                    <a:pt x="8600" y="4472"/>
                    <a:pt x="9088" y="3638"/>
                    <a:pt x="9588" y="2805"/>
                  </a:cubicBezTo>
                  <a:cubicBezTo>
                    <a:pt x="10076" y="1983"/>
                    <a:pt x="10576" y="1126"/>
                    <a:pt x="11052" y="281"/>
                  </a:cubicBezTo>
                  <a:cubicBezTo>
                    <a:pt x="11142" y="135"/>
                    <a:pt x="11016" y="0"/>
                    <a:pt x="108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9"/>
            <p:cNvSpPr/>
            <p:nvPr/>
          </p:nvSpPr>
          <p:spPr>
            <a:xfrm>
              <a:off x="1820350" y="681975"/>
              <a:ext cx="15225" cy="424475"/>
            </a:xfrm>
            <a:custGeom>
              <a:avLst/>
              <a:gdLst/>
              <a:ahLst/>
              <a:cxnLst/>
              <a:rect l="l" t="t" r="r" b="b"/>
              <a:pathLst>
                <a:path w="609" h="16979" extrusionOk="0">
                  <a:moveTo>
                    <a:pt x="406" y="0"/>
                  </a:moveTo>
                  <a:cubicBezTo>
                    <a:pt x="310" y="0"/>
                    <a:pt x="227" y="84"/>
                    <a:pt x="215" y="179"/>
                  </a:cubicBezTo>
                  <a:cubicBezTo>
                    <a:pt x="203" y="1846"/>
                    <a:pt x="203" y="3501"/>
                    <a:pt x="215" y="5096"/>
                  </a:cubicBezTo>
                  <a:cubicBezTo>
                    <a:pt x="227" y="7204"/>
                    <a:pt x="251" y="9394"/>
                    <a:pt x="180" y="11609"/>
                  </a:cubicBezTo>
                  <a:lnTo>
                    <a:pt x="1" y="16788"/>
                  </a:lnTo>
                  <a:cubicBezTo>
                    <a:pt x="1" y="16883"/>
                    <a:pt x="72" y="16967"/>
                    <a:pt x="180" y="16979"/>
                  </a:cubicBezTo>
                  <a:cubicBezTo>
                    <a:pt x="275" y="16979"/>
                    <a:pt x="358" y="16895"/>
                    <a:pt x="358" y="16788"/>
                  </a:cubicBezTo>
                  <a:lnTo>
                    <a:pt x="537" y="11621"/>
                  </a:lnTo>
                  <a:cubicBezTo>
                    <a:pt x="608" y="9394"/>
                    <a:pt x="596" y="7204"/>
                    <a:pt x="572" y="5084"/>
                  </a:cubicBezTo>
                  <a:cubicBezTo>
                    <a:pt x="561" y="3489"/>
                    <a:pt x="549" y="1846"/>
                    <a:pt x="572" y="191"/>
                  </a:cubicBezTo>
                  <a:cubicBezTo>
                    <a:pt x="584" y="84"/>
                    <a:pt x="501" y="0"/>
                    <a:pt x="4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9"/>
            <p:cNvSpPr/>
            <p:nvPr/>
          </p:nvSpPr>
          <p:spPr>
            <a:xfrm>
              <a:off x="1131000" y="666175"/>
              <a:ext cx="19075" cy="117625"/>
            </a:xfrm>
            <a:custGeom>
              <a:avLst/>
              <a:gdLst/>
              <a:ahLst/>
              <a:cxnLst/>
              <a:rect l="l" t="t" r="r" b="b"/>
              <a:pathLst>
                <a:path w="763" h="4705" extrusionOk="0">
                  <a:moveTo>
                    <a:pt x="563" y="0"/>
                  </a:moveTo>
                  <a:cubicBezTo>
                    <a:pt x="476" y="0"/>
                    <a:pt x="404" y="68"/>
                    <a:pt x="393" y="156"/>
                  </a:cubicBezTo>
                  <a:lnTo>
                    <a:pt x="12" y="4502"/>
                  </a:lnTo>
                  <a:cubicBezTo>
                    <a:pt x="0" y="4609"/>
                    <a:pt x="71" y="4692"/>
                    <a:pt x="167" y="4704"/>
                  </a:cubicBezTo>
                  <a:lnTo>
                    <a:pt x="191" y="4704"/>
                  </a:lnTo>
                  <a:cubicBezTo>
                    <a:pt x="274" y="4692"/>
                    <a:pt x="357" y="4633"/>
                    <a:pt x="369" y="4538"/>
                  </a:cubicBezTo>
                  <a:lnTo>
                    <a:pt x="750" y="192"/>
                  </a:lnTo>
                  <a:cubicBezTo>
                    <a:pt x="762" y="97"/>
                    <a:pt x="679" y="1"/>
                    <a:pt x="583" y="1"/>
                  </a:cubicBezTo>
                  <a:cubicBezTo>
                    <a:pt x="576" y="0"/>
                    <a:pt x="570" y="0"/>
                    <a:pt x="5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9"/>
            <p:cNvSpPr/>
            <p:nvPr/>
          </p:nvSpPr>
          <p:spPr>
            <a:xfrm>
              <a:off x="1781075" y="631675"/>
              <a:ext cx="303025" cy="355425"/>
            </a:xfrm>
            <a:custGeom>
              <a:avLst/>
              <a:gdLst/>
              <a:ahLst/>
              <a:cxnLst/>
              <a:rect l="l" t="t" r="r" b="b"/>
              <a:pathLst>
                <a:path w="12121" h="14217" extrusionOk="0">
                  <a:moveTo>
                    <a:pt x="4394" y="0"/>
                  </a:moveTo>
                  <a:cubicBezTo>
                    <a:pt x="3941" y="0"/>
                    <a:pt x="3536" y="310"/>
                    <a:pt x="3429" y="750"/>
                  </a:cubicBezTo>
                  <a:lnTo>
                    <a:pt x="107" y="13383"/>
                  </a:lnTo>
                  <a:cubicBezTo>
                    <a:pt x="0" y="13799"/>
                    <a:pt x="310" y="14216"/>
                    <a:pt x="750" y="14216"/>
                  </a:cubicBezTo>
                  <a:lnTo>
                    <a:pt x="7716" y="14216"/>
                  </a:lnTo>
                  <a:cubicBezTo>
                    <a:pt x="8180" y="14216"/>
                    <a:pt x="8573" y="13907"/>
                    <a:pt x="8692" y="13466"/>
                  </a:cubicBezTo>
                  <a:lnTo>
                    <a:pt x="12002" y="834"/>
                  </a:lnTo>
                  <a:cubicBezTo>
                    <a:pt x="12121" y="417"/>
                    <a:pt x="11799" y="0"/>
                    <a:pt x="113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9"/>
            <p:cNvSpPr/>
            <p:nvPr/>
          </p:nvSpPr>
          <p:spPr>
            <a:xfrm>
              <a:off x="1898650" y="673050"/>
              <a:ext cx="23825" cy="23825"/>
            </a:xfrm>
            <a:custGeom>
              <a:avLst/>
              <a:gdLst/>
              <a:ahLst/>
              <a:cxnLst/>
              <a:rect l="l" t="t" r="r" b="b"/>
              <a:pathLst>
                <a:path w="953" h="953" extrusionOk="0">
                  <a:moveTo>
                    <a:pt x="477" y="0"/>
                  </a:moveTo>
                  <a:cubicBezTo>
                    <a:pt x="203" y="0"/>
                    <a:pt x="0" y="214"/>
                    <a:pt x="0" y="476"/>
                  </a:cubicBezTo>
                  <a:cubicBezTo>
                    <a:pt x="0" y="738"/>
                    <a:pt x="203" y="953"/>
                    <a:pt x="477" y="953"/>
                  </a:cubicBezTo>
                  <a:cubicBezTo>
                    <a:pt x="738" y="953"/>
                    <a:pt x="953" y="738"/>
                    <a:pt x="953" y="476"/>
                  </a:cubicBezTo>
                  <a:cubicBezTo>
                    <a:pt x="953" y="214"/>
                    <a:pt x="738" y="0"/>
                    <a:pt x="4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9"/>
            <p:cNvSpPr/>
            <p:nvPr/>
          </p:nvSpPr>
          <p:spPr>
            <a:xfrm>
              <a:off x="1937925" y="673050"/>
              <a:ext cx="23850" cy="23825"/>
            </a:xfrm>
            <a:custGeom>
              <a:avLst/>
              <a:gdLst/>
              <a:ahLst/>
              <a:cxnLst/>
              <a:rect l="l" t="t" r="r" b="b"/>
              <a:pathLst>
                <a:path w="954" h="953" extrusionOk="0">
                  <a:moveTo>
                    <a:pt x="477" y="0"/>
                  </a:moveTo>
                  <a:cubicBezTo>
                    <a:pt x="215" y="0"/>
                    <a:pt x="1" y="214"/>
                    <a:pt x="1" y="476"/>
                  </a:cubicBezTo>
                  <a:cubicBezTo>
                    <a:pt x="1" y="738"/>
                    <a:pt x="215" y="953"/>
                    <a:pt x="477" y="953"/>
                  </a:cubicBezTo>
                  <a:cubicBezTo>
                    <a:pt x="739" y="953"/>
                    <a:pt x="953" y="738"/>
                    <a:pt x="953" y="476"/>
                  </a:cubicBezTo>
                  <a:cubicBezTo>
                    <a:pt x="953" y="214"/>
                    <a:pt x="739" y="0"/>
                    <a:pt x="4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9"/>
            <p:cNvSpPr/>
            <p:nvPr/>
          </p:nvSpPr>
          <p:spPr>
            <a:xfrm>
              <a:off x="1796250" y="641025"/>
              <a:ext cx="102000" cy="340125"/>
            </a:xfrm>
            <a:custGeom>
              <a:avLst/>
              <a:gdLst/>
              <a:ahLst/>
              <a:cxnLst/>
              <a:rect l="l" t="t" r="r" b="b"/>
              <a:pathLst>
                <a:path w="4080" h="13605" extrusionOk="0">
                  <a:moveTo>
                    <a:pt x="3866" y="0"/>
                  </a:moveTo>
                  <a:cubicBezTo>
                    <a:pt x="3794" y="0"/>
                    <a:pt x="3720" y="42"/>
                    <a:pt x="3691" y="138"/>
                  </a:cubicBezTo>
                  <a:lnTo>
                    <a:pt x="36" y="13378"/>
                  </a:lnTo>
                  <a:cubicBezTo>
                    <a:pt x="1" y="13497"/>
                    <a:pt x="84" y="13604"/>
                    <a:pt x="203" y="13604"/>
                  </a:cubicBezTo>
                  <a:cubicBezTo>
                    <a:pt x="286" y="13604"/>
                    <a:pt x="358" y="13556"/>
                    <a:pt x="382" y="13473"/>
                  </a:cubicBezTo>
                  <a:lnTo>
                    <a:pt x="4037" y="233"/>
                  </a:lnTo>
                  <a:cubicBezTo>
                    <a:pt x="4079" y="91"/>
                    <a:pt x="3974" y="0"/>
                    <a:pt x="38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9"/>
            <p:cNvSpPr/>
            <p:nvPr/>
          </p:nvSpPr>
          <p:spPr>
            <a:xfrm>
              <a:off x="2013825" y="678675"/>
              <a:ext cx="35450" cy="9575"/>
            </a:xfrm>
            <a:custGeom>
              <a:avLst/>
              <a:gdLst/>
              <a:ahLst/>
              <a:cxnLst/>
              <a:rect l="l" t="t" r="r" b="b"/>
              <a:pathLst>
                <a:path w="1418" h="383" extrusionOk="0">
                  <a:moveTo>
                    <a:pt x="1236" y="0"/>
                  </a:moveTo>
                  <a:cubicBezTo>
                    <a:pt x="1229" y="0"/>
                    <a:pt x="1222" y="1"/>
                    <a:pt x="1215" y="1"/>
                  </a:cubicBezTo>
                  <a:lnTo>
                    <a:pt x="227" y="25"/>
                  </a:lnTo>
                  <a:cubicBezTo>
                    <a:pt x="1" y="49"/>
                    <a:pt x="1" y="359"/>
                    <a:pt x="227" y="382"/>
                  </a:cubicBezTo>
                  <a:lnTo>
                    <a:pt x="1251" y="359"/>
                  </a:lnTo>
                  <a:cubicBezTo>
                    <a:pt x="1346" y="359"/>
                    <a:pt x="1418" y="263"/>
                    <a:pt x="1418" y="168"/>
                  </a:cubicBezTo>
                  <a:cubicBezTo>
                    <a:pt x="1407" y="79"/>
                    <a:pt x="1333" y="0"/>
                    <a:pt x="1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9"/>
            <p:cNvSpPr/>
            <p:nvPr/>
          </p:nvSpPr>
          <p:spPr>
            <a:xfrm flipH="1">
              <a:off x="1286075" y="149625"/>
              <a:ext cx="194200" cy="221625"/>
            </a:xfrm>
            <a:custGeom>
              <a:avLst/>
              <a:gdLst/>
              <a:ahLst/>
              <a:cxnLst/>
              <a:rect l="l" t="t" r="r" b="b"/>
              <a:pathLst>
                <a:path w="7768" h="8865" extrusionOk="0">
                  <a:moveTo>
                    <a:pt x="735" y="0"/>
                  </a:moveTo>
                  <a:cubicBezTo>
                    <a:pt x="565" y="0"/>
                    <a:pt x="397" y="10"/>
                    <a:pt x="231" y="30"/>
                  </a:cubicBezTo>
                  <a:cubicBezTo>
                    <a:pt x="1" y="53"/>
                    <a:pt x="38" y="388"/>
                    <a:pt x="256" y="388"/>
                  </a:cubicBezTo>
                  <a:cubicBezTo>
                    <a:pt x="263" y="388"/>
                    <a:pt x="271" y="388"/>
                    <a:pt x="279" y="387"/>
                  </a:cubicBezTo>
                  <a:cubicBezTo>
                    <a:pt x="435" y="367"/>
                    <a:pt x="595" y="357"/>
                    <a:pt x="756" y="357"/>
                  </a:cubicBezTo>
                  <a:cubicBezTo>
                    <a:pt x="1732" y="357"/>
                    <a:pt x="2769" y="723"/>
                    <a:pt x="3648" y="1387"/>
                  </a:cubicBezTo>
                  <a:cubicBezTo>
                    <a:pt x="4517" y="2030"/>
                    <a:pt x="5255" y="2947"/>
                    <a:pt x="5910" y="4173"/>
                  </a:cubicBezTo>
                  <a:cubicBezTo>
                    <a:pt x="6672" y="5590"/>
                    <a:pt x="7172" y="7126"/>
                    <a:pt x="7399" y="8709"/>
                  </a:cubicBezTo>
                  <a:cubicBezTo>
                    <a:pt x="7410" y="8793"/>
                    <a:pt x="7482" y="8864"/>
                    <a:pt x="7577" y="8864"/>
                  </a:cubicBezTo>
                  <a:lnTo>
                    <a:pt x="7601" y="8864"/>
                  </a:lnTo>
                  <a:cubicBezTo>
                    <a:pt x="7696" y="8852"/>
                    <a:pt x="7768" y="8757"/>
                    <a:pt x="7756" y="8662"/>
                  </a:cubicBezTo>
                  <a:cubicBezTo>
                    <a:pt x="7518" y="7031"/>
                    <a:pt x="7006" y="5459"/>
                    <a:pt x="6232" y="4006"/>
                  </a:cubicBezTo>
                  <a:cubicBezTo>
                    <a:pt x="5541" y="2733"/>
                    <a:pt x="4767" y="1768"/>
                    <a:pt x="3862" y="1089"/>
                  </a:cubicBezTo>
                  <a:cubicBezTo>
                    <a:pt x="2918" y="381"/>
                    <a:pt x="1797" y="0"/>
                    <a:pt x="7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9"/>
            <p:cNvSpPr/>
            <p:nvPr/>
          </p:nvSpPr>
          <p:spPr>
            <a:xfrm flipH="1">
              <a:off x="1307500" y="154925"/>
              <a:ext cx="350675" cy="219600"/>
            </a:xfrm>
            <a:custGeom>
              <a:avLst/>
              <a:gdLst/>
              <a:ahLst/>
              <a:cxnLst/>
              <a:rect l="l" t="t" r="r" b="b"/>
              <a:pathLst>
                <a:path w="14027" h="8784" extrusionOk="0">
                  <a:moveTo>
                    <a:pt x="7743" y="1"/>
                  </a:moveTo>
                  <a:cubicBezTo>
                    <a:pt x="7234" y="1"/>
                    <a:pt x="6725" y="90"/>
                    <a:pt x="6240" y="282"/>
                  </a:cubicBezTo>
                  <a:cubicBezTo>
                    <a:pt x="4656" y="913"/>
                    <a:pt x="3025" y="1699"/>
                    <a:pt x="1441" y="2330"/>
                  </a:cubicBezTo>
                  <a:cubicBezTo>
                    <a:pt x="965" y="4485"/>
                    <a:pt x="477" y="6640"/>
                    <a:pt x="1" y="8783"/>
                  </a:cubicBezTo>
                  <a:lnTo>
                    <a:pt x="14026" y="8664"/>
                  </a:lnTo>
                  <a:cubicBezTo>
                    <a:pt x="13895" y="7152"/>
                    <a:pt x="13645" y="5640"/>
                    <a:pt x="13074" y="4235"/>
                  </a:cubicBezTo>
                  <a:cubicBezTo>
                    <a:pt x="12502" y="2842"/>
                    <a:pt x="11586" y="1580"/>
                    <a:pt x="10359" y="794"/>
                  </a:cubicBezTo>
                  <a:cubicBezTo>
                    <a:pt x="9572" y="289"/>
                    <a:pt x="8656" y="1"/>
                    <a:pt x="77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9"/>
            <p:cNvSpPr/>
            <p:nvPr/>
          </p:nvSpPr>
          <p:spPr>
            <a:xfrm flipH="1">
              <a:off x="1339950" y="184300"/>
              <a:ext cx="275650" cy="278150"/>
            </a:xfrm>
            <a:custGeom>
              <a:avLst/>
              <a:gdLst/>
              <a:ahLst/>
              <a:cxnLst/>
              <a:rect l="l" t="t" r="r" b="b"/>
              <a:pathLst>
                <a:path w="11026" h="11126" extrusionOk="0">
                  <a:moveTo>
                    <a:pt x="6644" y="0"/>
                  </a:moveTo>
                  <a:cubicBezTo>
                    <a:pt x="4644" y="298"/>
                    <a:pt x="2477" y="560"/>
                    <a:pt x="477" y="857"/>
                  </a:cubicBezTo>
                  <a:cubicBezTo>
                    <a:pt x="381" y="2048"/>
                    <a:pt x="191" y="3274"/>
                    <a:pt x="96" y="4477"/>
                  </a:cubicBezTo>
                  <a:cubicBezTo>
                    <a:pt x="24" y="5394"/>
                    <a:pt x="0" y="6310"/>
                    <a:pt x="417" y="7132"/>
                  </a:cubicBezTo>
                  <a:cubicBezTo>
                    <a:pt x="822" y="7965"/>
                    <a:pt x="1536" y="8620"/>
                    <a:pt x="2405" y="8954"/>
                  </a:cubicBezTo>
                  <a:cubicBezTo>
                    <a:pt x="2405" y="9263"/>
                    <a:pt x="2477" y="9620"/>
                    <a:pt x="2477" y="9930"/>
                  </a:cubicBezTo>
                  <a:cubicBezTo>
                    <a:pt x="3270" y="10701"/>
                    <a:pt x="4326" y="11126"/>
                    <a:pt x="5428" y="11126"/>
                  </a:cubicBezTo>
                  <a:cubicBezTo>
                    <a:pt x="5499" y="11126"/>
                    <a:pt x="5572" y="11124"/>
                    <a:pt x="5644" y="11121"/>
                  </a:cubicBezTo>
                  <a:cubicBezTo>
                    <a:pt x="6823" y="11061"/>
                    <a:pt x="7930" y="10656"/>
                    <a:pt x="8668" y="9739"/>
                  </a:cubicBezTo>
                  <a:cubicBezTo>
                    <a:pt x="8668" y="8727"/>
                    <a:pt x="8680" y="7763"/>
                    <a:pt x="8680" y="6751"/>
                  </a:cubicBezTo>
                  <a:cubicBezTo>
                    <a:pt x="8774" y="6764"/>
                    <a:pt x="8867" y="6770"/>
                    <a:pt x="8959" y="6770"/>
                  </a:cubicBezTo>
                  <a:cubicBezTo>
                    <a:pt x="10080" y="6770"/>
                    <a:pt x="11026" y="5858"/>
                    <a:pt x="11026" y="4703"/>
                  </a:cubicBezTo>
                  <a:cubicBezTo>
                    <a:pt x="11015" y="3561"/>
                    <a:pt x="10089" y="2667"/>
                    <a:pt x="8984" y="2667"/>
                  </a:cubicBezTo>
                  <a:cubicBezTo>
                    <a:pt x="8880" y="2667"/>
                    <a:pt x="8775" y="2675"/>
                    <a:pt x="8668" y="2691"/>
                  </a:cubicBezTo>
                  <a:cubicBezTo>
                    <a:pt x="8418" y="3179"/>
                    <a:pt x="8085" y="3798"/>
                    <a:pt x="7835" y="4286"/>
                  </a:cubicBezTo>
                  <a:cubicBezTo>
                    <a:pt x="7478" y="2870"/>
                    <a:pt x="7025" y="1417"/>
                    <a:pt x="6644" y="0"/>
                  </a:cubicBezTo>
                  <a:close/>
                </a:path>
              </a:pathLst>
            </a:custGeom>
            <a:solidFill>
              <a:srgbClr val="A8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9"/>
            <p:cNvSpPr/>
            <p:nvPr/>
          </p:nvSpPr>
          <p:spPr>
            <a:xfrm flipH="1">
              <a:off x="1354825" y="276525"/>
              <a:ext cx="46475" cy="22675"/>
            </a:xfrm>
            <a:custGeom>
              <a:avLst/>
              <a:gdLst/>
              <a:ahLst/>
              <a:cxnLst/>
              <a:rect l="l" t="t" r="r" b="b"/>
              <a:pathLst>
                <a:path w="1859" h="907" extrusionOk="0">
                  <a:moveTo>
                    <a:pt x="1604" y="1"/>
                  </a:moveTo>
                  <a:cubicBezTo>
                    <a:pt x="1583" y="1"/>
                    <a:pt x="1560" y="5"/>
                    <a:pt x="1537" y="14"/>
                  </a:cubicBezTo>
                  <a:lnTo>
                    <a:pt x="180" y="562"/>
                  </a:lnTo>
                  <a:cubicBezTo>
                    <a:pt x="1" y="633"/>
                    <a:pt x="49" y="895"/>
                    <a:pt x="251" y="907"/>
                  </a:cubicBezTo>
                  <a:cubicBezTo>
                    <a:pt x="275" y="907"/>
                    <a:pt x="299" y="895"/>
                    <a:pt x="322" y="895"/>
                  </a:cubicBezTo>
                  <a:lnTo>
                    <a:pt x="1668" y="347"/>
                  </a:lnTo>
                  <a:cubicBezTo>
                    <a:pt x="1859" y="273"/>
                    <a:pt x="1776" y="1"/>
                    <a:pt x="16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9"/>
            <p:cNvSpPr/>
            <p:nvPr/>
          </p:nvSpPr>
          <p:spPr>
            <a:xfrm flipH="1">
              <a:off x="1388350" y="351250"/>
              <a:ext cx="23650" cy="9875"/>
            </a:xfrm>
            <a:custGeom>
              <a:avLst/>
              <a:gdLst/>
              <a:ahLst/>
              <a:cxnLst/>
              <a:rect l="l" t="t" r="r" b="b"/>
              <a:pathLst>
                <a:path w="946" h="395" extrusionOk="0">
                  <a:moveTo>
                    <a:pt x="701" y="0"/>
                  </a:moveTo>
                  <a:cubicBezTo>
                    <a:pt x="694" y="0"/>
                    <a:pt x="687" y="1"/>
                    <a:pt x="679" y="2"/>
                  </a:cubicBezTo>
                  <a:lnTo>
                    <a:pt x="215" y="37"/>
                  </a:lnTo>
                  <a:cubicBezTo>
                    <a:pt x="0" y="73"/>
                    <a:pt x="12" y="394"/>
                    <a:pt x="238" y="394"/>
                  </a:cubicBezTo>
                  <a:lnTo>
                    <a:pt x="250" y="394"/>
                  </a:lnTo>
                  <a:lnTo>
                    <a:pt x="715" y="359"/>
                  </a:lnTo>
                  <a:cubicBezTo>
                    <a:pt x="945" y="336"/>
                    <a:pt x="919" y="0"/>
                    <a:pt x="701" y="0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9"/>
            <p:cNvSpPr/>
            <p:nvPr/>
          </p:nvSpPr>
          <p:spPr>
            <a:xfrm flipH="1">
              <a:off x="1438875" y="397325"/>
              <a:ext cx="126025" cy="26025"/>
            </a:xfrm>
            <a:custGeom>
              <a:avLst/>
              <a:gdLst/>
              <a:ahLst/>
              <a:cxnLst/>
              <a:rect l="l" t="t" r="r" b="b"/>
              <a:pathLst>
                <a:path w="5041" h="1041" extrusionOk="0">
                  <a:moveTo>
                    <a:pt x="4775" y="0"/>
                  </a:moveTo>
                  <a:cubicBezTo>
                    <a:pt x="4740" y="0"/>
                    <a:pt x="4702" y="12"/>
                    <a:pt x="4664" y="40"/>
                  </a:cubicBezTo>
                  <a:cubicBezTo>
                    <a:pt x="3913" y="466"/>
                    <a:pt x="3073" y="685"/>
                    <a:pt x="2230" y="685"/>
                  </a:cubicBezTo>
                  <a:cubicBezTo>
                    <a:pt x="1590" y="685"/>
                    <a:pt x="948" y="559"/>
                    <a:pt x="342" y="302"/>
                  </a:cubicBezTo>
                  <a:cubicBezTo>
                    <a:pt x="315" y="290"/>
                    <a:pt x="290" y="285"/>
                    <a:pt x="266" y="285"/>
                  </a:cubicBezTo>
                  <a:cubicBezTo>
                    <a:pt x="95" y="285"/>
                    <a:pt x="0" y="551"/>
                    <a:pt x="199" y="635"/>
                  </a:cubicBezTo>
                  <a:cubicBezTo>
                    <a:pt x="830" y="909"/>
                    <a:pt x="1520" y="1040"/>
                    <a:pt x="2211" y="1040"/>
                  </a:cubicBezTo>
                  <a:cubicBezTo>
                    <a:pt x="2233" y="1040"/>
                    <a:pt x="2255" y="1040"/>
                    <a:pt x="2277" y="1040"/>
                  </a:cubicBezTo>
                  <a:cubicBezTo>
                    <a:pt x="3183" y="1040"/>
                    <a:pt x="4064" y="803"/>
                    <a:pt x="4854" y="349"/>
                  </a:cubicBezTo>
                  <a:cubicBezTo>
                    <a:pt x="5040" y="251"/>
                    <a:pt x="4936" y="0"/>
                    <a:pt x="47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9"/>
            <p:cNvSpPr/>
            <p:nvPr/>
          </p:nvSpPr>
          <p:spPr>
            <a:xfrm flipH="1">
              <a:off x="1560500" y="285500"/>
              <a:ext cx="18200" cy="18175"/>
            </a:xfrm>
            <a:custGeom>
              <a:avLst/>
              <a:gdLst/>
              <a:ahLst/>
              <a:cxnLst/>
              <a:rect l="l" t="t" r="r" b="b"/>
              <a:pathLst>
                <a:path w="728" h="727" extrusionOk="0">
                  <a:moveTo>
                    <a:pt x="370" y="0"/>
                  </a:moveTo>
                  <a:cubicBezTo>
                    <a:pt x="167" y="0"/>
                    <a:pt x="1" y="167"/>
                    <a:pt x="1" y="357"/>
                  </a:cubicBezTo>
                  <a:cubicBezTo>
                    <a:pt x="1" y="560"/>
                    <a:pt x="167" y="727"/>
                    <a:pt x="370" y="727"/>
                  </a:cubicBezTo>
                  <a:cubicBezTo>
                    <a:pt x="560" y="727"/>
                    <a:pt x="727" y="560"/>
                    <a:pt x="727" y="357"/>
                  </a:cubicBezTo>
                  <a:cubicBezTo>
                    <a:pt x="727" y="167"/>
                    <a:pt x="560" y="0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9"/>
            <p:cNvSpPr/>
            <p:nvPr/>
          </p:nvSpPr>
          <p:spPr>
            <a:xfrm flipH="1">
              <a:off x="1456325" y="285500"/>
              <a:ext cx="17900" cy="18175"/>
            </a:xfrm>
            <a:custGeom>
              <a:avLst/>
              <a:gdLst/>
              <a:ahLst/>
              <a:cxnLst/>
              <a:rect l="l" t="t" r="r" b="b"/>
              <a:pathLst>
                <a:path w="716" h="727" extrusionOk="0">
                  <a:moveTo>
                    <a:pt x="358" y="0"/>
                  </a:moveTo>
                  <a:cubicBezTo>
                    <a:pt x="156" y="0"/>
                    <a:pt x="1" y="167"/>
                    <a:pt x="1" y="357"/>
                  </a:cubicBezTo>
                  <a:cubicBezTo>
                    <a:pt x="1" y="560"/>
                    <a:pt x="156" y="727"/>
                    <a:pt x="358" y="727"/>
                  </a:cubicBezTo>
                  <a:cubicBezTo>
                    <a:pt x="560" y="727"/>
                    <a:pt x="715" y="560"/>
                    <a:pt x="715" y="357"/>
                  </a:cubicBezTo>
                  <a:cubicBezTo>
                    <a:pt x="715" y="167"/>
                    <a:pt x="560" y="0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9"/>
            <p:cNvSpPr/>
            <p:nvPr/>
          </p:nvSpPr>
          <p:spPr>
            <a:xfrm flipH="1">
              <a:off x="1537900" y="244175"/>
              <a:ext cx="62275" cy="25575"/>
            </a:xfrm>
            <a:custGeom>
              <a:avLst/>
              <a:gdLst/>
              <a:ahLst/>
              <a:cxnLst/>
              <a:rect l="l" t="t" r="r" b="b"/>
              <a:pathLst>
                <a:path w="2491" h="1023" extrusionOk="0">
                  <a:moveTo>
                    <a:pt x="1239" y="1"/>
                  </a:moveTo>
                  <a:cubicBezTo>
                    <a:pt x="783" y="1"/>
                    <a:pt x="328" y="227"/>
                    <a:pt x="74" y="689"/>
                  </a:cubicBezTo>
                  <a:cubicBezTo>
                    <a:pt x="0" y="829"/>
                    <a:pt x="119" y="951"/>
                    <a:pt x="239" y="951"/>
                  </a:cubicBezTo>
                  <a:cubicBezTo>
                    <a:pt x="293" y="951"/>
                    <a:pt x="347" y="926"/>
                    <a:pt x="384" y="867"/>
                  </a:cubicBezTo>
                  <a:cubicBezTo>
                    <a:pt x="562" y="558"/>
                    <a:pt x="896" y="367"/>
                    <a:pt x="1253" y="367"/>
                  </a:cubicBezTo>
                  <a:lnTo>
                    <a:pt x="1277" y="367"/>
                  </a:lnTo>
                  <a:cubicBezTo>
                    <a:pt x="1646" y="379"/>
                    <a:pt x="1967" y="594"/>
                    <a:pt x="2134" y="915"/>
                  </a:cubicBezTo>
                  <a:cubicBezTo>
                    <a:pt x="2158" y="975"/>
                    <a:pt x="2229" y="1022"/>
                    <a:pt x="2289" y="1022"/>
                  </a:cubicBezTo>
                  <a:cubicBezTo>
                    <a:pt x="2324" y="1022"/>
                    <a:pt x="2348" y="1010"/>
                    <a:pt x="2372" y="998"/>
                  </a:cubicBezTo>
                  <a:cubicBezTo>
                    <a:pt x="2455" y="963"/>
                    <a:pt x="2491" y="856"/>
                    <a:pt x="2455" y="760"/>
                  </a:cubicBezTo>
                  <a:cubicBezTo>
                    <a:pt x="2210" y="257"/>
                    <a:pt x="1724" y="1"/>
                    <a:pt x="1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9"/>
            <p:cNvSpPr/>
            <p:nvPr/>
          </p:nvSpPr>
          <p:spPr>
            <a:xfrm flipH="1">
              <a:off x="1443825" y="253625"/>
              <a:ext cx="50025" cy="10175"/>
            </a:xfrm>
            <a:custGeom>
              <a:avLst/>
              <a:gdLst/>
              <a:ahLst/>
              <a:cxnLst/>
              <a:rect l="l" t="t" r="r" b="b"/>
              <a:pathLst>
                <a:path w="2001" h="407" extrusionOk="0">
                  <a:moveTo>
                    <a:pt x="1830" y="0"/>
                  </a:moveTo>
                  <a:cubicBezTo>
                    <a:pt x="1823" y="0"/>
                    <a:pt x="1817" y="1"/>
                    <a:pt x="1810" y="1"/>
                  </a:cubicBezTo>
                  <a:lnTo>
                    <a:pt x="238" y="37"/>
                  </a:lnTo>
                  <a:cubicBezTo>
                    <a:pt x="0" y="37"/>
                    <a:pt x="0" y="394"/>
                    <a:pt x="238" y="394"/>
                  </a:cubicBezTo>
                  <a:lnTo>
                    <a:pt x="250" y="406"/>
                  </a:lnTo>
                  <a:lnTo>
                    <a:pt x="1822" y="370"/>
                  </a:lnTo>
                  <a:cubicBezTo>
                    <a:pt x="1917" y="370"/>
                    <a:pt x="2000" y="275"/>
                    <a:pt x="2000" y="180"/>
                  </a:cubicBezTo>
                  <a:cubicBezTo>
                    <a:pt x="2000" y="80"/>
                    <a:pt x="1927" y="0"/>
                    <a:pt x="18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9"/>
            <p:cNvSpPr/>
            <p:nvPr/>
          </p:nvSpPr>
          <p:spPr>
            <a:xfrm flipH="1">
              <a:off x="1509325" y="281625"/>
              <a:ext cx="26800" cy="52700"/>
            </a:xfrm>
            <a:custGeom>
              <a:avLst/>
              <a:gdLst/>
              <a:ahLst/>
              <a:cxnLst/>
              <a:rect l="l" t="t" r="r" b="b"/>
              <a:pathLst>
                <a:path w="1072" h="2108" extrusionOk="0">
                  <a:moveTo>
                    <a:pt x="605" y="0"/>
                  </a:moveTo>
                  <a:cubicBezTo>
                    <a:pt x="529" y="0"/>
                    <a:pt x="454" y="44"/>
                    <a:pt x="429" y="143"/>
                  </a:cubicBezTo>
                  <a:lnTo>
                    <a:pt x="24" y="1882"/>
                  </a:lnTo>
                  <a:cubicBezTo>
                    <a:pt x="0" y="2001"/>
                    <a:pt x="84" y="2108"/>
                    <a:pt x="203" y="2108"/>
                  </a:cubicBezTo>
                  <a:lnTo>
                    <a:pt x="215" y="2108"/>
                  </a:lnTo>
                  <a:lnTo>
                    <a:pt x="905" y="2036"/>
                  </a:lnTo>
                  <a:cubicBezTo>
                    <a:pt x="1001" y="2025"/>
                    <a:pt x="1072" y="1941"/>
                    <a:pt x="1060" y="1846"/>
                  </a:cubicBezTo>
                  <a:cubicBezTo>
                    <a:pt x="1060" y="1747"/>
                    <a:pt x="978" y="1678"/>
                    <a:pt x="890" y="1678"/>
                  </a:cubicBezTo>
                  <a:cubicBezTo>
                    <a:pt x="883" y="1678"/>
                    <a:pt x="876" y="1678"/>
                    <a:pt x="870" y="1679"/>
                  </a:cubicBezTo>
                  <a:lnTo>
                    <a:pt x="441" y="1715"/>
                  </a:lnTo>
                  <a:lnTo>
                    <a:pt x="786" y="215"/>
                  </a:lnTo>
                  <a:cubicBezTo>
                    <a:pt x="814" y="83"/>
                    <a:pt x="709" y="0"/>
                    <a:pt x="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9"/>
            <p:cNvSpPr/>
            <p:nvPr/>
          </p:nvSpPr>
          <p:spPr>
            <a:xfrm flipH="1">
              <a:off x="1475100" y="330125"/>
              <a:ext cx="39525" cy="24750"/>
            </a:xfrm>
            <a:custGeom>
              <a:avLst/>
              <a:gdLst/>
              <a:ahLst/>
              <a:cxnLst/>
              <a:rect l="l" t="t" r="r" b="b"/>
              <a:pathLst>
                <a:path w="1581" h="990" extrusionOk="0">
                  <a:moveTo>
                    <a:pt x="1409" y="0"/>
                  </a:moveTo>
                  <a:cubicBezTo>
                    <a:pt x="1403" y="0"/>
                    <a:pt x="1397" y="0"/>
                    <a:pt x="1391" y="1"/>
                  </a:cubicBezTo>
                  <a:cubicBezTo>
                    <a:pt x="1295" y="1"/>
                    <a:pt x="1212" y="85"/>
                    <a:pt x="1212" y="180"/>
                  </a:cubicBezTo>
                  <a:cubicBezTo>
                    <a:pt x="1220" y="464"/>
                    <a:pt x="992" y="640"/>
                    <a:pt x="760" y="640"/>
                  </a:cubicBezTo>
                  <a:cubicBezTo>
                    <a:pt x="622" y="640"/>
                    <a:pt x="483" y="579"/>
                    <a:pt x="391" y="442"/>
                  </a:cubicBezTo>
                  <a:cubicBezTo>
                    <a:pt x="352" y="382"/>
                    <a:pt x="300" y="358"/>
                    <a:pt x="248" y="358"/>
                  </a:cubicBezTo>
                  <a:cubicBezTo>
                    <a:pt x="122" y="358"/>
                    <a:pt x="0" y="501"/>
                    <a:pt x="93" y="644"/>
                  </a:cubicBezTo>
                  <a:cubicBezTo>
                    <a:pt x="248" y="858"/>
                    <a:pt x="498" y="989"/>
                    <a:pt x="772" y="989"/>
                  </a:cubicBezTo>
                  <a:cubicBezTo>
                    <a:pt x="855" y="989"/>
                    <a:pt x="926" y="977"/>
                    <a:pt x="1010" y="954"/>
                  </a:cubicBezTo>
                  <a:cubicBezTo>
                    <a:pt x="1343" y="847"/>
                    <a:pt x="1569" y="537"/>
                    <a:pt x="1569" y="180"/>
                  </a:cubicBezTo>
                  <a:cubicBezTo>
                    <a:pt x="1580" y="90"/>
                    <a:pt x="1507" y="0"/>
                    <a:pt x="14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9"/>
            <p:cNvSpPr/>
            <p:nvPr/>
          </p:nvSpPr>
          <p:spPr>
            <a:xfrm flipH="1">
              <a:off x="1405725" y="140600"/>
              <a:ext cx="239650" cy="99975"/>
            </a:xfrm>
            <a:custGeom>
              <a:avLst/>
              <a:gdLst/>
              <a:ahLst/>
              <a:cxnLst/>
              <a:rect l="l" t="t" r="r" b="b"/>
              <a:pathLst>
                <a:path w="9586" h="3999" extrusionOk="0">
                  <a:moveTo>
                    <a:pt x="4298" y="0"/>
                  </a:moveTo>
                  <a:cubicBezTo>
                    <a:pt x="3944" y="0"/>
                    <a:pt x="3592" y="25"/>
                    <a:pt x="3251" y="69"/>
                  </a:cubicBezTo>
                  <a:cubicBezTo>
                    <a:pt x="2346" y="188"/>
                    <a:pt x="1525" y="653"/>
                    <a:pt x="953" y="1367"/>
                  </a:cubicBezTo>
                  <a:cubicBezTo>
                    <a:pt x="358" y="2117"/>
                    <a:pt x="25" y="3046"/>
                    <a:pt x="1" y="3998"/>
                  </a:cubicBezTo>
                  <a:lnTo>
                    <a:pt x="4501" y="3951"/>
                  </a:lnTo>
                  <a:lnTo>
                    <a:pt x="4823" y="2439"/>
                  </a:lnTo>
                  <a:cubicBezTo>
                    <a:pt x="4966" y="2939"/>
                    <a:pt x="5109" y="3439"/>
                    <a:pt x="5251" y="3939"/>
                  </a:cubicBezTo>
                  <a:lnTo>
                    <a:pt x="9585" y="3879"/>
                  </a:lnTo>
                  <a:cubicBezTo>
                    <a:pt x="9169" y="2570"/>
                    <a:pt x="8288" y="1439"/>
                    <a:pt x="7121" y="700"/>
                  </a:cubicBezTo>
                  <a:cubicBezTo>
                    <a:pt x="6289" y="193"/>
                    <a:pt x="5284" y="0"/>
                    <a:pt x="4298" y="0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9"/>
            <p:cNvSpPr/>
            <p:nvPr/>
          </p:nvSpPr>
          <p:spPr>
            <a:xfrm flipH="1">
              <a:off x="1461625" y="135200"/>
              <a:ext cx="207250" cy="107450"/>
            </a:xfrm>
            <a:custGeom>
              <a:avLst/>
              <a:gdLst/>
              <a:ahLst/>
              <a:cxnLst/>
              <a:rect l="l" t="t" r="r" b="b"/>
              <a:pathLst>
                <a:path w="8290" h="4298" extrusionOk="0">
                  <a:moveTo>
                    <a:pt x="5151" y="0"/>
                  </a:moveTo>
                  <a:cubicBezTo>
                    <a:pt x="2819" y="0"/>
                    <a:pt x="593" y="1562"/>
                    <a:pt x="12" y="4083"/>
                  </a:cubicBezTo>
                  <a:cubicBezTo>
                    <a:pt x="0" y="4179"/>
                    <a:pt x="60" y="4274"/>
                    <a:pt x="155" y="4298"/>
                  </a:cubicBezTo>
                  <a:lnTo>
                    <a:pt x="191" y="4298"/>
                  </a:lnTo>
                  <a:cubicBezTo>
                    <a:pt x="274" y="4298"/>
                    <a:pt x="345" y="4250"/>
                    <a:pt x="369" y="4167"/>
                  </a:cubicBezTo>
                  <a:cubicBezTo>
                    <a:pt x="900" y="1819"/>
                    <a:pt x="2974" y="362"/>
                    <a:pt x="5149" y="362"/>
                  </a:cubicBezTo>
                  <a:cubicBezTo>
                    <a:pt x="6096" y="362"/>
                    <a:pt x="7063" y="638"/>
                    <a:pt x="7930" y="1238"/>
                  </a:cubicBezTo>
                  <a:cubicBezTo>
                    <a:pt x="7963" y="1261"/>
                    <a:pt x="7996" y="1270"/>
                    <a:pt x="8028" y="1270"/>
                  </a:cubicBezTo>
                  <a:cubicBezTo>
                    <a:pt x="8179" y="1270"/>
                    <a:pt x="8290" y="1048"/>
                    <a:pt x="8132" y="940"/>
                  </a:cubicBezTo>
                  <a:cubicBezTo>
                    <a:pt x="7203" y="297"/>
                    <a:pt x="6167" y="0"/>
                    <a:pt x="51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9"/>
            <p:cNvSpPr/>
            <p:nvPr/>
          </p:nvSpPr>
          <p:spPr>
            <a:xfrm>
              <a:off x="1827200" y="783775"/>
              <a:ext cx="418825" cy="294300"/>
            </a:xfrm>
            <a:custGeom>
              <a:avLst/>
              <a:gdLst/>
              <a:ahLst/>
              <a:cxnLst/>
              <a:rect l="l" t="t" r="r" b="b"/>
              <a:pathLst>
                <a:path w="16753" h="11772" extrusionOk="0">
                  <a:moveTo>
                    <a:pt x="9359" y="0"/>
                  </a:moveTo>
                  <a:lnTo>
                    <a:pt x="1168" y="905"/>
                  </a:lnTo>
                  <a:cubicBezTo>
                    <a:pt x="929" y="1072"/>
                    <a:pt x="1001" y="1572"/>
                    <a:pt x="1215" y="1762"/>
                  </a:cubicBezTo>
                  <a:cubicBezTo>
                    <a:pt x="1430" y="1953"/>
                    <a:pt x="1727" y="2001"/>
                    <a:pt x="2001" y="2036"/>
                  </a:cubicBezTo>
                  <a:lnTo>
                    <a:pt x="7359" y="2786"/>
                  </a:lnTo>
                  <a:cubicBezTo>
                    <a:pt x="4989" y="3239"/>
                    <a:pt x="2489" y="3632"/>
                    <a:pt x="108" y="4096"/>
                  </a:cubicBezTo>
                  <a:cubicBezTo>
                    <a:pt x="1" y="4358"/>
                    <a:pt x="215" y="4834"/>
                    <a:pt x="465" y="4989"/>
                  </a:cubicBezTo>
                  <a:cubicBezTo>
                    <a:pt x="716" y="5098"/>
                    <a:pt x="977" y="5157"/>
                    <a:pt x="1239" y="5157"/>
                  </a:cubicBezTo>
                  <a:cubicBezTo>
                    <a:pt x="1262" y="5157"/>
                    <a:pt x="1286" y="5157"/>
                    <a:pt x="1310" y="5156"/>
                  </a:cubicBezTo>
                  <a:lnTo>
                    <a:pt x="6823" y="5358"/>
                  </a:lnTo>
                  <a:cubicBezTo>
                    <a:pt x="4787" y="5656"/>
                    <a:pt x="2751" y="5953"/>
                    <a:pt x="715" y="6263"/>
                  </a:cubicBezTo>
                  <a:cubicBezTo>
                    <a:pt x="620" y="6513"/>
                    <a:pt x="691" y="6811"/>
                    <a:pt x="906" y="7001"/>
                  </a:cubicBezTo>
                  <a:cubicBezTo>
                    <a:pt x="1108" y="7120"/>
                    <a:pt x="1346" y="7192"/>
                    <a:pt x="1596" y="7215"/>
                  </a:cubicBezTo>
                  <a:lnTo>
                    <a:pt x="6228" y="7835"/>
                  </a:lnTo>
                  <a:cubicBezTo>
                    <a:pt x="4978" y="8096"/>
                    <a:pt x="3668" y="8287"/>
                    <a:pt x="2418" y="8549"/>
                  </a:cubicBezTo>
                  <a:cubicBezTo>
                    <a:pt x="2287" y="8716"/>
                    <a:pt x="2573" y="8989"/>
                    <a:pt x="2727" y="9109"/>
                  </a:cubicBezTo>
                  <a:cubicBezTo>
                    <a:pt x="2906" y="9216"/>
                    <a:pt x="3120" y="9263"/>
                    <a:pt x="3323" y="9263"/>
                  </a:cubicBezTo>
                  <a:lnTo>
                    <a:pt x="7847" y="9549"/>
                  </a:lnTo>
                  <a:lnTo>
                    <a:pt x="9347" y="10573"/>
                  </a:lnTo>
                  <a:cubicBezTo>
                    <a:pt x="10338" y="11251"/>
                    <a:pt x="11558" y="11771"/>
                    <a:pt x="12741" y="11771"/>
                  </a:cubicBezTo>
                  <a:cubicBezTo>
                    <a:pt x="13221" y="11771"/>
                    <a:pt x="13695" y="11686"/>
                    <a:pt x="14145" y="11490"/>
                  </a:cubicBezTo>
                  <a:cubicBezTo>
                    <a:pt x="15717" y="10775"/>
                    <a:pt x="16741" y="9204"/>
                    <a:pt x="16753" y="7477"/>
                  </a:cubicBezTo>
                  <a:cubicBezTo>
                    <a:pt x="16729" y="5477"/>
                    <a:pt x="15455" y="3679"/>
                    <a:pt x="13824" y="2512"/>
                  </a:cubicBezTo>
                  <a:cubicBezTo>
                    <a:pt x="12431" y="1524"/>
                    <a:pt x="10931" y="679"/>
                    <a:pt x="9359" y="0"/>
                  </a:cubicBezTo>
                  <a:close/>
                </a:path>
              </a:pathLst>
            </a:custGeom>
            <a:solidFill>
              <a:srgbClr val="A8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9"/>
            <p:cNvSpPr/>
            <p:nvPr/>
          </p:nvSpPr>
          <p:spPr>
            <a:xfrm>
              <a:off x="1994000" y="846850"/>
              <a:ext cx="50025" cy="12250"/>
            </a:xfrm>
            <a:custGeom>
              <a:avLst/>
              <a:gdLst/>
              <a:ahLst/>
              <a:cxnLst/>
              <a:rect l="l" t="t" r="r" b="b"/>
              <a:pathLst>
                <a:path w="2001" h="490" extrusionOk="0">
                  <a:moveTo>
                    <a:pt x="1768" y="0"/>
                  </a:moveTo>
                  <a:cubicBezTo>
                    <a:pt x="1761" y="0"/>
                    <a:pt x="1754" y="1"/>
                    <a:pt x="1746" y="1"/>
                  </a:cubicBezTo>
                  <a:lnTo>
                    <a:pt x="234" y="132"/>
                  </a:lnTo>
                  <a:cubicBezTo>
                    <a:pt x="0" y="144"/>
                    <a:pt x="8" y="490"/>
                    <a:pt x="235" y="490"/>
                  </a:cubicBezTo>
                  <a:cubicBezTo>
                    <a:pt x="239" y="490"/>
                    <a:pt x="242" y="490"/>
                    <a:pt x="246" y="490"/>
                  </a:cubicBezTo>
                  <a:lnTo>
                    <a:pt x="270" y="490"/>
                  </a:lnTo>
                  <a:lnTo>
                    <a:pt x="1770" y="359"/>
                  </a:lnTo>
                  <a:cubicBezTo>
                    <a:pt x="2001" y="336"/>
                    <a:pt x="1975" y="0"/>
                    <a:pt x="17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9"/>
            <p:cNvSpPr/>
            <p:nvPr/>
          </p:nvSpPr>
          <p:spPr>
            <a:xfrm>
              <a:off x="1978425" y="913550"/>
              <a:ext cx="69675" cy="10450"/>
            </a:xfrm>
            <a:custGeom>
              <a:avLst/>
              <a:gdLst/>
              <a:ahLst/>
              <a:cxnLst/>
              <a:rect l="l" t="t" r="r" b="b"/>
              <a:pathLst>
                <a:path w="2787" h="418" extrusionOk="0">
                  <a:moveTo>
                    <a:pt x="2608" y="0"/>
                  </a:moveTo>
                  <a:lnTo>
                    <a:pt x="226" y="60"/>
                  </a:lnTo>
                  <a:cubicBezTo>
                    <a:pt x="0" y="84"/>
                    <a:pt x="0" y="405"/>
                    <a:pt x="226" y="417"/>
                  </a:cubicBezTo>
                  <a:lnTo>
                    <a:pt x="238" y="417"/>
                  </a:lnTo>
                  <a:lnTo>
                    <a:pt x="2608" y="369"/>
                  </a:lnTo>
                  <a:cubicBezTo>
                    <a:pt x="2715" y="358"/>
                    <a:pt x="2786" y="274"/>
                    <a:pt x="2786" y="179"/>
                  </a:cubicBezTo>
                  <a:cubicBezTo>
                    <a:pt x="2786" y="84"/>
                    <a:pt x="2703" y="0"/>
                    <a:pt x="2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9"/>
            <p:cNvSpPr/>
            <p:nvPr/>
          </p:nvSpPr>
          <p:spPr>
            <a:xfrm>
              <a:off x="1967400" y="969750"/>
              <a:ext cx="71475" cy="13475"/>
            </a:xfrm>
            <a:custGeom>
              <a:avLst/>
              <a:gdLst/>
              <a:ahLst/>
              <a:cxnLst/>
              <a:rect l="l" t="t" r="r" b="b"/>
              <a:pathLst>
                <a:path w="2859" h="539" extrusionOk="0">
                  <a:moveTo>
                    <a:pt x="2628" y="0"/>
                  </a:moveTo>
                  <a:cubicBezTo>
                    <a:pt x="2618" y="0"/>
                    <a:pt x="2607" y="1"/>
                    <a:pt x="2596" y="3"/>
                  </a:cubicBezTo>
                  <a:lnTo>
                    <a:pt x="215" y="181"/>
                  </a:lnTo>
                  <a:cubicBezTo>
                    <a:pt x="1" y="205"/>
                    <a:pt x="13" y="527"/>
                    <a:pt x="239" y="538"/>
                  </a:cubicBezTo>
                  <a:lnTo>
                    <a:pt x="251" y="538"/>
                  </a:lnTo>
                  <a:lnTo>
                    <a:pt x="2620" y="360"/>
                  </a:lnTo>
                  <a:cubicBezTo>
                    <a:pt x="2859" y="348"/>
                    <a:pt x="2848" y="0"/>
                    <a:pt x="2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9"/>
            <p:cNvSpPr/>
            <p:nvPr/>
          </p:nvSpPr>
          <p:spPr>
            <a:xfrm>
              <a:off x="2015625" y="1018300"/>
              <a:ext cx="39025" cy="11650"/>
            </a:xfrm>
            <a:custGeom>
              <a:avLst/>
              <a:gdLst/>
              <a:ahLst/>
              <a:cxnLst/>
              <a:rect l="l" t="t" r="r" b="b"/>
              <a:pathLst>
                <a:path w="1561" h="466" extrusionOk="0">
                  <a:moveTo>
                    <a:pt x="182" y="0"/>
                  </a:moveTo>
                  <a:cubicBezTo>
                    <a:pt x="94" y="0"/>
                    <a:pt x="11" y="68"/>
                    <a:pt x="0" y="156"/>
                  </a:cubicBezTo>
                  <a:cubicBezTo>
                    <a:pt x="0" y="251"/>
                    <a:pt x="72" y="347"/>
                    <a:pt x="167" y="359"/>
                  </a:cubicBezTo>
                  <a:lnTo>
                    <a:pt x="1310" y="454"/>
                  </a:lnTo>
                  <a:lnTo>
                    <a:pt x="1322" y="454"/>
                  </a:lnTo>
                  <a:lnTo>
                    <a:pt x="1322" y="466"/>
                  </a:lnTo>
                  <a:cubicBezTo>
                    <a:pt x="1548" y="454"/>
                    <a:pt x="1560" y="132"/>
                    <a:pt x="1346" y="97"/>
                  </a:cubicBezTo>
                  <a:lnTo>
                    <a:pt x="203" y="1"/>
                  </a:lnTo>
                  <a:cubicBezTo>
                    <a:pt x="196" y="0"/>
                    <a:pt x="189" y="0"/>
                    <a:pt x="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8" name="Google Shape;888;p39"/>
          <p:cNvSpPr/>
          <p:nvPr/>
        </p:nvSpPr>
        <p:spPr>
          <a:xfrm flipH="1">
            <a:off x="1334775" y="1815813"/>
            <a:ext cx="432825" cy="299450"/>
          </a:xfrm>
          <a:custGeom>
            <a:avLst/>
            <a:gdLst/>
            <a:ahLst/>
            <a:cxnLst/>
            <a:rect l="l" t="t" r="r" b="b"/>
            <a:pathLst>
              <a:path w="17313" h="11978" extrusionOk="0">
                <a:moveTo>
                  <a:pt x="1" y="0"/>
                </a:moveTo>
                <a:lnTo>
                  <a:pt x="1" y="8727"/>
                </a:lnTo>
                <a:lnTo>
                  <a:pt x="10431" y="8727"/>
                </a:lnTo>
                <a:lnTo>
                  <a:pt x="12300" y="11978"/>
                </a:lnTo>
                <a:lnTo>
                  <a:pt x="14169" y="8727"/>
                </a:lnTo>
                <a:lnTo>
                  <a:pt x="17313" y="8727"/>
                </a:lnTo>
                <a:lnTo>
                  <a:pt x="1731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711;p36">
            <a:extLst>
              <a:ext uri="{FF2B5EF4-FFF2-40B4-BE49-F238E27FC236}">
                <a16:creationId xmlns:a16="http://schemas.microsoft.com/office/drawing/2014/main" id="{37D78E62-0AC6-44F0-92C6-F91D23BEE7DD}"/>
              </a:ext>
            </a:extLst>
          </p:cNvPr>
          <p:cNvSpPr/>
          <p:nvPr/>
        </p:nvSpPr>
        <p:spPr>
          <a:xfrm>
            <a:off x="3901650" y="747975"/>
            <a:ext cx="1340700" cy="1340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42" name="Google Shape;714;p36">
            <a:extLst>
              <a:ext uri="{FF2B5EF4-FFF2-40B4-BE49-F238E27FC236}">
                <a16:creationId xmlns:a16="http://schemas.microsoft.com/office/drawing/2014/main" id="{DE0D7C13-724E-41A3-95B5-C1E3261F1FF2}"/>
              </a:ext>
            </a:extLst>
          </p:cNvPr>
          <p:cNvSpPr txBox="1">
            <a:spLocks/>
          </p:cNvSpPr>
          <p:nvPr/>
        </p:nvSpPr>
        <p:spPr>
          <a:xfrm>
            <a:off x="3755550" y="1030700"/>
            <a:ext cx="1632900" cy="7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7000" dirty="0">
                <a:solidFill>
                  <a:schemeClr val="tx2"/>
                </a:solidFill>
                <a:latin typeface="Mali Medium" panose="020B0604020202020204" charset="-34"/>
                <a:cs typeface="Mali Medium" panose="020B0604020202020204" charset="-34"/>
              </a:rPr>
              <a:t>05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36"/>
          <p:cNvSpPr/>
          <p:nvPr/>
        </p:nvSpPr>
        <p:spPr>
          <a:xfrm>
            <a:off x="3901650" y="747975"/>
            <a:ext cx="1340700" cy="1340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712" name="Google Shape;712;p36"/>
          <p:cNvSpPr txBox="1">
            <a:spLocks noGrp="1"/>
          </p:cNvSpPr>
          <p:nvPr>
            <p:ph type="title"/>
          </p:nvPr>
        </p:nvSpPr>
        <p:spPr>
          <a:xfrm>
            <a:off x="2088450" y="2254450"/>
            <a:ext cx="4967100" cy="13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Giới thiệu đề tài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714" name="Google Shape;714;p36"/>
          <p:cNvSpPr txBox="1">
            <a:spLocks noGrp="1"/>
          </p:cNvSpPr>
          <p:nvPr>
            <p:ph type="title" idx="2"/>
          </p:nvPr>
        </p:nvSpPr>
        <p:spPr>
          <a:xfrm>
            <a:off x="3755550" y="1030700"/>
            <a:ext cx="1632900" cy="7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715" name="Google Shape;715;p36"/>
          <p:cNvGrpSpPr/>
          <p:nvPr/>
        </p:nvGrpSpPr>
        <p:grpSpPr>
          <a:xfrm>
            <a:off x="-386881" y="2657600"/>
            <a:ext cx="2893304" cy="2588307"/>
            <a:chOff x="389325" y="2759825"/>
            <a:chExt cx="2198225" cy="1966500"/>
          </a:xfrm>
        </p:grpSpPr>
        <p:sp>
          <p:nvSpPr>
            <p:cNvPr id="716" name="Google Shape;716;p36"/>
            <p:cNvSpPr/>
            <p:nvPr/>
          </p:nvSpPr>
          <p:spPr>
            <a:xfrm>
              <a:off x="1128997" y="4182767"/>
              <a:ext cx="595925" cy="484192"/>
            </a:xfrm>
            <a:custGeom>
              <a:avLst/>
              <a:gdLst/>
              <a:ahLst/>
              <a:cxnLst/>
              <a:rect l="l" t="t" r="r" b="b"/>
              <a:pathLst>
                <a:path w="23837" h="20325" extrusionOk="0">
                  <a:moveTo>
                    <a:pt x="23837" y="1"/>
                  </a:moveTo>
                  <a:lnTo>
                    <a:pt x="0" y="322"/>
                  </a:lnTo>
                  <a:lnTo>
                    <a:pt x="3358" y="20325"/>
                  </a:lnTo>
                  <a:lnTo>
                    <a:pt x="22908" y="20325"/>
                  </a:lnTo>
                  <a:lnTo>
                    <a:pt x="23837" y="1"/>
                  </a:ln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6"/>
            <p:cNvSpPr/>
            <p:nvPr/>
          </p:nvSpPr>
          <p:spPr>
            <a:xfrm>
              <a:off x="1004575" y="3193075"/>
              <a:ext cx="670350" cy="1057000"/>
            </a:xfrm>
            <a:custGeom>
              <a:avLst/>
              <a:gdLst/>
              <a:ahLst/>
              <a:cxnLst/>
              <a:rect l="l" t="t" r="r" b="b"/>
              <a:pathLst>
                <a:path w="26814" h="42280" extrusionOk="0">
                  <a:moveTo>
                    <a:pt x="8323" y="1"/>
                  </a:moveTo>
                  <a:lnTo>
                    <a:pt x="1" y="4597"/>
                  </a:lnTo>
                  <a:cubicBezTo>
                    <a:pt x="2060" y="17181"/>
                    <a:pt x="4323" y="29695"/>
                    <a:pt x="6370" y="42280"/>
                  </a:cubicBezTo>
                  <a:lnTo>
                    <a:pt x="26813" y="41661"/>
                  </a:lnTo>
                  <a:cubicBezTo>
                    <a:pt x="26647" y="28611"/>
                    <a:pt x="25992" y="15574"/>
                    <a:pt x="24599" y="2608"/>
                  </a:cubicBezTo>
                  <a:cubicBezTo>
                    <a:pt x="22003" y="1858"/>
                    <a:pt x="19479" y="1203"/>
                    <a:pt x="16884" y="453"/>
                  </a:cubicBezTo>
                  <a:cubicBezTo>
                    <a:pt x="16455" y="1132"/>
                    <a:pt x="15598" y="1394"/>
                    <a:pt x="14788" y="1489"/>
                  </a:cubicBezTo>
                  <a:cubicBezTo>
                    <a:pt x="14410" y="1540"/>
                    <a:pt x="14030" y="1564"/>
                    <a:pt x="13649" y="1564"/>
                  </a:cubicBezTo>
                  <a:cubicBezTo>
                    <a:pt x="11788" y="1564"/>
                    <a:pt x="9924" y="979"/>
                    <a:pt x="8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6"/>
            <p:cNvSpPr/>
            <p:nvPr/>
          </p:nvSpPr>
          <p:spPr>
            <a:xfrm>
              <a:off x="1297775" y="3269575"/>
              <a:ext cx="222375" cy="793875"/>
            </a:xfrm>
            <a:custGeom>
              <a:avLst/>
              <a:gdLst/>
              <a:ahLst/>
              <a:cxnLst/>
              <a:rect l="l" t="t" r="r" b="b"/>
              <a:pathLst>
                <a:path w="8895" h="31755" extrusionOk="0">
                  <a:moveTo>
                    <a:pt x="1786" y="1"/>
                  </a:moveTo>
                  <a:lnTo>
                    <a:pt x="0" y="4025"/>
                  </a:lnTo>
                  <a:cubicBezTo>
                    <a:pt x="346" y="4549"/>
                    <a:pt x="893" y="4894"/>
                    <a:pt x="1512" y="4977"/>
                  </a:cubicBezTo>
                  <a:lnTo>
                    <a:pt x="917" y="27409"/>
                  </a:lnTo>
                  <a:lnTo>
                    <a:pt x="5501" y="31755"/>
                  </a:lnTo>
                  <a:lnTo>
                    <a:pt x="8894" y="26492"/>
                  </a:lnTo>
                  <a:lnTo>
                    <a:pt x="3024" y="4716"/>
                  </a:lnTo>
                  <a:cubicBezTo>
                    <a:pt x="3513" y="4477"/>
                    <a:pt x="3906" y="4073"/>
                    <a:pt x="4144" y="3573"/>
                  </a:cubicBezTo>
                  <a:cubicBezTo>
                    <a:pt x="3346" y="2334"/>
                    <a:pt x="2572" y="1227"/>
                    <a:pt x="1786" y="1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6"/>
            <p:cNvSpPr/>
            <p:nvPr/>
          </p:nvSpPr>
          <p:spPr>
            <a:xfrm>
              <a:off x="1133750" y="3219250"/>
              <a:ext cx="372575" cy="200675"/>
            </a:xfrm>
            <a:custGeom>
              <a:avLst/>
              <a:gdLst/>
              <a:ahLst/>
              <a:cxnLst/>
              <a:rect l="l" t="t" r="r" b="b"/>
              <a:pathLst>
                <a:path w="14903" h="8027" extrusionOk="0">
                  <a:moveTo>
                    <a:pt x="14556" y="1"/>
                  </a:moveTo>
                  <a:cubicBezTo>
                    <a:pt x="14459" y="1"/>
                    <a:pt x="14363" y="54"/>
                    <a:pt x="14324" y="180"/>
                  </a:cubicBezTo>
                  <a:cubicBezTo>
                    <a:pt x="13872" y="1371"/>
                    <a:pt x="13419" y="2538"/>
                    <a:pt x="12967" y="3704"/>
                  </a:cubicBezTo>
                  <a:cubicBezTo>
                    <a:pt x="12574" y="4716"/>
                    <a:pt x="12181" y="5740"/>
                    <a:pt x="11788" y="6764"/>
                  </a:cubicBezTo>
                  <a:cubicBezTo>
                    <a:pt x="11300" y="6014"/>
                    <a:pt x="10800" y="5252"/>
                    <a:pt x="10288" y="4502"/>
                  </a:cubicBezTo>
                  <a:cubicBezTo>
                    <a:pt x="9716" y="3633"/>
                    <a:pt x="9133" y="2752"/>
                    <a:pt x="8573" y="1895"/>
                  </a:cubicBezTo>
                  <a:cubicBezTo>
                    <a:pt x="8514" y="1811"/>
                    <a:pt x="8431" y="1776"/>
                    <a:pt x="8335" y="1776"/>
                  </a:cubicBezTo>
                  <a:cubicBezTo>
                    <a:pt x="8240" y="1787"/>
                    <a:pt x="8157" y="1835"/>
                    <a:pt x="8121" y="1930"/>
                  </a:cubicBezTo>
                  <a:lnTo>
                    <a:pt x="5728" y="7264"/>
                  </a:lnTo>
                  <a:cubicBezTo>
                    <a:pt x="4918" y="6205"/>
                    <a:pt x="4097" y="5133"/>
                    <a:pt x="3275" y="4073"/>
                  </a:cubicBezTo>
                  <a:cubicBezTo>
                    <a:pt x="2370" y="2883"/>
                    <a:pt x="1465" y="1692"/>
                    <a:pt x="572" y="525"/>
                  </a:cubicBezTo>
                  <a:cubicBezTo>
                    <a:pt x="514" y="450"/>
                    <a:pt x="440" y="419"/>
                    <a:pt x="368" y="419"/>
                  </a:cubicBezTo>
                  <a:cubicBezTo>
                    <a:pt x="177" y="419"/>
                    <a:pt x="0" y="639"/>
                    <a:pt x="156" y="847"/>
                  </a:cubicBezTo>
                  <a:cubicBezTo>
                    <a:pt x="1061" y="2002"/>
                    <a:pt x="1954" y="3192"/>
                    <a:pt x="2858" y="4383"/>
                  </a:cubicBezTo>
                  <a:cubicBezTo>
                    <a:pt x="3775" y="5562"/>
                    <a:pt x="4680" y="6752"/>
                    <a:pt x="5585" y="7919"/>
                  </a:cubicBezTo>
                  <a:cubicBezTo>
                    <a:pt x="5633" y="7979"/>
                    <a:pt x="5704" y="8026"/>
                    <a:pt x="5787" y="8026"/>
                  </a:cubicBezTo>
                  <a:lnTo>
                    <a:pt x="5823" y="8026"/>
                  </a:lnTo>
                  <a:cubicBezTo>
                    <a:pt x="5906" y="8014"/>
                    <a:pt x="5990" y="7955"/>
                    <a:pt x="6025" y="7872"/>
                  </a:cubicBezTo>
                  <a:lnTo>
                    <a:pt x="8395" y="2573"/>
                  </a:lnTo>
                  <a:cubicBezTo>
                    <a:pt x="8883" y="3300"/>
                    <a:pt x="9371" y="4038"/>
                    <a:pt x="9859" y="4788"/>
                  </a:cubicBezTo>
                  <a:cubicBezTo>
                    <a:pt x="10455" y="5681"/>
                    <a:pt x="11050" y="6574"/>
                    <a:pt x="11633" y="7467"/>
                  </a:cubicBezTo>
                  <a:cubicBezTo>
                    <a:pt x="11686" y="7541"/>
                    <a:pt x="11769" y="7577"/>
                    <a:pt x="11852" y="7577"/>
                  </a:cubicBezTo>
                  <a:cubicBezTo>
                    <a:pt x="11956" y="7577"/>
                    <a:pt x="12058" y="7520"/>
                    <a:pt x="12098" y="7407"/>
                  </a:cubicBezTo>
                  <a:cubicBezTo>
                    <a:pt x="12550" y="6228"/>
                    <a:pt x="13003" y="5062"/>
                    <a:pt x="13455" y="3895"/>
                  </a:cubicBezTo>
                  <a:cubicBezTo>
                    <a:pt x="13907" y="2728"/>
                    <a:pt x="14360" y="1561"/>
                    <a:pt x="14812" y="371"/>
                  </a:cubicBezTo>
                  <a:cubicBezTo>
                    <a:pt x="14903" y="159"/>
                    <a:pt x="14726" y="1"/>
                    <a:pt x="14556" y="1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6"/>
            <p:cNvSpPr/>
            <p:nvPr/>
          </p:nvSpPr>
          <p:spPr>
            <a:xfrm>
              <a:off x="1598400" y="3238625"/>
              <a:ext cx="507225" cy="1412700"/>
            </a:xfrm>
            <a:custGeom>
              <a:avLst/>
              <a:gdLst/>
              <a:ahLst/>
              <a:cxnLst/>
              <a:rect l="l" t="t" r="r" b="b"/>
              <a:pathLst>
                <a:path w="20289" h="56508" extrusionOk="0">
                  <a:moveTo>
                    <a:pt x="1" y="0"/>
                  </a:moveTo>
                  <a:lnTo>
                    <a:pt x="1036" y="56055"/>
                  </a:lnTo>
                  <a:cubicBezTo>
                    <a:pt x="7359" y="56269"/>
                    <a:pt x="13967" y="56293"/>
                    <a:pt x="20289" y="56507"/>
                  </a:cubicBezTo>
                  <a:cubicBezTo>
                    <a:pt x="18146" y="46161"/>
                    <a:pt x="16169" y="25242"/>
                    <a:pt x="16169" y="25242"/>
                  </a:cubicBezTo>
                  <a:cubicBezTo>
                    <a:pt x="16169" y="25242"/>
                    <a:pt x="17134" y="14824"/>
                    <a:pt x="17729" y="9537"/>
                  </a:cubicBezTo>
                  <a:cubicBezTo>
                    <a:pt x="15050" y="6085"/>
                    <a:pt x="11407" y="3037"/>
                    <a:pt x="7180" y="191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754F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6"/>
            <p:cNvSpPr/>
            <p:nvPr/>
          </p:nvSpPr>
          <p:spPr>
            <a:xfrm>
              <a:off x="1653775" y="3297250"/>
              <a:ext cx="203025" cy="1306450"/>
            </a:xfrm>
            <a:custGeom>
              <a:avLst/>
              <a:gdLst/>
              <a:ahLst/>
              <a:cxnLst/>
              <a:rect l="l" t="t" r="r" b="b"/>
              <a:pathLst>
                <a:path w="8121" h="52258" extrusionOk="0">
                  <a:moveTo>
                    <a:pt x="5536" y="0"/>
                  </a:moveTo>
                  <a:cubicBezTo>
                    <a:pt x="5528" y="0"/>
                    <a:pt x="5521" y="0"/>
                    <a:pt x="5513" y="1"/>
                  </a:cubicBezTo>
                  <a:cubicBezTo>
                    <a:pt x="5370" y="13"/>
                    <a:pt x="5263" y="132"/>
                    <a:pt x="5275" y="275"/>
                  </a:cubicBezTo>
                  <a:lnTo>
                    <a:pt x="6358" y="17563"/>
                  </a:lnTo>
                  <a:cubicBezTo>
                    <a:pt x="5382" y="17765"/>
                    <a:pt x="4394" y="17944"/>
                    <a:pt x="3441" y="18122"/>
                  </a:cubicBezTo>
                  <a:cubicBezTo>
                    <a:pt x="2405" y="18313"/>
                    <a:pt x="1334" y="18515"/>
                    <a:pt x="286" y="18729"/>
                  </a:cubicBezTo>
                  <a:cubicBezTo>
                    <a:pt x="0" y="18789"/>
                    <a:pt x="12" y="19206"/>
                    <a:pt x="310" y="19241"/>
                  </a:cubicBezTo>
                  <a:cubicBezTo>
                    <a:pt x="1536" y="19396"/>
                    <a:pt x="2822" y="19611"/>
                    <a:pt x="4060" y="19825"/>
                  </a:cubicBezTo>
                  <a:cubicBezTo>
                    <a:pt x="5215" y="20015"/>
                    <a:pt x="6418" y="20230"/>
                    <a:pt x="7584" y="20373"/>
                  </a:cubicBezTo>
                  <a:cubicBezTo>
                    <a:pt x="7418" y="25635"/>
                    <a:pt x="7239" y="30886"/>
                    <a:pt x="7061" y="36148"/>
                  </a:cubicBezTo>
                  <a:cubicBezTo>
                    <a:pt x="6882" y="41435"/>
                    <a:pt x="6703" y="46709"/>
                    <a:pt x="6537" y="51984"/>
                  </a:cubicBezTo>
                  <a:cubicBezTo>
                    <a:pt x="6537" y="52126"/>
                    <a:pt x="6644" y="52245"/>
                    <a:pt x="6787" y="52257"/>
                  </a:cubicBezTo>
                  <a:lnTo>
                    <a:pt x="6799" y="52257"/>
                  </a:lnTo>
                  <a:cubicBezTo>
                    <a:pt x="6941" y="52245"/>
                    <a:pt x="7049" y="52138"/>
                    <a:pt x="7061" y="51995"/>
                  </a:cubicBezTo>
                  <a:cubicBezTo>
                    <a:pt x="7227" y="46721"/>
                    <a:pt x="7406" y="41447"/>
                    <a:pt x="7584" y="36160"/>
                  </a:cubicBezTo>
                  <a:cubicBezTo>
                    <a:pt x="7763" y="30826"/>
                    <a:pt x="7942" y="25480"/>
                    <a:pt x="8108" y="20158"/>
                  </a:cubicBezTo>
                  <a:cubicBezTo>
                    <a:pt x="8120" y="20015"/>
                    <a:pt x="8013" y="19896"/>
                    <a:pt x="7882" y="19884"/>
                  </a:cubicBezTo>
                  <a:cubicBezTo>
                    <a:pt x="6656" y="19741"/>
                    <a:pt x="5382" y="19515"/>
                    <a:pt x="4144" y="19313"/>
                  </a:cubicBezTo>
                  <a:cubicBezTo>
                    <a:pt x="3405" y="19182"/>
                    <a:pt x="2655" y="19063"/>
                    <a:pt x="1905" y="18944"/>
                  </a:cubicBezTo>
                  <a:cubicBezTo>
                    <a:pt x="2453" y="18849"/>
                    <a:pt x="3001" y="18741"/>
                    <a:pt x="3536" y="18646"/>
                  </a:cubicBezTo>
                  <a:cubicBezTo>
                    <a:pt x="4572" y="18456"/>
                    <a:pt x="5644" y="18253"/>
                    <a:pt x="6680" y="18039"/>
                  </a:cubicBezTo>
                  <a:cubicBezTo>
                    <a:pt x="6811" y="18015"/>
                    <a:pt x="6894" y="17896"/>
                    <a:pt x="6894" y="17765"/>
                  </a:cubicBezTo>
                  <a:lnTo>
                    <a:pt x="5798" y="251"/>
                  </a:lnTo>
                  <a:cubicBezTo>
                    <a:pt x="5787" y="104"/>
                    <a:pt x="5679" y="0"/>
                    <a:pt x="5536" y="0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6"/>
            <p:cNvSpPr/>
            <p:nvPr/>
          </p:nvSpPr>
          <p:spPr>
            <a:xfrm>
              <a:off x="2005000" y="2991975"/>
              <a:ext cx="582550" cy="600875"/>
            </a:xfrm>
            <a:custGeom>
              <a:avLst/>
              <a:gdLst/>
              <a:ahLst/>
              <a:cxnLst/>
              <a:rect l="l" t="t" r="r" b="b"/>
              <a:pathLst>
                <a:path w="23302" h="24035" extrusionOk="0">
                  <a:moveTo>
                    <a:pt x="18301" y="1"/>
                  </a:moveTo>
                  <a:cubicBezTo>
                    <a:pt x="18046" y="1"/>
                    <a:pt x="17785" y="84"/>
                    <a:pt x="17538" y="234"/>
                  </a:cubicBezTo>
                  <a:cubicBezTo>
                    <a:pt x="15205" y="1651"/>
                    <a:pt x="12431" y="3389"/>
                    <a:pt x="10359" y="5461"/>
                  </a:cubicBezTo>
                  <a:cubicBezTo>
                    <a:pt x="8978" y="6854"/>
                    <a:pt x="7609" y="8247"/>
                    <a:pt x="6227" y="9628"/>
                  </a:cubicBezTo>
                  <a:cubicBezTo>
                    <a:pt x="5942" y="8378"/>
                    <a:pt x="5668" y="7128"/>
                    <a:pt x="5394" y="5878"/>
                  </a:cubicBezTo>
                  <a:cubicBezTo>
                    <a:pt x="5323" y="5533"/>
                    <a:pt x="5239" y="5187"/>
                    <a:pt x="5025" y="4913"/>
                  </a:cubicBezTo>
                  <a:cubicBezTo>
                    <a:pt x="4861" y="4725"/>
                    <a:pt x="4624" y="4621"/>
                    <a:pt x="4384" y="4621"/>
                  </a:cubicBezTo>
                  <a:cubicBezTo>
                    <a:pt x="4274" y="4621"/>
                    <a:pt x="4165" y="4643"/>
                    <a:pt x="4061" y="4687"/>
                  </a:cubicBezTo>
                  <a:cubicBezTo>
                    <a:pt x="3168" y="7140"/>
                    <a:pt x="2287" y="9593"/>
                    <a:pt x="1405" y="12045"/>
                  </a:cubicBezTo>
                  <a:cubicBezTo>
                    <a:pt x="882" y="13510"/>
                    <a:pt x="620" y="15117"/>
                    <a:pt x="1215" y="16546"/>
                  </a:cubicBezTo>
                  <a:cubicBezTo>
                    <a:pt x="810" y="17796"/>
                    <a:pt x="405" y="18975"/>
                    <a:pt x="1" y="20225"/>
                  </a:cubicBezTo>
                  <a:lnTo>
                    <a:pt x="10704" y="24035"/>
                  </a:lnTo>
                  <a:cubicBezTo>
                    <a:pt x="10990" y="22892"/>
                    <a:pt x="10966" y="21213"/>
                    <a:pt x="11740" y="20320"/>
                  </a:cubicBezTo>
                  <a:cubicBezTo>
                    <a:pt x="13383" y="18463"/>
                    <a:pt x="15300" y="16582"/>
                    <a:pt x="16907" y="14688"/>
                  </a:cubicBezTo>
                  <a:cubicBezTo>
                    <a:pt x="18872" y="12402"/>
                    <a:pt x="20777" y="10057"/>
                    <a:pt x="22730" y="7771"/>
                  </a:cubicBezTo>
                  <a:cubicBezTo>
                    <a:pt x="22582" y="7543"/>
                    <a:pt x="22313" y="7432"/>
                    <a:pt x="22036" y="7432"/>
                  </a:cubicBezTo>
                  <a:cubicBezTo>
                    <a:pt x="21822" y="7432"/>
                    <a:pt x="21603" y="7498"/>
                    <a:pt x="21432" y="7628"/>
                  </a:cubicBezTo>
                  <a:cubicBezTo>
                    <a:pt x="20182" y="8616"/>
                    <a:pt x="19039" y="9366"/>
                    <a:pt x="17777" y="10343"/>
                  </a:cubicBezTo>
                  <a:cubicBezTo>
                    <a:pt x="19789" y="8378"/>
                    <a:pt x="21634" y="6271"/>
                    <a:pt x="23301" y="4009"/>
                  </a:cubicBezTo>
                  <a:cubicBezTo>
                    <a:pt x="23102" y="3738"/>
                    <a:pt x="22792" y="3595"/>
                    <a:pt x="22478" y="3595"/>
                  </a:cubicBezTo>
                  <a:cubicBezTo>
                    <a:pt x="22267" y="3595"/>
                    <a:pt x="22054" y="3660"/>
                    <a:pt x="21872" y="3794"/>
                  </a:cubicBezTo>
                  <a:cubicBezTo>
                    <a:pt x="19848" y="5318"/>
                    <a:pt x="17800" y="6878"/>
                    <a:pt x="15764" y="8402"/>
                  </a:cubicBezTo>
                  <a:cubicBezTo>
                    <a:pt x="17693" y="6033"/>
                    <a:pt x="19574" y="3473"/>
                    <a:pt x="21503" y="1103"/>
                  </a:cubicBezTo>
                  <a:cubicBezTo>
                    <a:pt x="21285" y="926"/>
                    <a:pt x="21076" y="841"/>
                    <a:pt x="20845" y="841"/>
                  </a:cubicBezTo>
                  <a:cubicBezTo>
                    <a:pt x="20472" y="841"/>
                    <a:pt x="20043" y="1065"/>
                    <a:pt x="19432" y="1484"/>
                  </a:cubicBezTo>
                  <a:cubicBezTo>
                    <a:pt x="17288" y="2913"/>
                    <a:pt x="15371" y="4663"/>
                    <a:pt x="13586" y="6521"/>
                  </a:cubicBezTo>
                  <a:cubicBezTo>
                    <a:pt x="15431" y="4485"/>
                    <a:pt x="17169" y="2294"/>
                    <a:pt x="19015" y="258"/>
                  </a:cubicBezTo>
                  <a:cubicBezTo>
                    <a:pt x="18797" y="81"/>
                    <a:pt x="18552" y="1"/>
                    <a:pt x="18301" y="1"/>
                  </a:cubicBezTo>
                  <a:close/>
                </a:path>
              </a:pathLst>
            </a:custGeom>
            <a:solidFill>
              <a:srgbClr val="E79E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6"/>
            <p:cNvSpPr/>
            <p:nvPr/>
          </p:nvSpPr>
          <p:spPr>
            <a:xfrm>
              <a:off x="2149325" y="3228875"/>
              <a:ext cx="56025" cy="161875"/>
            </a:xfrm>
            <a:custGeom>
              <a:avLst/>
              <a:gdLst/>
              <a:ahLst/>
              <a:cxnLst/>
              <a:rect l="l" t="t" r="r" b="b"/>
              <a:pathLst>
                <a:path w="2241" h="6475" extrusionOk="0">
                  <a:moveTo>
                    <a:pt x="360" y="0"/>
                  </a:moveTo>
                  <a:cubicBezTo>
                    <a:pt x="179" y="0"/>
                    <a:pt x="1" y="195"/>
                    <a:pt x="133" y="402"/>
                  </a:cubicBezTo>
                  <a:cubicBezTo>
                    <a:pt x="1181" y="2153"/>
                    <a:pt x="1705" y="4165"/>
                    <a:pt x="1645" y="6213"/>
                  </a:cubicBezTo>
                  <a:cubicBezTo>
                    <a:pt x="1645" y="6355"/>
                    <a:pt x="1752" y="6475"/>
                    <a:pt x="1895" y="6475"/>
                  </a:cubicBezTo>
                  <a:lnTo>
                    <a:pt x="1907" y="6475"/>
                  </a:lnTo>
                  <a:cubicBezTo>
                    <a:pt x="2038" y="6475"/>
                    <a:pt x="2157" y="6367"/>
                    <a:pt x="2169" y="6236"/>
                  </a:cubicBezTo>
                  <a:cubicBezTo>
                    <a:pt x="2240" y="4081"/>
                    <a:pt x="1681" y="1962"/>
                    <a:pt x="574" y="128"/>
                  </a:cubicBezTo>
                  <a:cubicBezTo>
                    <a:pt x="519" y="38"/>
                    <a:pt x="439" y="0"/>
                    <a:pt x="360" y="0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6"/>
            <p:cNvSpPr/>
            <p:nvPr/>
          </p:nvSpPr>
          <p:spPr>
            <a:xfrm>
              <a:off x="2218725" y="3226750"/>
              <a:ext cx="133675" cy="113700"/>
            </a:xfrm>
            <a:custGeom>
              <a:avLst/>
              <a:gdLst/>
              <a:ahLst/>
              <a:cxnLst/>
              <a:rect l="l" t="t" r="r" b="b"/>
              <a:pathLst>
                <a:path w="5347" h="4548" extrusionOk="0">
                  <a:moveTo>
                    <a:pt x="364" y="0"/>
                  </a:moveTo>
                  <a:cubicBezTo>
                    <a:pt x="159" y="0"/>
                    <a:pt x="1" y="271"/>
                    <a:pt x="191" y="452"/>
                  </a:cubicBezTo>
                  <a:lnTo>
                    <a:pt x="4822" y="4488"/>
                  </a:lnTo>
                  <a:cubicBezTo>
                    <a:pt x="4870" y="4524"/>
                    <a:pt x="4929" y="4547"/>
                    <a:pt x="4989" y="4547"/>
                  </a:cubicBezTo>
                  <a:cubicBezTo>
                    <a:pt x="5227" y="4547"/>
                    <a:pt x="5346" y="4250"/>
                    <a:pt x="5168" y="4095"/>
                  </a:cubicBezTo>
                  <a:lnTo>
                    <a:pt x="524" y="59"/>
                  </a:lnTo>
                  <a:cubicBezTo>
                    <a:pt x="471" y="18"/>
                    <a:pt x="416" y="0"/>
                    <a:pt x="364" y="0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6"/>
            <p:cNvSpPr/>
            <p:nvPr/>
          </p:nvSpPr>
          <p:spPr>
            <a:xfrm>
              <a:off x="2310400" y="3111400"/>
              <a:ext cx="79400" cy="78725"/>
            </a:xfrm>
            <a:custGeom>
              <a:avLst/>
              <a:gdLst/>
              <a:ahLst/>
              <a:cxnLst/>
              <a:rect l="l" t="t" r="r" b="b"/>
              <a:pathLst>
                <a:path w="3176" h="3149" extrusionOk="0">
                  <a:moveTo>
                    <a:pt x="2812" y="0"/>
                  </a:moveTo>
                  <a:cubicBezTo>
                    <a:pt x="2752" y="0"/>
                    <a:pt x="2688" y="23"/>
                    <a:pt x="2632" y="77"/>
                  </a:cubicBezTo>
                  <a:lnTo>
                    <a:pt x="167" y="2708"/>
                  </a:lnTo>
                  <a:cubicBezTo>
                    <a:pt x="0" y="2875"/>
                    <a:pt x="131" y="3149"/>
                    <a:pt x="358" y="3149"/>
                  </a:cubicBezTo>
                  <a:cubicBezTo>
                    <a:pt x="441" y="3149"/>
                    <a:pt x="500" y="3113"/>
                    <a:pt x="548" y="3053"/>
                  </a:cubicBezTo>
                  <a:lnTo>
                    <a:pt x="3013" y="434"/>
                  </a:lnTo>
                  <a:cubicBezTo>
                    <a:pt x="3176" y="234"/>
                    <a:pt x="3007" y="0"/>
                    <a:pt x="2812" y="0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6"/>
            <p:cNvSpPr/>
            <p:nvPr/>
          </p:nvSpPr>
          <p:spPr>
            <a:xfrm>
              <a:off x="2368725" y="3176325"/>
              <a:ext cx="62050" cy="63800"/>
            </a:xfrm>
            <a:custGeom>
              <a:avLst/>
              <a:gdLst/>
              <a:ahLst/>
              <a:cxnLst/>
              <a:rect l="l" t="t" r="r" b="b"/>
              <a:pathLst>
                <a:path w="2482" h="2552" extrusionOk="0">
                  <a:moveTo>
                    <a:pt x="2107" y="1"/>
                  </a:moveTo>
                  <a:cubicBezTo>
                    <a:pt x="2043" y="1"/>
                    <a:pt x="1976" y="26"/>
                    <a:pt x="1918" y="87"/>
                  </a:cubicBezTo>
                  <a:lnTo>
                    <a:pt x="96" y="2111"/>
                  </a:lnTo>
                  <a:cubicBezTo>
                    <a:pt x="1" y="2219"/>
                    <a:pt x="13" y="2385"/>
                    <a:pt x="120" y="2481"/>
                  </a:cubicBezTo>
                  <a:cubicBezTo>
                    <a:pt x="168" y="2516"/>
                    <a:pt x="227" y="2540"/>
                    <a:pt x="299" y="2552"/>
                  </a:cubicBezTo>
                  <a:cubicBezTo>
                    <a:pt x="370" y="2552"/>
                    <a:pt x="441" y="2516"/>
                    <a:pt x="489" y="2457"/>
                  </a:cubicBezTo>
                  <a:lnTo>
                    <a:pt x="2311" y="445"/>
                  </a:lnTo>
                  <a:cubicBezTo>
                    <a:pt x="2482" y="247"/>
                    <a:pt x="2306" y="1"/>
                    <a:pt x="2107" y="1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6"/>
            <p:cNvSpPr/>
            <p:nvPr/>
          </p:nvSpPr>
          <p:spPr>
            <a:xfrm>
              <a:off x="2419625" y="3226375"/>
              <a:ext cx="59025" cy="56025"/>
            </a:xfrm>
            <a:custGeom>
              <a:avLst/>
              <a:gdLst/>
              <a:ahLst/>
              <a:cxnLst/>
              <a:rect l="l" t="t" r="r" b="b"/>
              <a:pathLst>
                <a:path w="2361" h="2241" extrusionOk="0">
                  <a:moveTo>
                    <a:pt x="1984" y="1"/>
                  </a:moveTo>
                  <a:cubicBezTo>
                    <a:pt x="1921" y="1"/>
                    <a:pt x="1856" y="26"/>
                    <a:pt x="1799" y="86"/>
                  </a:cubicBezTo>
                  <a:lnTo>
                    <a:pt x="168" y="1788"/>
                  </a:lnTo>
                  <a:cubicBezTo>
                    <a:pt x="1" y="1955"/>
                    <a:pt x="120" y="2241"/>
                    <a:pt x="346" y="2241"/>
                  </a:cubicBezTo>
                  <a:cubicBezTo>
                    <a:pt x="430" y="2241"/>
                    <a:pt x="489" y="2205"/>
                    <a:pt x="537" y="2157"/>
                  </a:cubicBezTo>
                  <a:lnTo>
                    <a:pt x="2180" y="443"/>
                  </a:lnTo>
                  <a:cubicBezTo>
                    <a:pt x="2361" y="253"/>
                    <a:pt x="2184" y="1"/>
                    <a:pt x="1984" y="1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6"/>
            <p:cNvSpPr/>
            <p:nvPr/>
          </p:nvSpPr>
          <p:spPr>
            <a:xfrm>
              <a:off x="1954700" y="3450250"/>
              <a:ext cx="457225" cy="710550"/>
            </a:xfrm>
            <a:custGeom>
              <a:avLst/>
              <a:gdLst/>
              <a:ahLst/>
              <a:cxnLst/>
              <a:rect l="l" t="t" r="r" b="b"/>
              <a:pathLst>
                <a:path w="18289" h="28422" extrusionOk="0">
                  <a:moveTo>
                    <a:pt x="1739" y="1"/>
                  </a:moveTo>
                  <a:cubicBezTo>
                    <a:pt x="643" y="5597"/>
                    <a:pt x="72" y="11276"/>
                    <a:pt x="24" y="16967"/>
                  </a:cubicBezTo>
                  <a:cubicBezTo>
                    <a:pt x="0" y="20158"/>
                    <a:pt x="691" y="23396"/>
                    <a:pt x="2941" y="25671"/>
                  </a:cubicBezTo>
                  <a:cubicBezTo>
                    <a:pt x="4666" y="27414"/>
                    <a:pt x="7120" y="28422"/>
                    <a:pt x="9566" y="28422"/>
                  </a:cubicBezTo>
                  <a:cubicBezTo>
                    <a:pt x="10294" y="28422"/>
                    <a:pt x="11021" y="28333"/>
                    <a:pt x="11728" y="28147"/>
                  </a:cubicBezTo>
                  <a:cubicBezTo>
                    <a:pt x="14812" y="27337"/>
                    <a:pt x="17360" y="24682"/>
                    <a:pt x="17919" y="21539"/>
                  </a:cubicBezTo>
                  <a:cubicBezTo>
                    <a:pt x="18288" y="19491"/>
                    <a:pt x="17860" y="17396"/>
                    <a:pt x="17431" y="15372"/>
                  </a:cubicBezTo>
                  <a:cubicBezTo>
                    <a:pt x="16574" y="11252"/>
                    <a:pt x="15717" y="7144"/>
                    <a:pt x="14847" y="3037"/>
                  </a:cubicBezTo>
                  <a:lnTo>
                    <a:pt x="1739" y="1"/>
                  </a:lnTo>
                  <a:close/>
                </a:path>
              </a:pathLst>
            </a:custGeom>
            <a:solidFill>
              <a:srgbClr val="754F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6"/>
            <p:cNvSpPr/>
            <p:nvPr/>
          </p:nvSpPr>
          <p:spPr>
            <a:xfrm>
              <a:off x="1942500" y="3444875"/>
              <a:ext cx="95850" cy="665600"/>
            </a:xfrm>
            <a:custGeom>
              <a:avLst/>
              <a:gdLst/>
              <a:ahLst/>
              <a:cxnLst/>
              <a:rect l="l" t="t" r="r" b="b"/>
              <a:pathLst>
                <a:path w="3834" h="26624" extrusionOk="0">
                  <a:moveTo>
                    <a:pt x="2143" y="0"/>
                  </a:moveTo>
                  <a:cubicBezTo>
                    <a:pt x="2010" y="0"/>
                    <a:pt x="1892" y="93"/>
                    <a:pt x="1869" y="228"/>
                  </a:cubicBezTo>
                  <a:cubicBezTo>
                    <a:pt x="1107" y="5240"/>
                    <a:pt x="572" y="10360"/>
                    <a:pt x="262" y="15420"/>
                  </a:cubicBezTo>
                  <a:cubicBezTo>
                    <a:pt x="0" y="19694"/>
                    <a:pt x="1119" y="23742"/>
                    <a:pt x="3346" y="26529"/>
                  </a:cubicBezTo>
                  <a:cubicBezTo>
                    <a:pt x="3393" y="26588"/>
                    <a:pt x="3465" y="26624"/>
                    <a:pt x="3548" y="26624"/>
                  </a:cubicBezTo>
                  <a:cubicBezTo>
                    <a:pt x="3608" y="26624"/>
                    <a:pt x="3655" y="26600"/>
                    <a:pt x="3703" y="26564"/>
                  </a:cubicBezTo>
                  <a:cubicBezTo>
                    <a:pt x="3822" y="26481"/>
                    <a:pt x="3834" y="26314"/>
                    <a:pt x="3751" y="26207"/>
                  </a:cubicBezTo>
                  <a:cubicBezTo>
                    <a:pt x="1608" y="23516"/>
                    <a:pt x="536" y="19599"/>
                    <a:pt x="786" y="15456"/>
                  </a:cubicBezTo>
                  <a:cubicBezTo>
                    <a:pt x="1084" y="10407"/>
                    <a:pt x="1631" y="5312"/>
                    <a:pt x="2393" y="299"/>
                  </a:cubicBezTo>
                  <a:cubicBezTo>
                    <a:pt x="2405" y="156"/>
                    <a:pt x="2310" y="25"/>
                    <a:pt x="2167" y="1"/>
                  </a:cubicBezTo>
                  <a:cubicBezTo>
                    <a:pt x="2159" y="1"/>
                    <a:pt x="2151" y="0"/>
                    <a:pt x="2143" y="0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6"/>
            <p:cNvSpPr/>
            <p:nvPr/>
          </p:nvSpPr>
          <p:spPr>
            <a:xfrm>
              <a:off x="1975825" y="3570425"/>
              <a:ext cx="378250" cy="62625"/>
            </a:xfrm>
            <a:custGeom>
              <a:avLst/>
              <a:gdLst/>
              <a:ahLst/>
              <a:cxnLst/>
              <a:rect l="l" t="t" r="r" b="b"/>
              <a:pathLst>
                <a:path w="15130" h="2505" extrusionOk="0">
                  <a:moveTo>
                    <a:pt x="270" y="1"/>
                  </a:moveTo>
                  <a:cubicBezTo>
                    <a:pt x="144" y="1"/>
                    <a:pt x="34" y="101"/>
                    <a:pt x="13" y="230"/>
                  </a:cubicBezTo>
                  <a:cubicBezTo>
                    <a:pt x="1" y="373"/>
                    <a:pt x="96" y="504"/>
                    <a:pt x="239" y="528"/>
                  </a:cubicBezTo>
                  <a:lnTo>
                    <a:pt x="14729" y="2504"/>
                  </a:lnTo>
                  <a:lnTo>
                    <a:pt x="14764" y="2504"/>
                  </a:lnTo>
                  <a:lnTo>
                    <a:pt x="14764" y="2492"/>
                  </a:lnTo>
                  <a:cubicBezTo>
                    <a:pt x="14768" y="2492"/>
                    <a:pt x="14772" y="2492"/>
                    <a:pt x="14776" y="2492"/>
                  </a:cubicBezTo>
                  <a:cubicBezTo>
                    <a:pt x="15099" y="2492"/>
                    <a:pt x="15130" y="2016"/>
                    <a:pt x="14800" y="1980"/>
                  </a:cubicBezTo>
                  <a:lnTo>
                    <a:pt x="310" y="4"/>
                  </a:lnTo>
                  <a:cubicBezTo>
                    <a:pt x="297" y="2"/>
                    <a:pt x="283" y="1"/>
                    <a:pt x="270" y="1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6"/>
            <p:cNvSpPr/>
            <p:nvPr/>
          </p:nvSpPr>
          <p:spPr>
            <a:xfrm>
              <a:off x="1206100" y="3101700"/>
              <a:ext cx="228925" cy="154925"/>
            </a:xfrm>
            <a:custGeom>
              <a:avLst/>
              <a:gdLst/>
              <a:ahLst/>
              <a:cxnLst/>
              <a:rect l="l" t="t" r="r" b="b"/>
              <a:pathLst>
                <a:path w="9157" h="6197" extrusionOk="0">
                  <a:moveTo>
                    <a:pt x="298" y="1"/>
                  </a:moveTo>
                  <a:lnTo>
                    <a:pt x="0" y="4192"/>
                  </a:lnTo>
                  <a:cubicBezTo>
                    <a:pt x="1143" y="5454"/>
                    <a:pt x="2667" y="6061"/>
                    <a:pt x="4346" y="6180"/>
                  </a:cubicBezTo>
                  <a:cubicBezTo>
                    <a:pt x="4503" y="6191"/>
                    <a:pt x="4662" y="6196"/>
                    <a:pt x="4821" y="6196"/>
                  </a:cubicBezTo>
                  <a:cubicBezTo>
                    <a:pt x="6369" y="6196"/>
                    <a:pt x="7968" y="5674"/>
                    <a:pt x="9156" y="4692"/>
                  </a:cubicBezTo>
                  <a:cubicBezTo>
                    <a:pt x="9132" y="3370"/>
                    <a:pt x="9156" y="2072"/>
                    <a:pt x="9144" y="739"/>
                  </a:cubicBezTo>
                  <a:cubicBezTo>
                    <a:pt x="6239" y="548"/>
                    <a:pt x="3203" y="203"/>
                    <a:pt x="298" y="1"/>
                  </a:cubicBezTo>
                  <a:close/>
                </a:path>
              </a:pathLst>
            </a:custGeom>
            <a:solidFill>
              <a:srgbClr val="E79E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6"/>
            <p:cNvSpPr/>
            <p:nvPr/>
          </p:nvSpPr>
          <p:spPr>
            <a:xfrm>
              <a:off x="1206675" y="2770375"/>
              <a:ext cx="30100" cy="26250"/>
            </a:xfrm>
            <a:custGeom>
              <a:avLst/>
              <a:gdLst/>
              <a:ahLst/>
              <a:cxnLst/>
              <a:rect l="l" t="t" r="r" b="b"/>
              <a:pathLst>
                <a:path w="1204" h="1050" extrusionOk="0">
                  <a:moveTo>
                    <a:pt x="275" y="1"/>
                  </a:moveTo>
                  <a:cubicBezTo>
                    <a:pt x="143" y="1"/>
                    <a:pt x="35" y="93"/>
                    <a:pt x="13" y="228"/>
                  </a:cubicBezTo>
                  <a:cubicBezTo>
                    <a:pt x="1" y="371"/>
                    <a:pt x="108" y="502"/>
                    <a:pt x="239" y="514"/>
                  </a:cubicBezTo>
                  <a:cubicBezTo>
                    <a:pt x="441" y="550"/>
                    <a:pt x="596" y="681"/>
                    <a:pt x="656" y="859"/>
                  </a:cubicBezTo>
                  <a:cubicBezTo>
                    <a:pt x="692" y="978"/>
                    <a:pt x="799" y="1050"/>
                    <a:pt x="906" y="1050"/>
                  </a:cubicBezTo>
                  <a:cubicBezTo>
                    <a:pt x="930" y="1050"/>
                    <a:pt x="965" y="1050"/>
                    <a:pt x="989" y="1038"/>
                  </a:cubicBezTo>
                  <a:cubicBezTo>
                    <a:pt x="1120" y="990"/>
                    <a:pt x="1203" y="847"/>
                    <a:pt x="1156" y="716"/>
                  </a:cubicBezTo>
                  <a:cubicBezTo>
                    <a:pt x="1037" y="323"/>
                    <a:pt x="703" y="50"/>
                    <a:pt x="299" y="2"/>
                  </a:cubicBezTo>
                  <a:cubicBezTo>
                    <a:pt x="291" y="1"/>
                    <a:pt x="283" y="1"/>
                    <a:pt x="275" y="1"/>
                  </a:cubicBezTo>
                  <a:close/>
                </a:path>
              </a:pathLst>
            </a:custGeom>
            <a:solidFill>
              <a:srgbClr val="A8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6"/>
            <p:cNvSpPr/>
            <p:nvPr/>
          </p:nvSpPr>
          <p:spPr>
            <a:xfrm>
              <a:off x="1121250" y="2759825"/>
              <a:ext cx="407525" cy="437800"/>
            </a:xfrm>
            <a:custGeom>
              <a:avLst/>
              <a:gdLst/>
              <a:ahLst/>
              <a:cxnLst/>
              <a:rect l="l" t="t" r="r" b="b"/>
              <a:pathLst>
                <a:path w="16301" h="17512" extrusionOk="0">
                  <a:moveTo>
                    <a:pt x="13336" y="1"/>
                  </a:moveTo>
                  <a:cubicBezTo>
                    <a:pt x="13281" y="1"/>
                    <a:pt x="13225" y="3"/>
                    <a:pt x="13169" y="7"/>
                  </a:cubicBezTo>
                  <a:cubicBezTo>
                    <a:pt x="10014" y="210"/>
                    <a:pt x="6728" y="198"/>
                    <a:pt x="3870" y="1555"/>
                  </a:cubicBezTo>
                  <a:cubicBezTo>
                    <a:pt x="989" y="2912"/>
                    <a:pt x="1" y="6532"/>
                    <a:pt x="1787" y="9175"/>
                  </a:cubicBezTo>
                  <a:lnTo>
                    <a:pt x="2858" y="13128"/>
                  </a:lnTo>
                  <a:cubicBezTo>
                    <a:pt x="4061" y="15461"/>
                    <a:pt x="6323" y="17069"/>
                    <a:pt x="8919" y="17450"/>
                  </a:cubicBezTo>
                  <a:cubicBezTo>
                    <a:pt x="9227" y="17491"/>
                    <a:pt x="9537" y="17512"/>
                    <a:pt x="9847" y="17512"/>
                  </a:cubicBezTo>
                  <a:cubicBezTo>
                    <a:pt x="12113" y="17512"/>
                    <a:pt x="14379" y="16435"/>
                    <a:pt x="15908" y="14759"/>
                  </a:cubicBezTo>
                  <a:cubicBezTo>
                    <a:pt x="16146" y="13390"/>
                    <a:pt x="16134" y="11997"/>
                    <a:pt x="15884" y="10639"/>
                  </a:cubicBezTo>
                  <a:cubicBezTo>
                    <a:pt x="15467" y="10544"/>
                    <a:pt x="15050" y="10544"/>
                    <a:pt x="14634" y="10461"/>
                  </a:cubicBezTo>
                  <a:cubicBezTo>
                    <a:pt x="14467" y="9175"/>
                    <a:pt x="14265" y="7877"/>
                    <a:pt x="14086" y="6603"/>
                  </a:cubicBezTo>
                  <a:cubicBezTo>
                    <a:pt x="14681" y="6532"/>
                    <a:pt x="15241" y="6270"/>
                    <a:pt x="15669" y="5853"/>
                  </a:cubicBezTo>
                  <a:cubicBezTo>
                    <a:pt x="16098" y="5436"/>
                    <a:pt x="16301" y="4829"/>
                    <a:pt x="16229" y="4234"/>
                  </a:cubicBezTo>
                  <a:cubicBezTo>
                    <a:pt x="16146" y="3651"/>
                    <a:pt x="15658" y="3222"/>
                    <a:pt x="15086" y="3091"/>
                  </a:cubicBezTo>
                  <a:cubicBezTo>
                    <a:pt x="15527" y="2436"/>
                    <a:pt x="15527" y="1579"/>
                    <a:pt x="15086" y="924"/>
                  </a:cubicBezTo>
                  <a:cubicBezTo>
                    <a:pt x="14689" y="340"/>
                    <a:pt x="14027" y="1"/>
                    <a:pt x="13336" y="1"/>
                  </a:cubicBezTo>
                  <a:close/>
                </a:path>
              </a:pathLst>
            </a:custGeom>
            <a:solidFill>
              <a:srgbClr val="A8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6"/>
            <p:cNvSpPr/>
            <p:nvPr/>
          </p:nvSpPr>
          <p:spPr>
            <a:xfrm>
              <a:off x="1121550" y="2962350"/>
              <a:ext cx="117600" cy="146825"/>
            </a:xfrm>
            <a:custGeom>
              <a:avLst/>
              <a:gdLst/>
              <a:ahLst/>
              <a:cxnLst/>
              <a:rect l="l" t="t" r="r" b="b"/>
              <a:pathLst>
                <a:path w="4704" h="5873" extrusionOk="0">
                  <a:moveTo>
                    <a:pt x="3403" y="0"/>
                  </a:moveTo>
                  <a:cubicBezTo>
                    <a:pt x="2447" y="0"/>
                    <a:pt x="1488" y="408"/>
                    <a:pt x="894" y="1157"/>
                  </a:cubicBezTo>
                  <a:cubicBezTo>
                    <a:pt x="1" y="2253"/>
                    <a:pt x="48" y="3836"/>
                    <a:pt x="989" y="4896"/>
                  </a:cubicBezTo>
                  <a:cubicBezTo>
                    <a:pt x="1557" y="5536"/>
                    <a:pt x="2356" y="5872"/>
                    <a:pt x="3165" y="5872"/>
                  </a:cubicBezTo>
                  <a:cubicBezTo>
                    <a:pt x="3695" y="5872"/>
                    <a:pt x="4228" y="5728"/>
                    <a:pt x="4704" y="5432"/>
                  </a:cubicBezTo>
                  <a:lnTo>
                    <a:pt x="4037" y="62"/>
                  </a:lnTo>
                  <a:cubicBezTo>
                    <a:pt x="3829" y="21"/>
                    <a:pt x="3616" y="0"/>
                    <a:pt x="3403" y="0"/>
                  </a:cubicBezTo>
                  <a:close/>
                </a:path>
              </a:pathLst>
            </a:custGeom>
            <a:solidFill>
              <a:srgbClr val="E79E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6"/>
            <p:cNvSpPr/>
            <p:nvPr/>
          </p:nvSpPr>
          <p:spPr>
            <a:xfrm>
              <a:off x="1148500" y="3000100"/>
              <a:ext cx="64750" cy="18875"/>
            </a:xfrm>
            <a:custGeom>
              <a:avLst/>
              <a:gdLst/>
              <a:ahLst/>
              <a:cxnLst/>
              <a:rect l="l" t="t" r="r" b="b"/>
              <a:pathLst>
                <a:path w="2590" h="755" extrusionOk="0">
                  <a:moveTo>
                    <a:pt x="346" y="0"/>
                  </a:moveTo>
                  <a:cubicBezTo>
                    <a:pt x="37" y="0"/>
                    <a:pt x="1" y="495"/>
                    <a:pt x="340" y="528"/>
                  </a:cubicBezTo>
                  <a:lnTo>
                    <a:pt x="2209" y="755"/>
                  </a:lnTo>
                  <a:lnTo>
                    <a:pt x="2245" y="755"/>
                  </a:lnTo>
                  <a:cubicBezTo>
                    <a:pt x="2566" y="755"/>
                    <a:pt x="2590" y="290"/>
                    <a:pt x="2280" y="243"/>
                  </a:cubicBezTo>
                  <a:lnTo>
                    <a:pt x="399" y="5"/>
                  </a:lnTo>
                  <a:cubicBezTo>
                    <a:pt x="381" y="1"/>
                    <a:pt x="363" y="0"/>
                    <a:pt x="346" y="0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6"/>
            <p:cNvSpPr/>
            <p:nvPr/>
          </p:nvSpPr>
          <p:spPr>
            <a:xfrm>
              <a:off x="1260550" y="2866250"/>
              <a:ext cx="249475" cy="230125"/>
            </a:xfrm>
            <a:custGeom>
              <a:avLst/>
              <a:gdLst/>
              <a:ahLst/>
              <a:cxnLst/>
              <a:rect l="l" t="t" r="r" b="b"/>
              <a:pathLst>
                <a:path w="9979" h="9205" extrusionOk="0">
                  <a:moveTo>
                    <a:pt x="7419" y="1"/>
                  </a:moveTo>
                  <a:cubicBezTo>
                    <a:pt x="7031" y="645"/>
                    <a:pt x="6353" y="987"/>
                    <a:pt x="5669" y="987"/>
                  </a:cubicBezTo>
                  <a:cubicBezTo>
                    <a:pt x="5176" y="987"/>
                    <a:pt x="4681" y="810"/>
                    <a:pt x="4287" y="441"/>
                  </a:cubicBezTo>
                  <a:cubicBezTo>
                    <a:pt x="3727" y="1100"/>
                    <a:pt x="2917" y="1457"/>
                    <a:pt x="2084" y="1457"/>
                  </a:cubicBezTo>
                  <a:cubicBezTo>
                    <a:pt x="1713" y="1457"/>
                    <a:pt x="1337" y="1386"/>
                    <a:pt x="977" y="1239"/>
                  </a:cubicBezTo>
                  <a:lnTo>
                    <a:pt x="1" y="2668"/>
                  </a:lnTo>
                  <a:lnTo>
                    <a:pt x="370" y="7906"/>
                  </a:lnTo>
                  <a:cubicBezTo>
                    <a:pt x="1313" y="7256"/>
                    <a:pt x="2427" y="6919"/>
                    <a:pt x="3559" y="6919"/>
                  </a:cubicBezTo>
                  <a:cubicBezTo>
                    <a:pt x="3857" y="6919"/>
                    <a:pt x="4156" y="6943"/>
                    <a:pt x="4454" y="6990"/>
                  </a:cubicBezTo>
                  <a:cubicBezTo>
                    <a:pt x="5895" y="7252"/>
                    <a:pt x="7192" y="8037"/>
                    <a:pt x="8097" y="9204"/>
                  </a:cubicBezTo>
                  <a:cubicBezTo>
                    <a:pt x="8704" y="8716"/>
                    <a:pt x="9371" y="8168"/>
                    <a:pt x="9978" y="7668"/>
                  </a:cubicBezTo>
                  <a:cubicBezTo>
                    <a:pt x="9836" y="5942"/>
                    <a:pt x="9752" y="4263"/>
                    <a:pt x="9514" y="2549"/>
                  </a:cubicBezTo>
                  <a:cubicBezTo>
                    <a:pt x="9359" y="1394"/>
                    <a:pt x="8502" y="406"/>
                    <a:pt x="7419" y="1"/>
                  </a:cubicBezTo>
                  <a:close/>
                </a:path>
              </a:pathLst>
            </a:custGeom>
            <a:solidFill>
              <a:srgbClr val="E79E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6"/>
            <p:cNvSpPr/>
            <p:nvPr/>
          </p:nvSpPr>
          <p:spPr>
            <a:xfrm>
              <a:off x="1315325" y="2985325"/>
              <a:ext cx="26225" cy="26200"/>
            </a:xfrm>
            <a:custGeom>
              <a:avLst/>
              <a:gdLst/>
              <a:ahLst/>
              <a:cxnLst/>
              <a:rect l="l" t="t" r="r" b="b"/>
              <a:pathLst>
                <a:path w="1049" h="1048" extrusionOk="0">
                  <a:moveTo>
                    <a:pt x="525" y="0"/>
                  </a:moveTo>
                  <a:cubicBezTo>
                    <a:pt x="239" y="0"/>
                    <a:pt x="1" y="238"/>
                    <a:pt x="1" y="524"/>
                  </a:cubicBezTo>
                  <a:cubicBezTo>
                    <a:pt x="1" y="810"/>
                    <a:pt x="239" y="1048"/>
                    <a:pt x="525" y="1048"/>
                  </a:cubicBezTo>
                  <a:cubicBezTo>
                    <a:pt x="810" y="1048"/>
                    <a:pt x="1048" y="810"/>
                    <a:pt x="1048" y="524"/>
                  </a:cubicBezTo>
                  <a:cubicBezTo>
                    <a:pt x="1048" y="238"/>
                    <a:pt x="810" y="0"/>
                    <a:pt x="525" y="0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6"/>
            <p:cNvSpPr/>
            <p:nvPr/>
          </p:nvSpPr>
          <p:spPr>
            <a:xfrm>
              <a:off x="1445400" y="2971925"/>
              <a:ext cx="26225" cy="25925"/>
            </a:xfrm>
            <a:custGeom>
              <a:avLst/>
              <a:gdLst/>
              <a:ahLst/>
              <a:cxnLst/>
              <a:rect l="l" t="t" r="r" b="b"/>
              <a:pathLst>
                <a:path w="1049" h="1037" extrusionOk="0">
                  <a:moveTo>
                    <a:pt x="525" y="0"/>
                  </a:moveTo>
                  <a:cubicBezTo>
                    <a:pt x="239" y="0"/>
                    <a:pt x="1" y="227"/>
                    <a:pt x="1" y="524"/>
                  </a:cubicBezTo>
                  <a:cubicBezTo>
                    <a:pt x="1" y="810"/>
                    <a:pt x="239" y="1036"/>
                    <a:pt x="525" y="1036"/>
                  </a:cubicBezTo>
                  <a:cubicBezTo>
                    <a:pt x="810" y="1036"/>
                    <a:pt x="1049" y="810"/>
                    <a:pt x="1049" y="524"/>
                  </a:cubicBezTo>
                  <a:cubicBezTo>
                    <a:pt x="1049" y="227"/>
                    <a:pt x="810" y="0"/>
                    <a:pt x="525" y="0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6"/>
            <p:cNvSpPr/>
            <p:nvPr/>
          </p:nvSpPr>
          <p:spPr>
            <a:xfrm>
              <a:off x="1326350" y="3048400"/>
              <a:ext cx="57650" cy="36350"/>
            </a:xfrm>
            <a:custGeom>
              <a:avLst/>
              <a:gdLst/>
              <a:ahLst/>
              <a:cxnLst/>
              <a:rect l="l" t="t" r="r" b="b"/>
              <a:pathLst>
                <a:path w="2306" h="1454" extrusionOk="0">
                  <a:moveTo>
                    <a:pt x="276" y="0"/>
                  </a:moveTo>
                  <a:cubicBezTo>
                    <a:pt x="143" y="0"/>
                    <a:pt x="35" y="104"/>
                    <a:pt x="24" y="239"/>
                  </a:cubicBezTo>
                  <a:cubicBezTo>
                    <a:pt x="0" y="799"/>
                    <a:pt x="381" y="1311"/>
                    <a:pt x="929" y="1430"/>
                  </a:cubicBezTo>
                  <a:cubicBezTo>
                    <a:pt x="1000" y="1442"/>
                    <a:pt x="1072" y="1454"/>
                    <a:pt x="1143" y="1454"/>
                  </a:cubicBezTo>
                  <a:cubicBezTo>
                    <a:pt x="1631" y="1454"/>
                    <a:pt x="2060" y="1144"/>
                    <a:pt x="2239" y="692"/>
                  </a:cubicBezTo>
                  <a:cubicBezTo>
                    <a:pt x="2305" y="492"/>
                    <a:pt x="2141" y="347"/>
                    <a:pt x="1982" y="347"/>
                  </a:cubicBezTo>
                  <a:cubicBezTo>
                    <a:pt x="1885" y="347"/>
                    <a:pt x="1791" y="400"/>
                    <a:pt x="1750" y="525"/>
                  </a:cubicBezTo>
                  <a:cubicBezTo>
                    <a:pt x="1648" y="772"/>
                    <a:pt x="1411" y="930"/>
                    <a:pt x="1157" y="930"/>
                  </a:cubicBezTo>
                  <a:cubicBezTo>
                    <a:pt x="1117" y="930"/>
                    <a:pt x="1077" y="926"/>
                    <a:pt x="1036" y="918"/>
                  </a:cubicBezTo>
                  <a:cubicBezTo>
                    <a:pt x="738" y="847"/>
                    <a:pt x="536" y="585"/>
                    <a:pt x="548" y="275"/>
                  </a:cubicBezTo>
                  <a:cubicBezTo>
                    <a:pt x="560" y="132"/>
                    <a:pt x="453" y="1"/>
                    <a:pt x="298" y="1"/>
                  </a:cubicBezTo>
                  <a:cubicBezTo>
                    <a:pt x="291" y="1"/>
                    <a:pt x="283" y="0"/>
                    <a:pt x="276" y="0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6"/>
            <p:cNvSpPr/>
            <p:nvPr/>
          </p:nvSpPr>
          <p:spPr>
            <a:xfrm>
              <a:off x="1376250" y="2978950"/>
              <a:ext cx="49250" cy="71300"/>
            </a:xfrm>
            <a:custGeom>
              <a:avLst/>
              <a:gdLst/>
              <a:ahLst/>
              <a:cxnLst/>
              <a:rect l="l" t="t" r="r" b="b"/>
              <a:pathLst>
                <a:path w="1970" h="2852" extrusionOk="0">
                  <a:moveTo>
                    <a:pt x="1040" y="1"/>
                  </a:moveTo>
                  <a:cubicBezTo>
                    <a:pt x="881" y="1"/>
                    <a:pt x="721" y="137"/>
                    <a:pt x="778" y="339"/>
                  </a:cubicBezTo>
                  <a:lnTo>
                    <a:pt x="1338" y="2267"/>
                  </a:lnTo>
                  <a:lnTo>
                    <a:pt x="1017" y="2279"/>
                  </a:lnTo>
                  <a:cubicBezTo>
                    <a:pt x="790" y="2303"/>
                    <a:pt x="564" y="2315"/>
                    <a:pt x="350" y="2339"/>
                  </a:cubicBezTo>
                  <a:cubicBezTo>
                    <a:pt x="1" y="2350"/>
                    <a:pt x="27" y="2852"/>
                    <a:pt x="351" y="2852"/>
                  </a:cubicBezTo>
                  <a:cubicBezTo>
                    <a:pt x="358" y="2852"/>
                    <a:pt x="366" y="2851"/>
                    <a:pt x="374" y="2851"/>
                  </a:cubicBezTo>
                  <a:lnTo>
                    <a:pt x="397" y="2851"/>
                  </a:lnTo>
                  <a:cubicBezTo>
                    <a:pt x="612" y="2827"/>
                    <a:pt x="826" y="2815"/>
                    <a:pt x="1040" y="2803"/>
                  </a:cubicBezTo>
                  <a:cubicBezTo>
                    <a:pt x="1267" y="2791"/>
                    <a:pt x="1481" y="2779"/>
                    <a:pt x="1707" y="2756"/>
                  </a:cubicBezTo>
                  <a:cubicBezTo>
                    <a:pt x="1862" y="2732"/>
                    <a:pt x="1969" y="2577"/>
                    <a:pt x="1921" y="2422"/>
                  </a:cubicBezTo>
                  <a:lnTo>
                    <a:pt x="1290" y="196"/>
                  </a:lnTo>
                  <a:cubicBezTo>
                    <a:pt x="1248" y="59"/>
                    <a:pt x="1144" y="1"/>
                    <a:pt x="1040" y="1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6"/>
            <p:cNvSpPr/>
            <p:nvPr/>
          </p:nvSpPr>
          <p:spPr>
            <a:xfrm>
              <a:off x="1282300" y="2921875"/>
              <a:ext cx="81475" cy="40250"/>
            </a:xfrm>
            <a:custGeom>
              <a:avLst/>
              <a:gdLst/>
              <a:ahLst/>
              <a:cxnLst/>
              <a:rect l="l" t="t" r="r" b="b"/>
              <a:pathLst>
                <a:path w="3259" h="1610" extrusionOk="0">
                  <a:moveTo>
                    <a:pt x="1649" y="0"/>
                  </a:moveTo>
                  <a:cubicBezTo>
                    <a:pt x="931" y="0"/>
                    <a:pt x="215" y="449"/>
                    <a:pt x="36" y="1300"/>
                  </a:cubicBezTo>
                  <a:cubicBezTo>
                    <a:pt x="0" y="1443"/>
                    <a:pt x="95" y="1586"/>
                    <a:pt x="226" y="1610"/>
                  </a:cubicBezTo>
                  <a:lnTo>
                    <a:pt x="286" y="1610"/>
                  </a:lnTo>
                  <a:cubicBezTo>
                    <a:pt x="405" y="1610"/>
                    <a:pt x="512" y="1526"/>
                    <a:pt x="536" y="1407"/>
                  </a:cubicBezTo>
                  <a:cubicBezTo>
                    <a:pt x="664" y="824"/>
                    <a:pt x="1154" y="517"/>
                    <a:pt x="1644" y="517"/>
                  </a:cubicBezTo>
                  <a:cubicBezTo>
                    <a:pt x="2065" y="517"/>
                    <a:pt x="2487" y="744"/>
                    <a:pt x="2679" y="1217"/>
                  </a:cubicBezTo>
                  <a:cubicBezTo>
                    <a:pt x="2726" y="1337"/>
                    <a:pt x="2822" y="1388"/>
                    <a:pt x="2918" y="1388"/>
                  </a:cubicBezTo>
                  <a:cubicBezTo>
                    <a:pt x="3088" y="1388"/>
                    <a:pt x="3258" y="1231"/>
                    <a:pt x="3167" y="1026"/>
                  </a:cubicBezTo>
                  <a:cubicBezTo>
                    <a:pt x="2886" y="332"/>
                    <a:pt x="2267" y="0"/>
                    <a:pt x="1649" y="0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6"/>
            <p:cNvSpPr/>
            <p:nvPr/>
          </p:nvSpPr>
          <p:spPr>
            <a:xfrm>
              <a:off x="1422475" y="2916775"/>
              <a:ext cx="59575" cy="19150"/>
            </a:xfrm>
            <a:custGeom>
              <a:avLst/>
              <a:gdLst/>
              <a:ahLst/>
              <a:cxnLst/>
              <a:rect l="l" t="t" r="r" b="b"/>
              <a:pathLst>
                <a:path w="2383" h="766" extrusionOk="0">
                  <a:moveTo>
                    <a:pt x="2101" y="0"/>
                  </a:moveTo>
                  <a:cubicBezTo>
                    <a:pt x="2088" y="0"/>
                    <a:pt x="2074" y="2"/>
                    <a:pt x="2061" y="4"/>
                  </a:cubicBezTo>
                  <a:lnTo>
                    <a:pt x="322" y="242"/>
                  </a:lnTo>
                  <a:cubicBezTo>
                    <a:pt x="1" y="290"/>
                    <a:pt x="37" y="754"/>
                    <a:pt x="358" y="766"/>
                  </a:cubicBezTo>
                  <a:lnTo>
                    <a:pt x="406" y="766"/>
                  </a:lnTo>
                  <a:lnTo>
                    <a:pt x="2132" y="528"/>
                  </a:lnTo>
                  <a:cubicBezTo>
                    <a:pt x="2287" y="504"/>
                    <a:pt x="2382" y="373"/>
                    <a:pt x="2358" y="230"/>
                  </a:cubicBezTo>
                  <a:cubicBezTo>
                    <a:pt x="2337" y="101"/>
                    <a:pt x="2227" y="0"/>
                    <a:pt x="2101" y="0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6"/>
            <p:cNvSpPr/>
            <p:nvPr/>
          </p:nvSpPr>
          <p:spPr>
            <a:xfrm>
              <a:off x="1360875" y="2868325"/>
              <a:ext cx="51825" cy="42900"/>
            </a:xfrm>
            <a:custGeom>
              <a:avLst/>
              <a:gdLst/>
              <a:ahLst/>
              <a:cxnLst/>
              <a:rect l="l" t="t" r="r" b="b"/>
              <a:pathLst>
                <a:path w="2073" h="1716" extrusionOk="0">
                  <a:moveTo>
                    <a:pt x="274" y="0"/>
                  </a:moveTo>
                  <a:cubicBezTo>
                    <a:pt x="266" y="0"/>
                    <a:pt x="258" y="0"/>
                    <a:pt x="250" y="1"/>
                  </a:cubicBezTo>
                  <a:cubicBezTo>
                    <a:pt x="108" y="25"/>
                    <a:pt x="0" y="156"/>
                    <a:pt x="24" y="299"/>
                  </a:cubicBezTo>
                  <a:cubicBezTo>
                    <a:pt x="84" y="727"/>
                    <a:pt x="298" y="1108"/>
                    <a:pt x="643" y="1358"/>
                  </a:cubicBezTo>
                  <a:cubicBezTo>
                    <a:pt x="929" y="1585"/>
                    <a:pt x="1274" y="1716"/>
                    <a:pt x="1643" y="1716"/>
                  </a:cubicBezTo>
                  <a:cubicBezTo>
                    <a:pt x="1703" y="1716"/>
                    <a:pt x="1763" y="1704"/>
                    <a:pt x="1822" y="1704"/>
                  </a:cubicBezTo>
                  <a:cubicBezTo>
                    <a:pt x="1965" y="1680"/>
                    <a:pt x="2072" y="1549"/>
                    <a:pt x="2048" y="1406"/>
                  </a:cubicBezTo>
                  <a:cubicBezTo>
                    <a:pt x="2037" y="1277"/>
                    <a:pt x="1919" y="1176"/>
                    <a:pt x="1791" y="1176"/>
                  </a:cubicBezTo>
                  <a:cubicBezTo>
                    <a:pt x="1777" y="1176"/>
                    <a:pt x="1764" y="1178"/>
                    <a:pt x="1751" y="1180"/>
                  </a:cubicBezTo>
                  <a:cubicBezTo>
                    <a:pt x="1720" y="1182"/>
                    <a:pt x="1690" y="1184"/>
                    <a:pt x="1660" y="1184"/>
                  </a:cubicBezTo>
                  <a:cubicBezTo>
                    <a:pt x="1113" y="1184"/>
                    <a:pt x="626" y="780"/>
                    <a:pt x="536" y="227"/>
                  </a:cubicBezTo>
                  <a:cubicBezTo>
                    <a:pt x="525" y="92"/>
                    <a:pt x="408" y="0"/>
                    <a:pt x="274" y="0"/>
                  </a:cubicBezTo>
                  <a:close/>
                </a:path>
              </a:pathLst>
            </a:custGeom>
            <a:solidFill>
              <a:srgbClr val="A8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6"/>
            <p:cNvSpPr/>
            <p:nvPr/>
          </p:nvSpPr>
          <p:spPr>
            <a:xfrm>
              <a:off x="389325" y="3281200"/>
              <a:ext cx="918875" cy="1384725"/>
            </a:xfrm>
            <a:custGeom>
              <a:avLst/>
              <a:gdLst/>
              <a:ahLst/>
              <a:cxnLst/>
              <a:rect l="l" t="t" r="r" b="b"/>
              <a:pathLst>
                <a:path w="36755" h="55389" extrusionOk="0">
                  <a:moveTo>
                    <a:pt x="25718" y="0"/>
                  </a:moveTo>
                  <a:lnTo>
                    <a:pt x="17955" y="3905"/>
                  </a:lnTo>
                  <a:cubicBezTo>
                    <a:pt x="15371" y="5203"/>
                    <a:pt x="13062" y="6953"/>
                    <a:pt x="11109" y="9084"/>
                  </a:cubicBezTo>
                  <a:cubicBezTo>
                    <a:pt x="7644" y="12871"/>
                    <a:pt x="5477" y="17550"/>
                    <a:pt x="3703" y="22360"/>
                  </a:cubicBezTo>
                  <a:cubicBezTo>
                    <a:pt x="0" y="32397"/>
                    <a:pt x="2346" y="43470"/>
                    <a:pt x="1632" y="54150"/>
                  </a:cubicBezTo>
                  <a:cubicBezTo>
                    <a:pt x="7037" y="54411"/>
                    <a:pt x="12264" y="54852"/>
                    <a:pt x="17681" y="55114"/>
                  </a:cubicBezTo>
                  <a:cubicBezTo>
                    <a:pt x="20447" y="55254"/>
                    <a:pt x="23231" y="55389"/>
                    <a:pt x="26006" y="55389"/>
                  </a:cubicBezTo>
                  <a:cubicBezTo>
                    <a:pt x="29623" y="55389"/>
                    <a:pt x="33225" y="55159"/>
                    <a:pt x="36755" y="54411"/>
                  </a:cubicBezTo>
                  <a:lnTo>
                    <a:pt x="25718" y="0"/>
                  </a:lnTo>
                  <a:close/>
                </a:path>
              </a:pathLst>
            </a:custGeom>
            <a:solidFill>
              <a:srgbClr val="754F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6"/>
            <p:cNvSpPr/>
            <p:nvPr/>
          </p:nvSpPr>
          <p:spPr>
            <a:xfrm>
              <a:off x="847225" y="3368400"/>
              <a:ext cx="273175" cy="1256125"/>
            </a:xfrm>
            <a:custGeom>
              <a:avLst/>
              <a:gdLst/>
              <a:ahLst/>
              <a:cxnLst/>
              <a:rect l="l" t="t" r="r" b="b"/>
              <a:pathLst>
                <a:path w="10927" h="50245" extrusionOk="0">
                  <a:moveTo>
                    <a:pt x="291" y="1"/>
                  </a:moveTo>
                  <a:cubicBezTo>
                    <a:pt x="147" y="1"/>
                    <a:pt x="0" y="108"/>
                    <a:pt x="20" y="298"/>
                  </a:cubicBezTo>
                  <a:lnTo>
                    <a:pt x="2366" y="18277"/>
                  </a:lnTo>
                  <a:cubicBezTo>
                    <a:pt x="2388" y="18401"/>
                    <a:pt x="2497" y="18504"/>
                    <a:pt x="2619" y="18504"/>
                  </a:cubicBezTo>
                  <a:cubicBezTo>
                    <a:pt x="2626" y="18504"/>
                    <a:pt x="2633" y="18503"/>
                    <a:pt x="2639" y="18503"/>
                  </a:cubicBezTo>
                  <a:cubicBezTo>
                    <a:pt x="3699" y="18455"/>
                    <a:pt x="4723" y="18396"/>
                    <a:pt x="5759" y="18348"/>
                  </a:cubicBezTo>
                  <a:lnTo>
                    <a:pt x="7616" y="18241"/>
                  </a:lnTo>
                  <a:lnTo>
                    <a:pt x="2556" y="20765"/>
                  </a:lnTo>
                  <a:cubicBezTo>
                    <a:pt x="2449" y="20813"/>
                    <a:pt x="2389" y="20944"/>
                    <a:pt x="2425" y="21063"/>
                  </a:cubicBezTo>
                  <a:cubicBezTo>
                    <a:pt x="3747" y="25873"/>
                    <a:pt x="5068" y="30707"/>
                    <a:pt x="6402" y="35553"/>
                  </a:cubicBezTo>
                  <a:cubicBezTo>
                    <a:pt x="7735" y="40410"/>
                    <a:pt x="9069" y="45232"/>
                    <a:pt x="10390" y="50054"/>
                  </a:cubicBezTo>
                  <a:cubicBezTo>
                    <a:pt x="10414" y="50173"/>
                    <a:pt x="10521" y="50245"/>
                    <a:pt x="10640" y="50245"/>
                  </a:cubicBezTo>
                  <a:cubicBezTo>
                    <a:pt x="10664" y="50245"/>
                    <a:pt x="10688" y="50245"/>
                    <a:pt x="10700" y="50233"/>
                  </a:cubicBezTo>
                  <a:cubicBezTo>
                    <a:pt x="10843" y="50197"/>
                    <a:pt x="10926" y="50054"/>
                    <a:pt x="10890" y="49911"/>
                  </a:cubicBezTo>
                  <a:cubicBezTo>
                    <a:pt x="9569" y="45089"/>
                    <a:pt x="8235" y="40255"/>
                    <a:pt x="6914" y="35410"/>
                  </a:cubicBezTo>
                  <a:cubicBezTo>
                    <a:pt x="5592" y="30635"/>
                    <a:pt x="4282" y="25873"/>
                    <a:pt x="2985" y="21122"/>
                  </a:cubicBezTo>
                  <a:lnTo>
                    <a:pt x="8962" y="18146"/>
                  </a:lnTo>
                  <a:cubicBezTo>
                    <a:pt x="9069" y="18098"/>
                    <a:pt x="9128" y="17967"/>
                    <a:pt x="9104" y="17848"/>
                  </a:cubicBezTo>
                  <a:cubicBezTo>
                    <a:pt x="9071" y="17737"/>
                    <a:pt x="8975" y="17656"/>
                    <a:pt x="8865" y="17656"/>
                  </a:cubicBezTo>
                  <a:cubicBezTo>
                    <a:pt x="8858" y="17656"/>
                    <a:pt x="8850" y="17657"/>
                    <a:pt x="8843" y="17657"/>
                  </a:cubicBezTo>
                  <a:cubicBezTo>
                    <a:pt x="7783" y="17705"/>
                    <a:pt x="6747" y="17765"/>
                    <a:pt x="5723" y="17824"/>
                  </a:cubicBezTo>
                  <a:cubicBezTo>
                    <a:pt x="4771" y="17872"/>
                    <a:pt x="3830" y="17919"/>
                    <a:pt x="2854" y="17967"/>
                  </a:cubicBezTo>
                  <a:lnTo>
                    <a:pt x="544" y="227"/>
                  </a:lnTo>
                  <a:cubicBezTo>
                    <a:pt x="523" y="72"/>
                    <a:pt x="408" y="1"/>
                    <a:pt x="291" y="1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6"/>
            <p:cNvSpPr/>
            <p:nvPr/>
          </p:nvSpPr>
          <p:spPr>
            <a:xfrm>
              <a:off x="719725" y="3784450"/>
              <a:ext cx="35150" cy="941875"/>
            </a:xfrm>
            <a:custGeom>
              <a:avLst/>
              <a:gdLst/>
              <a:ahLst/>
              <a:cxnLst/>
              <a:rect l="l" t="t" r="r" b="b"/>
              <a:pathLst>
                <a:path w="1406" h="37675" extrusionOk="0">
                  <a:moveTo>
                    <a:pt x="264" y="0"/>
                  </a:moveTo>
                  <a:cubicBezTo>
                    <a:pt x="133" y="0"/>
                    <a:pt x="0" y="90"/>
                    <a:pt x="0" y="265"/>
                  </a:cubicBezTo>
                  <a:lnTo>
                    <a:pt x="881" y="37425"/>
                  </a:lnTo>
                  <a:cubicBezTo>
                    <a:pt x="881" y="37568"/>
                    <a:pt x="1000" y="37675"/>
                    <a:pt x="1143" y="37675"/>
                  </a:cubicBezTo>
                  <a:cubicBezTo>
                    <a:pt x="1286" y="37675"/>
                    <a:pt x="1405" y="37556"/>
                    <a:pt x="1405" y="37413"/>
                  </a:cubicBezTo>
                  <a:lnTo>
                    <a:pt x="524" y="253"/>
                  </a:lnTo>
                  <a:cubicBezTo>
                    <a:pt x="518" y="84"/>
                    <a:pt x="392" y="0"/>
                    <a:pt x="264" y="0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36"/>
          <p:cNvGrpSpPr/>
          <p:nvPr/>
        </p:nvGrpSpPr>
        <p:grpSpPr>
          <a:xfrm>
            <a:off x="7214139" y="2555329"/>
            <a:ext cx="2099891" cy="2588333"/>
            <a:chOff x="2536025" y="2865075"/>
            <a:chExt cx="1437100" cy="1771375"/>
          </a:xfrm>
        </p:grpSpPr>
        <p:sp>
          <p:nvSpPr>
            <p:cNvPr id="748" name="Google Shape;748;p36"/>
            <p:cNvSpPr/>
            <p:nvPr/>
          </p:nvSpPr>
          <p:spPr>
            <a:xfrm>
              <a:off x="2679200" y="3830350"/>
              <a:ext cx="1078725" cy="806100"/>
            </a:xfrm>
            <a:custGeom>
              <a:avLst/>
              <a:gdLst/>
              <a:ahLst/>
              <a:cxnLst/>
              <a:rect l="l" t="t" r="r" b="b"/>
              <a:pathLst>
                <a:path w="43149" h="32244" extrusionOk="0">
                  <a:moveTo>
                    <a:pt x="24369" y="0"/>
                  </a:moveTo>
                  <a:cubicBezTo>
                    <a:pt x="18478" y="0"/>
                    <a:pt x="12645" y="1065"/>
                    <a:pt x="6834" y="2049"/>
                  </a:cubicBezTo>
                  <a:cubicBezTo>
                    <a:pt x="4560" y="12026"/>
                    <a:pt x="2286" y="22004"/>
                    <a:pt x="0" y="31981"/>
                  </a:cubicBezTo>
                  <a:lnTo>
                    <a:pt x="43148" y="32243"/>
                  </a:lnTo>
                  <a:cubicBezTo>
                    <a:pt x="42648" y="22885"/>
                    <a:pt x="42422" y="13503"/>
                    <a:pt x="41922" y="4144"/>
                  </a:cubicBezTo>
                  <a:cubicBezTo>
                    <a:pt x="36743" y="1156"/>
                    <a:pt x="30647" y="37"/>
                    <a:pt x="24658" y="1"/>
                  </a:cubicBezTo>
                  <a:cubicBezTo>
                    <a:pt x="24562" y="0"/>
                    <a:pt x="24465" y="0"/>
                    <a:pt x="24369" y="0"/>
                  </a:cubicBezTo>
                  <a:close/>
                </a:path>
              </a:pathLst>
            </a:custGeom>
            <a:solidFill>
              <a:srgbClr val="9A95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6"/>
            <p:cNvSpPr/>
            <p:nvPr/>
          </p:nvSpPr>
          <p:spPr>
            <a:xfrm>
              <a:off x="3485250" y="3893475"/>
              <a:ext cx="454250" cy="542350"/>
            </a:xfrm>
            <a:custGeom>
              <a:avLst/>
              <a:gdLst/>
              <a:ahLst/>
              <a:cxnLst/>
              <a:rect l="l" t="t" r="r" b="b"/>
              <a:pathLst>
                <a:path w="18170" h="21694" extrusionOk="0">
                  <a:moveTo>
                    <a:pt x="2096" y="0"/>
                  </a:moveTo>
                  <a:lnTo>
                    <a:pt x="0" y="10966"/>
                  </a:lnTo>
                  <a:lnTo>
                    <a:pt x="11526" y="21693"/>
                  </a:lnTo>
                  <a:cubicBezTo>
                    <a:pt x="15419" y="17133"/>
                    <a:pt x="16574" y="12799"/>
                    <a:pt x="18169" y="2536"/>
                  </a:cubicBezTo>
                  <a:lnTo>
                    <a:pt x="2096" y="0"/>
                  </a:lnTo>
                  <a:close/>
                </a:path>
              </a:pathLst>
            </a:custGeom>
            <a:solidFill>
              <a:srgbClr val="BF7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6"/>
            <p:cNvSpPr/>
            <p:nvPr/>
          </p:nvSpPr>
          <p:spPr>
            <a:xfrm>
              <a:off x="2545550" y="3874425"/>
              <a:ext cx="351850" cy="339350"/>
            </a:xfrm>
            <a:custGeom>
              <a:avLst/>
              <a:gdLst/>
              <a:ahLst/>
              <a:cxnLst/>
              <a:rect l="l" t="t" r="r" b="b"/>
              <a:pathLst>
                <a:path w="14074" h="13574" extrusionOk="0">
                  <a:moveTo>
                    <a:pt x="1096" y="0"/>
                  </a:moveTo>
                  <a:cubicBezTo>
                    <a:pt x="1096" y="0"/>
                    <a:pt x="0" y="9227"/>
                    <a:pt x="238" y="13573"/>
                  </a:cubicBezTo>
                  <a:lnTo>
                    <a:pt x="10502" y="11454"/>
                  </a:lnTo>
                  <a:lnTo>
                    <a:pt x="14073" y="1631"/>
                  </a:lnTo>
                  <a:lnTo>
                    <a:pt x="1096" y="0"/>
                  </a:lnTo>
                  <a:close/>
                </a:path>
              </a:pathLst>
            </a:custGeom>
            <a:solidFill>
              <a:srgbClr val="BF7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6"/>
            <p:cNvSpPr/>
            <p:nvPr/>
          </p:nvSpPr>
          <p:spPr>
            <a:xfrm>
              <a:off x="2540475" y="3355600"/>
              <a:ext cx="1432650" cy="655475"/>
            </a:xfrm>
            <a:custGeom>
              <a:avLst/>
              <a:gdLst/>
              <a:ahLst/>
              <a:cxnLst/>
              <a:rect l="l" t="t" r="r" b="b"/>
              <a:pathLst>
                <a:path w="57306" h="26219" extrusionOk="0">
                  <a:moveTo>
                    <a:pt x="32684" y="1"/>
                  </a:moveTo>
                  <a:cubicBezTo>
                    <a:pt x="32005" y="1489"/>
                    <a:pt x="30588" y="2501"/>
                    <a:pt x="28969" y="2668"/>
                  </a:cubicBezTo>
                  <a:cubicBezTo>
                    <a:pt x="28848" y="2678"/>
                    <a:pt x="28727" y="2684"/>
                    <a:pt x="28605" y="2684"/>
                  </a:cubicBezTo>
                  <a:cubicBezTo>
                    <a:pt x="27114" y="2684"/>
                    <a:pt x="25555" y="1889"/>
                    <a:pt x="24718" y="667"/>
                  </a:cubicBezTo>
                  <a:lnTo>
                    <a:pt x="14455" y="5120"/>
                  </a:lnTo>
                  <a:cubicBezTo>
                    <a:pt x="10693" y="6751"/>
                    <a:pt x="7109" y="8895"/>
                    <a:pt x="4585" y="12109"/>
                  </a:cubicBezTo>
                  <a:cubicBezTo>
                    <a:pt x="2037" y="15348"/>
                    <a:pt x="453" y="19241"/>
                    <a:pt x="1" y="23325"/>
                  </a:cubicBezTo>
                  <a:lnTo>
                    <a:pt x="38137" y="23706"/>
                  </a:lnTo>
                  <a:cubicBezTo>
                    <a:pt x="44316" y="24563"/>
                    <a:pt x="50424" y="25361"/>
                    <a:pt x="56603" y="26218"/>
                  </a:cubicBezTo>
                  <a:cubicBezTo>
                    <a:pt x="57306" y="21825"/>
                    <a:pt x="56484" y="17312"/>
                    <a:pt x="54281" y="13443"/>
                  </a:cubicBezTo>
                  <a:cubicBezTo>
                    <a:pt x="52079" y="9609"/>
                    <a:pt x="48435" y="6668"/>
                    <a:pt x="44387" y="4894"/>
                  </a:cubicBezTo>
                  <a:cubicBezTo>
                    <a:pt x="40506" y="3180"/>
                    <a:pt x="36577" y="1715"/>
                    <a:pt x="32684" y="1"/>
                  </a:cubicBezTo>
                  <a:close/>
                </a:path>
              </a:pathLst>
            </a:custGeom>
            <a:solidFill>
              <a:srgbClr val="9A95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6"/>
            <p:cNvSpPr/>
            <p:nvPr/>
          </p:nvSpPr>
          <p:spPr>
            <a:xfrm>
              <a:off x="2997150" y="3419925"/>
              <a:ext cx="532475" cy="188700"/>
            </a:xfrm>
            <a:custGeom>
              <a:avLst/>
              <a:gdLst/>
              <a:ahLst/>
              <a:cxnLst/>
              <a:rect l="l" t="t" r="r" b="b"/>
              <a:pathLst>
                <a:path w="21299" h="7548" extrusionOk="0">
                  <a:moveTo>
                    <a:pt x="20962" y="1"/>
                  </a:moveTo>
                  <a:cubicBezTo>
                    <a:pt x="20868" y="1"/>
                    <a:pt x="20774" y="50"/>
                    <a:pt x="20727" y="166"/>
                  </a:cubicBezTo>
                  <a:cubicBezTo>
                    <a:pt x="19084" y="4214"/>
                    <a:pt x="15202" y="6905"/>
                    <a:pt x="10845" y="7024"/>
                  </a:cubicBezTo>
                  <a:cubicBezTo>
                    <a:pt x="10744" y="7027"/>
                    <a:pt x="10643" y="7028"/>
                    <a:pt x="10543" y="7028"/>
                  </a:cubicBezTo>
                  <a:cubicBezTo>
                    <a:pt x="6291" y="7028"/>
                    <a:pt x="2408" y="4575"/>
                    <a:pt x="593" y="714"/>
                  </a:cubicBezTo>
                  <a:cubicBezTo>
                    <a:pt x="544" y="594"/>
                    <a:pt x="450" y="545"/>
                    <a:pt x="356" y="545"/>
                  </a:cubicBezTo>
                  <a:cubicBezTo>
                    <a:pt x="179" y="545"/>
                    <a:pt x="0" y="722"/>
                    <a:pt x="117" y="940"/>
                  </a:cubicBezTo>
                  <a:cubicBezTo>
                    <a:pt x="2010" y="4976"/>
                    <a:pt x="6082" y="7548"/>
                    <a:pt x="10535" y="7548"/>
                  </a:cubicBezTo>
                  <a:cubicBezTo>
                    <a:pt x="10545" y="7548"/>
                    <a:pt x="10555" y="7548"/>
                    <a:pt x="10564" y="7548"/>
                  </a:cubicBezTo>
                  <a:cubicBezTo>
                    <a:pt x="15244" y="7548"/>
                    <a:pt x="19457" y="4705"/>
                    <a:pt x="21215" y="368"/>
                  </a:cubicBezTo>
                  <a:cubicBezTo>
                    <a:pt x="21299" y="155"/>
                    <a:pt x="21130" y="1"/>
                    <a:pt x="20962" y="1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6"/>
            <p:cNvSpPr/>
            <p:nvPr/>
          </p:nvSpPr>
          <p:spPr>
            <a:xfrm>
              <a:off x="3507575" y="3538575"/>
              <a:ext cx="266650" cy="418625"/>
            </a:xfrm>
            <a:custGeom>
              <a:avLst/>
              <a:gdLst/>
              <a:ahLst/>
              <a:cxnLst/>
              <a:rect l="l" t="t" r="r" b="b"/>
              <a:pathLst>
                <a:path w="10666" h="16745" extrusionOk="0">
                  <a:moveTo>
                    <a:pt x="10317" y="1"/>
                  </a:moveTo>
                  <a:cubicBezTo>
                    <a:pt x="10304" y="1"/>
                    <a:pt x="10290" y="2"/>
                    <a:pt x="10275" y="4"/>
                  </a:cubicBezTo>
                  <a:cubicBezTo>
                    <a:pt x="7370" y="397"/>
                    <a:pt x="4691" y="2778"/>
                    <a:pt x="3620" y="5933"/>
                  </a:cubicBezTo>
                  <a:lnTo>
                    <a:pt x="48" y="16399"/>
                  </a:lnTo>
                  <a:cubicBezTo>
                    <a:pt x="0" y="16542"/>
                    <a:pt x="72" y="16685"/>
                    <a:pt x="215" y="16732"/>
                  </a:cubicBezTo>
                  <a:cubicBezTo>
                    <a:pt x="238" y="16744"/>
                    <a:pt x="262" y="16744"/>
                    <a:pt x="298" y="16744"/>
                  </a:cubicBezTo>
                  <a:cubicBezTo>
                    <a:pt x="405" y="16744"/>
                    <a:pt x="500" y="16673"/>
                    <a:pt x="548" y="16565"/>
                  </a:cubicBezTo>
                  <a:lnTo>
                    <a:pt x="4120" y="6100"/>
                  </a:lnTo>
                  <a:cubicBezTo>
                    <a:pt x="5132" y="3123"/>
                    <a:pt x="7632" y="885"/>
                    <a:pt x="10335" y="528"/>
                  </a:cubicBezTo>
                  <a:cubicBezTo>
                    <a:pt x="10665" y="482"/>
                    <a:pt x="10614" y="1"/>
                    <a:pt x="10317" y="1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6"/>
            <p:cNvSpPr/>
            <p:nvPr/>
          </p:nvSpPr>
          <p:spPr>
            <a:xfrm>
              <a:off x="2815225" y="3523975"/>
              <a:ext cx="63725" cy="334975"/>
            </a:xfrm>
            <a:custGeom>
              <a:avLst/>
              <a:gdLst/>
              <a:ahLst/>
              <a:cxnLst/>
              <a:rect l="l" t="t" r="r" b="b"/>
              <a:pathLst>
                <a:path w="2549" h="13399" extrusionOk="0">
                  <a:moveTo>
                    <a:pt x="282" y="1"/>
                  </a:moveTo>
                  <a:cubicBezTo>
                    <a:pt x="268" y="1"/>
                    <a:pt x="253" y="2"/>
                    <a:pt x="238" y="4"/>
                  </a:cubicBezTo>
                  <a:cubicBezTo>
                    <a:pt x="96" y="16"/>
                    <a:pt x="0" y="159"/>
                    <a:pt x="12" y="302"/>
                  </a:cubicBezTo>
                  <a:lnTo>
                    <a:pt x="2012" y="13173"/>
                  </a:lnTo>
                  <a:cubicBezTo>
                    <a:pt x="2024" y="13304"/>
                    <a:pt x="2132" y="13387"/>
                    <a:pt x="2263" y="13399"/>
                  </a:cubicBezTo>
                  <a:lnTo>
                    <a:pt x="2310" y="13387"/>
                  </a:lnTo>
                  <a:cubicBezTo>
                    <a:pt x="2453" y="13363"/>
                    <a:pt x="2548" y="13232"/>
                    <a:pt x="2524" y="13089"/>
                  </a:cubicBezTo>
                  <a:lnTo>
                    <a:pt x="536" y="219"/>
                  </a:lnTo>
                  <a:cubicBezTo>
                    <a:pt x="515" y="91"/>
                    <a:pt x="407" y="1"/>
                    <a:pt x="282" y="1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6"/>
            <p:cNvSpPr/>
            <p:nvPr/>
          </p:nvSpPr>
          <p:spPr>
            <a:xfrm>
              <a:off x="3520850" y="3901475"/>
              <a:ext cx="448025" cy="74175"/>
            </a:xfrm>
            <a:custGeom>
              <a:avLst/>
              <a:gdLst/>
              <a:ahLst/>
              <a:cxnLst/>
              <a:rect l="l" t="t" r="r" b="b"/>
              <a:pathLst>
                <a:path w="17921" h="2967" extrusionOk="0">
                  <a:moveTo>
                    <a:pt x="374" y="1"/>
                  </a:moveTo>
                  <a:cubicBezTo>
                    <a:pt x="61" y="1"/>
                    <a:pt x="1" y="456"/>
                    <a:pt x="315" y="525"/>
                  </a:cubicBezTo>
                  <a:lnTo>
                    <a:pt x="17519" y="2966"/>
                  </a:lnTo>
                  <a:lnTo>
                    <a:pt x="17555" y="2966"/>
                  </a:lnTo>
                  <a:cubicBezTo>
                    <a:pt x="17559" y="2966"/>
                    <a:pt x="17563" y="2966"/>
                    <a:pt x="17566" y="2966"/>
                  </a:cubicBezTo>
                  <a:cubicBezTo>
                    <a:pt x="17889" y="2966"/>
                    <a:pt x="17920" y="2478"/>
                    <a:pt x="17591" y="2442"/>
                  </a:cubicBezTo>
                  <a:lnTo>
                    <a:pt x="398" y="2"/>
                  </a:lnTo>
                  <a:cubicBezTo>
                    <a:pt x="390" y="1"/>
                    <a:pt x="382" y="1"/>
                    <a:pt x="374" y="1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6"/>
            <p:cNvSpPr/>
            <p:nvPr/>
          </p:nvSpPr>
          <p:spPr>
            <a:xfrm>
              <a:off x="2536025" y="3893775"/>
              <a:ext cx="170275" cy="16075"/>
            </a:xfrm>
            <a:custGeom>
              <a:avLst/>
              <a:gdLst/>
              <a:ahLst/>
              <a:cxnLst/>
              <a:rect l="l" t="t" r="r" b="b"/>
              <a:pathLst>
                <a:path w="6811" h="643" extrusionOk="0">
                  <a:moveTo>
                    <a:pt x="346" y="0"/>
                  </a:moveTo>
                  <a:cubicBezTo>
                    <a:pt x="0" y="0"/>
                    <a:pt x="0" y="524"/>
                    <a:pt x="346" y="524"/>
                  </a:cubicBezTo>
                  <a:lnTo>
                    <a:pt x="6465" y="643"/>
                  </a:lnTo>
                  <a:cubicBezTo>
                    <a:pt x="6811" y="643"/>
                    <a:pt x="6811" y="131"/>
                    <a:pt x="6465" y="131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6"/>
            <p:cNvSpPr/>
            <p:nvPr/>
          </p:nvSpPr>
          <p:spPr>
            <a:xfrm>
              <a:off x="3431975" y="3037300"/>
              <a:ext cx="47900" cy="44175"/>
            </a:xfrm>
            <a:custGeom>
              <a:avLst/>
              <a:gdLst/>
              <a:ahLst/>
              <a:cxnLst/>
              <a:rect l="l" t="t" r="r" b="b"/>
              <a:pathLst>
                <a:path w="1916" h="1767" extrusionOk="0">
                  <a:moveTo>
                    <a:pt x="980" y="1"/>
                  </a:moveTo>
                  <a:cubicBezTo>
                    <a:pt x="896" y="1"/>
                    <a:pt x="812" y="44"/>
                    <a:pt x="762" y="148"/>
                  </a:cubicBezTo>
                  <a:lnTo>
                    <a:pt x="95" y="1386"/>
                  </a:lnTo>
                  <a:cubicBezTo>
                    <a:pt x="0" y="1553"/>
                    <a:pt x="131" y="1767"/>
                    <a:pt x="322" y="1767"/>
                  </a:cubicBezTo>
                  <a:lnTo>
                    <a:pt x="369" y="1767"/>
                  </a:lnTo>
                  <a:lnTo>
                    <a:pt x="1584" y="1553"/>
                  </a:lnTo>
                  <a:cubicBezTo>
                    <a:pt x="1916" y="1508"/>
                    <a:pt x="1857" y="1032"/>
                    <a:pt x="1560" y="1032"/>
                  </a:cubicBezTo>
                  <a:cubicBezTo>
                    <a:pt x="1537" y="1032"/>
                    <a:pt x="1514" y="1035"/>
                    <a:pt x="1488" y="1041"/>
                  </a:cubicBezTo>
                  <a:lnTo>
                    <a:pt x="810" y="1160"/>
                  </a:lnTo>
                  <a:lnTo>
                    <a:pt x="1215" y="398"/>
                  </a:lnTo>
                  <a:cubicBezTo>
                    <a:pt x="1335" y="188"/>
                    <a:pt x="1157" y="1"/>
                    <a:pt x="980" y="1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6"/>
            <p:cNvSpPr/>
            <p:nvPr/>
          </p:nvSpPr>
          <p:spPr>
            <a:xfrm>
              <a:off x="3139975" y="2865075"/>
              <a:ext cx="72950" cy="55675"/>
            </a:xfrm>
            <a:custGeom>
              <a:avLst/>
              <a:gdLst/>
              <a:ahLst/>
              <a:cxnLst/>
              <a:rect l="l" t="t" r="r" b="b"/>
              <a:pathLst>
                <a:path w="2918" h="2227" extrusionOk="0">
                  <a:moveTo>
                    <a:pt x="274" y="0"/>
                  </a:moveTo>
                  <a:cubicBezTo>
                    <a:pt x="131" y="0"/>
                    <a:pt x="12" y="119"/>
                    <a:pt x="0" y="262"/>
                  </a:cubicBezTo>
                  <a:cubicBezTo>
                    <a:pt x="0" y="405"/>
                    <a:pt x="119" y="524"/>
                    <a:pt x="262" y="524"/>
                  </a:cubicBezTo>
                  <a:cubicBezTo>
                    <a:pt x="1203" y="560"/>
                    <a:pt x="2048" y="1155"/>
                    <a:pt x="2381" y="2048"/>
                  </a:cubicBezTo>
                  <a:cubicBezTo>
                    <a:pt x="2417" y="2155"/>
                    <a:pt x="2512" y="2227"/>
                    <a:pt x="2619" y="2227"/>
                  </a:cubicBezTo>
                  <a:cubicBezTo>
                    <a:pt x="2655" y="2227"/>
                    <a:pt x="2679" y="2227"/>
                    <a:pt x="2703" y="2215"/>
                  </a:cubicBezTo>
                  <a:cubicBezTo>
                    <a:pt x="2846" y="2167"/>
                    <a:pt x="2917" y="2012"/>
                    <a:pt x="2869" y="1881"/>
                  </a:cubicBezTo>
                  <a:cubicBezTo>
                    <a:pt x="2465" y="786"/>
                    <a:pt x="1441" y="48"/>
                    <a:pt x="274" y="0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6"/>
            <p:cNvSpPr/>
            <p:nvPr/>
          </p:nvSpPr>
          <p:spPr>
            <a:xfrm>
              <a:off x="3018225" y="2886900"/>
              <a:ext cx="459600" cy="442800"/>
            </a:xfrm>
            <a:custGeom>
              <a:avLst/>
              <a:gdLst/>
              <a:ahLst/>
              <a:cxnLst/>
              <a:rect l="l" t="t" r="r" b="b"/>
              <a:pathLst>
                <a:path w="18384" h="17712" extrusionOk="0">
                  <a:moveTo>
                    <a:pt x="5807" y="1"/>
                  </a:moveTo>
                  <a:cubicBezTo>
                    <a:pt x="5753" y="1"/>
                    <a:pt x="5698" y="3"/>
                    <a:pt x="5644" y="8"/>
                  </a:cubicBezTo>
                  <a:cubicBezTo>
                    <a:pt x="4989" y="92"/>
                    <a:pt x="4406" y="663"/>
                    <a:pt x="4203" y="1294"/>
                  </a:cubicBezTo>
                  <a:cubicBezTo>
                    <a:pt x="3801" y="1069"/>
                    <a:pt x="3362" y="961"/>
                    <a:pt x="2927" y="961"/>
                  </a:cubicBezTo>
                  <a:cubicBezTo>
                    <a:pt x="2163" y="961"/>
                    <a:pt x="1413" y="1296"/>
                    <a:pt x="905" y="1925"/>
                  </a:cubicBezTo>
                  <a:cubicBezTo>
                    <a:pt x="167" y="2913"/>
                    <a:pt x="358" y="4330"/>
                    <a:pt x="1251" y="5175"/>
                  </a:cubicBezTo>
                  <a:cubicBezTo>
                    <a:pt x="358" y="5830"/>
                    <a:pt x="0" y="6997"/>
                    <a:pt x="405" y="8033"/>
                  </a:cubicBezTo>
                  <a:cubicBezTo>
                    <a:pt x="767" y="8997"/>
                    <a:pt x="1683" y="9619"/>
                    <a:pt x="2690" y="9619"/>
                  </a:cubicBezTo>
                  <a:cubicBezTo>
                    <a:pt x="2777" y="9619"/>
                    <a:pt x="2865" y="9614"/>
                    <a:pt x="2953" y="9605"/>
                  </a:cubicBezTo>
                  <a:lnTo>
                    <a:pt x="11954" y="16796"/>
                  </a:lnTo>
                  <a:cubicBezTo>
                    <a:pt x="12585" y="17308"/>
                    <a:pt x="13347" y="17617"/>
                    <a:pt x="14145" y="17701"/>
                  </a:cubicBezTo>
                  <a:cubicBezTo>
                    <a:pt x="14228" y="17708"/>
                    <a:pt x="14311" y="17712"/>
                    <a:pt x="14395" y="17712"/>
                  </a:cubicBezTo>
                  <a:cubicBezTo>
                    <a:pt x="15115" y="17712"/>
                    <a:pt x="15845" y="17438"/>
                    <a:pt x="16336" y="16915"/>
                  </a:cubicBezTo>
                  <a:cubicBezTo>
                    <a:pt x="16872" y="16320"/>
                    <a:pt x="17074" y="15260"/>
                    <a:pt x="16669" y="14558"/>
                  </a:cubicBezTo>
                  <a:cubicBezTo>
                    <a:pt x="17669" y="13677"/>
                    <a:pt x="18265" y="12438"/>
                    <a:pt x="18324" y="11117"/>
                  </a:cubicBezTo>
                  <a:cubicBezTo>
                    <a:pt x="18384" y="9795"/>
                    <a:pt x="17919" y="8414"/>
                    <a:pt x="17003" y="7473"/>
                  </a:cubicBezTo>
                  <a:cubicBezTo>
                    <a:pt x="16693" y="5259"/>
                    <a:pt x="15479" y="3259"/>
                    <a:pt x="13657" y="1961"/>
                  </a:cubicBezTo>
                  <a:cubicBezTo>
                    <a:pt x="12362" y="1058"/>
                    <a:pt x="10774" y="630"/>
                    <a:pt x="9186" y="630"/>
                  </a:cubicBezTo>
                  <a:cubicBezTo>
                    <a:pt x="8555" y="630"/>
                    <a:pt x="7924" y="698"/>
                    <a:pt x="7311" y="830"/>
                  </a:cubicBezTo>
                  <a:cubicBezTo>
                    <a:pt x="6983" y="305"/>
                    <a:pt x="6414" y="1"/>
                    <a:pt x="5807" y="1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6"/>
            <p:cNvSpPr/>
            <p:nvPr/>
          </p:nvSpPr>
          <p:spPr>
            <a:xfrm>
              <a:off x="3046500" y="3024900"/>
              <a:ext cx="432225" cy="537075"/>
            </a:xfrm>
            <a:custGeom>
              <a:avLst/>
              <a:gdLst/>
              <a:ahLst/>
              <a:cxnLst/>
              <a:rect l="l" t="t" r="r" b="b"/>
              <a:pathLst>
                <a:path w="17289" h="21483" extrusionOk="0">
                  <a:moveTo>
                    <a:pt x="4703" y="1"/>
                  </a:moveTo>
                  <a:cubicBezTo>
                    <a:pt x="3191" y="346"/>
                    <a:pt x="1596" y="1430"/>
                    <a:pt x="1048" y="2882"/>
                  </a:cubicBezTo>
                  <a:cubicBezTo>
                    <a:pt x="524" y="4275"/>
                    <a:pt x="489" y="5835"/>
                    <a:pt x="262" y="7299"/>
                  </a:cubicBezTo>
                  <a:cubicBezTo>
                    <a:pt x="84" y="8490"/>
                    <a:pt x="489" y="9811"/>
                    <a:pt x="1203" y="10776"/>
                  </a:cubicBezTo>
                  <a:cubicBezTo>
                    <a:pt x="1941" y="11752"/>
                    <a:pt x="2977" y="12455"/>
                    <a:pt x="4156" y="12776"/>
                  </a:cubicBezTo>
                  <a:cubicBezTo>
                    <a:pt x="4180" y="13443"/>
                    <a:pt x="4120" y="14086"/>
                    <a:pt x="4144" y="14753"/>
                  </a:cubicBezTo>
                  <a:cubicBezTo>
                    <a:pt x="2727" y="15336"/>
                    <a:pt x="1405" y="15967"/>
                    <a:pt x="0" y="16539"/>
                  </a:cubicBezTo>
                  <a:cubicBezTo>
                    <a:pt x="1784" y="19390"/>
                    <a:pt x="4911" y="21482"/>
                    <a:pt x="8256" y="21482"/>
                  </a:cubicBezTo>
                  <a:cubicBezTo>
                    <a:pt x="8416" y="21482"/>
                    <a:pt x="8578" y="21478"/>
                    <a:pt x="8740" y="21468"/>
                  </a:cubicBezTo>
                  <a:cubicBezTo>
                    <a:pt x="12264" y="21253"/>
                    <a:pt x="15788" y="18979"/>
                    <a:pt x="17288" y="15788"/>
                  </a:cubicBezTo>
                  <a:cubicBezTo>
                    <a:pt x="15812" y="15229"/>
                    <a:pt x="14276" y="14574"/>
                    <a:pt x="12800" y="14014"/>
                  </a:cubicBezTo>
                  <a:cubicBezTo>
                    <a:pt x="12752" y="13062"/>
                    <a:pt x="12657" y="11978"/>
                    <a:pt x="12609" y="11014"/>
                  </a:cubicBezTo>
                  <a:cubicBezTo>
                    <a:pt x="13871" y="10693"/>
                    <a:pt x="15002" y="9681"/>
                    <a:pt x="15264" y="8407"/>
                  </a:cubicBezTo>
                  <a:cubicBezTo>
                    <a:pt x="15640" y="6500"/>
                    <a:pt x="14149" y="4844"/>
                    <a:pt x="12359" y="4844"/>
                  </a:cubicBezTo>
                  <a:cubicBezTo>
                    <a:pt x="12048" y="4844"/>
                    <a:pt x="11728" y="4894"/>
                    <a:pt x="11407" y="5001"/>
                  </a:cubicBezTo>
                  <a:cubicBezTo>
                    <a:pt x="11049" y="3966"/>
                    <a:pt x="10633" y="2977"/>
                    <a:pt x="10276" y="1953"/>
                  </a:cubicBezTo>
                  <a:cubicBezTo>
                    <a:pt x="9659" y="2329"/>
                    <a:pt x="8952" y="2525"/>
                    <a:pt x="8242" y="2525"/>
                  </a:cubicBezTo>
                  <a:cubicBezTo>
                    <a:pt x="7828" y="2525"/>
                    <a:pt x="7412" y="2458"/>
                    <a:pt x="7013" y="2322"/>
                  </a:cubicBezTo>
                  <a:cubicBezTo>
                    <a:pt x="5930" y="1930"/>
                    <a:pt x="5084" y="1084"/>
                    <a:pt x="4703" y="1"/>
                  </a:cubicBezTo>
                  <a:close/>
                </a:path>
              </a:pathLst>
            </a:custGeom>
            <a:solidFill>
              <a:srgbClr val="BF7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6"/>
            <p:cNvSpPr/>
            <p:nvPr/>
          </p:nvSpPr>
          <p:spPr>
            <a:xfrm>
              <a:off x="3340575" y="3185450"/>
              <a:ext cx="56625" cy="28500"/>
            </a:xfrm>
            <a:custGeom>
              <a:avLst/>
              <a:gdLst/>
              <a:ahLst/>
              <a:cxnLst/>
              <a:rect l="l" t="t" r="r" b="b"/>
              <a:pathLst>
                <a:path w="2265" h="1140" extrusionOk="0">
                  <a:moveTo>
                    <a:pt x="1889" y="1"/>
                  </a:moveTo>
                  <a:cubicBezTo>
                    <a:pt x="1857" y="1"/>
                    <a:pt x="1823" y="7"/>
                    <a:pt x="1787" y="20"/>
                  </a:cubicBezTo>
                  <a:lnTo>
                    <a:pt x="263" y="639"/>
                  </a:lnTo>
                  <a:cubicBezTo>
                    <a:pt x="1" y="746"/>
                    <a:pt x="84" y="1139"/>
                    <a:pt x="370" y="1139"/>
                  </a:cubicBezTo>
                  <a:cubicBezTo>
                    <a:pt x="406" y="1139"/>
                    <a:pt x="441" y="1139"/>
                    <a:pt x="477" y="1127"/>
                  </a:cubicBezTo>
                  <a:lnTo>
                    <a:pt x="1989" y="508"/>
                  </a:lnTo>
                  <a:cubicBezTo>
                    <a:pt x="2264" y="381"/>
                    <a:pt x="2145" y="1"/>
                    <a:pt x="1889" y="1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6"/>
            <p:cNvSpPr/>
            <p:nvPr/>
          </p:nvSpPr>
          <p:spPr>
            <a:xfrm>
              <a:off x="3137450" y="3336275"/>
              <a:ext cx="125475" cy="25900"/>
            </a:xfrm>
            <a:custGeom>
              <a:avLst/>
              <a:gdLst/>
              <a:ahLst/>
              <a:cxnLst/>
              <a:rect l="l" t="t" r="r" b="b"/>
              <a:pathLst>
                <a:path w="5019" h="1036" extrusionOk="0">
                  <a:moveTo>
                    <a:pt x="4720" y="0"/>
                  </a:moveTo>
                  <a:cubicBezTo>
                    <a:pt x="4684" y="0"/>
                    <a:pt x="4648" y="8"/>
                    <a:pt x="4614" y="23"/>
                  </a:cubicBezTo>
                  <a:cubicBezTo>
                    <a:pt x="3878" y="348"/>
                    <a:pt x="3090" y="511"/>
                    <a:pt x="2302" y="511"/>
                  </a:cubicBezTo>
                  <a:cubicBezTo>
                    <a:pt x="1675" y="511"/>
                    <a:pt x="1048" y="408"/>
                    <a:pt x="446" y="202"/>
                  </a:cubicBezTo>
                  <a:cubicBezTo>
                    <a:pt x="414" y="191"/>
                    <a:pt x="384" y="186"/>
                    <a:pt x="355" y="186"/>
                  </a:cubicBezTo>
                  <a:cubicBezTo>
                    <a:pt x="99" y="186"/>
                    <a:pt x="1" y="583"/>
                    <a:pt x="280" y="690"/>
                  </a:cubicBezTo>
                  <a:cubicBezTo>
                    <a:pt x="934" y="916"/>
                    <a:pt x="1613" y="1036"/>
                    <a:pt x="2304" y="1036"/>
                  </a:cubicBezTo>
                  <a:cubicBezTo>
                    <a:pt x="3173" y="1036"/>
                    <a:pt x="4030" y="857"/>
                    <a:pt x="4828" y="500"/>
                  </a:cubicBezTo>
                  <a:cubicBezTo>
                    <a:pt x="4959" y="440"/>
                    <a:pt x="5018" y="285"/>
                    <a:pt x="4959" y="154"/>
                  </a:cubicBezTo>
                  <a:cubicBezTo>
                    <a:pt x="4915" y="58"/>
                    <a:pt x="4820" y="0"/>
                    <a:pt x="4720" y="0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6"/>
            <p:cNvSpPr/>
            <p:nvPr/>
          </p:nvSpPr>
          <p:spPr>
            <a:xfrm>
              <a:off x="3331950" y="3293100"/>
              <a:ext cx="44575" cy="14025"/>
            </a:xfrm>
            <a:custGeom>
              <a:avLst/>
              <a:gdLst/>
              <a:ahLst/>
              <a:cxnLst/>
              <a:rect l="l" t="t" r="r" b="b"/>
              <a:pathLst>
                <a:path w="1783" h="561" extrusionOk="0">
                  <a:moveTo>
                    <a:pt x="274" y="0"/>
                  </a:moveTo>
                  <a:cubicBezTo>
                    <a:pt x="132" y="0"/>
                    <a:pt x="24" y="107"/>
                    <a:pt x="12" y="250"/>
                  </a:cubicBezTo>
                  <a:cubicBezTo>
                    <a:pt x="1" y="393"/>
                    <a:pt x="120" y="512"/>
                    <a:pt x="263" y="524"/>
                  </a:cubicBezTo>
                  <a:lnTo>
                    <a:pt x="1417" y="560"/>
                  </a:lnTo>
                  <a:lnTo>
                    <a:pt x="1429" y="560"/>
                  </a:lnTo>
                  <a:cubicBezTo>
                    <a:pt x="1433" y="560"/>
                    <a:pt x="1437" y="560"/>
                    <a:pt x="1441" y="560"/>
                  </a:cubicBezTo>
                  <a:cubicBezTo>
                    <a:pt x="1775" y="560"/>
                    <a:pt x="1783" y="48"/>
                    <a:pt x="1441" y="36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6"/>
            <p:cNvSpPr/>
            <p:nvPr/>
          </p:nvSpPr>
          <p:spPr>
            <a:xfrm>
              <a:off x="3249800" y="3169275"/>
              <a:ext cx="25925" cy="25925"/>
            </a:xfrm>
            <a:custGeom>
              <a:avLst/>
              <a:gdLst/>
              <a:ahLst/>
              <a:cxnLst/>
              <a:rect l="l" t="t" r="r" b="b"/>
              <a:pathLst>
                <a:path w="1037" h="1037" extrusionOk="0">
                  <a:moveTo>
                    <a:pt x="524" y="0"/>
                  </a:moveTo>
                  <a:cubicBezTo>
                    <a:pt x="227" y="0"/>
                    <a:pt x="0" y="226"/>
                    <a:pt x="0" y="512"/>
                  </a:cubicBezTo>
                  <a:cubicBezTo>
                    <a:pt x="0" y="810"/>
                    <a:pt x="227" y="1036"/>
                    <a:pt x="524" y="1036"/>
                  </a:cubicBezTo>
                  <a:cubicBezTo>
                    <a:pt x="810" y="1036"/>
                    <a:pt x="1036" y="810"/>
                    <a:pt x="1036" y="512"/>
                  </a:cubicBezTo>
                  <a:cubicBezTo>
                    <a:pt x="1036" y="226"/>
                    <a:pt x="810" y="0"/>
                    <a:pt x="524" y="0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6"/>
            <p:cNvSpPr/>
            <p:nvPr/>
          </p:nvSpPr>
          <p:spPr>
            <a:xfrm>
              <a:off x="3099475" y="3147850"/>
              <a:ext cx="25925" cy="25900"/>
            </a:xfrm>
            <a:custGeom>
              <a:avLst/>
              <a:gdLst/>
              <a:ahLst/>
              <a:cxnLst/>
              <a:rect l="l" t="t" r="r" b="b"/>
              <a:pathLst>
                <a:path w="1037" h="1036" extrusionOk="0">
                  <a:moveTo>
                    <a:pt x="525" y="0"/>
                  </a:moveTo>
                  <a:cubicBezTo>
                    <a:pt x="227" y="0"/>
                    <a:pt x="1" y="226"/>
                    <a:pt x="1" y="512"/>
                  </a:cubicBezTo>
                  <a:cubicBezTo>
                    <a:pt x="1" y="798"/>
                    <a:pt x="227" y="1036"/>
                    <a:pt x="525" y="1036"/>
                  </a:cubicBezTo>
                  <a:cubicBezTo>
                    <a:pt x="810" y="1036"/>
                    <a:pt x="1037" y="798"/>
                    <a:pt x="1037" y="512"/>
                  </a:cubicBezTo>
                  <a:cubicBezTo>
                    <a:pt x="1037" y="226"/>
                    <a:pt x="810" y="0"/>
                    <a:pt x="525" y="0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6"/>
            <p:cNvSpPr/>
            <p:nvPr/>
          </p:nvSpPr>
          <p:spPr>
            <a:xfrm>
              <a:off x="3155150" y="3153450"/>
              <a:ext cx="34850" cy="70900"/>
            </a:xfrm>
            <a:custGeom>
              <a:avLst/>
              <a:gdLst/>
              <a:ahLst/>
              <a:cxnLst/>
              <a:rect l="l" t="t" r="r" b="b"/>
              <a:pathLst>
                <a:path w="1394" h="2836" extrusionOk="0">
                  <a:moveTo>
                    <a:pt x="943" y="1"/>
                  </a:moveTo>
                  <a:cubicBezTo>
                    <a:pt x="830" y="1"/>
                    <a:pt x="732" y="77"/>
                    <a:pt x="703" y="193"/>
                  </a:cubicBezTo>
                  <a:lnTo>
                    <a:pt x="48" y="2503"/>
                  </a:lnTo>
                  <a:cubicBezTo>
                    <a:pt x="0" y="2669"/>
                    <a:pt x="119" y="2824"/>
                    <a:pt x="298" y="2836"/>
                  </a:cubicBezTo>
                  <a:lnTo>
                    <a:pt x="310" y="2824"/>
                  </a:lnTo>
                  <a:lnTo>
                    <a:pt x="1143" y="2776"/>
                  </a:lnTo>
                  <a:cubicBezTo>
                    <a:pt x="1286" y="2764"/>
                    <a:pt x="1393" y="2645"/>
                    <a:pt x="1381" y="2503"/>
                  </a:cubicBezTo>
                  <a:cubicBezTo>
                    <a:pt x="1381" y="2366"/>
                    <a:pt x="1262" y="2252"/>
                    <a:pt x="1127" y="2252"/>
                  </a:cubicBezTo>
                  <a:cubicBezTo>
                    <a:pt x="1121" y="2252"/>
                    <a:pt x="1114" y="2252"/>
                    <a:pt x="1108" y="2253"/>
                  </a:cubicBezTo>
                  <a:lnTo>
                    <a:pt x="655" y="2288"/>
                  </a:lnTo>
                  <a:lnTo>
                    <a:pt x="1203" y="336"/>
                  </a:lnTo>
                  <a:cubicBezTo>
                    <a:pt x="1239" y="193"/>
                    <a:pt x="1167" y="50"/>
                    <a:pt x="1024" y="14"/>
                  </a:cubicBezTo>
                  <a:cubicBezTo>
                    <a:pt x="997" y="5"/>
                    <a:pt x="969" y="1"/>
                    <a:pt x="943" y="1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6"/>
            <p:cNvSpPr/>
            <p:nvPr/>
          </p:nvSpPr>
          <p:spPr>
            <a:xfrm>
              <a:off x="3192375" y="3224850"/>
              <a:ext cx="50900" cy="29275"/>
            </a:xfrm>
            <a:custGeom>
              <a:avLst/>
              <a:gdLst/>
              <a:ahLst/>
              <a:cxnLst/>
              <a:rect l="l" t="t" r="r" b="b"/>
              <a:pathLst>
                <a:path w="2036" h="1171" extrusionOk="0">
                  <a:moveTo>
                    <a:pt x="1742" y="0"/>
                  </a:moveTo>
                  <a:cubicBezTo>
                    <a:pt x="1617" y="0"/>
                    <a:pt x="1509" y="91"/>
                    <a:pt x="1488" y="230"/>
                  </a:cubicBezTo>
                  <a:cubicBezTo>
                    <a:pt x="1460" y="496"/>
                    <a:pt x="1238" y="651"/>
                    <a:pt x="1012" y="651"/>
                  </a:cubicBezTo>
                  <a:cubicBezTo>
                    <a:pt x="853" y="651"/>
                    <a:pt x="693" y="575"/>
                    <a:pt x="595" y="409"/>
                  </a:cubicBezTo>
                  <a:cubicBezTo>
                    <a:pt x="546" y="299"/>
                    <a:pt x="460" y="254"/>
                    <a:pt x="374" y="254"/>
                  </a:cubicBezTo>
                  <a:cubicBezTo>
                    <a:pt x="189" y="254"/>
                    <a:pt x="0" y="459"/>
                    <a:pt x="154" y="670"/>
                  </a:cubicBezTo>
                  <a:cubicBezTo>
                    <a:pt x="333" y="980"/>
                    <a:pt x="666" y="1159"/>
                    <a:pt x="1023" y="1171"/>
                  </a:cubicBezTo>
                  <a:cubicBezTo>
                    <a:pt x="1095" y="1171"/>
                    <a:pt x="1154" y="1159"/>
                    <a:pt x="1226" y="1147"/>
                  </a:cubicBezTo>
                  <a:cubicBezTo>
                    <a:pt x="1643" y="1063"/>
                    <a:pt x="1952" y="718"/>
                    <a:pt x="2012" y="301"/>
                  </a:cubicBezTo>
                  <a:cubicBezTo>
                    <a:pt x="2036" y="159"/>
                    <a:pt x="1940" y="16"/>
                    <a:pt x="1785" y="4"/>
                  </a:cubicBezTo>
                  <a:cubicBezTo>
                    <a:pt x="1771" y="1"/>
                    <a:pt x="1756" y="0"/>
                    <a:pt x="1742" y="0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6"/>
            <p:cNvSpPr/>
            <p:nvPr/>
          </p:nvSpPr>
          <p:spPr>
            <a:xfrm>
              <a:off x="3084100" y="3075500"/>
              <a:ext cx="85425" cy="28025"/>
            </a:xfrm>
            <a:custGeom>
              <a:avLst/>
              <a:gdLst/>
              <a:ahLst/>
              <a:cxnLst/>
              <a:rect l="l" t="t" r="r" b="b"/>
              <a:pathLst>
                <a:path w="3417" h="1121" extrusionOk="0">
                  <a:moveTo>
                    <a:pt x="1699" y="1"/>
                  </a:moveTo>
                  <a:cubicBezTo>
                    <a:pt x="1116" y="13"/>
                    <a:pt x="556" y="251"/>
                    <a:pt x="163" y="679"/>
                  </a:cubicBezTo>
                  <a:cubicBezTo>
                    <a:pt x="0" y="843"/>
                    <a:pt x="111" y="1120"/>
                    <a:pt x="340" y="1120"/>
                  </a:cubicBezTo>
                  <a:cubicBezTo>
                    <a:pt x="344" y="1120"/>
                    <a:pt x="349" y="1120"/>
                    <a:pt x="354" y="1120"/>
                  </a:cubicBezTo>
                  <a:cubicBezTo>
                    <a:pt x="425" y="1120"/>
                    <a:pt x="485" y="1084"/>
                    <a:pt x="532" y="1037"/>
                  </a:cubicBezTo>
                  <a:cubicBezTo>
                    <a:pt x="842" y="715"/>
                    <a:pt x="1259" y="525"/>
                    <a:pt x="1699" y="525"/>
                  </a:cubicBezTo>
                  <a:cubicBezTo>
                    <a:pt x="2140" y="525"/>
                    <a:pt x="2557" y="703"/>
                    <a:pt x="2854" y="1025"/>
                  </a:cubicBezTo>
                  <a:cubicBezTo>
                    <a:pt x="2911" y="1085"/>
                    <a:pt x="2977" y="1110"/>
                    <a:pt x="3040" y="1110"/>
                  </a:cubicBezTo>
                  <a:cubicBezTo>
                    <a:pt x="3239" y="1110"/>
                    <a:pt x="3416" y="858"/>
                    <a:pt x="3235" y="668"/>
                  </a:cubicBezTo>
                  <a:cubicBezTo>
                    <a:pt x="2830" y="251"/>
                    <a:pt x="2283" y="13"/>
                    <a:pt x="1699" y="1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6"/>
            <p:cNvSpPr/>
            <p:nvPr/>
          </p:nvSpPr>
          <p:spPr>
            <a:xfrm>
              <a:off x="3229550" y="3115100"/>
              <a:ext cx="67300" cy="14300"/>
            </a:xfrm>
            <a:custGeom>
              <a:avLst/>
              <a:gdLst/>
              <a:ahLst/>
              <a:cxnLst/>
              <a:rect l="l" t="t" r="r" b="b"/>
              <a:pathLst>
                <a:path w="2692" h="572" extrusionOk="0">
                  <a:moveTo>
                    <a:pt x="263" y="0"/>
                  </a:moveTo>
                  <a:cubicBezTo>
                    <a:pt x="132" y="0"/>
                    <a:pt x="13" y="107"/>
                    <a:pt x="1" y="250"/>
                  </a:cubicBezTo>
                  <a:cubicBezTo>
                    <a:pt x="1" y="393"/>
                    <a:pt x="108" y="512"/>
                    <a:pt x="251" y="512"/>
                  </a:cubicBezTo>
                  <a:lnTo>
                    <a:pt x="2358" y="572"/>
                  </a:lnTo>
                  <a:lnTo>
                    <a:pt x="2370" y="572"/>
                  </a:lnTo>
                  <a:cubicBezTo>
                    <a:pt x="2692" y="548"/>
                    <a:pt x="2692" y="72"/>
                    <a:pt x="2370" y="48"/>
                  </a:cubicBezTo>
                  <a:lnTo>
                    <a:pt x="263" y="0"/>
                  </a:ln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6"/>
            <p:cNvSpPr/>
            <p:nvPr/>
          </p:nvSpPr>
          <p:spPr>
            <a:xfrm>
              <a:off x="3150075" y="3012725"/>
              <a:ext cx="60750" cy="92575"/>
            </a:xfrm>
            <a:custGeom>
              <a:avLst/>
              <a:gdLst/>
              <a:ahLst/>
              <a:cxnLst/>
              <a:rect l="l" t="t" r="r" b="b"/>
              <a:pathLst>
                <a:path w="2430" h="3703" extrusionOk="0">
                  <a:moveTo>
                    <a:pt x="564" y="0"/>
                  </a:moveTo>
                  <a:cubicBezTo>
                    <a:pt x="457" y="0"/>
                    <a:pt x="352" y="62"/>
                    <a:pt x="322" y="202"/>
                  </a:cubicBezTo>
                  <a:cubicBezTo>
                    <a:pt x="1" y="1619"/>
                    <a:pt x="715" y="3059"/>
                    <a:pt x="2025" y="3679"/>
                  </a:cubicBezTo>
                  <a:cubicBezTo>
                    <a:pt x="2061" y="3691"/>
                    <a:pt x="2096" y="3702"/>
                    <a:pt x="2144" y="3702"/>
                  </a:cubicBezTo>
                  <a:cubicBezTo>
                    <a:pt x="2239" y="3702"/>
                    <a:pt x="2334" y="3643"/>
                    <a:pt x="2370" y="3548"/>
                  </a:cubicBezTo>
                  <a:cubicBezTo>
                    <a:pt x="2430" y="3417"/>
                    <a:pt x="2382" y="3262"/>
                    <a:pt x="2251" y="3202"/>
                  </a:cubicBezTo>
                  <a:cubicBezTo>
                    <a:pt x="1156" y="2690"/>
                    <a:pt x="572" y="1488"/>
                    <a:pt x="822" y="321"/>
                  </a:cubicBezTo>
                  <a:cubicBezTo>
                    <a:pt x="864" y="120"/>
                    <a:pt x="712" y="0"/>
                    <a:pt x="564" y="0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6"/>
            <p:cNvSpPr/>
            <p:nvPr/>
          </p:nvSpPr>
          <p:spPr>
            <a:xfrm>
              <a:off x="2551200" y="3836900"/>
              <a:ext cx="1306425" cy="693625"/>
            </a:xfrm>
            <a:custGeom>
              <a:avLst/>
              <a:gdLst/>
              <a:ahLst/>
              <a:cxnLst/>
              <a:rect l="l" t="t" r="r" b="b"/>
              <a:pathLst>
                <a:path w="52257" h="27745" extrusionOk="0">
                  <a:moveTo>
                    <a:pt x="11596" y="1"/>
                  </a:moveTo>
                  <a:cubicBezTo>
                    <a:pt x="11589" y="1"/>
                    <a:pt x="11581" y="1"/>
                    <a:pt x="11573" y="1"/>
                  </a:cubicBezTo>
                  <a:lnTo>
                    <a:pt x="5942" y="13"/>
                  </a:lnTo>
                  <a:cubicBezTo>
                    <a:pt x="5763" y="215"/>
                    <a:pt x="5751" y="525"/>
                    <a:pt x="5906" y="751"/>
                  </a:cubicBezTo>
                  <a:cubicBezTo>
                    <a:pt x="6085" y="965"/>
                    <a:pt x="6311" y="1132"/>
                    <a:pt x="6561" y="1239"/>
                  </a:cubicBezTo>
                  <a:lnTo>
                    <a:pt x="7954" y="1989"/>
                  </a:lnTo>
                  <a:cubicBezTo>
                    <a:pt x="7644" y="2007"/>
                    <a:pt x="7335" y="2012"/>
                    <a:pt x="7026" y="2012"/>
                  </a:cubicBezTo>
                  <a:cubicBezTo>
                    <a:pt x="6600" y="2012"/>
                    <a:pt x="6174" y="2002"/>
                    <a:pt x="5746" y="2002"/>
                  </a:cubicBezTo>
                  <a:cubicBezTo>
                    <a:pt x="5436" y="2002"/>
                    <a:pt x="5124" y="2007"/>
                    <a:pt x="4811" y="2025"/>
                  </a:cubicBezTo>
                  <a:cubicBezTo>
                    <a:pt x="4668" y="2323"/>
                    <a:pt x="4846" y="2716"/>
                    <a:pt x="5096" y="2930"/>
                  </a:cubicBezTo>
                  <a:cubicBezTo>
                    <a:pt x="5370" y="3132"/>
                    <a:pt x="5680" y="3263"/>
                    <a:pt x="6013" y="3323"/>
                  </a:cubicBezTo>
                  <a:lnTo>
                    <a:pt x="8633" y="4037"/>
                  </a:lnTo>
                  <a:cubicBezTo>
                    <a:pt x="7620" y="4382"/>
                    <a:pt x="6477" y="4811"/>
                    <a:pt x="5477" y="5168"/>
                  </a:cubicBezTo>
                  <a:cubicBezTo>
                    <a:pt x="5418" y="5359"/>
                    <a:pt x="5358" y="5716"/>
                    <a:pt x="5537" y="5811"/>
                  </a:cubicBezTo>
                  <a:cubicBezTo>
                    <a:pt x="5715" y="5895"/>
                    <a:pt x="5918" y="5942"/>
                    <a:pt x="6120" y="5942"/>
                  </a:cubicBezTo>
                  <a:lnTo>
                    <a:pt x="7251" y="6025"/>
                  </a:lnTo>
                  <a:cubicBezTo>
                    <a:pt x="6489" y="6287"/>
                    <a:pt x="5739" y="6561"/>
                    <a:pt x="4989" y="6847"/>
                  </a:cubicBezTo>
                  <a:cubicBezTo>
                    <a:pt x="1810" y="8061"/>
                    <a:pt x="0" y="11669"/>
                    <a:pt x="12" y="15074"/>
                  </a:cubicBezTo>
                  <a:cubicBezTo>
                    <a:pt x="12" y="18467"/>
                    <a:pt x="2298" y="21837"/>
                    <a:pt x="5549" y="22825"/>
                  </a:cubicBezTo>
                  <a:cubicBezTo>
                    <a:pt x="6337" y="23067"/>
                    <a:pt x="7155" y="23174"/>
                    <a:pt x="7976" y="23174"/>
                  </a:cubicBezTo>
                  <a:cubicBezTo>
                    <a:pt x="9052" y="23174"/>
                    <a:pt x="10135" y="22991"/>
                    <a:pt x="11169" y="22694"/>
                  </a:cubicBezTo>
                  <a:cubicBezTo>
                    <a:pt x="13002" y="22170"/>
                    <a:pt x="14705" y="21301"/>
                    <a:pt x="16395" y="20432"/>
                  </a:cubicBezTo>
                  <a:cubicBezTo>
                    <a:pt x="18169" y="19527"/>
                    <a:pt x="20003" y="18753"/>
                    <a:pt x="21837" y="17991"/>
                  </a:cubicBezTo>
                  <a:cubicBezTo>
                    <a:pt x="23861" y="19872"/>
                    <a:pt x="25944" y="21706"/>
                    <a:pt x="28206" y="23290"/>
                  </a:cubicBezTo>
                  <a:cubicBezTo>
                    <a:pt x="31076" y="25302"/>
                    <a:pt x="34279" y="26909"/>
                    <a:pt x="37719" y="27552"/>
                  </a:cubicBezTo>
                  <a:cubicBezTo>
                    <a:pt x="38420" y="27681"/>
                    <a:pt x="39131" y="27744"/>
                    <a:pt x="39841" y="27744"/>
                  </a:cubicBezTo>
                  <a:cubicBezTo>
                    <a:pt x="43185" y="27744"/>
                    <a:pt x="46529" y="26352"/>
                    <a:pt x="48876" y="23956"/>
                  </a:cubicBezTo>
                  <a:cubicBezTo>
                    <a:pt x="50316" y="22492"/>
                    <a:pt x="51412" y="20646"/>
                    <a:pt x="51721" y="18622"/>
                  </a:cubicBezTo>
                  <a:cubicBezTo>
                    <a:pt x="52257" y="15312"/>
                    <a:pt x="50590" y="11883"/>
                    <a:pt x="47995" y="9752"/>
                  </a:cubicBezTo>
                  <a:cubicBezTo>
                    <a:pt x="45518" y="7716"/>
                    <a:pt x="42315" y="6752"/>
                    <a:pt x="39124" y="6478"/>
                  </a:cubicBezTo>
                  <a:cubicBezTo>
                    <a:pt x="36423" y="4469"/>
                    <a:pt x="33663" y="1904"/>
                    <a:pt x="30400" y="1904"/>
                  </a:cubicBezTo>
                  <a:cubicBezTo>
                    <a:pt x="30355" y="1904"/>
                    <a:pt x="30311" y="1905"/>
                    <a:pt x="30266" y="1906"/>
                  </a:cubicBezTo>
                  <a:cubicBezTo>
                    <a:pt x="26028" y="1989"/>
                    <a:pt x="21801" y="2442"/>
                    <a:pt x="17634" y="3239"/>
                  </a:cubicBezTo>
                  <a:cubicBezTo>
                    <a:pt x="15675" y="1863"/>
                    <a:pt x="13977" y="1"/>
                    <a:pt x="11596" y="1"/>
                  </a:cubicBezTo>
                  <a:close/>
                </a:path>
              </a:pathLst>
            </a:custGeom>
            <a:solidFill>
              <a:srgbClr val="BF7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6"/>
            <p:cNvSpPr/>
            <p:nvPr/>
          </p:nvSpPr>
          <p:spPr>
            <a:xfrm>
              <a:off x="2636625" y="3911025"/>
              <a:ext cx="368675" cy="125050"/>
            </a:xfrm>
            <a:custGeom>
              <a:avLst/>
              <a:gdLst/>
              <a:ahLst/>
              <a:cxnLst/>
              <a:rect l="l" t="t" r="r" b="b"/>
              <a:pathLst>
                <a:path w="14747" h="5002" extrusionOk="0">
                  <a:moveTo>
                    <a:pt x="14369" y="1"/>
                  </a:moveTo>
                  <a:cubicBezTo>
                    <a:pt x="14344" y="1"/>
                    <a:pt x="14317" y="5"/>
                    <a:pt x="14288" y="12"/>
                  </a:cubicBezTo>
                  <a:lnTo>
                    <a:pt x="3513" y="2739"/>
                  </a:lnTo>
                  <a:cubicBezTo>
                    <a:pt x="2263" y="3084"/>
                    <a:pt x="1108" y="3692"/>
                    <a:pt x="132" y="4549"/>
                  </a:cubicBezTo>
                  <a:cubicBezTo>
                    <a:pt x="12" y="4644"/>
                    <a:pt x="1" y="4799"/>
                    <a:pt x="96" y="4918"/>
                  </a:cubicBezTo>
                  <a:cubicBezTo>
                    <a:pt x="143" y="4977"/>
                    <a:pt x="215" y="5001"/>
                    <a:pt x="298" y="5001"/>
                  </a:cubicBezTo>
                  <a:cubicBezTo>
                    <a:pt x="358" y="5001"/>
                    <a:pt x="417" y="4977"/>
                    <a:pt x="465" y="4942"/>
                  </a:cubicBezTo>
                  <a:cubicBezTo>
                    <a:pt x="1382" y="4144"/>
                    <a:pt x="2465" y="3561"/>
                    <a:pt x="3644" y="3251"/>
                  </a:cubicBezTo>
                  <a:lnTo>
                    <a:pt x="14419" y="524"/>
                  </a:lnTo>
                  <a:cubicBezTo>
                    <a:pt x="14747" y="448"/>
                    <a:pt x="14654" y="1"/>
                    <a:pt x="14369" y="1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6"/>
            <p:cNvSpPr/>
            <p:nvPr/>
          </p:nvSpPr>
          <p:spPr>
            <a:xfrm>
              <a:off x="3086100" y="3982325"/>
              <a:ext cx="436775" cy="313900"/>
            </a:xfrm>
            <a:custGeom>
              <a:avLst/>
              <a:gdLst/>
              <a:ahLst/>
              <a:cxnLst/>
              <a:rect l="l" t="t" r="r" b="b"/>
              <a:pathLst>
                <a:path w="17471" h="12556" extrusionOk="0">
                  <a:moveTo>
                    <a:pt x="17175" y="0"/>
                  </a:moveTo>
                  <a:cubicBezTo>
                    <a:pt x="17072" y="0"/>
                    <a:pt x="16970" y="57"/>
                    <a:pt x="16931" y="185"/>
                  </a:cubicBezTo>
                  <a:cubicBezTo>
                    <a:pt x="16776" y="851"/>
                    <a:pt x="16585" y="1542"/>
                    <a:pt x="16407" y="2209"/>
                  </a:cubicBezTo>
                  <a:cubicBezTo>
                    <a:pt x="16228" y="2840"/>
                    <a:pt x="16038" y="3495"/>
                    <a:pt x="15895" y="4149"/>
                  </a:cubicBezTo>
                  <a:lnTo>
                    <a:pt x="238" y="12055"/>
                  </a:lnTo>
                  <a:cubicBezTo>
                    <a:pt x="0" y="12186"/>
                    <a:pt x="83" y="12543"/>
                    <a:pt x="357" y="12555"/>
                  </a:cubicBezTo>
                  <a:cubicBezTo>
                    <a:pt x="405" y="12555"/>
                    <a:pt x="441" y="12543"/>
                    <a:pt x="476" y="12520"/>
                  </a:cubicBezTo>
                  <a:lnTo>
                    <a:pt x="16240" y="4566"/>
                  </a:lnTo>
                  <a:cubicBezTo>
                    <a:pt x="16300" y="4530"/>
                    <a:pt x="16359" y="4459"/>
                    <a:pt x="16371" y="4388"/>
                  </a:cubicBezTo>
                  <a:cubicBezTo>
                    <a:pt x="16526" y="3709"/>
                    <a:pt x="16716" y="3018"/>
                    <a:pt x="16907" y="2352"/>
                  </a:cubicBezTo>
                  <a:cubicBezTo>
                    <a:pt x="17097" y="1685"/>
                    <a:pt x="17288" y="982"/>
                    <a:pt x="17443" y="304"/>
                  </a:cubicBezTo>
                  <a:cubicBezTo>
                    <a:pt x="17471" y="115"/>
                    <a:pt x="17322" y="0"/>
                    <a:pt x="17175" y="0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6"/>
            <p:cNvSpPr/>
            <p:nvPr/>
          </p:nvSpPr>
          <p:spPr>
            <a:xfrm>
              <a:off x="2673825" y="3916000"/>
              <a:ext cx="153725" cy="77800"/>
            </a:xfrm>
            <a:custGeom>
              <a:avLst/>
              <a:gdLst/>
              <a:ahLst/>
              <a:cxnLst/>
              <a:rect l="l" t="t" r="r" b="b"/>
              <a:pathLst>
                <a:path w="6149" h="3112" extrusionOk="0">
                  <a:moveTo>
                    <a:pt x="5784" y="1"/>
                  </a:moveTo>
                  <a:cubicBezTo>
                    <a:pt x="5756" y="1"/>
                    <a:pt x="5725" y="5"/>
                    <a:pt x="5692" y="16"/>
                  </a:cubicBezTo>
                  <a:lnTo>
                    <a:pt x="191" y="1778"/>
                  </a:lnTo>
                  <a:cubicBezTo>
                    <a:pt x="120" y="1802"/>
                    <a:pt x="60" y="1861"/>
                    <a:pt x="37" y="1933"/>
                  </a:cubicBezTo>
                  <a:cubicBezTo>
                    <a:pt x="1" y="2004"/>
                    <a:pt x="13" y="2088"/>
                    <a:pt x="60" y="2159"/>
                  </a:cubicBezTo>
                  <a:cubicBezTo>
                    <a:pt x="418" y="2742"/>
                    <a:pt x="1061" y="3100"/>
                    <a:pt x="1751" y="3112"/>
                  </a:cubicBezTo>
                  <a:cubicBezTo>
                    <a:pt x="2001" y="3112"/>
                    <a:pt x="2251" y="3064"/>
                    <a:pt x="2477" y="2969"/>
                  </a:cubicBezTo>
                  <a:cubicBezTo>
                    <a:pt x="2608" y="2897"/>
                    <a:pt x="2656" y="2742"/>
                    <a:pt x="2596" y="2623"/>
                  </a:cubicBezTo>
                  <a:cubicBezTo>
                    <a:pt x="2554" y="2521"/>
                    <a:pt x="2462" y="2467"/>
                    <a:pt x="2365" y="2467"/>
                  </a:cubicBezTo>
                  <a:cubicBezTo>
                    <a:pt x="2327" y="2467"/>
                    <a:pt x="2288" y="2476"/>
                    <a:pt x="2251" y="2492"/>
                  </a:cubicBezTo>
                  <a:cubicBezTo>
                    <a:pt x="2080" y="2561"/>
                    <a:pt x="1902" y="2594"/>
                    <a:pt x="1726" y="2594"/>
                  </a:cubicBezTo>
                  <a:cubicBezTo>
                    <a:pt x="1350" y="2594"/>
                    <a:pt x="983" y="2443"/>
                    <a:pt x="715" y="2159"/>
                  </a:cubicBezTo>
                  <a:lnTo>
                    <a:pt x="5859" y="504"/>
                  </a:lnTo>
                  <a:cubicBezTo>
                    <a:pt x="6149" y="407"/>
                    <a:pt x="6051" y="1"/>
                    <a:pt x="5784" y="1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6"/>
            <p:cNvSpPr/>
            <p:nvPr/>
          </p:nvSpPr>
          <p:spPr>
            <a:xfrm>
              <a:off x="2736050" y="3877400"/>
              <a:ext cx="130100" cy="13700"/>
            </a:xfrm>
            <a:custGeom>
              <a:avLst/>
              <a:gdLst/>
              <a:ahLst/>
              <a:cxnLst/>
              <a:rect l="l" t="t" r="r" b="b"/>
              <a:pathLst>
                <a:path w="5204" h="548" extrusionOk="0">
                  <a:moveTo>
                    <a:pt x="346" y="0"/>
                  </a:moveTo>
                  <a:cubicBezTo>
                    <a:pt x="0" y="0"/>
                    <a:pt x="0" y="524"/>
                    <a:pt x="346" y="524"/>
                  </a:cubicBezTo>
                  <a:lnTo>
                    <a:pt x="4858" y="548"/>
                  </a:lnTo>
                  <a:cubicBezTo>
                    <a:pt x="5203" y="548"/>
                    <a:pt x="5203" y="24"/>
                    <a:pt x="4858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6"/>
            <p:cNvSpPr/>
            <p:nvPr/>
          </p:nvSpPr>
          <p:spPr>
            <a:xfrm>
              <a:off x="3481300" y="4083650"/>
              <a:ext cx="42375" cy="27425"/>
            </a:xfrm>
            <a:custGeom>
              <a:avLst/>
              <a:gdLst/>
              <a:ahLst/>
              <a:cxnLst/>
              <a:rect l="l" t="t" r="r" b="b"/>
              <a:pathLst>
                <a:path w="1695" h="1097" extrusionOk="0">
                  <a:moveTo>
                    <a:pt x="381" y="1"/>
                  </a:moveTo>
                  <a:cubicBezTo>
                    <a:pt x="143" y="1"/>
                    <a:pt x="1" y="350"/>
                    <a:pt x="254" y="501"/>
                  </a:cubicBezTo>
                  <a:lnTo>
                    <a:pt x="1266" y="1061"/>
                  </a:lnTo>
                  <a:cubicBezTo>
                    <a:pt x="1313" y="1085"/>
                    <a:pt x="1349" y="1097"/>
                    <a:pt x="1397" y="1097"/>
                  </a:cubicBezTo>
                  <a:cubicBezTo>
                    <a:pt x="1492" y="1097"/>
                    <a:pt x="1575" y="1037"/>
                    <a:pt x="1623" y="954"/>
                  </a:cubicBezTo>
                  <a:cubicBezTo>
                    <a:pt x="1694" y="835"/>
                    <a:pt x="1647" y="668"/>
                    <a:pt x="1528" y="608"/>
                  </a:cubicBezTo>
                  <a:lnTo>
                    <a:pt x="515" y="37"/>
                  </a:lnTo>
                  <a:cubicBezTo>
                    <a:pt x="469" y="12"/>
                    <a:pt x="423" y="1"/>
                    <a:pt x="381" y="1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37"/>
          <p:cNvSpPr txBox="1">
            <a:spLocks noGrp="1"/>
          </p:cNvSpPr>
          <p:nvPr>
            <p:ph type="title"/>
          </p:nvPr>
        </p:nvSpPr>
        <p:spPr>
          <a:xfrm>
            <a:off x="713400" y="391742"/>
            <a:ext cx="7717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500" dirty="0">
                <a:solidFill>
                  <a:schemeClr val="accent1"/>
                </a:solidFill>
              </a:rPr>
              <a:t>Thông tin về số lượng người dùng android và app được tải</a:t>
            </a:r>
            <a:endParaRPr sz="1500" dirty="0">
              <a:solidFill>
                <a:schemeClr val="dk1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0DAB691-1546-4A07-AB4C-A5916AC81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19" y="964443"/>
            <a:ext cx="3568713" cy="187936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B2CDBF7-9914-4DF3-ABEF-709C68B072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400" y="2911228"/>
            <a:ext cx="3184832" cy="205203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638423A-DB42-48E2-B025-3E68039617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4573" y="1690622"/>
            <a:ext cx="4720309" cy="276587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8AC00067-FCDE-4561-B987-1BEED9614D7A}"/>
              </a:ext>
            </a:extLst>
          </p:cNvPr>
          <p:cNvSpPr txBox="1"/>
          <p:nvPr/>
        </p:nvSpPr>
        <p:spPr>
          <a:xfrm>
            <a:off x="3898233" y="1065922"/>
            <a:ext cx="5294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200" b="1" dirty="0">
                <a:solidFill>
                  <a:srgbClr val="0F2741"/>
                </a:solidFill>
                <a:latin typeface="Open Sans" panose="020B0606030504020204" pitchFamily="34" charset="0"/>
              </a:rPr>
              <a:t>N</a:t>
            </a:r>
            <a:r>
              <a:rPr lang="en-US" sz="1200" b="1" i="0" dirty="0" err="1">
                <a:solidFill>
                  <a:srgbClr val="0F2741"/>
                </a:solidFill>
                <a:effectLst/>
                <a:latin typeface="Open Sans" panose="020B0606030504020204" pitchFamily="34" charset="0"/>
              </a:rPr>
              <a:t>ew</a:t>
            </a:r>
            <a:r>
              <a:rPr lang="en-US" sz="1200" b="1" i="0" dirty="0">
                <a:solidFill>
                  <a:srgbClr val="0F2741"/>
                </a:solidFill>
                <a:effectLst/>
                <a:latin typeface="Open Sans" panose="020B0606030504020204" pitchFamily="34" charset="0"/>
              </a:rPr>
              <a:t> Android malware worldwide from June 2016 to March 2020</a:t>
            </a:r>
            <a:endParaRPr lang="vi-VN" sz="1200" b="1" i="0" dirty="0">
              <a:solidFill>
                <a:srgbClr val="0F2741"/>
              </a:solidFill>
              <a:effectLst/>
              <a:latin typeface="Open Sans" panose="020B0606030504020204" pitchFamily="34" charset="0"/>
            </a:endParaRPr>
          </a:p>
          <a:p>
            <a:pPr algn="ctr"/>
            <a:r>
              <a:rPr lang="en-US" sz="800" dirty="0"/>
              <a:t>https://www.statista.com/statistics/680705/global-android-malware-volume/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37"/>
          <p:cNvSpPr txBox="1">
            <a:spLocks noGrp="1"/>
          </p:cNvSpPr>
          <p:nvPr>
            <p:ph type="title"/>
          </p:nvPr>
        </p:nvSpPr>
        <p:spPr>
          <a:xfrm>
            <a:off x="713400" y="391742"/>
            <a:ext cx="7717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solidFill>
                  <a:schemeClr val="accent1"/>
                </a:solidFill>
              </a:rPr>
              <a:t>Giới thiệu đề tài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10108A-4B63-431F-8159-C88C2DC24D2B}"/>
              </a:ext>
            </a:extLst>
          </p:cNvPr>
          <p:cNvSpPr txBox="1"/>
          <p:nvPr/>
        </p:nvSpPr>
        <p:spPr>
          <a:xfrm>
            <a:off x="1127287" y="1280159"/>
            <a:ext cx="297420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dirty="0">
                <a:latin typeface="Mali" panose="020B0604020202020204" charset="-34"/>
                <a:cs typeface="Mali" panose="020B0604020202020204" charset="-34"/>
              </a:rPr>
              <a:t>Số lượng user dùng thiết bị android ngày càng lớn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dirty="0">
                <a:latin typeface="Mali" panose="020B0604020202020204" charset="-34"/>
                <a:cs typeface="Mali" panose="020B0604020202020204" charset="-34"/>
              </a:rPr>
              <a:t>Số lượng app android được download tăng nhanh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dirty="0">
                <a:latin typeface="Mali" panose="020B0604020202020204" charset="-34"/>
                <a:cs typeface="Mali" panose="020B0604020202020204" charset="-34"/>
              </a:rPr>
              <a:t>Malware app có số lượng lớn và ngày càng khó phát hiện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Mali" panose="020B0604020202020204" charset="-34"/>
              <a:cs typeface="Mali" panose="020B0604020202020204" charset="-34"/>
            </a:endParaRPr>
          </a:p>
        </p:txBody>
      </p:sp>
      <p:grpSp>
        <p:nvGrpSpPr>
          <p:cNvPr id="90" name="Google Shape;3086;p64">
            <a:extLst>
              <a:ext uri="{FF2B5EF4-FFF2-40B4-BE49-F238E27FC236}">
                <a16:creationId xmlns:a16="http://schemas.microsoft.com/office/drawing/2014/main" id="{B128FB0B-1EBB-4925-AAD4-7550037784E5}"/>
              </a:ext>
            </a:extLst>
          </p:cNvPr>
          <p:cNvGrpSpPr/>
          <p:nvPr/>
        </p:nvGrpSpPr>
        <p:grpSpPr>
          <a:xfrm>
            <a:off x="4207253" y="1809254"/>
            <a:ext cx="778634" cy="348609"/>
            <a:chOff x="4791775" y="1877500"/>
            <a:chExt cx="66725" cy="36975"/>
          </a:xfrm>
        </p:grpSpPr>
        <p:sp>
          <p:nvSpPr>
            <p:cNvPr id="91" name="Google Shape;3087;p64">
              <a:extLst>
                <a:ext uri="{FF2B5EF4-FFF2-40B4-BE49-F238E27FC236}">
                  <a16:creationId xmlns:a16="http://schemas.microsoft.com/office/drawing/2014/main" id="{B1C82C3F-5385-4D65-B8CE-D003867CF41D}"/>
                </a:ext>
              </a:extLst>
            </p:cNvPr>
            <p:cNvSpPr/>
            <p:nvPr/>
          </p:nvSpPr>
          <p:spPr>
            <a:xfrm>
              <a:off x="4791775" y="1877500"/>
              <a:ext cx="36075" cy="36975"/>
            </a:xfrm>
            <a:custGeom>
              <a:avLst/>
              <a:gdLst/>
              <a:ahLst/>
              <a:cxnLst/>
              <a:rect l="l" t="t" r="r" b="b"/>
              <a:pathLst>
                <a:path w="1443" h="1479" extrusionOk="0">
                  <a:moveTo>
                    <a:pt x="0" y="0"/>
                  </a:moveTo>
                  <a:lnTo>
                    <a:pt x="743" y="736"/>
                  </a:lnTo>
                  <a:lnTo>
                    <a:pt x="0" y="1479"/>
                  </a:lnTo>
                  <a:lnTo>
                    <a:pt x="700" y="1479"/>
                  </a:lnTo>
                  <a:lnTo>
                    <a:pt x="1442" y="736"/>
                  </a:lnTo>
                  <a:lnTo>
                    <a:pt x="700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3088;p64">
              <a:extLst>
                <a:ext uri="{FF2B5EF4-FFF2-40B4-BE49-F238E27FC236}">
                  <a16:creationId xmlns:a16="http://schemas.microsoft.com/office/drawing/2014/main" id="{88C8C57B-9C4E-4C49-8D2E-79493E053E60}"/>
                </a:ext>
              </a:extLst>
            </p:cNvPr>
            <p:cNvSpPr/>
            <p:nvPr/>
          </p:nvSpPr>
          <p:spPr>
            <a:xfrm>
              <a:off x="4822425" y="1877500"/>
              <a:ext cx="36075" cy="36975"/>
            </a:xfrm>
            <a:custGeom>
              <a:avLst/>
              <a:gdLst/>
              <a:ahLst/>
              <a:cxnLst/>
              <a:rect l="l" t="t" r="r" b="b"/>
              <a:pathLst>
                <a:path w="1443" h="1479" extrusionOk="0">
                  <a:moveTo>
                    <a:pt x="0" y="0"/>
                  </a:moveTo>
                  <a:lnTo>
                    <a:pt x="743" y="736"/>
                  </a:lnTo>
                  <a:lnTo>
                    <a:pt x="0" y="1479"/>
                  </a:lnTo>
                  <a:lnTo>
                    <a:pt x="700" y="1479"/>
                  </a:lnTo>
                  <a:lnTo>
                    <a:pt x="1443" y="736"/>
                  </a:lnTo>
                  <a:lnTo>
                    <a:pt x="700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5E469C1-E93E-4493-A6F0-F4FDDCB7D7B2}"/>
              </a:ext>
            </a:extLst>
          </p:cNvPr>
          <p:cNvSpPr txBox="1"/>
          <p:nvPr/>
        </p:nvSpPr>
        <p:spPr>
          <a:xfrm flipH="1">
            <a:off x="5343551" y="1534702"/>
            <a:ext cx="27127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solidFill>
                  <a:schemeClr val="accent5">
                    <a:lumMod val="50000"/>
                  </a:schemeClr>
                </a:solidFill>
                <a:latin typeface="Mali" panose="020B0604020202020204" charset="-34"/>
                <a:cs typeface="Mali" panose="020B0604020202020204" charset="-34"/>
              </a:rPr>
              <a:t>Cần 1 giải pháp có khả năng bắt kịp sự biến đổi của các ứng dụng độc hại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Mali" panose="020B0604020202020204" charset="-34"/>
              <a:cs typeface="Mali" panose="020B0604020202020204" charset="-34"/>
            </a:endParaRPr>
          </a:p>
        </p:txBody>
      </p:sp>
      <p:grpSp>
        <p:nvGrpSpPr>
          <p:cNvPr id="95" name="Google Shape;17306;p76">
            <a:extLst>
              <a:ext uri="{FF2B5EF4-FFF2-40B4-BE49-F238E27FC236}">
                <a16:creationId xmlns:a16="http://schemas.microsoft.com/office/drawing/2014/main" id="{E5652396-38A9-4BC9-A408-4AFD28634494}"/>
              </a:ext>
            </a:extLst>
          </p:cNvPr>
          <p:cNvGrpSpPr/>
          <p:nvPr/>
        </p:nvGrpSpPr>
        <p:grpSpPr>
          <a:xfrm>
            <a:off x="2641262" y="3086852"/>
            <a:ext cx="855393" cy="817333"/>
            <a:chOff x="7045643" y="2907723"/>
            <a:chExt cx="345304" cy="365857"/>
          </a:xfrm>
        </p:grpSpPr>
        <p:sp>
          <p:nvSpPr>
            <p:cNvPr id="96" name="Google Shape;17307;p76">
              <a:extLst>
                <a:ext uri="{FF2B5EF4-FFF2-40B4-BE49-F238E27FC236}">
                  <a16:creationId xmlns:a16="http://schemas.microsoft.com/office/drawing/2014/main" id="{D0D5C920-087E-4780-8BFE-2D761CB7932A}"/>
                </a:ext>
              </a:extLst>
            </p:cNvPr>
            <p:cNvSpPr/>
            <p:nvPr/>
          </p:nvSpPr>
          <p:spPr>
            <a:xfrm>
              <a:off x="7101638" y="2970429"/>
              <a:ext cx="231636" cy="284223"/>
            </a:xfrm>
            <a:custGeom>
              <a:avLst/>
              <a:gdLst/>
              <a:ahLst/>
              <a:cxnLst/>
              <a:rect l="l" t="t" r="r" b="b"/>
              <a:pathLst>
                <a:path w="8836" h="10842" extrusionOk="0">
                  <a:moveTo>
                    <a:pt x="4418" y="1"/>
                  </a:moveTo>
                  <a:cubicBezTo>
                    <a:pt x="2498" y="1"/>
                    <a:pt x="838" y="1329"/>
                    <a:pt x="420" y="3205"/>
                  </a:cubicBezTo>
                  <a:cubicBezTo>
                    <a:pt x="1" y="5082"/>
                    <a:pt x="939" y="6988"/>
                    <a:pt x="2672" y="7810"/>
                  </a:cubicBezTo>
                  <a:cubicBezTo>
                    <a:pt x="3004" y="7969"/>
                    <a:pt x="3220" y="8301"/>
                    <a:pt x="3220" y="8676"/>
                  </a:cubicBezTo>
                  <a:lnTo>
                    <a:pt x="3220" y="10365"/>
                  </a:lnTo>
                  <a:cubicBezTo>
                    <a:pt x="3220" y="10625"/>
                    <a:pt x="3437" y="10842"/>
                    <a:pt x="3696" y="10842"/>
                  </a:cubicBezTo>
                  <a:lnTo>
                    <a:pt x="5140" y="10842"/>
                  </a:lnTo>
                  <a:cubicBezTo>
                    <a:pt x="5414" y="10842"/>
                    <a:pt x="5631" y="10625"/>
                    <a:pt x="5631" y="10365"/>
                  </a:cubicBezTo>
                  <a:lnTo>
                    <a:pt x="5631" y="8676"/>
                  </a:lnTo>
                  <a:cubicBezTo>
                    <a:pt x="5631" y="8301"/>
                    <a:pt x="5833" y="7969"/>
                    <a:pt x="6165" y="7810"/>
                  </a:cubicBezTo>
                  <a:cubicBezTo>
                    <a:pt x="7897" y="6988"/>
                    <a:pt x="8835" y="5082"/>
                    <a:pt x="8417" y="3205"/>
                  </a:cubicBezTo>
                  <a:cubicBezTo>
                    <a:pt x="7998" y="1329"/>
                    <a:pt x="6338" y="1"/>
                    <a:pt x="4418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7308;p76">
              <a:extLst>
                <a:ext uri="{FF2B5EF4-FFF2-40B4-BE49-F238E27FC236}">
                  <a16:creationId xmlns:a16="http://schemas.microsoft.com/office/drawing/2014/main" id="{82969B8A-8110-421B-A33D-49B8246145E5}"/>
                </a:ext>
              </a:extLst>
            </p:cNvPr>
            <p:cNvSpPr/>
            <p:nvPr/>
          </p:nvSpPr>
          <p:spPr>
            <a:xfrm>
              <a:off x="7129269" y="2989357"/>
              <a:ext cx="176768" cy="177135"/>
            </a:xfrm>
            <a:custGeom>
              <a:avLst/>
              <a:gdLst/>
              <a:ahLst/>
              <a:cxnLst/>
              <a:rect l="l" t="t" r="r" b="b"/>
              <a:pathLst>
                <a:path w="6743" h="6757" extrusionOk="0">
                  <a:moveTo>
                    <a:pt x="3364" y="1"/>
                  </a:moveTo>
                  <a:cubicBezTo>
                    <a:pt x="1502" y="1"/>
                    <a:pt x="1" y="1516"/>
                    <a:pt x="1" y="3378"/>
                  </a:cubicBezTo>
                  <a:cubicBezTo>
                    <a:pt x="1" y="5241"/>
                    <a:pt x="1502" y="6756"/>
                    <a:pt x="3364" y="6756"/>
                  </a:cubicBezTo>
                  <a:cubicBezTo>
                    <a:pt x="5226" y="6756"/>
                    <a:pt x="6742" y="5241"/>
                    <a:pt x="6742" y="3378"/>
                  </a:cubicBezTo>
                  <a:cubicBezTo>
                    <a:pt x="6742" y="1516"/>
                    <a:pt x="5226" y="1"/>
                    <a:pt x="3364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7309;p76">
              <a:extLst>
                <a:ext uri="{FF2B5EF4-FFF2-40B4-BE49-F238E27FC236}">
                  <a16:creationId xmlns:a16="http://schemas.microsoft.com/office/drawing/2014/main" id="{0D12BC9C-E598-4172-AA37-C75B223E3F46}"/>
                </a:ext>
              </a:extLst>
            </p:cNvPr>
            <p:cNvSpPr/>
            <p:nvPr/>
          </p:nvSpPr>
          <p:spPr>
            <a:xfrm>
              <a:off x="7148196" y="3008284"/>
              <a:ext cx="138913" cy="139280"/>
            </a:xfrm>
            <a:custGeom>
              <a:avLst/>
              <a:gdLst/>
              <a:ahLst/>
              <a:cxnLst/>
              <a:rect l="l" t="t" r="r" b="b"/>
              <a:pathLst>
                <a:path w="5299" h="5313" extrusionOk="0">
                  <a:moveTo>
                    <a:pt x="2642" y="0"/>
                  </a:moveTo>
                  <a:cubicBezTo>
                    <a:pt x="1184" y="0"/>
                    <a:pt x="1" y="1199"/>
                    <a:pt x="1" y="2656"/>
                  </a:cubicBezTo>
                  <a:cubicBezTo>
                    <a:pt x="1" y="4114"/>
                    <a:pt x="1184" y="5313"/>
                    <a:pt x="2642" y="5313"/>
                  </a:cubicBezTo>
                  <a:cubicBezTo>
                    <a:pt x="4115" y="5313"/>
                    <a:pt x="5298" y="4114"/>
                    <a:pt x="5298" y="2656"/>
                  </a:cubicBezTo>
                  <a:cubicBezTo>
                    <a:pt x="5298" y="1199"/>
                    <a:pt x="4115" y="0"/>
                    <a:pt x="2642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7310;p76">
              <a:extLst>
                <a:ext uri="{FF2B5EF4-FFF2-40B4-BE49-F238E27FC236}">
                  <a16:creationId xmlns:a16="http://schemas.microsoft.com/office/drawing/2014/main" id="{C3A113D6-A5ED-4BAD-9CF4-FCBD257EFFA7}"/>
                </a:ext>
              </a:extLst>
            </p:cNvPr>
            <p:cNvSpPr/>
            <p:nvPr/>
          </p:nvSpPr>
          <p:spPr>
            <a:xfrm>
              <a:off x="7198529" y="3248570"/>
              <a:ext cx="37854" cy="25009"/>
            </a:xfrm>
            <a:custGeom>
              <a:avLst/>
              <a:gdLst/>
              <a:ahLst/>
              <a:cxnLst/>
              <a:rect l="l" t="t" r="r" b="b"/>
              <a:pathLst>
                <a:path w="1444" h="954" extrusionOk="0">
                  <a:moveTo>
                    <a:pt x="0" y="1"/>
                  </a:moveTo>
                  <a:lnTo>
                    <a:pt x="0" y="477"/>
                  </a:lnTo>
                  <a:cubicBezTo>
                    <a:pt x="0" y="737"/>
                    <a:pt x="217" y="954"/>
                    <a:pt x="491" y="954"/>
                  </a:cubicBezTo>
                  <a:lnTo>
                    <a:pt x="968" y="954"/>
                  </a:lnTo>
                  <a:cubicBezTo>
                    <a:pt x="1227" y="954"/>
                    <a:pt x="1444" y="737"/>
                    <a:pt x="1444" y="477"/>
                  </a:cubicBezTo>
                  <a:lnTo>
                    <a:pt x="1444" y="1"/>
                  </a:ln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7311;p76">
              <a:extLst>
                <a:ext uri="{FF2B5EF4-FFF2-40B4-BE49-F238E27FC236}">
                  <a16:creationId xmlns:a16="http://schemas.microsoft.com/office/drawing/2014/main" id="{D12351F8-E477-4E85-A10B-64A50640EEAD}"/>
                </a:ext>
              </a:extLst>
            </p:cNvPr>
            <p:cNvSpPr/>
            <p:nvPr/>
          </p:nvSpPr>
          <p:spPr>
            <a:xfrm>
              <a:off x="7342711" y="3071436"/>
              <a:ext cx="48236" cy="12950"/>
            </a:xfrm>
            <a:custGeom>
              <a:avLst/>
              <a:gdLst/>
              <a:ahLst/>
              <a:cxnLst/>
              <a:rect l="l" t="t" r="r" b="b"/>
              <a:pathLst>
                <a:path w="1840" h="494" extrusionOk="0">
                  <a:moveTo>
                    <a:pt x="1528" y="1"/>
                  </a:moveTo>
                  <a:cubicBezTo>
                    <a:pt x="1519" y="1"/>
                    <a:pt x="1511" y="1"/>
                    <a:pt x="1502" y="2"/>
                  </a:cubicBezTo>
                  <a:lnTo>
                    <a:pt x="289" y="2"/>
                  </a:lnTo>
                  <a:cubicBezTo>
                    <a:pt x="0" y="31"/>
                    <a:pt x="0" y="464"/>
                    <a:pt x="289" y="493"/>
                  </a:cubicBezTo>
                  <a:lnTo>
                    <a:pt x="1502" y="493"/>
                  </a:lnTo>
                  <a:cubicBezTo>
                    <a:pt x="1511" y="494"/>
                    <a:pt x="1519" y="494"/>
                    <a:pt x="1528" y="494"/>
                  </a:cubicBezTo>
                  <a:cubicBezTo>
                    <a:pt x="1839" y="494"/>
                    <a:pt x="1839" y="1"/>
                    <a:pt x="1528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7312;p76">
              <a:extLst>
                <a:ext uri="{FF2B5EF4-FFF2-40B4-BE49-F238E27FC236}">
                  <a16:creationId xmlns:a16="http://schemas.microsoft.com/office/drawing/2014/main" id="{5B0E6681-DDCA-4E7A-B8BE-F14B0816A5D2}"/>
                </a:ext>
              </a:extLst>
            </p:cNvPr>
            <p:cNvSpPr/>
            <p:nvPr/>
          </p:nvSpPr>
          <p:spPr>
            <a:xfrm>
              <a:off x="7045643" y="3071436"/>
              <a:ext cx="54658" cy="12950"/>
            </a:xfrm>
            <a:custGeom>
              <a:avLst/>
              <a:gdLst/>
              <a:ahLst/>
              <a:cxnLst/>
              <a:rect l="l" t="t" r="r" b="b"/>
              <a:pathLst>
                <a:path w="2085" h="494" extrusionOk="0">
                  <a:moveTo>
                    <a:pt x="1773" y="1"/>
                  </a:moveTo>
                  <a:cubicBezTo>
                    <a:pt x="1765" y="1"/>
                    <a:pt x="1756" y="1"/>
                    <a:pt x="1747" y="2"/>
                  </a:cubicBezTo>
                  <a:lnTo>
                    <a:pt x="304" y="2"/>
                  </a:lnTo>
                  <a:cubicBezTo>
                    <a:pt x="1" y="31"/>
                    <a:pt x="1" y="464"/>
                    <a:pt x="304" y="493"/>
                  </a:cubicBezTo>
                  <a:lnTo>
                    <a:pt x="1747" y="493"/>
                  </a:lnTo>
                  <a:cubicBezTo>
                    <a:pt x="1756" y="494"/>
                    <a:pt x="1765" y="494"/>
                    <a:pt x="1773" y="494"/>
                  </a:cubicBezTo>
                  <a:cubicBezTo>
                    <a:pt x="2085" y="494"/>
                    <a:pt x="2085" y="1"/>
                    <a:pt x="177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7313;p76">
              <a:extLst>
                <a:ext uri="{FF2B5EF4-FFF2-40B4-BE49-F238E27FC236}">
                  <a16:creationId xmlns:a16="http://schemas.microsoft.com/office/drawing/2014/main" id="{7EE08CD6-D576-445E-A9D8-C04B05149EB5}"/>
                </a:ext>
              </a:extLst>
            </p:cNvPr>
            <p:cNvSpPr/>
            <p:nvPr/>
          </p:nvSpPr>
          <p:spPr>
            <a:xfrm>
              <a:off x="7211400" y="2907723"/>
              <a:ext cx="12505" cy="43831"/>
            </a:xfrm>
            <a:custGeom>
              <a:avLst/>
              <a:gdLst/>
              <a:ahLst/>
              <a:cxnLst/>
              <a:rect l="l" t="t" r="r" b="b"/>
              <a:pathLst>
                <a:path w="477" h="1672" extrusionOk="0">
                  <a:moveTo>
                    <a:pt x="233" y="0"/>
                  </a:moveTo>
                  <a:cubicBezTo>
                    <a:pt x="119" y="0"/>
                    <a:pt x="7" y="76"/>
                    <a:pt x="0" y="228"/>
                  </a:cubicBezTo>
                  <a:lnTo>
                    <a:pt x="0" y="1426"/>
                  </a:lnTo>
                  <a:cubicBezTo>
                    <a:pt x="0" y="1570"/>
                    <a:pt x="101" y="1671"/>
                    <a:pt x="231" y="1671"/>
                  </a:cubicBezTo>
                  <a:cubicBezTo>
                    <a:pt x="361" y="1671"/>
                    <a:pt x="477" y="1570"/>
                    <a:pt x="477" y="1426"/>
                  </a:cubicBezTo>
                  <a:lnTo>
                    <a:pt x="477" y="228"/>
                  </a:lnTo>
                  <a:cubicBezTo>
                    <a:pt x="462" y="76"/>
                    <a:pt x="347" y="0"/>
                    <a:pt x="233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7314;p76">
              <a:extLst>
                <a:ext uri="{FF2B5EF4-FFF2-40B4-BE49-F238E27FC236}">
                  <a16:creationId xmlns:a16="http://schemas.microsoft.com/office/drawing/2014/main" id="{82CFFC73-6852-4673-B7FF-281BC74E3495}"/>
                </a:ext>
              </a:extLst>
            </p:cNvPr>
            <p:cNvSpPr/>
            <p:nvPr/>
          </p:nvSpPr>
          <p:spPr>
            <a:xfrm>
              <a:off x="7204951" y="3014706"/>
              <a:ext cx="25009" cy="107508"/>
            </a:xfrm>
            <a:custGeom>
              <a:avLst/>
              <a:gdLst/>
              <a:ahLst/>
              <a:cxnLst/>
              <a:rect l="l" t="t" r="r" b="b"/>
              <a:pathLst>
                <a:path w="954" h="4101" extrusionOk="0">
                  <a:moveTo>
                    <a:pt x="477" y="1"/>
                  </a:moveTo>
                  <a:cubicBezTo>
                    <a:pt x="217" y="1"/>
                    <a:pt x="1" y="217"/>
                    <a:pt x="15" y="477"/>
                  </a:cubicBezTo>
                  <a:lnTo>
                    <a:pt x="145" y="3783"/>
                  </a:lnTo>
                  <a:cubicBezTo>
                    <a:pt x="160" y="3956"/>
                    <a:pt x="304" y="4100"/>
                    <a:pt x="477" y="4100"/>
                  </a:cubicBezTo>
                  <a:cubicBezTo>
                    <a:pt x="665" y="4100"/>
                    <a:pt x="809" y="3956"/>
                    <a:pt x="809" y="3783"/>
                  </a:cubicBezTo>
                  <a:lnTo>
                    <a:pt x="939" y="477"/>
                  </a:lnTo>
                  <a:cubicBezTo>
                    <a:pt x="954" y="217"/>
                    <a:pt x="737" y="1"/>
                    <a:pt x="477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7315;p76">
              <a:extLst>
                <a:ext uri="{FF2B5EF4-FFF2-40B4-BE49-F238E27FC236}">
                  <a16:creationId xmlns:a16="http://schemas.microsoft.com/office/drawing/2014/main" id="{113C775F-3FF6-471D-BEBB-3A0E916E619E}"/>
                </a:ext>
              </a:extLst>
            </p:cNvPr>
            <p:cNvSpPr/>
            <p:nvPr/>
          </p:nvSpPr>
          <p:spPr>
            <a:xfrm>
              <a:off x="7207992" y="3134666"/>
              <a:ext cx="18953" cy="18953"/>
            </a:xfrm>
            <a:custGeom>
              <a:avLst/>
              <a:gdLst/>
              <a:ahLst/>
              <a:cxnLst/>
              <a:rect l="l" t="t" r="r" b="b"/>
              <a:pathLst>
                <a:path w="723" h="723" extrusionOk="0">
                  <a:moveTo>
                    <a:pt x="361" y="1"/>
                  </a:moveTo>
                  <a:cubicBezTo>
                    <a:pt x="159" y="1"/>
                    <a:pt x="0" y="160"/>
                    <a:pt x="0" y="362"/>
                  </a:cubicBezTo>
                  <a:cubicBezTo>
                    <a:pt x="0" y="564"/>
                    <a:pt x="159" y="723"/>
                    <a:pt x="361" y="723"/>
                  </a:cubicBezTo>
                  <a:cubicBezTo>
                    <a:pt x="563" y="723"/>
                    <a:pt x="722" y="564"/>
                    <a:pt x="722" y="362"/>
                  </a:cubicBezTo>
                  <a:cubicBezTo>
                    <a:pt x="722" y="160"/>
                    <a:pt x="563" y="1"/>
                    <a:pt x="361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7316;p76">
              <a:extLst>
                <a:ext uri="{FF2B5EF4-FFF2-40B4-BE49-F238E27FC236}">
                  <a16:creationId xmlns:a16="http://schemas.microsoft.com/office/drawing/2014/main" id="{09B1A045-4438-47F4-8FFD-7E6BE91C39EC}"/>
                </a:ext>
              </a:extLst>
            </p:cNvPr>
            <p:cNvSpPr/>
            <p:nvPr/>
          </p:nvSpPr>
          <p:spPr>
            <a:xfrm>
              <a:off x="7276099" y="2940754"/>
              <a:ext cx="25088" cy="28574"/>
            </a:xfrm>
            <a:custGeom>
              <a:avLst/>
              <a:gdLst/>
              <a:ahLst/>
              <a:cxnLst/>
              <a:rect l="l" t="t" r="r" b="b"/>
              <a:pathLst>
                <a:path w="957" h="1090" extrusionOk="0">
                  <a:moveTo>
                    <a:pt x="646" y="0"/>
                  </a:moveTo>
                  <a:cubicBezTo>
                    <a:pt x="574" y="0"/>
                    <a:pt x="502" y="32"/>
                    <a:pt x="448" y="108"/>
                  </a:cubicBezTo>
                  <a:lnTo>
                    <a:pt x="87" y="729"/>
                  </a:lnTo>
                  <a:cubicBezTo>
                    <a:pt x="1" y="887"/>
                    <a:pt x="116" y="1090"/>
                    <a:pt x="304" y="1090"/>
                  </a:cubicBezTo>
                  <a:cubicBezTo>
                    <a:pt x="376" y="1090"/>
                    <a:pt x="463" y="1046"/>
                    <a:pt x="506" y="974"/>
                  </a:cubicBezTo>
                  <a:lnTo>
                    <a:pt x="867" y="339"/>
                  </a:lnTo>
                  <a:cubicBezTo>
                    <a:pt x="957" y="159"/>
                    <a:pt x="805" y="0"/>
                    <a:pt x="646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7317;p76">
              <a:extLst>
                <a:ext uri="{FF2B5EF4-FFF2-40B4-BE49-F238E27FC236}">
                  <a16:creationId xmlns:a16="http://schemas.microsoft.com/office/drawing/2014/main" id="{B6A40E61-2A70-44EC-A039-227894530A35}"/>
                </a:ext>
              </a:extLst>
            </p:cNvPr>
            <p:cNvSpPr/>
            <p:nvPr/>
          </p:nvSpPr>
          <p:spPr>
            <a:xfrm>
              <a:off x="7133804" y="3185812"/>
              <a:ext cx="26372" cy="29859"/>
            </a:xfrm>
            <a:custGeom>
              <a:avLst/>
              <a:gdLst/>
              <a:ahLst/>
              <a:cxnLst/>
              <a:rect l="l" t="t" r="r" b="b"/>
              <a:pathLst>
                <a:path w="1006" h="1139" extrusionOk="0">
                  <a:moveTo>
                    <a:pt x="665" y="1"/>
                  </a:moveTo>
                  <a:cubicBezTo>
                    <a:pt x="587" y="1"/>
                    <a:pt x="509" y="42"/>
                    <a:pt x="463" y="143"/>
                  </a:cubicBezTo>
                  <a:lnTo>
                    <a:pt x="102" y="778"/>
                  </a:lnTo>
                  <a:cubicBezTo>
                    <a:pt x="1" y="937"/>
                    <a:pt x="116" y="1139"/>
                    <a:pt x="304" y="1139"/>
                  </a:cubicBezTo>
                  <a:cubicBezTo>
                    <a:pt x="391" y="1139"/>
                    <a:pt x="463" y="1081"/>
                    <a:pt x="506" y="1009"/>
                  </a:cubicBezTo>
                  <a:lnTo>
                    <a:pt x="867" y="388"/>
                  </a:lnTo>
                  <a:cubicBezTo>
                    <a:pt x="1005" y="191"/>
                    <a:pt x="834" y="1"/>
                    <a:pt x="665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7318;p76">
              <a:extLst>
                <a:ext uri="{FF2B5EF4-FFF2-40B4-BE49-F238E27FC236}">
                  <a16:creationId xmlns:a16="http://schemas.microsoft.com/office/drawing/2014/main" id="{CC70A5BE-1205-4FFA-B9E9-FFADB870437D}"/>
                </a:ext>
              </a:extLst>
            </p:cNvPr>
            <p:cNvSpPr/>
            <p:nvPr/>
          </p:nvSpPr>
          <p:spPr>
            <a:xfrm>
              <a:off x="7132886" y="2939758"/>
              <a:ext cx="26320" cy="29571"/>
            </a:xfrm>
            <a:custGeom>
              <a:avLst/>
              <a:gdLst/>
              <a:ahLst/>
              <a:cxnLst/>
              <a:rect l="l" t="t" r="r" b="b"/>
              <a:pathLst>
                <a:path w="1004" h="1128" extrusionOk="0">
                  <a:moveTo>
                    <a:pt x="333" y="0"/>
                  </a:moveTo>
                  <a:cubicBezTo>
                    <a:pt x="167" y="0"/>
                    <a:pt x="1" y="182"/>
                    <a:pt x="137" y="377"/>
                  </a:cubicBezTo>
                  <a:lnTo>
                    <a:pt x="498" y="1012"/>
                  </a:lnTo>
                  <a:cubicBezTo>
                    <a:pt x="527" y="1084"/>
                    <a:pt x="613" y="1128"/>
                    <a:pt x="700" y="1128"/>
                  </a:cubicBezTo>
                  <a:cubicBezTo>
                    <a:pt x="888" y="1128"/>
                    <a:pt x="1003" y="925"/>
                    <a:pt x="902" y="767"/>
                  </a:cubicBezTo>
                  <a:lnTo>
                    <a:pt x="541" y="146"/>
                  </a:lnTo>
                  <a:cubicBezTo>
                    <a:pt x="494" y="43"/>
                    <a:pt x="414" y="0"/>
                    <a:pt x="333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7319;p76">
              <a:extLst>
                <a:ext uri="{FF2B5EF4-FFF2-40B4-BE49-F238E27FC236}">
                  <a16:creationId xmlns:a16="http://schemas.microsoft.com/office/drawing/2014/main" id="{B9605BE6-7E18-4299-93FE-F668A431E607}"/>
                </a:ext>
              </a:extLst>
            </p:cNvPr>
            <p:cNvSpPr/>
            <p:nvPr/>
          </p:nvSpPr>
          <p:spPr>
            <a:xfrm>
              <a:off x="7276020" y="3186729"/>
              <a:ext cx="25062" cy="28941"/>
            </a:xfrm>
            <a:custGeom>
              <a:avLst/>
              <a:gdLst/>
              <a:ahLst/>
              <a:cxnLst/>
              <a:rect l="l" t="t" r="r" b="b"/>
              <a:pathLst>
                <a:path w="956" h="1104" extrusionOk="0">
                  <a:moveTo>
                    <a:pt x="313" y="1"/>
                  </a:moveTo>
                  <a:cubicBezTo>
                    <a:pt x="153" y="1"/>
                    <a:pt x="0" y="163"/>
                    <a:pt x="90" y="353"/>
                  </a:cubicBezTo>
                  <a:lnTo>
                    <a:pt x="451" y="974"/>
                  </a:lnTo>
                  <a:cubicBezTo>
                    <a:pt x="493" y="1043"/>
                    <a:pt x="574" y="1099"/>
                    <a:pt x="657" y="1104"/>
                  </a:cubicBezTo>
                  <a:lnTo>
                    <a:pt x="657" y="1104"/>
                  </a:lnTo>
                  <a:cubicBezTo>
                    <a:pt x="842" y="1087"/>
                    <a:pt x="956" y="901"/>
                    <a:pt x="870" y="743"/>
                  </a:cubicBezTo>
                  <a:lnTo>
                    <a:pt x="509" y="108"/>
                  </a:lnTo>
                  <a:cubicBezTo>
                    <a:pt x="456" y="33"/>
                    <a:pt x="384" y="1"/>
                    <a:pt x="313" y="1"/>
                  </a:cubicBezTo>
                  <a:close/>
                  <a:moveTo>
                    <a:pt x="657" y="1104"/>
                  </a:moveTo>
                  <a:cubicBezTo>
                    <a:pt x="656" y="1104"/>
                    <a:pt x="655" y="1104"/>
                    <a:pt x="653" y="1104"/>
                  </a:cubicBezTo>
                  <a:lnTo>
                    <a:pt x="668" y="1104"/>
                  </a:lnTo>
                  <a:cubicBezTo>
                    <a:pt x="664" y="1104"/>
                    <a:pt x="661" y="1104"/>
                    <a:pt x="657" y="1104"/>
                  </a:cubicBez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7320;p76">
              <a:extLst>
                <a:ext uri="{FF2B5EF4-FFF2-40B4-BE49-F238E27FC236}">
                  <a16:creationId xmlns:a16="http://schemas.microsoft.com/office/drawing/2014/main" id="{0ACBB28F-0D40-49D1-BE81-0BE0FE0EEE2D}"/>
                </a:ext>
              </a:extLst>
            </p:cNvPr>
            <p:cNvSpPr/>
            <p:nvPr/>
          </p:nvSpPr>
          <p:spPr>
            <a:xfrm>
              <a:off x="7322185" y="3137550"/>
              <a:ext cx="35312" cy="22886"/>
            </a:xfrm>
            <a:custGeom>
              <a:avLst/>
              <a:gdLst/>
              <a:ahLst/>
              <a:cxnLst/>
              <a:rect l="l" t="t" r="r" b="b"/>
              <a:pathLst>
                <a:path w="1347" h="873" extrusionOk="0">
                  <a:moveTo>
                    <a:pt x="365" y="0"/>
                  </a:moveTo>
                  <a:cubicBezTo>
                    <a:pt x="144" y="0"/>
                    <a:pt x="0" y="348"/>
                    <a:pt x="264" y="468"/>
                  </a:cubicBezTo>
                  <a:lnTo>
                    <a:pt x="899" y="829"/>
                  </a:lnTo>
                  <a:cubicBezTo>
                    <a:pt x="928" y="858"/>
                    <a:pt x="971" y="872"/>
                    <a:pt x="1014" y="872"/>
                  </a:cubicBezTo>
                  <a:cubicBezTo>
                    <a:pt x="1260" y="858"/>
                    <a:pt x="1346" y="540"/>
                    <a:pt x="1130" y="410"/>
                  </a:cubicBezTo>
                  <a:lnTo>
                    <a:pt x="509" y="50"/>
                  </a:lnTo>
                  <a:cubicBezTo>
                    <a:pt x="460" y="15"/>
                    <a:pt x="411" y="0"/>
                    <a:pt x="365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7321;p76">
              <a:extLst>
                <a:ext uri="{FF2B5EF4-FFF2-40B4-BE49-F238E27FC236}">
                  <a16:creationId xmlns:a16="http://schemas.microsoft.com/office/drawing/2014/main" id="{9415B252-25CA-4A35-B024-DD954207DE62}"/>
                </a:ext>
              </a:extLst>
            </p:cNvPr>
            <p:cNvSpPr/>
            <p:nvPr/>
          </p:nvSpPr>
          <p:spPr>
            <a:xfrm>
              <a:off x="7077599" y="2995858"/>
              <a:ext cx="33922" cy="21916"/>
            </a:xfrm>
            <a:custGeom>
              <a:avLst/>
              <a:gdLst/>
              <a:ahLst/>
              <a:cxnLst/>
              <a:rect l="l" t="t" r="r" b="b"/>
              <a:pathLst>
                <a:path w="1294" h="836" extrusionOk="0">
                  <a:moveTo>
                    <a:pt x="343" y="0"/>
                  </a:moveTo>
                  <a:cubicBezTo>
                    <a:pt x="129" y="0"/>
                    <a:pt x="0" y="297"/>
                    <a:pt x="211" y="446"/>
                  </a:cubicBezTo>
                  <a:lnTo>
                    <a:pt x="846" y="806"/>
                  </a:lnTo>
                  <a:cubicBezTo>
                    <a:pt x="875" y="835"/>
                    <a:pt x="918" y="835"/>
                    <a:pt x="961" y="835"/>
                  </a:cubicBezTo>
                  <a:cubicBezTo>
                    <a:pt x="1207" y="835"/>
                    <a:pt x="1293" y="518"/>
                    <a:pt x="1077" y="388"/>
                  </a:cubicBezTo>
                  <a:lnTo>
                    <a:pt x="456" y="27"/>
                  </a:lnTo>
                  <a:cubicBezTo>
                    <a:pt x="417" y="8"/>
                    <a:pt x="379" y="0"/>
                    <a:pt x="343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7322;p76">
              <a:extLst>
                <a:ext uri="{FF2B5EF4-FFF2-40B4-BE49-F238E27FC236}">
                  <a16:creationId xmlns:a16="http://schemas.microsoft.com/office/drawing/2014/main" id="{1E1D7358-C1E9-48C7-9518-15B13143CD4B}"/>
                </a:ext>
              </a:extLst>
            </p:cNvPr>
            <p:cNvSpPr/>
            <p:nvPr/>
          </p:nvSpPr>
          <p:spPr>
            <a:xfrm>
              <a:off x="7323784" y="2995255"/>
              <a:ext cx="35312" cy="22519"/>
            </a:xfrm>
            <a:custGeom>
              <a:avLst/>
              <a:gdLst/>
              <a:ahLst/>
              <a:cxnLst/>
              <a:rect l="l" t="t" r="r" b="b"/>
              <a:pathLst>
                <a:path w="1347" h="859" extrusionOk="0">
                  <a:moveTo>
                    <a:pt x="981" y="1"/>
                  </a:moveTo>
                  <a:cubicBezTo>
                    <a:pt x="936" y="1"/>
                    <a:pt x="887" y="15"/>
                    <a:pt x="838" y="50"/>
                  </a:cubicBezTo>
                  <a:lnTo>
                    <a:pt x="217" y="411"/>
                  </a:lnTo>
                  <a:cubicBezTo>
                    <a:pt x="1" y="541"/>
                    <a:pt x="87" y="858"/>
                    <a:pt x="333" y="858"/>
                  </a:cubicBezTo>
                  <a:cubicBezTo>
                    <a:pt x="376" y="858"/>
                    <a:pt x="419" y="858"/>
                    <a:pt x="448" y="829"/>
                  </a:cubicBezTo>
                  <a:lnTo>
                    <a:pt x="1083" y="469"/>
                  </a:lnTo>
                  <a:cubicBezTo>
                    <a:pt x="1347" y="349"/>
                    <a:pt x="1203" y="1"/>
                    <a:pt x="981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7323;p76">
              <a:extLst>
                <a:ext uri="{FF2B5EF4-FFF2-40B4-BE49-F238E27FC236}">
                  <a16:creationId xmlns:a16="http://schemas.microsoft.com/office/drawing/2014/main" id="{E8D50B6A-6785-4DD0-9AEB-A9C6CD025784}"/>
                </a:ext>
              </a:extLst>
            </p:cNvPr>
            <p:cNvSpPr/>
            <p:nvPr/>
          </p:nvSpPr>
          <p:spPr>
            <a:xfrm>
              <a:off x="7077809" y="3137550"/>
              <a:ext cx="34945" cy="22886"/>
            </a:xfrm>
            <a:custGeom>
              <a:avLst/>
              <a:gdLst/>
              <a:ahLst/>
              <a:cxnLst/>
              <a:rect l="l" t="t" r="r" b="b"/>
              <a:pathLst>
                <a:path w="1333" h="873" extrusionOk="0">
                  <a:moveTo>
                    <a:pt x="967" y="0"/>
                  </a:moveTo>
                  <a:cubicBezTo>
                    <a:pt x="921" y="0"/>
                    <a:pt x="873" y="15"/>
                    <a:pt x="823" y="50"/>
                  </a:cubicBezTo>
                  <a:lnTo>
                    <a:pt x="203" y="410"/>
                  </a:lnTo>
                  <a:cubicBezTo>
                    <a:pt x="1" y="540"/>
                    <a:pt x="73" y="858"/>
                    <a:pt x="318" y="872"/>
                  </a:cubicBezTo>
                  <a:cubicBezTo>
                    <a:pt x="361" y="872"/>
                    <a:pt x="405" y="858"/>
                    <a:pt x="448" y="829"/>
                  </a:cubicBezTo>
                  <a:lnTo>
                    <a:pt x="1069" y="468"/>
                  </a:lnTo>
                  <a:cubicBezTo>
                    <a:pt x="1332" y="348"/>
                    <a:pt x="1188" y="0"/>
                    <a:pt x="967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7324;p76">
              <a:extLst>
                <a:ext uri="{FF2B5EF4-FFF2-40B4-BE49-F238E27FC236}">
                  <a16:creationId xmlns:a16="http://schemas.microsoft.com/office/drawing/2014/main" id="{B7B4BF8F-1069-43BB-91AC-E58F308DFEED}"/>
                </a:ext>
              </a:extLst>
            </p:cNvPr>
            <p:cNvSpPr/>
            <p:nvPr/>
          </p:nvSpPr>
          <p:spPr>
            <a:xfrm>
              <a:off x="7186050" y="3210742"/>
              <a:ext cx="63204" cy="44303"/>
            </a:xfrm>
            <a:custGeom>
              <a:avLst/>
              <a:gdLst/>
              <a:ahLst/>
              <a:cxnLst/>
              <a:rect l="l" t="t" r="r" b="b"/>
              <a:pathLst>
                <a:path w="2411" h="1690" extrusionOk="0">
                  <a:moveTo>
                    <a:pt x="0" y="0"/>
                  </a:moveTo>
                  <a:lnTo>
                    <a:pt x="0" y="1198"/>
                  </a:lnTo>
                  <a:cubicBezTo>
                    <a:pt x="0" y="1473"/>
                    <a:pt x="217" y="1689"/>
                    <a:pt x="476" y="1689"/>
                  </a:cubicBezTo>
                  <a:lnTo>
                    <a:pt x="1920" y="1689"/>
                  </a:lnTo>
                  <a:cubicBezTo>
                    <a:pt x="2194" y="1689"/>
                    <a:pt x="2411" y="1473"/>
                    <a:pt x="2411" y="1198"/>
                  </a:cubicBezTo>
                  <a:lnTo>
                    <a:pt x="2411" y="0"/>
                  </a:ln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7325;p76">
              <a:extLst>
                <a:ext uri="{FF2B5EF4-FFF2-40B4-BE49-F238E27FC236}">
                  <a16:creationId xmlns:a16="http://schemas.microsoft.com/office/drawing/2014/main" id="{3B6D68A1-1F10-443A-BA44-A5B6E4817B21}"/>
                </a:ext>
              </a:extLst>
            </p:cNvPr>
            <p:cNvSpPr/>
            <p:nvPr/>
          </p:nvSpPr>
          <p:spPr>
            <a:xfrm>
              <a:off x="7179602" y="3210349"/>
              <a:ext cx="76102" cy="12898"/>
            </a:xfrm>
            <a:custGeom>
              <a:avLst/>
              <a:gdLst/>
              <a:ahLst/>
              <a:cxnLst/>
              <a:rect l="l" t="t" r="r" b="b"/>
              <a:pathLst>
                <a:path w="2903" h="492" extrusionOk="0">
                  <a:moveTo>
                    <a:pt x="246" y="1"/>
                  </a:moveTo>
                  <a:cubicBezTo>
                    <a:pt x="116" y="1"/>
                    <a:pt x="1" y="116"/>
                    <a:pt x="1" y="246"/>
                  </a:cubicBezTo>
                  <a:cubicBezTo>
                    <a:pt x="1" y="376"/>
                    <a:pt x="116" y="492"/>
                    <a:pt x="246" y="492"/>
                  </a:cubicBezTo>
                  <a:lnTo>
                    <a:pt x="2657" y="492"/>
                  </a:lnTo>
                  <a:cubicBezTo>
                    <a:pt x="2787" y="492"/>
                    <a:pt x="2902" y="376"/>
                    <a:pt x="2902" y="246"/>
                  </a:cubicBezTo>
                  <a:cubicBezTo>
                    <a:pt x="2902" y="116"/>
                    <a:pt x="2787" y="1"/>
                    <a:pt x="2657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9DAB05A-2C4F-4CD4-9581-83244A7104DB}"/>
              </a:ext>
            </a:extLst>
          </p:cNvPr>
          <p:cNvSpPr txBox="1"/>
          <p:nvPr/>
        </p:nvSpPr>
        <p:spPr>
          <a:xfrm>
            <a:off x="3598385" y="2848917"/>
            <a:ext cx="2228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b="1" dirty="0">
                <a:latin typeface="Mali" panose="020B0604020202020204" charset="-34"/>
                <a:cs typeface="Mali" panose="020B0604020202020204" charset="-34"/>
              </a:rPr>
              <a:t>Machine Learning</a:t>
            </a:r>
          </a:p>
          <a:p>
            <a:r>
              <a:rPr lang="vi-VN" sz="1600" b="1" dirty="0">
                <a:latin typeface="Mali" panose="020B0604020202020204" charset="-34"/>
                <a:cs typeface="Mali" panose="020B0604020202020204" charset="-34"/>
              </a:rPr>
              <a:t>Deep Learning</a:t>
            </a:r>
            <a:endParaRPr lang="en-US" sz="1600" b="1" dirty="0">
              <a:latin typeface="Mali" panose="020B0604020202020204" charset="-34"/>
              <a:cs typeface="Mali" panose="020B0604020202020204" charset="-34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93847C-3749-4F29-BC10-1E040E5FD6DE}"/>
              </a:ext>
            </a:extLst>
          </p:cNvPr>
          <p:cNvSpPr txBox="1"/>
          <p:nvPr/>
        </p:nvSpPr>
        <p:spPr>
          <a:xfrm>
            <a:off x="3801844" y="3437163"/>
            <a:ext cx="29909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vi-VN" dirty="0"/>
              <a:t>Phân tích Dalvik Bytecode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vi-VN" dirty="0"/>
              <a:t>Phân tích API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vi-VN" dirty="0">
                <a:solidFill>
                  <a:schemeClr val="accent4">
                    <a:lumMod val="50000"/>
                  </a:schemeClr>
                </a:solidFill>
              </a:rPr>
              <a:t>Phân tích Permision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vi-VN" dirty="0"/>
              <a:t>...</a:t>
            </a:r>
            <a:endParaRPr lang="en-US" dirty="0"/>
          </a:p>
        </p:txBody>
      </p:sp>
      <p:grpSp>
        <p:nvGrpSpPr>
          <p:cNvPr id="117" name="Google Shape;6861;p68">
            <a:extLst>
              <a:ext uri="{FF2B5EF4-FFF2-40B4-BE49-F238E27FC236}">
                <a16:creationId xmlns:a16="http://schemas.microsoft.com/office/drawing/2014/main" id="{DA3A5A8D-68DC-4DC6-8E5D-1B3D1031022D}"/>
              </a:ext>
            </a:extLst>
          </p:cNvPr>
          <p:cNvGrpSpPr/>
          <p:nvPr/>
        </p:nvGrpSpPr>
        <p:grpSpPr>
          <a:xfrm>
            <a:off x="5607741" y="2662427"/>
            <a:ext cx="799565" cy="670282"/>
            <a:chOff x="7617850" y="2063282"/>
            <a:chExt cx="799565" cy="670282"/>
          </a:xfrm>
        </p:grpSpPr>
        <p:cxnSp>
          <p:nvCxnSpPr>
            <p:cNvPr id="118" name="Google Shape;6862;p68">
              <a:extLst>
                <a:ext uri="{FF2B5EF4-FFF2-40B4-BE49-F238E27FC236}">
                  <a16:creationId xmlns:a16="http://schemas.microsoft.com/office/drawing/2014/main" id="{20A7B7F1-CE1D-4E50-BD82-6DFB8098D3C6}"/>
                </a:ext>
              </a:extLst>
            </p:cNvPr>
            <p:cNvCxnSpPr/>
            <p:nvPr/>
          </p:nvCxnSpPr>
          <p:spPr>
            <a:xfrm rot="5400000" flipH="1">
              <a:off x="7629118" y="2104714"/>
              <a:ext cx="129900" cy="111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" name="Google Shape;6863;p68">
              <a:extLst>
                <a:ext uri="{FF2B5EF4-FFF2-40B4-BE49-F238E27FC236}">
                  <a16:creationId xmlns:a16="http://schemas.microsoft.com/office/drawing/2014/main" id="{88AF937B-5A6D-429A-BF37-063F3F505FE2}"/>
                </a:ext>
              </a:extLst>
            </p:cNvPr>
            <p:cNvCxnSpPr/>
            <p:nvPr/>
          </p:nvCxnSpPr>
          <p:spPr>
            <a:xfrm rot="-5400000">
              <a:off x="8276270" y="2104714"/>
              <a:ext cx="129900" cy="111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" name="Google Shape;6864;p68">
              <a:extLst>
                <a:ext uri="{FF2B5EF4-FFF2-40B4-BE49-F238E27FC236}">
                  <a16:creationId xmlns:a16="http://schemas.microsoft.com/office/drawing/2014/main" id="{E45C8F34-CFB5-4087-980A-27A961D3BD0D}"/>
                </a:ext>
              </a:extLst>
            </p:cNvPr>
            <p:cNvCxnSpPr/>
            <p:nvPr/>
          </p:nvCxnSpPr>
          <p:spPr>
            <a:xfrm rot="5400000">
              <a:off x="7629118" y="2612964"/>
              <a:ext cx="129900" cy="111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6865;p68">
              <a:extLst>
                <a:ext uri="{FF2B5EF4-FFF2-40B4-BE49-F238E27FC236}">
                  <a16:creationId xmlns:a16="http://schemas.microsoft.com/office/drawing/2014/main" id="{A05FE197-1ADA-422E-8630-51F2D4C077B5}"/>
                </a:ext>
              </a:extLst>
            </p:cNvPr>
            <p:cNvCxnSpPr/>
            <p:nvPr/>
          </p:nvCxnSpPr>
          <p:spPr>
            <a:xfrm rot="-5400000" flipH="1">
              <a:off x="8276270" y="2612964"/>
              <a:ext cx="129900" cy="111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" name="Google Shape;6866;p68">
              <a:extLst>
                <a:ext uri="{FF2B5EF4-FFF2-40B4-BE49-F238E27FC236}">
                  <a16:creationId xmlns:a16="http://schemas.microsoft.com/office/drawing/2014/main" id="{36386FA1-2DD6-4F9F-8D4A-7189D46B140B}"/>
                </a:ext>
              </a:extLst>
            </p:cNvPr>
            <p:cNvCxnSpPr/>
            <p:nvPr/>
          </p:nvCxnSpPr>
          <p:spPr>
            <a:xfrm rot="10800000">
              <a:off x="7617850" y="2393356"/>
              <a:ext cx="83400" cy="0"/>
            </a:xfrm>
            <a:prstGeom prst="straightConnector1">
              <a:avLst/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" name="Google Shape;6867;p68">
              <a:extLst>
                <a:ext uri="{FF2B5EF4-FFF2-40B4-BE49-F238E27FC236}">
                  <a16:creationId xmlns:a16="http://schemas.microsoft.com/office/drawing/2014/main" id="{3CB07E6D-1FC0-4640-A78E-526B3A4189A8}"/>
                </a:ext>
              </a:extLst>
            </p:cNvPr>
            <p:cNvCxnSpPr/>
            <p:nvPr/>
          </p:nvCxnSpPr>
          <p:spPr>
            <a:xfrm rot="10800000">
              <a:off x="8334015" y="2393356"/>
              <a:ext cx="83400" cy="0"/>
            </a:xfrm>
            <a:prstGeom prst="straightConnector1">
              <a:avLst/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24" name="Google Shape;6868;p68">
              <a:extLst>
                <a:ext uri="{FF2B5EF4-FFF2-40B4-BE49-F238E27FC236}">
                  <a16:creationId xmlns:a16="http://schemas.microsoft.com/office/drawing/2014/main" id="{0A7B0C5F-FEE3-41D7-885C-8DD25B1ADEE8}"/>
                </a:ext>
              </a:extLst>
            </p:cNvPr>
            <p:cNvGrpSpPr/>
            <p:nvPr/>
          </p:nvGrpSpPr>
          <p:grpSpPr>
            <a:xfrm>
              <a:off x="7734309" y="2063282"/>
              <a:ext cx="570957" cy="620095"/>
              <a:chOff x="7734309" y="2063282"/>
              <a:chExt cx="570957" cy="620095"/>
            </a:xfrm>
          </p:grpSpPr>
          <p:grpSp>
            <p:nvGrpSpPr>
              <p:cNvPr id="125" name="Google Shape;6869;p68">
                <a:extLst>
                  <a:ext uri="{FF2B5EF4-FFF2-40B4-BE49-F238E27FC236}">
                    <a16:creationId xmlns:a16="http://schemas.microsoft.com/office/drawing/2014/main" id="{69C68FE5-48CA-4EBA-8A25-4910DEE9D62D}"/>
                  </a:ext>
                </a:extLst>
              </p:cNvPr>
              <p:cNvGrpSpPr/>
              <p:nvPr/>
            </p:nvGrpSpPr>
            <p:grpSpPr>
              <a:xfrm>
                <a:off x="8031573" y="2063282"/>
                <a:ext cx="273693" cy="620095"/>
                <a:chOff x="8031573" y="2063282"/>
                <a:chExt cx="273693" cy="620095"/>
              </a:xfrm>
            </p:grpSpPr>
            <p:sp>
              <p:nvSpPr>
                <p:cNvPr id="131" name="Google Shape;6870;p68">
                  <a:extLst>
                    <a:ext uri="{FF2B5EF4-FFF2-40B4-BE49-F238E27FC236}">
                      <a16:creationId xmlns:a16="http://schemas.microsoft.com/office/drawing/2014/main" id="{CA62A514-5FA8-406E-9845-710B80464A88}"/>
                    </a:ext>
                  </a:extLst>
                </p:cNvPr>
                <p:cNvSpPr/>
                <p:nvPr/>
              </p:nvSpPr>
              <p:spPr>
                <a:xfrm>
                  <a:off x="8031573" y="2481676"/>
                  <a:ext cx="246012" cy="2017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44" h="14712" extrusionOk="0">
                      <a:moveTo>
                        <a:pt x="13714" y="1"/>
                      </a:moveTo>
                      <a:cubicBezTo>
                        <a:pt x="13485" y="1"/>
                        <a:pt x="13243" y="5"/>
                        <a:pt x="12987" y="13"/>
                      </a:cubicBezTo>
                      <a:cubicBezTo>
                        <a:pt x="11706" y="56"/>
                        <a:pt x="10294" y="76"/>
                        <a:pt x="8782" y="76"/>
                      </a:cubicBezTo>
                      <a:cubicBezTo>
                        <a:pt x="8568" y="76"/>
                        <a:pt x="8352" y="76"/>
                        <a:pt x="8134" y="75"/>
                      </a:cubicBezTo>
                      <a:lnTo>
                        <a:pt x="8118" y="75"/>
                      </a:lnTo>
                      <a:cubicBezTo>
                        <a:pt x="8116" y="75"/>
                        <a:pt x="8114" y="75"/>
                        <a:pt x="8112" y="75"/>
                      </a:cubicBezTo>
                      <a:cubicBezTo>
                        <a:pt x="6297" y="75"/>
                        <a:pt x="4825" y="1549"/>
                        <a:pt x="4828" y="3365"/>
                      </a:cubicBezTo>
                      <a:lnTo>
                        <a:pt x="4828" y="4847"/>
                      </a:lnTo>
                      <a:lnTo>
                        <a:pt x="6675" y="4847"/>
                      </a:lnTo>
                      <a:cubicBezTo>
                        <a:pt x="9163" y="4850"/>
                        <a:pt x="11182" y="6869"/>
                        <a:pt x="11185" y="9357"/>
                      </a:cubicBezTo>
                      <a:lnTo>
                        <a:pt x="11185" y="9535"/>
                      </a:lnTo>
                      <a:cubicBezTo>
                        <a:pt x="11185" y="9839"/>
                        <a:pt x="10936" y="10088"/>
                        <a:pt x="10632" y="10088"/>
                      </a:cubicBezTo>
                      <a:cubicBezTo>
                        <a:pt x="10328" y="10088"/>
                        <a:pt x="10079" y="9839"/>
                        <a:pt x="10079" y="9535"/>
                      </a:cubicBezTo>
                      <a:lnTo>
                        <a:pt x="10079" y="9357"/>
                      </a:lnTo>
                      <a:cubicBezTo>
                        <a:pt x="10079" y="7477"/>
                        <a:pt x="8555" y="5953"/>
                        <a:pt x="6675" y="5953"/>
                      </a:cubicBezTo>
                      <a:lnTo>
                        <a:pt x="1" y="5953"/>
                      </a:lnTo>
                      <a:lnTo>
                        <a:pt x="1" y="12851"/>
                      </a:lnTo>
                      <a:cubicBezTo>
                        <a:pt x="460" y="13288"/>
                        <a:pt x="2279" y="14711"/>
                        <a:pt x="6423" y="14711"/>
                      </a:cubicBezTo>
                      <a:cubicBezTo>
                        <a:pt x="11525" y="14711"/>
                        <a:pt x="14168" y="11628"/>
                        <a:pt x="14527" y="8571"/>
                      </a:cubicBezTo>
                      <a:cubicBezTo>
                        <a:pt x="14553" y="8351"/>
                        <a:pt x="14705" y="8169"/>
                        <a:pt x="14919" y="8105"/>
                      </a:cubicBezTo>
                      <a:cubicBezTo>
                        <a:pt x="15042" y="8069"/>
                        <a:pt x="17944" y="7154"/>
                        <a:pt x="17882" y="3957"/>
                      </a:cubicBezTo>
                      <a:cubicBezTo>
                        <a:pt x="17856" y="2779"/>
                        <a:pt x="17727" y="1961"/>
                        <a:pt x="17459" y="1392"/>
                      </a:cubicBezTo>
                      <a:cubicBezTo>
                        <a:pt x="17352" y="1201"/>
                        <a:pt x="17093" y="842"/>
                        <a:pt x="17028" y="780"/>
                      </a:cubicBezTo>
                      <a:cubicBezTo>
                        <a:pt x="16462" y="243"/>
                        <a:pt x="15452" y="1"/>
                        <a:pt x="13714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" name="Google Shape;6871;p68">
                  <a:extLst>
                    <a:ext uri="{FF2B5EF4-FFF2-40B4-BE49-F238E27FC236}">
                      <a16:creationId xmlns:a16="http://schemas.microsoft.com/office/drawing/2014/main" id="{72B51280-9CD7-4A62-8F5B-2C72E835DC9E}"/>
                    </a:ext>
                  </a:extLst>
                </p:cNvPr>
                <p:cNvSpPr/>
                <p:nvPr/>
              </p:nvSpPr>
              <p:spPr>
                <a:xfrm>
                  <a:off x="8031573" y="2298026"/>
                  <a:ext cx="273693" cy="250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63" h="18243" extrusionOk="0">
                      <a:moveTo>
                        <a:pt x="16810" y="1"/>
                      </a:moveTo>
                      <a:cubicBezTo>
                        <a:pt x="16764" y="1"/>
                        <a:pt x="16738" y="2"/>
                        <a:pt x="16737" y="2"/>
                      </a:cubicBezTo>
                      <a:lnTo>
                        <a:pt x="12039" y="2"/>
                      </a:lnTo>
                      <a:cubicBezTo>
                        <a:pt x="9752" y="2"/>
                        <a:pt x="7902" y="1856"/>
                        <a:pt x="7898" y="4140"/>
                      </a:cubicBezTo>
                      <a:lnTo>
                        <a:pt x="7898" y="6748"/>
                      </a:lnTo>
                      <a:lnTo>
                        <a:pt x="8303" y="6748"/>
                      </a:lnTo>
                      <a:cubicBezTo>
                        <a:pt x="9966" y="6748"/>
                        <a:pt x="11315" y="8097"/>
                        <a:pt x="11315" y="9760"/>
                      </a:cubicBezTo>
                      <a:lnTo>
                        <a:pt x="11315" y="10333"/>
                      </a:lnTo>
                      <a:cubicBezTo>
                        <a:pt x="11315" y="10637"/>
                        <a:pt x="11069" y="10886"/>
                        <a:pt x="10761" y="10886"/>
                      </a:cubicBezTo>
                      <a:cubicBezTo>
                        <a:pt x="10457" y="10886"/>
                        <a:pt x="10211" y="10637"/>
                        <a:pt x="10211" y="10333"/>
                      </a:cubicBezTo>
                      <a:lnTo>
                        <a:pt x="10211" y="9760"/>
                      </a:lnTo>
                      <a:cubicBezTo>
                        <a:pt x="10208" y="8705"/>
                        <a:pt x="9357" y="7854"/>
                        <a:pt x="8303" y="7851"/>
                      </a:cubicBezTo>
                      <a:lnTo>
                        <a:pt x="6449" y="7851"/>
                      </a:lnTo>
                      <a:cubicBezTo>
                        <a:pt x="5362" y="7851"/>
                        <a:pt x="4482" y="8731"/>
                        <a:pt x="4482" y="9818"/>
                      </a:cubicBezTo>
                      <a:lnTo>
                        <a:pt x="4482" y="10624"/>
                      </a:lnTo>
                      <a:cubicBezTo>
                        <a:pt x="4482" y="10931"/>
                        <a:pt x="4233" y="11177"/>
                        <a:pt x="3929" y="11177"/>
                      </a:cubicBezTo>
                      <a:cubicBezTo>
                        <a:pt x="3624" y="11177"/>
                        <a:pt x="3375" y="10931"/>
                        <a:pt x="3375" y="10624"/>
                      </a:cubicBezTo>
                      <a:lnTo>
                        <a:pt x="3375" y="9818"/>
                      </a:lnTo>
                      <a:cubicBezTo>
                        <a:pt x="3375" y="8123"/>
                        <a:pt x="4750" y="6745"/>
                        <a:pt x="6449" y="6745"/>
                      </a:cubicBezTo>
                      <a:lnTo>
                        <a:pt x="6792" y="6745"/>
                      </a:lnTo>
                      <a:lnTo>
                        <a:pt x="6792" y="5230"/>
                      </a:lnTo>
                      <a:lnTo>
                        <a:pt x="1" y="5230"/>
                      </a:lnTo>
                      <a:lnTo>
                        <a:pt x="1" y="18243"/>
                      </a:lnTo>
                      <a:lnTo>
                        <a:pt x="3722" y="18243"/>
                      </a:lnTo>
                      <a:lnTo>
                        <a:pt x="3722" y="16761"/>
                      </a:lnTo>
                      <a:cubicBezTo>
                        <a:pt x="3722" y="14335"/>
                        <a:pt x="5689" y="12364"/>
                        <a:pt x="8118" y="12364"/>
                      </a:cubicBezTo>
                      <a:lnTo>
                        <a:pt x="8138" y="12364"/>
                      </a:lnTo>
                      <a:cubicBezTo>
                        <a:pt x="8355" y="12365"/>
                        <a:pt x="8571" y="12366"/>
                        <a:pt x="8785" y="12366"/>
                      </a:cubicBezTo>
                      <a:cubicBezTo>
                        <a:pt x="10281" y="12366"/>
                        <a:pt x="11680" y="12346"/>
                        <a:pt x="12949" y="12306"/>
                      </a:cubicBezTo>
                      <a:cubicBezTo>
                        <a:pt x="13215" y="12297"/>
                        <a:pt x="13470" y="12293"/>
                        <a:pt x="13712" y="12293"/>
                      </a:cubicBezTo>
                      <a:cubicBezTo>
                        <a:pt x="15786" y="12293"/>
                        <a:pt x="16995" y="12621"/>
                        <a:pt x="17789" y="13374"/>
                      </a:cubicBezTo>
                      <a:cubicBezTo>
                        <a:pt x="17866" y="13448"/>
                        <a:pt x="17941" y="13526"/>
                        <a:pt x="18009" y="13610"/>
                      </a:cubicBezTo>
                      <a:cubicBezTo>
                        <a:pt x="19963" y="12539"/>
                        <a:pt x="19927" y="9744"/>
                        <a:pt x="19927" y="9715"/>
                      </a:cubicBezTo>
                      <a:lnTo>
                        <a:pt x="19927" y="4156"/>
                      </a:lnTo>
                      <a:cubicBezTo>
                        <a:pt x="19927" y="2603"/>
                        <a:pt x="19545" y="1461"/>
                        <a:pt x="18795" y="763"/>
                      </a:cubicBezTo>
                      <a:cubicBezTo>
                        <a:pt x="18032" y="53"/>
                        <a:pt x="17079" y="1"/>
                        <a:pt x="16810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" name="Google Shape;6872;p68">
                  <a:extLst>
                    <a:ext uri="{FF2B5EF4-FFF2-40B4-BE49-F238E27FC236}">
                      <a16:creationId xmlns:a16="http://schemas.microsoft.com/office/drawing/2014/main" id="{CBACF4EE-13E6-4C3F-A8A8-0A861C4CF979}"/>
                    </a:ext>
                  </a:extLst>
                </p:cNvPr>
                <p:cNvSpPr/>
                <p:nvPr/>
              </p:nvSpPr>
              <p:spPr>
                <a:xfrm>
                  <a:off x="8031573" y="2063282"/>
                  <a:ext cx="177311" cy="142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3" h="10396" extrusionOk="0">
                      <a:moveTo>
                        <a:pt x="3097" y="1"/>
                      </a:moveTo>
                      <a:cubicBezTo>
                        <a:pt x="134" y="1"/>
                        <a:pt x="4" y="3928"/>
                        <a:pt x="1" y="4087"/>
                      </a:cubicBezTo>
                      <a:lnTo>
                        <a:pt x="1" y="10396"/>
                      </a:lnTo>
                      <a:lnTo>
                        <a:pt x="3796" y="10396"/>
                      </a:lnTo>
                      <a:cubicBezTo>
                        <a:pt x="5061" y="10393"/>
                        <a:pt x="6087" y="9367"/>
                        <a:pt x="6087" y="8102"/>
                      </a:cubicBezTo>
                      <a:lnTo>
                        <a:pt x="6087" y="7568"/>
                      </a:lnTo>
                      <a:cubicBezTo>
                        <a:pt x="6083" y="6255"/>
                        <a:pt x="5022" y="5193"/>
                        <a:pt x="3712" y="5193"/>
                      </a:cubicBezTo>
                      <a:lnTo>
                        <a:pt x="2803" y="5193"/>
                      </a:lnTo>
                      <a:cubicBezTo>
                        <a:pt x="2499" y="5193"/>
                        <a:pt x="2249" y="4944"/>
                        <a:pt x="2249" y="4640"/>
                      </a:cubicBezTo>
                      <a:cubicBezTo>
                        <a:pt x="2249" y="4336"/>
                        <a:pt x="2499" y="4087"/>
                        <a:pt x="2803" y="4087"/>
                      </a:cubicBezTo>
                      <a:lnTo>
                        <a:pt x="3715" y="4087"/>
                      </a:lnTo>
                      <a:cubicBezTo>
                        <a:pt x="5507" y="4090"/>
                        <a:pt x="7009" y="5456"/>
                        <a:pt x="7180" y="7241"/>
                      </a:cubicBezTo>
                      <a:lnTo>
                        <a:pt x="12741" y="7241"/>
                      </a:lnTo>
                      <a:cubicBezTo>
                        <a:pt x="12868" y="7086"/>
                        <a:pt x="12932" y="6847"/>
                        <a:pt x="12777" y="6420"/>
                      </a:cubicBezTo>
                      <a:cubicBezTo>
                        <a:pt x="12389" y="5323"/>
                        <a:pt x="10755" y="3708"/>
                        <a:pt x="8616" y="2301"/>
                      </a:cubicBezTo>
                      <a:cubicBezTo>
                        <a:pt x="6494" y="903"/>
                        <a:pt x="4327" y="1"/>
                        <a:pt x="3097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" name="Google Shape;6873;p68">
                  <a:extLst>
                    <a:ext uri="{FF2B5EF4-FFF2-40B4-BE49-F238E27FC236}">
                      <a16:creationId xmlns:a16="http://schemas.microsoft.com/office/drawing/2014/main" id="{D7114853-91DC-43F5-9509-8C07B64AD5DD}"/>
                    </a:ext>
                  </a:extLst>
                </p:cNvPr>
                <p:cNvSpPr/>
                <p:nvPr/>
              </p:nvSpPr>
              <p:spPr>
                <a:xfrm>
                  <a:off x="8031573" y="2177659"/>
                  <a:ext cx="221307" cy="176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42" h="12904" extrusionOk="0">
                      <a:moveTo>
                        <a:pt x="13080" y="0"/>
                      </a:moveTo>
                      <a:cubicBezTo>
                        <a:pt x="13032" y="0"/>
                        <a:pt x="13005" y="2"/>
                        <a:pt x="13004" y="2"/>
                      </a:cubicBezTo>
                      <a:cubicBezTo>
                        <a:pt x="12997" y="3"/>
                        <a:pt x="12991" y="4"/>
                        <a:pt x="12985" y="4"/>
                      </a:cubicBezTo>
                      <a:cubicBezTo>
                        <a:pt x="12978" y="4"/>
                        <a:pt x="12973" y="3"/>
                        <a:pt x="12968" y="2"/>
                      </a:cubicBezTo>
                      <a:lnTo>
                        <a:pt x="7183" y="2"/>
                      </a:lnTo>
                      <a:cubicBezTo>
                        <a:pt x="7054" y="1778"/>
                        <a:pt x="5579" y="3156"/>
                        <a:pt x="3796" y="3156"/>
                      </a:cubicBezTo>
                      <a:lnTo>
                        <a:pt x="1" y="3156"/>
                      </a:lnTo>
                      <a:lnTo>
                        <a:pt x="1" y="12904"/>
                      </a:lnTo>
                      <a:lnTo>
                        <a:pt x="6792" y="12904"/>
                      </a:lnTo>
                      <a:cubicBezTo>
                        <a:pt x="6802" y="10018"/>
                        <a:pt x="9150" y="7676"/>
                        <a:pt x="12036" y="7676"/>
                      </a:cubicBezTo>
                      <a:lnTo>
                        <a:pt x="16142" y="7676"/>
                      </a:lnTo>
                      <a:lnTo>
                        <a:pt x="16142" y="3137"/>
                      </a:lnTo>
                      <a:cubicBezTo>
                        <a:pt x="16142" y="2108"/>
                        <a:pt x="15857" y="1318"/>
                        <a:pt x="15297" y="788"/>
                      </a:cubicBezTo>
                      <a:cubicBezTo>
                        <a:pt x="14516" y="51"/>
                        <a:pt x="13383" y="0"/>
                        <a:pt x="13080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6" name="Google Shape;6874;p68">
                <a:extLst>
                  <a:ext uri="{FF2B5EF4-FFF2-40B4-BE49-F238E27FC236}">
                    <a16:creationId xmlns:a16="http://schemas.microsoft.com/office/drawing/2014/main" id="{CFFDE99E-3BA4-4C7B-BE35-7B3EEE85C431}"/>
                  </a:ext>
                </a:extLst>
              </p:cNvPr>
              <p:cNvGrpSpPr/>
              <p:nvPr/>
            </p:nvGrpSpPr>
            <p:grpSpPr>
              <a:xfrm flipH="1">
                <a:off x="7734309" y="2063282"/>
                <a:ext cx="273693" cy="620095"/>
                <a:chOff x="8031573" y="2063282"/>
                <a:chExt cx="273693" cy="620095"/>
              </a:xfrm>
            </p:grpSpPr>
            <p:sp>
              <p:nvSpPr>
                <p:cNvPr id="127" name="Google Shape;6875;p68">
                  <a:extLst>
                    <a:ext uri="{FF2B5EF4-FFF2-40B4-BE49-F238E27FC236}">
                      <a16:creationId xmlns:a16="http://schemas.microsoft.com/office/drawing/2014/main" id="{DE331383-A0DF-4ECC-972A-A7CFA6BC7EC1}"/>
                    </a:ext>
                  </a:extLst>
                </p:cNvPr>
                <p:cNvSpPr/>
                <p:nvPr/>
              </p:nvSpPr>
              <p:spPr>
                <a:xfrm>
                  <a:off x="8031573" y="2481676"/>
                  <a:ext cx="246012" cy="2017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44" h="14712" extrusionOk="0">
                      <a:moveTo>
                        <a:pt x="13714" y="1"/>
                      </a:moveTo>
                      <a:cubicBezTo>
                        <a:pt x="13485" y="1"/>
                        <a:pt x="13243" y="5"/>
                        <a:pt x="12987" y="13"/>
                      </a:cubicBezTo>
                      <a:cubicBezTo>
                        <a:pt x="11706" y="56"/>
                        <a:pt x="10294" y="76"/>
                        <a:pt x="8782" y="76"/>
                      </a:cubicBezTo>
                      <a:cubicBezTo>
                        <a:pt x="8568" y="76"/>
                        <a:pt x="8352" y="76"/>
                        <a:pt x="8134" y="75"/>
                      </a:cubicBezTo>
                      <a:lnTo>
                        <a:pt x="8118" y="75"/>
                      </a:lnTo>
                      <a:cubicBezTo>
                        <a:pt x="8116" y="75"/>
                        <a:pt x="8114" y="75"/>
                        <a:pt x="8112" y="75"/>
                      </a:cubicBezTo>
                      <a:cubicBezTo>
                        <a:pt x="6297" y="75"/>
                        <a:pt x="4825" y="1549"/>
                        <a:pt x="4828" y="3365"/>
                      </a:cubicBezTo>
                      <a:lnTo>
                        <a:pt x="4828" y="4847"/>
                      </a:lnTo>
                      <a:lnTo>
                        <a:pt x="6675" y="4847"/>
                      </a:lnTo>
                      <a:cubicBezTo>
                        <a:pt x="9163" y="4850"/>
                        <a:pt x="11182" y="6869"/>
                        <a:pt x="11185" y="9357"/>
                      </a:cubicBezTo>
                      <a:lnTo>
                        <a:pt x="11185" y="9535"/>
                      </a:lnTo>
                      <a:cubicBezTo>
                        <a:pt x="11185" y="9839"/>
                        <a:pt x="10936" y="10088"/>
                        <a:pt x="10632" y="10088"/>
                      </a:cubicBezTo>
                      <a:cubicBezTo>
                        <a:pt x="10328" y="10088"/>
                        <a:pt x="10079" y="9839"/>
                        <a:pt x="10079" y="9535"/>
                      </a:cubicBezTo>
                      <a:lnTo>
                        <a:pt x="10079" y="9357"/>
                      </a:lnTo>
                      <a:cubicBezTo>
                        <a:pt x="10079" y="7477"/>
                        <a:pt x="8555" y="5953"/>
                        <a:pt x="6675" y="5953"/>
                      </a:cubicBezTo>
                      <a:lnTo>
                        <a:pt x="1" y="5953"/>
                      </a:lnTo>
                      <a:lnTo>
                        <a:pt x="1" y="12851"/>
                      </a:lnTo>
                      <a:cubicBezTo>
                        <a:pt x="460" y="13288"/>
                        <a:pt x="2279" y="14711"/>
                        <a:pt x="6423" y="14711"/>
                      </a:cubicBezTo>
                      <a:cubicBezTo>
                        <a:pt x="11525" y="14711"/>
                        <a:pt x="14168" y="11628"/>
                        <a:pt x="14527" y="8571"/>
                      </a:cubicBezTo>
                      <a:cubicBezTo>
                        <a:pt x="14553" y="8351"/>
                        <a:pt x="14705" y="8169"/>
                        <a:pt x="14919" y="8105"/>
                      </a:cubicBezTo>
                      <a:cubicBezTo>
                        <a:pt x="15042" y="8069"/>
                        <a:pt x="17944" y="7154"/>
                        <a:pt x="17882" y="3957"/>
                      </a:cubicBezTo>
                      <a:cubicBezTo>
                        <a:pt x="17856" y="2779"/>
                        <a:pt x="17727" y="1961"/>
                        <a:pt x="17459" y="1392"/>
                      </a:cubicBezTo>
                      <a:cubicBezTo>
                        <a:pt x="17352" y="1201"/>
                        <a:pt x="17093" y="842"/>
                        <a:pt x="17028" y="780"/>
                      </a:cubicBezTo>
                      <a:cubicBezTo>
                        <a:pt x="16462" y="243"/>
                        <a:pt x="15452" y="1"/>
                        <a:pt x="13714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" name="Google Shape;6876;p68">
                  <a:extLst>
                    <a:ext uri="{FF2B5EF4-FFF2-40B4-BE49-F238E27FC236}">
                      <a16:creationId xmlns:a16="http://schemas.microsoft.com/office/drawing/2014/main" id="{47E0E483-EAE2-4D20-8D7E-7A5211C9C611}"/>
                    </a:ext>
                  </a:extLst>
                </p:cNvPr>
                <p:cNvSpPr/>
                <p:nvPr/>
              </p:nvSpPr>
              <p:spPr>
                <a:xfrm>
                  <a:off x="8031573" y="2298026"/>
                  <a:ext cx="273693" cy="250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63" h="18243" extrusionOk="0">
                      <a:moveTo>
                        <a:pt x="16810" y="1"/>
                      </a:moveTo>
                      <a:cubicBezTo>
                        <a:pt x="16764" y="1"/>
                        <a:pt x="16738" y="2"/>
                        <a:pt x="16737" y="2"/>
                      </a:cubicBezTo>
                      <a:lnTo>
                        <a:pt x="12039" y="2"/>
                      </a:lnTo>
                      <a:cubicBezTo>
                        <a:pt x="9752" y="2"/>
                        <a:pt x="7902" y="1856"/>
                        <a:pt x="7898" y="4140"/>
                      </a:cubicBezTo>
                      <a:lnTo>
                        <a:pt x="7898" y="6748"/>
                      </a:lnTo>
                      <a:lnTo>
                        <a:pt x="8303" y="6748"/>
                      </a:lnTo>
                      <a:cubicBezTo>
                        <a:pt x="9966" y="6748"/>
                        <a:pt x="11315" y="8097"/>
                        <a:pt x="11315" y="9760"/>
                      </a:cubicBezTo>
                      <a:lnTo>
                        <a:pt x="11315" y="10333"/>
                      </a:lnTo>
                      <a:cubicBezTo>
                        <a:pt x="11315" y="10637"/>
                        <a:pt x="11069" y="10886"/>
                        <a:pt x="10761" y="10886"/>
                      </a:cubicBezTo>
                      <a:cubicBezTo>
                        <a:pt x="10457" y="10886"/>
                        <a:pt x="10211" y="10637"/>
                        <a:pt x="10211" y="10333"/>
                      </a:cubicBezTo>
                      <a:lnTo>
                        <a:pt x="10211" y="9760"/>
                      </a:lnTo>
                      <a:cubicBezTo>
                        <a:pt x="10208" y="8705"/>
                        <a:pt x="9357" y="7854"/>
                        <a:pt x="8303" y="7851"/>
                      </a:cubicBezTo>
                      <a:lnTo>
                        <a:pt x="6449" y="7851"/>
                      </a:lnTo>
                      <a:cubicBezTo>
                        <a:pt x="5362" y="7851"/>
                        <a:pt x="4482" y="8731"/>
                        <a:pt x="4482" y="9818"/>
                      </a:cubicBezTo>
                      <a:lnTo>
                        <a:pt x="4482" y="10624"/>
                      </a:lnTo>
                      <a:cubicBezTo>
                        <a:pt x="4482" y="10931"/>
                        <a:pt x="4233" y="11177"/>
                        <a:pt x="3929" y="11177"/>
                      </a:cubicBezTo>
                      <a:cubicBezTo>
                        <a:pt x="3624" y="11177"/>
                        <a:pt x="3375" y="10931"/>
                        <a:pt x="3375" y="10624"/>
                      </a:cubicBezTo>
                      <a:lnTo>
                        <a:pt x="3375" y="9818"/>
                      </a:lnTo>
                      <a:cubicBezTo>
                        <a:pt x="3375" y="8123"/>
                        <a:pt x="4750" y="6745"/>
                        <a:pt x="6449" y="6745"/>
                      </a:cubicBezTo>
                      <a:lnTo>
                        <a:pt x="6792" y="6745"/>
                      </a:lnTo>
                      <a:lnTo>
                        <a:pt x="6792" y="5230"/>
                      </a:lnTo>
                      <a:lnTo>
                        <a:pt x="1" y="5230"/>
                      </a:lnTo>
                      <a:lnTo>
                        <a:pt x="1" y="18243"/>
                      </a:lnTo>
                      <a:lnTo>
                        <a:pt x="3722" y="18243"/>
                      </a:lnTo>
                      <a:lnTo>
                        <a:pt x="3722" y="16761"/>
                      </a:lnTo>
                      <a:cubicBezTo>
                        <a:pt x="3722" y="14335"/>
                        <a:pt x="5689" y="12364"/>
                        <a:pt x="8118" y="12364"/>
                      </a:cubicBezTo>
                      <a:lnTo>
                        <a:pt x="8138" y="12364"/>
                      </a:lnTo>
                      <a:cubicBezTo>
                        <a:pt x="8355" y="12365"/>
                        <a:pt x="8571" y="12366"/>
                        <a:pt x="8785" y="12366"/>
                      </a:cubicBezTo>
                      <a:cubicBezTo>
                        <a:pt x="10281" y="12366"/>
                        <a:pt x="11680" y="12346"/>
                        <a:pt x="12949" y="12306"/>
                      </a:cubicBezTo>
                      <a:cubicBezTo>
                        <a:pt x="13215" y="12297"/>
                        <a:pt x="13470" y="12293"/>
                        <a:pt x="13712" y="12293"/>
                      </a:cubicBezTo>
                      <a:cubicBezTo>
                        <a:pt x="15786" y="12293"/>
                        <a:pt x="16995" y="12621"/>
                        <a:pt x="17789" y="13374"/>
                      </a:cubicBezTo>
                      <a:cubicBezTo>
                        <a:pt x="17866" y="13448"/>
                        <a:pt x="17941" y="13526"/>
                        <a:pt x="18009" y="13610"/>
                      </a:cubicBezTo>
                      <a:cubicBezTo>
                        <a:pt x="19963" y="12539"/>
                        <a:pt x="19927" y="9744"/>
                        <a:pt x="19927" y="9715"/>
                      </a:cubicBezTo>
                      <a:lnTo>
                        <a:pt x="19927" y="4156"/>
                      </a:lnTo>
                      <a:cubicBezTo>
                        <a:pt x="19927" y="2603"/>
                        <a:pt x="19545" y="1461"/>
                        <a:pt x="18795" y="763"/>
                      </a:cubicBezTo>
                      <a:cubicBezTo>
                        <a:pt x="18032" y="53"/>
                        <a:pt x="17079" y="1"/>
                        <a:pt x="16810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" name="Google Shape;6877;p68">
                  <a:extLst>
                    <a:ext uri="{FF2B5EF4-FFF2-40B4-BE49-F238E27FC236}">
                      <a16:creationId xmlns:a16="http://schemas.microsoft.com/office/drawing/2014/main" id="{02F2E850-6099-4ED7-A0C6-CA0CD4C9339F}"/>
                    </a:ext>
                  </a:extLst>
                </p:cNvPr>
                <p:cNvSpPr/>
                <p:nvPr/>
              </p:nvSpPr>
              <p:spPr>
                <a:xfrm>
                  <a:off x="8031573" y="2063282"/>
                  <a:ext cx="177311" cy="142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3" h="10396" extrusionOk="0">
                      <a:moveTo>
                        <a:pt x="3097" y="1"/>
                      </a:moveTo>
                      <a:cubicBezTo>
                        <a:pt x="134" y="1"/>
                        <a:pt x="4" y="3928"/>
                        <a:pt x="1" y="4087"/>
                      </a:cubicBezTo>
                      <a:lnTo>
                        <a:pt x="1" y="10396"/>
                      </a:lnTo>
                      <a:lnTo>
                        <a:pt x="3796" y="10396"/>
                      </a:lnTo>
                      <a:cubicBezTo>
                        <a:pt x="5061" y="10393"/>
                        <a:pt x="6087" y="9367"/>
                        <a:pt x="6087" y="8102"/>
                      </a:cubicBezTo>
                      <a:lnTo>
                        <a:pt x="6087" y="7568"/>
                      </a:lnTo>
                      <a:cubicBezTo>
                        <a:pt x="6083" y="6255"/>
                        <a:pt x="5022" y="5193"/>
                        <a:pt x="3712" y="5193"/>
                      </a:cubicBezTo>
                      <a:lnTo>
                        <a:pt x="2803" y="5193"/>
                      </a:lnTo>
                      <a:cubicBezTo>
                        <a:pt x="2499" y="5193"/>
                        <a:pt x="2249" y="4944"/>
                        <a:pt x="2249" y="4640"/>
                      </a:cubicBezTo>
                      <a:cubicBezTo>
                        <a:pt x="2249" y="4336"/>
                        <a:pt x="2499" y="4087"/>
                        <a:pt x="2803" y="4087"/>
                      </a:cubicBezTo>
                      <a:lnTo>
                        <a:pt x="3715" y="4087"/>
                      </a:lnTo>
                      <a:cubicBezTo>
                        <a:pt x="5507" y="4090"/>
                        <a:pt x="7009" y="5456"/>
                        <a:pt x="7180" y="7241"/>
                      </a:cubicBezTo>
                      <a:lnTo>
                        <a:pt x="12741" y="7241"/>
                      </a:lnTo>
                      <a:cubicBezTo>
                        <a:pt x="12868" y="7086"/>
                        <a:pt x="12932" y="6847"/>
                        <a:pt x="12777" y="6420"/>
                      </a:cubicBezTo>
                      <a:cubicBezTo>
                        <a:pt x="12389" y="5323"/>
                        <a:pt x="10755" y="3708"/>
                        <a:pt x="8616" y="2301"/>
                      </a:cubicBezTo>
                      <a:cubicBezTo>
                        <a:pt x="6494" y="903"/>
                        <a:pt x="4327" y="1"/>
                        <a:pt x="3097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" name="Google Shape;6878;p68">
                  <a:extLst>
                    <a:ext uri="{FF2B5EF4-FFF2-40B4-BE49-F238E27FC236}">
                      <a16:creationId xmlns:a16="http://schemas.microsoft.com/office/drawing/2014/main" id="{26CDCBCC-C808-429B-8223-1776EF879718}"/>
                    </a:ext>
                  </a:extLst>
                </p:cNvPr>
                <p:cNvSpPr/>
                <p:nvPr/>
              </p:nvSpPr>
              <p:spPr>
                <a:xfrm>
                  <a:off x="8031573" y="2177659"/>
                  <a:ext cx="221307" cy="176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42" h="12904" extrusionOk="0">
                      <a:moveTo>
                        <a:pt x="13080" y="0"/>
                      </a:moveTo>
                      <a:cubicBezTo>
                        <a:pt x="13032" y="0"/>
                        <a:pt x="13005" y="2"/>
                        <a:pt x="13004" y="2"/>
                      </a:cubicBezTo>
                      <a:cubicBezTo>
                        <a:pt x="12997" y="3"/>
                        <a:pt x="12991" y="4"/>
                        <a:pt x="12985" y="4"/>
                      </a:cubicBezTo>
                      <a:cubicBezTo>
                        <a:pt x="12978" y="4"/>
                        <a:pt x="12973" y="3"/>
                        <a:pt x="12968" y="2"/>
                      </a:cubicBezTo>
                      <a:lnTo>
                        <a:pt x="7183" y="2"/>
                      </a:lnTo>
                      <a:cubicBezTo>
                        <a:pt x="7054" y="1778"/>
                        <a:pt x="5579" y="3156"/>
                        <a:pt x="3796" y="3156"/>
                      </a:cubicBezTo>
                      <a:lnTo>
                        <a:pt x="1" y="3156"/>
                      </a:lnTo>
                      <a:lnTo>
                        <a:pt x="1" y="12904"/>
                      </a:lnTo>
                      <a:lnTo>
                        <a:pt x="6792" y="12904"/>
                      </a:lnTo>
                      <a:cubicBezTo>
                        <a:pt x="6802" y="10018"/>
                        <a:pt x="9150" y="7676"/>
                        <a:pt x="12036" y="7676"/>
                      </a:cubicBezTo>
                      <a:lnTo>
                        <a:pt x="16142" y="7676"/>
                      </a:lnTo>
                      <a:lnTo>
                        <a:pt x="16142" y="3137"/>
                      </a:lnTo>
                      <a:cubicBezTo>
                        <a:pt x="16142" y="2108"/>
                        <a:pt x="15857" y="1318"/>
                        <a:pt x="15297" y="788"/>
                      </a:cubicBezTo>
                      <a:cubicBezTo>
                        <a:pt x="14516" y="51"/>
                        <a:pt x="13383" y="0"/>
                        <a:pt x="13080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790793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36"/>
          <p:cNvSpPr/>
          <p:nvPr/>
        </p:nvSpPr>
        <p:spPr>
          <a:xfrm>
            <a:off x="3901650" y="747975"/>
            <a:ext cx="1340700" cy="1340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712" name="Google Shape;712;p36"/>
          <p:cNvSpPr txBox="1">
            <a:spLocks noGrp="1"/>
          </p:cNvSpPr>
          <p:nvPr>
            <p:ph type="title"/>
          </p:nvPr>
        </p:nvSpPr>
        <p:spPr>
          <a:xfrm>
            <a:off x="2088450" y="2610585"/>
            <a:ext cx="4967100" cy="13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solidFill>
                  <a:schemeClr val="accent1"/>
                </a:solidFill>
              </a:rPr>
              <a:t>Phương pháp trích xuất permission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714" name="Google Shape;714;p36"/>
          <p:cNvSpPr txBox="1">
            <a:spLocks noGrp="1"/>
          </p:cNvSpPr>
          <p:nvPr>
            <p:ph type="title" idx="2"/>
          </p:nvPr>
        </p:nvSpPr>
        <p:spPr>
          <a:xfrm>
            <a:off x="3755550" y="1030700"/>
            <a:ext cx="1632900" cy="7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vi-VN" dirty="0"/>
              <a:t>2</a:t>
            </a:r>
            <a:endParaRPr dirty="0"/>
          </a:p>
        </p:txBody>
      </p:sp>
      <p:grpSp>
        <p:nvGrpSpPr>
          <p:cNvPr id="715" name="Google Shape;715;p36"/>
          <p:cNvGrpSpPr/>
          <p:nvPr/>
        </p:nvGrpSpPr>
        <p:grpSpPr>
          <a:xfrm>
            <a:off x="-386881" y="2657600"/>
            <a:ext cx="2893304" cy="2588307"/>
            <a:chOff x="389325" y="2759825"/>
            <a:chExt cx="2198225" cy="1966500"/>
          </a:xfrm>
        </p:grpSpPr>
        <p:sp>
          <p:nvSpPr>
            <p:cNvPr id="716" name="Google Shape;716;p36"/>
            <p:cNvSpPr/>
            <p:nvPr/>
          </p:nvSpPr>
          <p:spPr>
            <a:xfrm>
              <a:off x="1128997" y="4182767"/>
              <a:ext cx="595925" cy="484192"/>
            </a:xfrm>
            <a:custGeom>
              <a:avLst/>
              <a:gdLst/>
              <a:ahLst/>
              <a:cxnLst/>
              <a:rect l="l" t="t" r="r" b="b"/>
              <a:pathLst>
                <a:path w="23837" h="20325" extrusionOk="0">
                  <a:moveTo>
                    <a:pt x="23837" y="1"/>
                  </a:moveTo>
                  <a:lnTo>
                    <a:pt x="0" y="322"/>
                  </a:lnTo>
                  <a:lnTo>
                    <a:pt x="3358" y="20325"/>
                  </a:lnTo>
                  <a:lnTo>
                    <a:pt x="22908" y="20325"/>
                  </a:lnTo>
                  <a:lnTo>
                    <a:pt x="23837" y="1"/>
                  </a:ln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6"/>
            <p:cNvSpPr/>
            <p:nvPr/>
          </p:nvSpPr>
          <p:spPr>
            <a:xfrm>
              <a:off x="1004575" y="3193075"/>
              <a:ext cx="670350" cy="1057000"/>
            </a:xfrm>
            <a:custGeom>
              <a:avLst/>
              <a:gdLst/>
              <a:ahLst/>
              <a:cxnLst/>
              <a:rect l="l" t="t" r="r" b="b"/>
              <a:pathLst>
                <a:path w="26814" h="42280" extrusionOk="0">
                  <a:moveTo>
                    <a:pt x="8323" y="1"/>
                  </a:moveTo>
                  <a:lnTo>
                    <a:pt x="1" y="4597"/>
                  </a:lnTo>
                  <a:cubicBezTo>
                    <a:pt x="2060" y="17181"/>
                    <a:pt x="4323" y="29695"/>
                    <a:pt x="6370" y="42280"/>
                  </a:cubicBezTo>
                  <a:lnTo>
                    <a:pt x="26813" y="41661"/>
                  </a:lnTo>
                  <a:cubicBezTo>
                    <a:pt x="26647" y="28611"/>
                    <a:pt x="25992" y="15574"/>
                    <a:pt x="24599" y="2608"/>
                  </a:cubicBezTo>
                  <a:cubicBezTo>
                    <a:pt x="22003" y="1858"/>
                    <a:pt x="19479" y="1203"/>
                    <a:pt x="16884" y="453"/>
                  </a:cubicBezTo>
                  <a:cubicBezTo>
                    <a:pt x="16455" y="1132"/>
                    <a:pt x="15598" y="1394"/>
                    <a:pt x="14788" y="1489"/>
                  </a:cubicBezTo>
                  <a:cubicBezTo>
                    <a:pt x="14410" y="1540"/>
                    <a:pt x="14030" y="1564"/>
                    <a:pt x="13649" y="1564"/>
                  </a:cubicBezTo>
                  <a:cubicBezTo>
                    <a:pt x="11788" y="1564"/>
                    <a:pt x="9924" y="979"/>
                    <a:pt x="8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6"/>
            <p:cNvSpPr/>
            <p:nvPr/>
          </p:nvSpPr>
          <p:spPr>
            <a:xfrm>
              <a:off x="1297775" y="3269575"/>
              <a:ext cx="222375" cy="793875"/>
            </a:xfrm>
            <a:custGeom>
              <a:avLst/>
              <a:gdLst/>
              <a:ahLst/>
              <a:cxnLst/>
              <a:rect l="l" t="t" r="r" b="b"/>
              <a:pathLst>
                <a:path w="8895" h="31755" extrusionOk="0">
                  <a:moveTo>
                    <a:pt x="1786" y="1"/>
                  </a:moveTo>
                  <a:lnTo>
                    <a:pt x="0" y="4025"/>
                  </a:lnTo>
                  <a:cubicBezTo>
                    <a:pt x="346" y="4549"/>
                    <a:pt x="893" y="4894"/>
                    <a:pt x="1512" y="4977"/>
                  </a:cubicBezTo>
                  <a:lnTo>
                    <a:pt x="917" y="27409"/>
                  </a:lnTo>
                  <a:lnTo>
                    <a:pt x="5501" y="31755"/>
                  </a:lnTo>
                  <a:lnTo>
                    <a:pt x="8894" y="26492"/>
                  </a:lnTo>
                  <a:lnTo>
                    <a:pt x="3024" y="4716"/>
                  </a:lnTo>
                  <a:cubicBezTo>
                    <a:pt x="3513" y="4477"/>
                    <a:pt x="3906" y="4073"/>
                    <a:pt x="4144" y="3573"/>
                  </a:cubicBezTo>
                  <a:cubicBezTo>
                    <a:pt x="3346" y="2334"/>
                    <a:pt x="2572" y="1227"/>
                    <a:pt x="1786" y="1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6"/>
            <p:cNvSpPr/>
            <p:nvPr/>
          </p:nvSpPr>
          <p:spPr>
            <a:xfrm>
              <a:off x="1133750" y="3219250"/>
              <a:ext cx="372575" cy="200675"/>
            </a:xfrm>
            <a:custGeom>
              <a:avLst/>
              <a:gdLst/>
              <a:ahLst/>
              <a:cxnLst/>
              <a:rect l="l" t="t" r="r" b="b"/>
              <a:pathLst>
                <a:path w="14903" h="8027" extrusionOk="0">
                  <a:moveTo>
                    <a:pt x="14556" y="1"/>
                  </a:moveTo>
                  <a:cubicBezTo>
                    <a:pt x="14459" y="1"/>
                    <a:pt x="14363" y="54"/>
                    <a:pt x="14324" y="180"/>
                  </a:cubicBezTo>
                  <a:cubicBezTo>
                    <a:pt x="13872" y="1371"/>
                    <a:pt x="13419" y="2538"/>
                    <a:pt x="12967" y="3704"/>
                  </a:cubicBezTo>
                  <a:cubicBezTo>
                    <a:pt x="12574" y="4716"/>
                    <a:pt x="12181" y="5740"/>
                    <a:pt x="11788" y="6764"/>
                  </a:cubicBezTo>
                  <a:cubicBezTo>
                    <a:pt x="11300" y="6014"/>
                    <a:pt x="10800" y="5252"/>
                    <a:pt x="10288" y="4502"/>
                  </a:cubicBezTo>
                  <a:cubicBezTo>
                    <a:pt x="9716" y="3633"/>
                    <a:pt x="9133" y="2752"/>
                    <a:pt x="8573" y="1895"/>
                  </a:cubicBezTo>
                  <a:cubicBezTo>
                    <a:pt x="8514" y="1811"/>
                    <a:pt x="8431" y="1776"/>
                    <a:pt x="8335" y="1776"/>
                  </a:cubicBezTo>
                  <a:cubicBezTo>
                    <a:pt x="8240" y="1787"/>
                    <a:pt x="8157" y="1835"/>
                    <a:pt x="8121" y="1930"/>
                  </a:cubicBezTo>
                  <a:lnTo>
                    <a:pt x="5728" y="7264"/>
                  </a:lnTo>
                  <a:cubicBezTo>
                    <a:pt x="4918" y="6205"/>
                    <a:pt x="4097" y="5133"/>
                    <a:pt x="3275" y="4073"/>
                  </a:cubicBezTo>
                  <a:cubicBezTo>
                    <a:pt x="2370" y="2883"/>
                    <a:pt x="1465" y="1692"/>
                    <a:pt x="572" y="525"/>
                  </a:cubicBezTo>
                  <a:cubicBezTo>
                    <a:pt x="514" y="450"/>
                    <a:pt x="440" y="419"/>
                    <a:pt x="368" y="419"/>
                  </a:cubicBezTo>
                  <a:cubicBezTo>
                    <a:pt x="177" y="419"/>
                    <a:pt x="0" y="639"/>
                    <a:pt x="156" y="847"/>
                  </a:cubicBezTo>
                  <a:cubicBezTo>
                    <a:pt x="1061" y="2002"/>
                    <a:pt x="1954" y="3192"/>
                    <a:pt x="2858" y="4383"/>
                  </a:cubicBezTo>
                  <a:cubicBezTo>
                    <a:pt x="3775" y="5562"/>
                    <a:pt x="4680" y="6752"/>
                    <a:pt x="5585" y="7919"/>
                  </a:cubicBezTo>
                  <a:cubicBezTo>
                    <a:pt x="5633" y="7979"/>
                    <a:pt x="5704" y="8026"/>
                    <a:pt x="5787" y="8026"/>
                  </a:cubicBezTo>
                  <a:lnTo>
                    <a:pt x="5823" y="8026"/>
                  </a:lnTo>
                  <a:cubicBezTo>
                    <a:pt x="5906" y="8014"/>
                    <a:pt x="5990" y="7955"/>
                    <a:pt x="6025" y="7872"/>
                  </a:cubicBezTo>
                  <a:lnTo>
                    <a:pt x="8395" y="2573"/>
                  </a:lnTo>
                  <a:cubicBezTo>
                    <a:pt x="8883" y="3300"/>
                    <a:pt x="9371" y="4038"/>
                    <a:pt x="9859" y="4788"/>
                  </a:cubicBezTo>
                  <a:cubicBezTo>
                    <a:pt x="10455" y="5681"/>
                    <a:pt x="11050" y="6574"/>
                    <a:pt x="11633" y="7467"/>
                  </a:cubicBezTo>
                  <a:cubicBezTo>
                    <a:pt x="11686" y="7541"/>
                    <a:pt x="11769" y="7577"/>
                    <a:pt x="11852" y="7577"/>
                  </a:cubicBezTo>
                  <a:cubicBezTo>
                    <a:pt x="11956" y="7577"/>
                    <a:pt x="12058" y="7520"/>
                    <a:pt x="12098" y="7407"/>
                  </a:cubicBezTo>
                  <a:cubicBezTo>
                    <a:pt x="12550" y="6228"/>
                    <a:pt x="13003" y="5062"/>
                    <a:pt x="13455" y="3895"/>
                  </a:cubicBezTo>
                  <a:cubicBezTo>
                    <a:pt x="13907" y="2728"/>
                    <a:pt x="14360" y="1561"/>
                    <a:pt x="14812" y="371"/>
                  </a:cubicBezTo>
                  <a:cubicBezTo>
                    <a:pt x="14903" y="159"/>
                    <a:pt x="14726" y="1"/>
                    <a:pt x="14556" y="1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6"/>
            <p:cNvSpPr/>
            <p:nvPr/>
          </p:nvSpPr>
          <p:spPr>
            <a:xfrm>
              <a:off x="1598400" y="3238625"/>
              <a:ext cx="507225" cy="1412700"/>
            </a:xfrm>
            <a:custGeom>
              <a:avLst/>
              <a:gdLst/>
              <a:ahLst/>
              <a:cxnLst/>
              <a:rect l="l" t="t" r="r" b="b"/>
              <a:pathLst>
                <a:path w="20289" h="56508" extrusionOk="0">
                  <a:moveTo>
                    <a:pt x="1" y="0"/>
                  </a:moveTo>
                  <a:lnTo>
                    <a:pt x="1036" y="56055"/>
                  </a:lnTo>
                  <a:cubicBezTo>
                    <a:pt x="7359" y="56269"/>
                    <a:pt x="13967" y="56293"/>
                    <a:pt x="20289" y="56507"/>
                  </a:cubicBezTo>
                  <a:cubicBezTo>
                    <a:pt x="18146" y="46161"/>
                    <a:pt x="16169" y="25242"/>
                    <a:pt x="16169" y="25242"/>
                  </a:cubicBezTo>
                  <a:cubicBezTo>
                    <a:pt x="16169" y="25242"/>
                    <a:pt x="17134" y="14824"/>
                    <a:pt x="17729" y="9537"/>
                  </a:cubicBezTo>
                  <a:cubicBezTo>
                    <a:pt x="15050" y="6085"/>
                    <a:pt x="11407" y="3037"/>
                    <a:pt x="7180" y="191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754F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6"/>
            <p:cNvSpPr/>
            <p:nvPr/>
          </p:nvSpPr>
          <p:spPr>
            <a:xfrm>
              <a:off x="1653775" y="3297250"/>
              <a:ext cx="203025" cy="1306450"/>
            </a:xfrm>
            <a:custGeom>
              <a:avLst/>
              <a:gdLst/>
              <a:ahLst/>
              <a:cxnLst/>
              <a:rect l="l" t="t" r="r" b="b"/>
              <a:pathLst>
                <a:path w="8121" h="52258" extrusionOk="0">
                  <a:moveTo>
                    <a:pt x="5536" y="0"/>
                  </a:moveTo>
                  <a:cubicBezTo>
                    <a:pt x="5528" y="0"/>
                    <a:pt x="5521" y="0"/>
                    <a:pt x="5513" y="1"/>
                  </a:cubicBezTo>
                  <a:cubicBezTo>
                    <a:pt x="5370" y="13"/>
                    <a:pt x="5263" y="132"/>
                    <a:pt x="5275" y="275"/>
                  </a:cubicBezTo>
                  <a:lnTo>
                    <a:pt x="6358" y="17563"/>
                  </a:lnTo>
                  <a:cubicBezTo>
                    <a:pt x="5382" y="17765"/>
                    <a:pt x="4394" y="17944"/>
                    <a:pt x="3441" y="18122"/>
                  </a:cubicBezTo>
                  <a:cubicBezTo>
                    <a:pt x="2405" y="18313"/>
                    <a:pt x="1334" y="18515"/>
                    <a:pt x="286" y="18729"/>
                  </a:cubicBezTo>
                  <a:cubicBezTo>
                    <a:pt x="0" y="18789"/>
                    <a:pt x="12" y="19206"/>
                    <a:pt x="310" y="19241"/>
                  </a:cubicBezTo>
                  <a:cubicBezTo>
                    <a:pt x="1536" y="19396"/>
                    <a:pt x="2822" y="19611"/>
                    <a:pt x="4060" y="19825"/>
                  </a:cubicBezTo>
                  <a:cubicBezTo>
                    <a:pt x="5215" y="20015"/>
                    <a:pt x="6418" y="20230"/>
                    <a:pt x="7584" y="20373"/>
                  </a:cubicBezTo>
                  <a:cubicBezTo>
                    <a:pt x="7418" y="25635"/>
                    <a:pt x="7239" y="30886"/>
                    <a:pt x="7061" y="36148"/>
                  </a:cubicBezTo>
                  <a:cubicBezTo>
                    <a:pt x="6882" y="41435"/>
                    <a:pt x="6703" y="46709"/>
                    <a:pt x="6537" y="51984"/>
                  </a:cubicBezTo>
                  <a:cubicBezTo>
                    <a:pt x="6537" y="52126"/>
                    <a:pt x="6644" y="52245"/>
                    <a:pt x="6787" y="52257"/>
                  </a:cubicBezTo>
                  <a:lnTo>
                    <a:pt x="6799" y="52257"/>
                  </a:lnTo>
                  <a:cubicBezTo>
                    <a:pt x="6941" y="52245"/>
                    <a:pt x="7049" y="52138"/>
                    <a:pt x="7061" y="51995"/>
                  </a:cubicBezTo>
                  <a:cubicBezTo>
                    <a:pt x="7227" y="46721"/>
                    <a:pt x="7406" y="41447"/>
                    <a:pt x="7584" y="36160"/>
                  </a:cubicBezTo>
                  <a:cubicBezTo>
                    <a:pt x="7763" y="30826"/>
                    <a:pt x="7942" y="25480"/>
                    <a:pt x="8108" y="20158"/>
                  </a:cubicBezTo>
                  <a:cubicBezTo>
                    <a:pt x="8120" y="20015"/>
                    <a:pt x="8013" y="19896"/>
                    <a:pt x="7882" y="19884"/>
                  </a:cubicBezTo>
                  <a:cubicBezTo>
                    <a:pt x="6656" y="19741"/>
                    <a:pt x="5382" y="19515"/>
                    <a:pt x="4144" y="19313"/>
                  </a:cubicBezTo>
                  <a:cubicBezTo>
                    <a:pt x="3405" y="19182"/>
                    <a:pt x="2655" y="19063"/>
                    <a:pt x="1905" y="18944"/>
                  </a:cubicBezTo>
                  <a:cubicBezTo>
                    <a:pt x="2453" y="18849"/>
                    <a:pt x="3001" y="18741"/>
                    <a:pt x="3536" y="18646"/>
                  </a:cubicBezTo>
                  <a:cubicBezTo>
                    <a:pt x="4572" y="18456"/>
                    <a:pt x="5644" y="18253"/>
                    <a:pt x="6680" y="18039"/>
                  </a:cubicBezTo>
                  <a:cubicBezTo>
                    <a:pt x="6811" y="18015"/>
                    <a:pt x="6894" y="17896"/>
                    <a:pt x="6894" y="17765"/>
                  </a:cubicBezTo>
                  <a:lnTo>
                    <a:pt x="5798" y="251"/>
                  </a:lnTo>
                  <a:cubicBezTo>
                    <a:pt x="5787" y="104"/>
                    <a:pt x="5679" y="0"/>
                    <a:pt x="5536" y="0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6"/>
            <p:cNvSpPr/>
            <p:nvPr/>
          </p:nvSpPr>
          <p:spPr>
            <a:xfrm>
              <a:off x="2005000" y="2991975"/>
              <a:ext cx="582550" cy="600875"/>
            </a:xfrm>
            <a:custGeom>
              <a:avLst/>
              <a:gdLst/>
              <a:ahLst/>
              <a:cxnLst/>
              <a:rect l="l" t="t" r="r" b="b"/>
              <a:pathLst>
                <a:path w="23302" h="24035" extrusionOk="0">
                  <a:moveTo>
                    <a:pt x="18301" y="1"/>
                  </a:moveTo>
                  <a:cubicBezTo>
                    <a:pt x="18046" y="1"/>
                    <a:pt x="17785" y="84"/>
                    <a:pt x="17538" y="234"/>
                  </a:cubicBezTo>
                  <a:cubicBezTo>
                    <a:pt x="15205" y="1651"/>
                    <a:pt x="12431" y="3389"/>
                    <a:pt x="10359" y="5461"/>
                  </a:cubicBezTo>
                  <a:cubicBezTo>
                    <a:pt x="8978" y="6854"/>
                    <a:pt x="7609" y="8247"/>
                    <a:pt x="6227" y="9628"/>
                  </a:cubicBezTo>
                  <a:cubicBezTo>
                    <a:pt x="5942" y="8378"/>
                    <a:pt x="5668" y="7128"/>
                    <a:pt x="5394" y="5878"/>
                  </a:cubicBezTo>
                  <a:cubicBezTo>
                    <a:pt x="5323" y="5533"/>
                    <a:pt x="5239" y="5187"/>
                    <a:pt x="5025" y="4913"/>
                  </a:cubicBezTo>
                  <a:cubicBezTo>
                    <a:pt x="4861" y="4725"/>
                    <a:pt x="4624" y="4621"/>
                    <a:pt x="4384" y="4621"/>
                  </a:cubicBezTo>
                  <a:cubicBezTo>
                    <a:pt x="4274" y="4621"/>
                    <a:pt x="4165" y="4643"/>
                    <a:pt x="4061" y="4687"/>
                  </a:cubicBezTo>
                  <a:cubicBezTo>
                    <a:pt x="3168" y="7140"/>
                    <a:pt x="2287" y="9593"/>
                    <a:pt x="1405" y="12045"/>
                  </a:cubicBezTo>
                  <a:cubicBezTo>
                    <a:pt x="882" y="13510"/>
                    <a:pt x="620" y="15117"/>
                    <a:pt x="1215" y="16546"/>
                  </a:cubicBezTo>
                  <a:cubicBezTo>
                    <a:pt x="810" y="17796"/>
                    <a:pt x="405" y="18975"/>
                    <a:pt x="1" y="20225"/>
                  </a:cubicBezTo>
                  <a:lnTo>
                    <a:pt x="10704" y="24035"/>
                  </a:lnTo>
                  <a:cubicBezTo>
                    <a:pt x="10990" y="22892"/>
                    <a:pt x="10966" y="21213"/>
                    <a:pt x="11740" y="20320"/>
                  </a:cubicBezTo>
                  <a:cubicBezTo>
                    <a:pt x="13383" y="18463"/>
                    <a:pt x="15300" y="16582"/>
                    <a:pt x="16907" y="14688"/>
                  </a:cubicBezTo>
                  <a:cubicBezTo>
                    <a:pt x="18872" y="12402"/>
                    <a:pt x="20777" y="10057"/>
                    <a:pt x="22730" y="7771"/>
                  </a:cubicBezTo>
                  <a:cubicBezTo>
                    <a:pt x="22582" y="7543"/>
                    <a:pt x="22313" y="7432"/>
                    <a:pt x="22036" y="7432"/>
                  </a:cubicBezTo>
                  <a:cubicBezTo>
                    <a:pt x="21822" y="7432"/>
                    <a:pt x="21603" y="7498"/>
                    <a:pt x="21432" y="7628"/>
                  </a:cubicBezTo>
                  <a:cubicBezTo>
                    <a:pt x="20182" y="8616"/>
                    <a:pt x="19039" y="9366"/>
                    <a:pt x="17777" y="10343"/>
                  </a:cubicBezTo>
                  <a:cubicBezTo>
                    <a:pt x="19789" y="8378"/>
                    <a:pt x="21634" y="6271"/>
                    <a:pt x="23301" y="4009"/>
                  </a:cubicBezTo>
                  <a:cubicBezTo>
                    <a:pt x="23102" y="3738"/>
                    <a:pt x="22792" y="3595"/>
                    <a:pt x="22478" y="3595"/>
                  </a:cubicBezTo>
                  <a:cubicBezTo>
                    <a:pt x="22267" y="3595"/>
                    <a:pt x="22054" y="3660"/>
                    <a:pt x="21872" y="3794"/>
                  </a:cubicBezTo>
                  <a:cubicBezTo>
                    <a:pt x="19848" y="5318"/>
                    <a:pt x="17800" y="6878"/>
                    <a:pt x="15764" y="8402"/>
                  </a:cubicBezTo>
                  <a:cubicBezTo>
                    <a:pt x="17693" y="6033"/>
                    <a:pt x="19574" y="3473"/>
                    <a:pt x="21503" y="1103"/>
                  </a:cubicBezTo>
                  <a:cubicBezTo>
                    <a:pt x="21285" y="926"/>
                    <a:pt x="21076" y="841"/>
                    <a:pt x="20845" y="841"/>
                  </a:cubicBezTo>
                  <a:cubicBezTo>
                    <a:pt x="20472" y="841"/>
                    <a:pt x="20043" y="1065"/>
                    <a:pt x="19432" y="1484"/>
                  </a:cubicBezTo>
                  <a:cubicBezTo>
                    <a:pt x="17288" y="2913"/>
                    <a:pt x="15371" y="4663"/>
                    <a:pt x="13586" y="6521"/>
                  </a:cubicBezTo>
                  <a:cubicBezTo>
                    <a:pt x="15431" y="4485"/>
                    <a:pt x="17169" y="2294"/>
                    <a:pt x="19015" y="258"/>
                  </a:cubicBezTo>
                  <a:cubicBezTo>
                    <a:pt x="18797" y="81"/>
                    <a:pt x="18552" y="1"/>
                    <a:pt x="18301" y="1"/>
                  </a:cubicBezTo>
                  <a:close/>
                </a:path>
              </a:pathLst>
            </a:custGeom>
            <a:solidFill>
              <a:srgbClr val="E79E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6"/>
            <p:cNvSpPr/>
            <p:nvPr/>
          </p:nvSpPr>
          <p:spPr>
            <a:xfrm>
              <a:off x="2149325" y="3228875"/>
              <a:ext cx="56025" cy="161875"/>
            </a:xfrm>
            <a:custGeom>
              <a:avLst/>
              <a:gdLst/>
              <a:ahLst/>
              <a:cxnLst/>
              <a:rect l="l" t="t" r="r" b="b"/>
              <a:pathLst>
                <a:path w="2241" h="6475" extrusionOk="0">
                  <a:moveTo>
                    <a:pt x="360" y="0"/>
                  </a:moveTo>
                  <a:cubicBezTo>
                    <a:pt x="179" y="0"/>
                    <a:pt x="1" y="195"/>
                    <a:pt x="133" y="402"/>
                  </a:cubicBezTo>
                  <a:cubicBezTo>
                    <a:pt x="1181" y="2153"/>
                    <a:pt x="1705" y="4165"/>
                    <a:pt x="1645" y="6213"/>
                  </a:cubicBezTo>
                  <a:cubicBezTo>
                    <a:pt x="1645" y="6355"/>
                    <a:pt x="1752" y="6475"/>
                    <a:pt x="1895" y="6475"/>
                  </a:cubicBezTo>
                  <a:lnTo>
                    <a:pt x="1907" y="6475"/>
                  </a:lnTo>
                  <a:cubicBezTo>
                    <a:pt x="2038" y="6475"/>
                    <a:pt x="2157" y="6367"/>
                    <a:pt x="2169" y="6236"/>
                  </a:cubicBezTo>
                  <a:cubicBezTo>
                    <a:pt x="2240" y="4081"/>
                    <a:pt x="1681" y="1962"/>
                    <a:pt x="574" y="128"/>
                  </a:cubicBezTo>
                  <a:cubicBezTo>
                    <a:pt x="519" y="38"/>
                    <a:pt x="439" y="0"/>
                    <a:pt x="360" y="0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6"/>
            <p:cNvSpPr/>
            <p:nvPr/>
          </p:nvSpPr>
          <p:spPr>
            <a:xfrm>
              <a:off x="2218725" y="3226750"/>
              <a:ext cx="133675" cy="113700"/>
            </a:xfrm>
            <a:custGeom>
              <a:avLst/>
              <a:gdLst/>
              <a:ahLst/>
              <a:cxnLst/>
              <a:rect l="l" t="t" r="r" b="b"/>
              <a:pathLst>
                <a:path w="5347" h="4548" extrusionOk="0">
                  <a:moveTo>
                    <a:pt x="364" y="0"/>
                  </a:moveTo>
                  <a:cubicBezTo>
                    <a:pt x="159" y="0"/>
                    <a:pt x="1" y="271"/>
                    <a:pt x="191" y="452"/>
                  </a:cubicBezTo>
                  <a:lnTo>
                    <a:pt x="4822" y="4488"/>
                  </a:lnTo>
                  <a:cubicBezTo>
                    <a:pt x="4870" y="4524"/>
                    <a:pt x="4929" y="4547"/>
                    <a:pt x="4989" y="4547"/>
                  </a:cubicBezTo>
                  <a:cubicBezTo>
                    <a:pt x="5227" y="4547"/>
                    <a:pt x="5346" y="4250"/>
                    <a:pt x="5168" y="4095"/>
                  </a:cubicBezTo>
                  <a:lnTo>
                    <a:pt x="524" y="59"/>
                  </a:lnTo>
                  <a:cubicBezTo>
                    <a:pt x="471" y="18"/>
                    <a:pt x="416" y="0"/>
                    <a:pt x="364" y="0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6"/>
            <p:cNvSpPr/>
            <p:nvPr/>
          </p:nvSpPr>
          <p:spPr>
            <a:xfrm>
              <a:off x="2310400" y="3111400"/>
              <a:ext cx="79400" cy="78725"/>
            </a:xfrm>
            <a:custGeom>
              <a:avLst/>
              <a:gdLst/>
              <a:ahLst/>
              <a:cxnLst/>
              <a:rect l="l" t="t" r="r" b="b"/>
              <a:pathLst>
                <a:path w="3176" h="3149" extrusionOk="0">
                  <a:moveTo>
                    <a:pt x="2812" y="0"/>
                  </a:moveTo>
                  <a:cubicBezTo>
                    <a:pt x="2752" y="0"/>
                    <a:pt x="2688" y="23"/>
                    <a:pt x="2632" y="77"/>
                  </a:cubicBezTo>
                  <a:lnTo>
                    <a:pt x="167" y="2708"/>
                  </a:lnTo>
                  <a:cubicBezTo>
                    <a:pt x="0" y="2875"/>
                    <a:pt x="131" y="3149"/>
                    <a:pt x="358" y="3149"/>
                  </a:cubicBezTo>
                  <a:cubicBezTo>
                    <a:pt x="441" y="3149"/>
                    <a:pt x="500" y="3113"/>
                    <a:pt x="548" y="3053"/>
                  </a:cubicBezTo>
                  <a:lnTo>
                    <a:pt x="3013" y="434"/>
                  </a:lnTo>
                  <a:cubicBezTo>
                    <a:pt x="3176" y="234"/>
                    <a:pt x="3007" y="0"/>
                    <a:pt x="2812" y="0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6"/>
            <p:cNvSpPr/>
            <p:nvPr/>
          </p:nvSpPr>
          <p:spPr>
            <a:xfrm>
              <a:off x="2368725" y="3176325"/>
              <a:ext cx="62050" cy="63800"/>
            </a:xfrm>
            <a:custGeom>
              <a:avLst/>
              <a:gdLst/>
              <a:ahLst/>
              <a:cxnLst/>
              <a:rect l="l" t="t" r="r" b="b"/>
              <a:pathLst>
                <a:path w="2482" h="2552" extrusionOk="0">
                  <a:moveTo>
                    <a:pt x="2107" y="1"/>
                  </a:moveTo>
                  <a:cubicBezTo>
                    <a:pt x="2043" y="1"/>
                    <a:pt x="1976" y="26"/>
                    <a:pt x="1918" y="87"/>
                  </a:cubicBezTo>
                  <a:lnTo>
                    <a:pt x="96" y="2111"/>
                  </a:lnTo>
                  <a:cubicBezTo>
                    <a:pt x="1" y="2219"/>
                    <a:pt x="13" y="2385"/>
                    <a:pt x="120" y="2481"/>
                  </a:cubicBezTo>
                  <a:cubicBezTo>
                    <a:pt x="168" y="2516"/>
                    <a:pt x="227" y="2540"/>
                    <a:pt x="299" y="2552"/>
                  </a:cubicBezTo>
                  <a:cubicBezTo>
                    <a:pt x="370" y="2552"/>
                    <a:pt x="441" y="2516"/>
                    <a:pt x="489" y="2457"/>
                  </a:cubicBezTo>
                  <a:lnTo>
                    <a:pt x="2311" y="445"/>
                  </a:lnTo>
                  <a:cubicBezTo>
                    <a:pt x="2482" y="247"/>
                    <a:pt x="2306" y="1"/>
                    <a:pt x="2107" y="1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6"/>
            <p:cNvSpPr/>
            <p:nvPr/>
          </p:nvSpPr>
          <p:spPr>
            <a:xfrm>
              <a:off x="2419625" y="3226375"/>
              <a:ext cx="59025" cy="56025"/>
            </a:xfrm>
            <a:custGeom>
              <a:avLst/>
              <a:gdLst/>
              <a:ahLst/>
              <a:cxnLst/>
              <a:rect l="l" t="t" r="r" b="b"/>
              <a:pathLst>
                <a:path w="2361" h="2241" extrusionOk="0">
                  <a:moveTo>
                    <a:pt x="1984" y="1"/>
                  </a:moveTo>
                  <a:cubicBezTo>
                    <a:pt x="1921" y="1"/>
                    <a:pt x="1856" y="26"/>
                    <a:pt x="1799" y="86"/>
                  </a:cubicBezTo>
                  <a:lnTo>
                    <a:pt x="168" y="1788"/>
                  </a:lnTo>
                  <a:cubicBezTo>
                    <a:pt x="1" y="1955"/>
                    <a:pt x="120" y="2241"/>
                    <a:pt x="346" y="2241"/>
                  </a:cubicBezTo>
                  <a:cubicBezTo>
                    <a:pt x="430" y="2241"/>
                    <a:pt x="489" y="2205"/>
                    <a:pt x="537" y="2157"/>
                  </a:cubicBezTo>
                  <a:lnTo>
                    <a:pt x="2180" y="443"/>
                  </a:lnTo>
                  <a:cubicBezTo>
                    <a:pt x="2361" y="253"/>
                    <a:pt x="2184" y="1"/>
                    <a:pt x="1984" y="1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6"/>
            <p:cNvSpPr/>
            <p:nvPr/>
          </p:nvSpPr>
          <p:spPr>
            <a:xfrm>
              <a:off x="1954700" y="3450250"/>
              <a:ext cx="457225" cy="710550"/>
            </a:xfrm>
            <a:custGeom>
              <a:avLst/>
              <a:gdLst/>
              <a:ahLst/>
              <a:cxnLst/>
              <a:rect l="l" t="t" r="r" b="b"/>
              <a:pathLst>
                <a:path w="18289" h="28422" extrusionOk="0">
                  <a:moveTo>
                    <a:pt x="1739" y="1"/>
                  </a:moveTo>
                  <a:cubicBezTo>
                    <a:pt x="643" y="5597"/>
                    <a:pt x="72" y="11276"/>
                    <a:pt x="24" y="16967"/>
                  </a:cubicBezTo>
                  <a:cubicBezTo>
                    <a:pt x="0" y="20158"/>
                    <a:pt x="691" y="23396"/>
                    <a:pt x="2941" y="25671"/>
                  </a:cubicBezTo>
                  <a:cubicBezTo>
                    <a:pt x="4666" y="27414"/>
                    <a:pt x="7120" y="28422"/>
                    <a:pt x="9566" y="28422"/>
                  </a:cubicBezTo>
                  <a:cubicBezTo>
                    <a:pt x="10294" y="28422"/>
                    <a:pt x="11021" y="28333"/>
                    <a:pt x="11728" y="28147"/>
                  </a:cubicBezTo>
                  <a:cubicBezTo>
                    <a:pt x="14812" y="27337"/>
                    <a:pt x="17360" y="24682"/>
                    <a:pt x="17919" y="21539"/>
                  </a:cubicBezTo>
                  <a:cubicBezTo>
                    <a:pt x="18288" y="19491"/>
                    <a:pt x="17860" y="17396"/>
                    <a:pt x="17431" y="15372"/>
                  </a:cubicBezTo>
                  <a:cubicBezTo>
                    <a:pt x="16574" y="11252"/>
                    <a:pt x="15717" y="7144"/>
                    <a:pt x="14847" y="3037"/>
                  </a:cubicBezTo>
                  <a:lnTo>
                    <a:pt x="1739" y="1"/>
                  </a:lnTo>
                  <a:close/>
                </a:path>
              </a:pathLst>
            </a:custGeom>
            <a:solidFill>
              <a:srgbClr val="754F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6"/>
            <p:cNvSpPr/>
            <p:nvPr/>
          </p:nvSpPr>
          <p:spPr>
            <a:xfrm>
              <a:off x="1942500" y="3444875"/>
              <a:ext cx="95850" cy="665600"/>
            </a:xfrm>
            <a:custGeom>
              <a:avLst/>
              <a:gdLst/>
              <a:ahLst/>
              <a:cxnLst/>
              <a:rect l="l" t="t" r="r" b="b"/>
              <a:pathLst>
                <a:path w="3834" h="26624" extrusionOk="0">
                  <a:moveTo>
                    <a:pt x="2143" y="0"/>
                  </a:moveTo>
                  <a:cubicBezTo>
                    <a:pt x="2010" y="0"/>
                    <a:pt x="1892" y="93"/>
                    <a:pt x="1869" y="228"/>
                  </a:cubicBezTo>
                  <a:cubicBezTo>
                    <a:pt x="1107" y="5240"/>
                    <a:pt x="572" y="10360"/>
                    <a:pt x="262" y="15420"/>
                  </a:cubicBezTo>
                  <a:cubicBezTo>
                    <a:pt x="0" y="19694"/>
                    <a:pt x="1119" y="23742"/>
                    <a:pt x="3346" y="26529"/>
                  </a:cubicBezTo>
                  <a:cubicBezTo>
                    <a:pt x="3393" y="26588"/>
                    <a:pt x="3465" y="26624"/>
                    <a:pt x="3548" y="26624"/>
                  </a:cubicBezTo>
                  <a:cubicBezTo>
                    <a:pt x="3608" y="26624"/>
                    <a:pt x="3655" y="26600"/>
                    <a:pt x="3703" y="26564"/>
                  </a:cubicBezTo>
                  <a:cubicBezTo>
                    <a:pt x="3822" y="26481"/>
                    <a:pt x="3834" y="26314"/>
                    <a:pt x="3751" y="26207"/>
                  </a:cubicBezTo>
                  <a:cubicBezTo>
                    <a:pt x="1608" y="23516"/>
                    <a:pt x="536" y="19599"/>
                    <a:pt x="786" y="15456"/>
                  </a:cubicBezTo>
                  <a:cubicBezTo>
                    <a:pt x="1084" y="10407"/>
                    <a:pt x="1631" y="5312"/>
                    <a:pt x="2393" y="299"/>
                  </a:cubicBezTo>
                  <a:cubicBezTo>
                    <a:pt x="2405" y="156"/>
                    <a:pt x="2310" y="25"/>
                    <a:pt x="2167" y="1"/>
                  </a:cubicBezTo>
                  <a:cubicBezTo>
                    <a:pt x="2159" y="1"/>
                    <a:pt x="2151" y="0"/>
                    <a:pt x="2143" y="0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6"/>
            <p:cNvSpPr/>
            <p:nvPr/>
          </p:nvSpPr>
          <p:spPr>
            <a:xfrm>
              <a:off x="1975825" y="3570425"/>
              <a:ext cx="378250" cy="62625"/>
            </a:xfrm>
            <a:custGeom>
              <a:avLst/>
              <a:gdLst/>
              <a:ahLst/>
              <a:cxnLst/>
              <a:rect l="l" t="t" r="r" b="b"/>
              <a:pathLst>
                <a:path w="15130" h="2505" extrusionOk="0">
                  <a:moveTo>
                    <a:pt x="270" y="1"/>
                  </a:moveTo>
                  <a:cubicBezTo>
                    <a:pt x="144" y="1"/>
                    <a:pt x="34" y="101"/>
                    <a:pt x="13" y="230"/>
                  </a:cubicBezTo>
                  <a:cubicBezTo>
                    <a:pt x="1" y="373"/>
                    <a:pt x="96" y="504"/>
                    <a:pt x="239" y="528"/>
                  </a:cubicBezTo>
                  <a:lnTo>
                    <a:pt x="14729" y="2504"/>
                  </a:lnTo>
                  <a:lnTo>
                    <a:pt x="14764" y="2504"/>
                  </a:lnTo>
                  <a:lnTo>
                    <a:pt x="14764" y="2492"/>
                  </a:lnTo>
                  <a:cubicBezTo>
                    <a:pt x="14768" y="2492"/>
                    <a:pt x="14772" y="2492"/>
                    <a:pt x="14776" y="2492"/>
                  </a:cubicBezTo>
                  <a:cubicBezTo>
                    <a:pt x="15099" y="2492"/>
                    <a:pt x="15130" y="2016"/>
                    <a:pt x="14800" y="1980"/>
                  </a:cubicBezTo>
                  <a:lnTo>
                    <a:pt x="310" y="4"/>
                  </a:lnTo>
                  <a:cubicBezTo>
                    <a:pt x="297" y="2"/>
                    <a:pt x="283" y="1"/>
                    <a:pt x="270" y="1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6"/>
            <p:cNvSpPr/>
            <p:nvPr/>
          </p:nvSpPr>
          <p:spPr>
            <a:xfrm>
              <a:off x="1206100" y="3101700"/>
              <a:ext cx="228925" cy="154925"/>
            </a:xfrm>
            <a:custGeom>
              <a:avLst/>
              <a:gdLst/>
              <a:ahLst/>
              <a:cxnLst/>
              <a:rect l="l" t="t" r="r" b="b"/>
              <a:pathLst>
                <a:path w="9157" h="6197" extrusionOk="0">
                  <a:moveTo>
                    <a:pt x="298" y="1"/>
                  </a:moveTo>
                  <a:lnTo>
                    <a:pt x="0" y="4192"/>
                  </a:lnTo>
                  <a:cubicBezTo>
                    <a:pt x="1143" y="5454"/>
                    <a:pt x="2667" y="6061"/>
                    <a:pt x="4346" y="6180"/>
                  </a:cubicBezTo>
                  <a:cubicBezTo>
                    <a:pt x="4503" y="6191"/>
                    <a:pt x="4662" y="6196"/>
                    <a:pt x="4821" y="6196"/>
                  </a:cubicBezTo>
                  <a:cubicBezTo>
                    <a:pt x="6369" y="6196"/>
                    <a:pt x="7968" y="5674"/>
                    <a:pt x="9156" y="4692"/>
                  </a:cubicBezTo>
                  <a:cubicBezTo>
                    <a:pt x="9132" y="3370"/>
                    <a:pt x="9156" y="2072"/>
                    <a:pt x="9144" y="739"/>
                  </a:cubicBezTo>
                  <a:cubicBezTo>
                    <a:pt x="6239" y="548"/>
                    <a:pt x="3203" y="203"/>
                    <a:pt x="298" y="1"/>
                  </a:cubicBezTo>
                  <a:close/>
                </a:path>
              </a:pathLst>
            </a:custGeom>
            <a:solidFill>
              <a:srgbClr val="E79E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6"/>
            <p:cNvSpPr/>
            <p:nvPr/>
          </p:nvSpPr>
          <p:spPr>
            <a:xfrm>
              <a:off x="1206675" y="2770375"/>
              <a:ext cx="30100" cy="26250"/>
            </a:xfrm>
            <a:custGeom>
              <a:avLst/>
              <a:gdLst/>
              <a:ahLst/>
              <a:cxnLst/>
              <a:rect l="l" t="t" r="r" b="b"/>
              <a:pathLst>
                <a:path w="1204" h="1050" extrusionOk="0">
                  <a:moveTo>
                    <a:pt x="275" y="1"/>
                  </a:moveTo>
                  <a:cubicBezTo>
                    <a:pt x="143" y="1"/>
                    <a:pt x="35" y="93"/>
                    <a:pt x="13" y="228"/>
                  </a:cubicBezTo>
                  <a:cubicBezTo>
                    <a:pt x="1" y="371"/>
                    <a:pt x="108" y="502"/>
                    <a:pt x="239" y="514"/>
                  </a:cubicBezTo>
                  <a:cubicBezTo>
                    <a:pt x="441" y="550"/>
                    <a:pt x="596" y="681"/>
                    <a:pt x="656" y="859"/>
                  </a:cubicBezTo>
                  <a:cubicBezTo>
                    <a:pt x="692" y="978"/>
                    <a:pt x="799" y="1050"/>
                    <a:pt x="906" y="1050"/>
                  </a:cubicBezTo>
                  <a:cubicBezTo>
                    <a:pt x="930" y="1050"/>
                    <a:pt x="965" y="1050"/>
                    <a:pt x="989" y="1038"/>
                  </a:cubicBezTo>
                  <a:cubicBezTo>
                    <a:pt x="1120" y="990"/>
                    <a:pt x="1203" y="847"/>
                    <a:pt x="1156" y="716"/>
                  </a:cubicBezTo>
                  <a:cubicBezTo>
                    <a:pt x="1037" y="323"/>
                    <a:pt x="703" y="50"/>
                    <a:pt x="299" y="2"/>
                  </a:cubicBezTo>
                  <a:cubicBezTo>
                    <a:pt x="291" y="1"/>
                    <a:pt x="283" y="1"/>
                    <a:pt x="275" y="1"/>
                  </a:cubicBezTo>
                  <a:close/>
                </a:path>
              </a:pathLst>
            </a:custGeom>
            <a:solidFill>
              <a:srgbClr val="A8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6"/>
            <p:cNvSpPr/>
            <p:nvPr/>
          </p:nvSpPr>
          <p:spPr>
            <a:xfrm>
              <a:off x="1121250" y="2759825"/>
              <a:ext cx="407525" cy="437800"/>
            </a:xfrm>
            <a:custGeom>
              <a:avLst/>
              <a:gdLst/>
              <a:ahLst/>
              <a:cxnLst/>
              <a:rect l="l" t="t" r="r" b="b"/>
              <a:pathLst>
                <a:path w="16301" h="17512" extrusionOk="0">
                  <a:moveTo>
                    <a:pt x="13336" y="1"/>
                  </a:moveTo>
                  <a:cubicBezTo>
                    <a:pt x="13281" y="1"/>
                    <a:pt x="13225" y="3"/>
                    <a:pt x="13169" y="7"/>
                  </a:cubicBezTo>
                  <a:cubicBezTo>
                    <a:pt x="10014" y="210"/>
                    <a:pt x="6728" y="198"/>
                    <a:pt x="3870" y="1555"/>
                  </a:cubicBezTo>
                  <a:cubicBezTo>
                    <a:pt x="989" y="2912"/>
                    <a:pt x="1" y="6532"/>
                    <a:pt x="1787" y="9175"/>
                  </a:cubicBezTo>
                  <a:lnTo>
                    <a:pt x="2858" y="13128"/>
                  </a:lnTo>
                  <a:cubicBezTo>
                    <a:pt x="4061" y="15461"/>
                    <a:pt x="6323" y="17069"/>
                    <a:pt x="8919" y="17450"/>
                  </a:cubicBezTo>
                  <a:cubicBezTo>
                    <a:pt x="9227" y="17491"/>
                    <a:pt x="9537" y="17512"/>
                    <a:pt x="9847" y="17512"/>
                  </a:cubicBezTo>
                  <a:cubicBezTo>
                    <a:pt x="12113" y="17512"/>
                    <a:pt x="14379" y="16435"/>
                    <a:pt x="15908" y="14759"/>
                  </a:cubicBezTo>
                  <a:cubicBezTo>
                    <a:pt x="16146" y="13390"/>
                    <a:pt x="16134" y="11997"/>
                    <a:pt x="15884" y="10639"/>
                  </a:cubicBezTo>
                  <a:cubicBezTo>
                    <a:pt x="15467" y="10544"/>
                    <a:pt x="15050" y="10544"/>
                    <a:pt x="14634" y="10461"/>
                  </a:cubicBezTo>
                  <a:cubicBezTo>
                    <a:pt x="14467" y="9175"/>
                    <a:pt x="14265" y="7877"/>
                    <a:pt x="14086" y="6603"/>
                  </a:cubicBezTo>
                  <a:cubicBezTo>
                    <a:pt x="14681" y="6532"/>
                    <a:pt x="15241" y="6270"/>
                    <a:pt x="15669" y="5853"/>
                  </a:cubicBezTo>
                  <a:cubicBezTo>
                    <a:pt x="16098" y="5436"/>
                    <a:pt x="16301" y="4829"/>
                    <a:pt x="16229" y="4234"/>
                  </a:cubicBezTo>
                  <a:cubicBezTo>
                    <a:pt x="16146" y="3651"/>
                    <a:pt x="15658" y="3222"/>
                    <a:pt x="15086" y="3091"/>
                  </a:cubicBezTo>
                  <a:cubicBezTo>
                    <a:pt x="15527" y="2436"/>
                    <a:pt x="15527" y="1579"/>
                    <a:pt x="15086" y="924"/>
                  </a:cubicBezTo>
                  <a:cubicBezTo>
                    <a:pt x="14689" y="340"/>
                    <a:pt x="14027" y="1"/>
                    <a:pt x="13336" y="1"/>
                  </a:cubicBezTo>
                  <a:close/>
                </a:path>
              </a:pathLst>
            </a:custGeom>
            <a:solidFill>
              <a:srgbClr val="A8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6"/>
            <p:cNvSpPr/>
            <p:nvPr/>
          </p:nvSpPr>
          <p:spPr>
            <a:xfrm>
              <a:off x="1121550" y="2962350"/>
              <a:ext cx="117600" cy="146825"/>
            </a:xfrm>
            <a:custGeom>
              <a:avLst/>
              <a:gdLst/>
              <a:ahLst/>
              <a:cxnLst/>
              <a:rect l="l" t="t" r="r" b="b"/>
              <a:pathLst>
                <a:path w="4704" h="5873" extrusionOk="0">
                  <a:moveTo>
                    <a:pt x="3403" y="0"/>
                  </a:moveTo>
                  <a:cubicBezTo>
                    <a:pt x="2447" y="0"/>
                    <a:pt x="1488" y="408"/>
                    <a:pt x="894" y="1157"/>
                  </a:cubicBezTo>
                  <a:cubicBezTo>
                    <a:pt x="1" y="2253"/>
                    <a:pt x="48" y="3836"/>
                    <a:pt x="989" y="4896"/>
                  </a:cubicBezTo>
                  <a:cubicBezTo>
                    <a:pt x="1557" y="5536"/>
                    <a:pt x="2356" y="5872"/>
                    <a:pt x="3165" y="5872"/>
                  </a:cubicBezTo>
                  <a:cubicBezTo>
                    <a:pt x="3695" y="5872"/>
                    <a:pt x="4228" y="5728"/>
                    <a:pt x="4704" y="5432"/>
                  </a:cubicBezTo>
                  <a:lnTo>
                    <a:pt x="4037" y="62"/>
                  </a:lnTo>
                  <a:cubicBezTo>
                    <a:pt x="3829" y="21"/>
                    <a:pt x="3616" y="0"/>
                    <a:pt x="3403" y="0"/>
                  </a:cubicBezTo>
                  <a:close/>
                </a:path>
              </a:pathLst>
            </a:custGeom>
            <a:solidFill>
              <a:srgbClr val="E79E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6"/>
            <p:cNvSpPr/>
            <p:nvPr/>
          </p:nvSpPr>
          <p:spPr>
            <a:xfrm>
              <a:off x="1148500" y="3000100"/>
              <a:ext cx="64750" cy="18875"/>
            </a:xfrm>
            <a:custGeom>
              <a:avLst/>
              <a:gdLst/>
              <a:ahLst/>
              <a:cxnLst/>
              <a:rect l="l" t="t" r="r" b="b"/>
              <a:pathLst>
                <a:path w="2590" h="755" extrusionOk="0">
                  <a:moveTo>
                    <a:pt x="346" y="0"/>
                  </a:moveTo>
                  <a:cubicBezTo>
                    <a:pt x="37" y="0"/>
                    <a:pt x="1" y="495"/>
                    <a:pt x="340" y="528"/>
                  </a:cubicBezTo>
                  <a:lnTo>
                    <a:pt x="2209" y="755"/>
                  </a:lnTo>
                  <a:lnTo>
                    <a:pt x="2245" y="755"/>
                  </a:lnTo>
                  <a:cubicBezTo>
                    <a:pt x="2566" y="755"/>
                    <a:pt x="2590" y="290"/>
                    <a:pt x="2280" y="243"/>
                  </a:cubicBezTo>
                  <a:lnTo>
                    <a:pt x="399" y="5"/>
                  </a:lnTo>
                  <a:cubicBezTo>
                    <a:pt x="381" y="1"/>
                    <a:pt x="363" y="0"/>
                    <a:pt x="346" y="0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6"/>
            <p:cNvSpPr/>
            <p:nvPr/>
          </p:nvSpPr>
          <p:spPr>
            <a:xfrm>
              <a:off x="1260550" y="2866250"/>
              <a:ext cx="249475" cy="230125"/>
            </a:xfrm>
            <a:custGeom>
              <a:avLst/>
              <a:gdLst/>
              <a:ahLst/>
              <a:cxnLst/>
              <a:rect l="l" t="t" r="r" b="b"/>
              <a:pathLst>
                <a:path w="9979" h="9205" extrusionOk="0">
                  <a:moveTo>
                    <a:pt x="7419" y="1"/>
                  </a:moveTo>
                  <a:cubicBezTo>
                    <a:pt x="7031" y="645"/>
                    <a:pt x="6353" y="987"/>
                    <a:pt x="5669" y="987"/>
                  </a:cubicBezTo>
                  <a:cubicBezTo>
                    <a:pt x="5176" y="987"/>
                    <a:pt x="4681" y="810"/>
                    <a:pt x="4287" y="441"/>
                  </a:cubicBezTo>
                  <a:cubicBezTo>
                    <a:pt x="3727" y="1100"/>
                    <a:pt x="2917" y="1457"/>
                    <a:pt x="2084" y="1457"/>
                  </a:cubicBezTo>
                  <a:cubicBezTo>
                    <a:pt x="1713" y="1457"/>
                    <a:pt x="1337" y="1386"/>
                    <a:pt x="977" y="1239"/>
                  </a:cubicBezTo>
                  <a:lnTo>
                    <a:pt x="1" y="2668"/>
                  </a:lnTo>
                  <a:lnTo>
                    <a:pt x="370" y="7906"/>
                  </a:lnTo>
                  <a:cubicBezTo>
                    <a:pt x="1313" y="7256"/>
                    <a:pt x="2427" y="6919"/>
                    <a:pt x="3559" y="6919"/>
                  </a:cubicBezTo>
                  <a:cubicBezTo>
                    <a:pt x="3857" y="6919"/>
                    <a:pt x="4156" y="6943"/>
                    <a:pt x="4454" y="6990"/>
                  </a:cubicBezTo>
                  <a:cubicBezTo>
                    <a:pt x="5895" y="7252"/>
                    <a:pt x="7192" y="8037"/>
                    <a:pt x="8097" y="9204"/>
                  </a:cubicBezTo>
                  <a:cubicBezTo>
                    <a:pt x="8704" y="8716"/>
                    <a:pt x="9371" y="8168"/>
                    <a:pt x="9978" y="7668"/>
                  </a:cubicBezTo>
                  <a:cubicBezTo>
                    <a:pt x="9836" y="5942"/>
                    <a:pt x="9752" y="4263"/>
                    <a:pt x="9514" y="2549"/>
                  </a:cubicBezTo>
                  <a:cubicBezTo>
                    <a:pt x="9359" y="1394"/>
                    <a:pt x="8502" y="406"/>
                    <a:pt x="7419" y="1"/>
                  </a:cubicBezTo>
                  <a:close/>
                </a:path>
              </a:pathLst>
            </a:custGeom>
            <a:solidFill>
              <a:srgbClr val="E79E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6"/>
            <p:cNvSpPr/>
            <p:nvPr/>
          </p:nvSpPr>
          <p:spPr>
            <a:xfrm>
              <a:off x="1315325" y="2985325"/>
              <a:ext cx="26225" cy="26200"/>
            </a:xfrm>
            <a:custGeom>
              <a:avLst/>
              <a:gdLst/>
              <a:ahLst/>
              <a:cxnLst/>
              <a:rect l="l" t="t" r="r" b="b"/>
              <a:pathLst>
                <a:path w="1049" h="1048" extrusionOk="0">
                  <a:moveTo>
                    <a:pt x="525" y="0"/>
                  </a:moveTo>
                  <a:cubicBezTo>
                    <a:pt x="239" y="0"/>
                    <a:pt x="1" y="238"/>
                    <a:pt x="1" y="524"/>
                  </a:cubicBezTo>
                  <a:cubicBezTo>
                    <a:pt x="1" y="810"/>
                    <a:pt x="239" y="1048"/>
                    <a:pt x="525" y="1048"/>
                  </a:cubicBezTo>
                  <a:cubicBezTo>
                    <a:pt x="810" y="1048"/>
                    <a:pt x="1048" y="810"/>
                    <a:pt x="1048" y="524"/>
                  </a:cubicBezTo>
                  <a:cubicBezTo>
                    <a:pt x="1048" y="238"/>
                    <a:pt x="810" y="0"/>
                    <a:pt x="525" y="0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6"/>
            <p:cNvSpPr/>
            <p:nvPr/>
          </p:nvSpPr>
          <p:spPr>
            <a:xfrm>
              <a:off x="1445400" y="2971925"/>
              <a:ext cx="26225" cy="25925"/>
            </a:xfrm>
            <a:custGeom>
              <a:avLst/>
              <a:gdLst/>
              <a:ahLst/>
              <a:cxnLst/>
              <a:rect l="l" t="t" r="r" b="b"/>
              <a:pathLst>
                <a:path w="1049" h="1037" extrusionOk="0">
                  <a:moveTo>
                    <a:pt x="525" y="0"/>
                  </a:moveTo>
                  <a:cubicBezTo>
                    <a:pt x="239" y="0"/>
                    <a:pt x="1" y="227"/>
                    <a:pt x="1" y="524"/>
                  </a:cubicBezTo>
                  <a:cubicBezTo>
                    <a:pt x="1" y="810"/>
                    <a:pt x="239" y="1036"/>
                    <a:pt x="525" y="1036"/>
                  </a:cubicBezTo>
                  <a:cubicBezTo>
                    <a:pt x="810" y="1036"/>
                    <a:pt x="1049" y="810"/>
                    <a:pt x="1049" y="524"/>
                  </a:cubicBezTo>
                  <a:cubicBezTo>
                    <a:pt x="1049" y="227"/>
                    <a:pt x="810" y="0"/>
                    <a:pt x="525" y="0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6"/>
            <p:cNvSpPr/>
            <p:nvPr/>
          </p:nvSpPr>
          <p:spPr>
            <a:xfrm>
              <a:off x="1326350" y="3048400"/>
              <a:ext cx="57650" cy="36350"/>
            </a:xfrm>
            <a:custGeom>
              <a:avLst/>
              <a:gdLst/>
              <a:ahLst/>
              <a:cxnLst/>
              <a:rect l="l" t="t" r="r" b="b"/>
              <a:pathLst>
                <a:path w="2306" h="1454" extrusionOk="0">
                  <a:moveTo>
                    <a:pt x="276" y="0"/>
                  </a:moveTo>
                  <a:cubicBezTo>
                    <a:pt x="143" y="0"/>
                    <a:pt x="35" y="104"/>
                    <a:pt x="24" y="239"/>
                  </a:cubicBezTo>
                  <a:cubicBezTo>
                    <a:pt x="0" y="799"/>
                    <a:pt x="381" y="1311"/>
                    <a:pt x="929" y="1430"/>
                  </a:cubicBezTo>
                  <a:cubicBezTo>
                    <a:pt x="1000" y="1442"/>
                    <a:pt x="1072" y="1454"/>
                    <a:pt x="1143" y="1454"/>
                  </a:cubicBezTo>
                  <a:cubicBezTo>
                    <a:pt x="1631" y="1454"/>
                    <a:pt x="2060" y="1144"/>
                    <a:pt x="2239" y="692"/>
                  </a:cubicBezTo>
                  <a:cubicBezTo>
                    <a:pt x="2305" y="492"/>
                    <a:pt x="2141" y="347"/>
                    <a:pt x="1982" y="347"/>
                  </a:cubicBezTo>
                  <a:cubicBezTo>
                    <a:pt x="1885" y="347"/>
                    <a:pt x="1791" y="400"/>
                    <a:pt x="1750" y="525"/>
                  </a:cubicBezTo>
                  <a:cubicBezTo>
                    <a:pt x="1648" y="772"/>
                    <a:pt x="1411" y="930"/>
                    <a:pt x="1157" y="930"/>
                  </a:cubicBezTo>
                  <a:cubicBezTo>
                    <a:pt x="1117" y="930"/>
                    <a:pt x="1077" y="926"/>
                    <a:pt x="1036" y="918"/>
                  </a:cubicBezTo>
                  <a:cubicBezTo>
                    <a:pt x="738" y="847"/>
                    <a:pt x="536" y="585"/>
                    <a:pt x="548" y="275"/>
                  </a:cubicBezTo>
                  <a:cubicBezTo>
                    <a:pt x="560" y="132"/>
                    <a:pt x="453" y="1"/>
                    <a:pt x="298" y="1"/>
                  </a:cubicBezTo>
                  <a:cubicBezTo>
                    <a:pt x="291" y="1"/>
                    <a:pt x="283" y="0"/>
                    <a:pt x="276" y="0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6"/>
            <p:cNvSpPr/>
            <p:nvPr/>
          </p:nvSpPr>
          <p:spPr>
            <a:xfrm>
              <a:off x="1376250" y="2978950"/>
              <a:ext cx="49250" cy="71300"/>
            </a:xfrm>
            <a:custGeom>
              <a:avLst/>
              <a:gdLst/>
              <a:ahLst/>
              <a:cxnLst/>
              <a:rect l="l" t="t" r="r" b="b"/>
              <a:pathLst>
                <a:path w="1970" h="2852" extrusionOk="0">
                  <a:moveTo>
                    <a:pt x="1040" y="1"/>
                  </a:moveTo>
                  <a:cubicBezTo>
                    <a:pt x="881" y="1"/>
                    <a:pt x="721" y="137"/>
                    <a:pt x="778" y="339"/>
                  </a:cubicBezTo>
                  <a:lnTo>
                    <a:pt x="1338" y="2267"/>
                  </a:lnTo>
                  <a:lnTo>
                    <a:pt x="1017" y="2279"/>
                  </a:lnTo>
                  <a:cubicBezTo>
                    <a:pt x="790" y="2303"/>
                    <a:pt x="564" y="2315"/>
                    <a:pt x="350" y="2339"/>
                  </a:cubicBezTo>
                  <a:cubicBezTo>
                    <a:pt x="1" y="2350"/>
                    <a:pt x="27" y="2852"/>
                    <a:pt x="351" y="2852"/>
                  </a:cubicBezTo>
                  <a:cubicBezTo>
                    <a:pt x="358" y="2852"/>
                    <a:pt x="366" y="2851"/>
                    <a:pt x="374" y="2851"/>
                  </a:cubicBezTo>
                  <a:lnTo>
                    <a:pt x="397" y="2851"/>
                  </a:lnTo>
                  <a:cubicBezTo>
                    <a:pt x="612" y="2827"/>
                    <a:pt x="826" y="2815"/>
                    <a:pt x="1040" y="2803"/>
                  </a:cubicBezTo>
                  <a:cubicBezTo>
                    <a:pt x="1267" y="2791"/>
                    <a:pt x="1481" y="2779"/>
                    <a:pt x="1707" y="2756"/>
                  </a:cubicBezTo>
                  <a:cubicBezTo>
                    <a:pt x="1862" y="2732"/>
                    <a:pt x="1969" y="2577"/>
                    <a:pt x="1921" y="2422"/>
                  </a:cubicBezTo>
                  <a:lnTo>
                    <a:pt x="1290" y="196"/>
                  </a:lnTo>
                  <a:cubicBezTo>
                    <a:pt x="1248" y="59"/>
                    <a:pt x="1144" y="1"/>
                    <a:pt x="1040" y="1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6"/>
            <p:cNvSpPr/>
            <p:nvPr/>
          </p:nvSpPr>
          <p:spPr>
            <a:xfrm>
              <a:off x="1282300" y="2921875"/>
              <a:ext cx="81475" cy="40250"/>
            </a:xfrm>
            <a:custGeom>
              <a:avLst/>
              <a:gdLst/>
              <a:ahLst/>
              <a:cxnLst/>
              <a:rect l="l" t="t" r="r" b="b"/>
              <a:pathLst>
                <a:path w="3259" h="1610" extrusionOk="0">
                  <a:moveTo>
                    <a:pt x="1649" y="0"/>
                  </a:moveTo>
                  <a:cubicBezTo>
                    <a:pt x="931" y="0"/>
                    <a:pt x="215" y="449"/>
                    <a:pt x="36" y="1300"/>
                  </a:cubicBezTo>
                  <a:cubicBezTo>
                    <a:pt x="0" y="1443"/>
                    <a:pt x="95" y="1586"/>
                    <a:pt x="226" y="1610"/>
                  </a:cubicBezTo>
                  <a:lnTo>
                    <a:pt x="286" y="1610"/>
                  </a:lnTo>
                  <a:cubicBezTo>
                    <a:pt x="405" y="1610"/>
                    <a:pt x="512" y="1526"/>
                    <a:pt x="536" y="1407"/>
                  </a:cubicBezTo>
                  <a:cubicBezTo>
                    <a:pt x="664" y="824"/>
                    <a:pt x="1154" y="517"/>
                    <a:pt x="1644" y="517"/>
                  </a:cubicBezTo>
                  <a:cubicBezTo>
                    <a:pt x="2065" y="517"/>
                    <a:pt x="2487" y="744"/>
                    <a:pt x="2679" y="1217"/>
                  </a:cubicBezTo>
                  <a:cubicBezTo>
                    <a:pt x="2726" y="1337"/>
                    <a:pt x="2822" y="1388"/>
                    <a:pt x="2918" y="1388"/>
                  </a:cubicBezTo>
                  <a:cubicBezTo>
                    <a:pt x="3088" y="1388"/>
                    <a:pt x="3258" y="1231"/>
                    <a:pt x="3167" y="1026"/>
                  </a:cubicBezTo>
                  <a:cubicBezTo>
                    <a:pt x="2886" y="332"/>
                    <a:pt x="2267" y="0"/>
                    <a:pt x="1649" y="0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6"/>
            <p:cNvSpPr/>
            <p:nvPr/>
          </p:nvSpPr>
          <p:spPr>
            <a:xfrm>
              <a:off x="1422475" y="2916775"/>
              <a:ext cx="59575" cy="19150"/>
            </a:xfrm>
            <a:custGeom>
              <a:avLst/>
              <a:gdLst/>
              <a:ahLst/>
              <a:cxnLst/>
              <a:rect l="l" t="t" r="r" b="b"/>
              <a:pathLst>
                <a:path w="2383" h="766" extrusionOk="0">
                  <a:moveTo>
                    <a:pt x="2101" y="0"/>
                  </a:moveTo>
                  <a:cubicBezTo>
                    <a:pt x="2088" y="0"/>
                    <a:pt x="2074" y="2"/>
                    <a:pt x="2061" y="4"/>
                  </a:cubicBezTo>
                  <a:lnTo>
                    <a:pt x="322" y="242"/>
                  </a:lnTo>
                  <a:cubicBezTo>
                    <a:pt x="1" y="290"/>
                    <a:pt x="37" y="754"/>
                    <a:pt x="358" y="766"/>
                  </a:cubicBezTo>
                  <a:lnTo>
                    <a:pt x="406" y="766"/>
                  </a:lnTo>
                  <a:lnTo>
                    <a:pt x="2132" y="528"/>
                  </a:lnTo>
                  <a:cubicBezTo>
                    <a:pt x="2287" y="504"/>
                    <a:pt x="2382" y="373"/>
                    <a:pt x="2358" y="230"/>
                  </a:cubicBezTo>
                  <a:cubicBezTo>
                    <a:pt x="2337" y="101"/>
                    <a:pt x="2227" y="0"/>
                    <a:pt x="2101" y="0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6"/>
            <p:cNvSpPr/>
            <p:nvPr/>
          </p:nvSpPr>
          <p:spPr>
            <a:xfrm>
              <a:off x="1360875" y="2868325"/>
              <a:ext cx="51825" cy="42900"/>
            </a:xfrm>
            <a:custGeom>
              <a:avLst/>
              <a:gdLst/>
              <a:ahLst/>
              <a:cxnLst/>
              <a:rect l="l" t="t" r="r" b="b"/>
              <a:pathLst>
                <a:path w="2073" h="1716" extrusionOk="0">
                  <a:moveTo>
                    <a:pt x="274" y="0"/>
                  </a:moveTo>
                  <a:cubicBezTo>
                    <a:pt x="266" y="0"/>
                    <a:pt x="258" y="0"/>
                    <a:pt x="250" y="1"/>
                  </a:cubicBezTo>
                  <a:cubicBezTo>
                    <a:pt x="108" y="25"/>
                    <a:pt x="0" y="156"/>
                    <a:pt x="24" y="299"/>
                  </a:cubicBezTo>
                  <a:cubicBezTo>
                    <a:pt x="84" y="727"/>
                    <a:pt x="298" y="1108"/>
                    <a:pt x="643" y="1358"/>
                  </a:cubicBezTo>
                  <a:cubicBezTo>
                    <a:pt x="929" y="1585"/>
                    <a:pt x="1274" y="1716"/>
                    <a:pt x="1643" y="1716"/>
                  </a:cubicBezTo>
                  <a:cubicBezTo>
                    <a:pt x="1703" y="1716"/>
                    <a:pt x="1763" y="1704"/>
                    <a:pt x="1822" y="1704"/>
                  </a:cubicBezTo>
                  <a:cubicBezTo>
                    <a:pt x="1965" y="1680"/>
                    <a:pt x="2072" y="1549"/>
                    <a:pt x="2048" y="1406"/>
                  </a:cubicBezTo>
                  <a:cubicBezTo>
                    <a:pt x="2037" y="1277"/>
                    <a:pt x="1919" y="1176"/>
                    <a:pt x="1791" y="1176"/>
                  </a:cubicBezTo>
                  <a:cubicBezTo>
                    <a:pt x="1777" y="1176"/>
                    <a:pt x="1764" y="1178"/>
                    <a:pt x="1751" y="1180"/>
                  </a:cubicBezTo>
                  <a:cubicBezTo>
                    <a:pt x="1720" y="1182"/>
                    <a:pt x="1690" y="1184"/>
                    <a:pt x="1660" y="1184"/>
                  </a:cubicBezTo>
                  <a:cubicBezTo>
                    <a:pt x="1113" y="1184"/>
                    <a:pt x="626" y="780"/>
                    <a:pt x="536" y="227"/>
                  </a:cubicBezTo>
                  <a:cubicBezTo>
                    <a:pt x="525" y="92"/>
                    <a:pt x="408" y="0"/>
                    <a:pt x="274" y="0"/>
                  </a:cubicBezTo>
                  <a:close/>
                </a:path>
              </a:pathLst>
            </a:custGeom>
            <a:solidFill>
              <a:srgbClr val="A8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6"/>
            <p:cNvSpPr/>
            <p:nvPr/>
          </p:nvSpPr>
          <p:spPr>
            <a:xfrm>
              <a:off x="389325" y="3281200"/>
              <a:ext cx="918875" cy="1384725"/>
            </a:xfrm>
            <a:custGeom>
              <a:avLst/>
              <a:gdLst/>
              <a:ahLst/>
              <a:cxnLst/>
              <a:rect l="l" t="t" r="r" b="b"/>
              <a:pathLst>
                <a:path w="36755" h="55389" extrusionOk="0">
                  <a:moveTo>
                    <a:pt x="25718" y="0"/>
                  </a:moveTo>
                  <a:lnTo>
                    <a:pt x="17955" y="3905"/>
                  </a:lnTo>
                  <a:cubicBezTo>
                    <a:pt x="15371" y="5203"/>
                    <a:pt x="13062" y="6953"/>
                    <a:pt x="11109" y="9084"/>
                  </a:cubicBezTo>
                  <a:cubicBezTo>
                    <a:pt x="7644" y="12871"/>
                    <a:pt x="5477" y="17550"/>
                    <a:pt x="3703" y="22360"/>
                  </a:cubicBezTo>
                  <a:cubicBezTo>
                    <a:pt x="0" y="32397"/>
                    <a:pt x="2346" y="43470"/>
                    <a:pt x="1632" y="54150"/>
                  </a:cubicBezTo>
                  <a:cubicBezTo>
                    <a:pt x="7037" y="54411"/>
                    <a:pt x="12264" y="54852"/>
                    <a:pt x="17681" y="55114"/>
                  </a:cubicBezTo>
                  <a:cubicBezTo>
                    <a:pt x="20447" y="55254"/>
                    <a:pt x="23231" y="55389"/>
                    <a:pt x="26006" y="55389"/>
                  </a:cubicBezTo>
                  <a:cubicBezTo>
                    <a:pt x="29623" y="55389"/>
                    <a:pt x="33225" y="55159"/>
                    <a:pt x="36755" y="54411"/>
                  </a:cubicBezTo>
                  <a:lnTo>
                    <a:pt x="25718" y="0"/>
                  </a:lnTo>
                  <a:close/>
                </a:path>
              </a:pathLst>
            </a:custGeom>
            <a:solidFill>
              <a:srgbClr val="754F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6"/>
            <p:cNvSpPr/>
            <p:nvPr/>
          </p:nvSpPr>
          <p:spPr>
            <a:xfrm>
              <a:off x="847225" y="3368400"/>
              <a:ext cx="273175" cy="1256125"/>
            </a:xfrm>
            <a:custGeom>
              <a:avLst/>
              <a:gdLst/>
              <a:ahLst/>
              <a:cxnLst/>
              <a:rect l="l" t="t" r="r" b="b"/>
              <a:pathLst>
                <a:path w="10927" h="50245" extrusionOk="0">
                  <a:moveTo>
                    <a:pt x="291" y="1"/>
                  </a:moveTo>
                  <a:cubicBezTo>
                    <a:pt x="147" y="1"/>
                    <a:pt x="0" y="108"/>
                    <a:pt x="20" y="298"/>
                  </a:cubicBezTo>
                  <a:lnTo>
                    <a:pt x="2366" y="18277"/>
                  </a:lnTo>
                  <a:cubicBezTo>
                    <a:pt x="2388" y="18401"/>
                    <a:pt x="2497" y="18504"/>
                    <a:pt x="2619" y="18504"/>
                  </a:cubicBezTo>
                  <a:cubicBezTo>
                    <a:pt x="2626" y="18504"/>
                    <a:pt x="2633" y="18503"/>
                    <a:pt x="2639" y="18503"/>
                  </a:cubicBezTo>
                  <a:cubicBezTo>
                    <a:pt x="3699" y="18455"/>
                    <a:pt x="4723" y="18396"/>
                    <a:pt x="5759" y="18348"/>
                  </a:cubicBezTo>
                  <a:lnTo>
                    <a:pt x="7616" y="18241"/>
                  </a:lnTo>
                  <a:lnTo>
                    <a:pt x="2556" y="20765"/>
                  </a:lnTo>
                  <a:cubicBezTo>
                    <a:pt x="2449" y="20813"/>
                    <a:pt x="2389" y="20944"/>
                    <a:pt x="2425" y="21063"/>
                  </a:cubicBezTo>
                  <a:cubicBezTo>
                    <a:pt x="3747" y="25873"/>
                    <a:pt x="5068" y="30707"/>
                    <a:pt x="6402" y="35553"/>
                  </a:cubicBezTo>
                  <a:cubicBezTo>
                    <a:pt x="7735" y="40410"/>
                    <a:pt x="9069" y="45232"/>
                    <a:pt x="10390" y="50054"/>
                  </a:cubicBezTo>
                  <a:cubicBezTo>
                    <a:pt x="10414" y="50173"/>
                    <a:pt x="10521" y="50245"/>
                    <a:pt x="10640" y="50245"/>
                  </a:cubicBezTo>
                  <a:cubicBezTo>
                    <a:pt x="10664" y="50245"/>
                    <a:pt x="10688" y="50245"/>
                    <a:pt x="10700" y="50233"/>
                  </a:cubicBezTo>
                  <a:cubicBezTo>
                    <a:pt x="10843" y="50197"/>
                    <a:pt x="10926" y="50054"/>
                    <a:pt x="10890" y="49911"/>
                  </a:cubicBezTo>
                  <a:cubicBezTo>
                    <a:pt x="9569" y="45089"/>
                    <a:pt x="8235" y="40255"/>
                    <a:pt x="6914" y="35410"/>
                  </a:cubicBezTo>
                  <a:cubicBezTo>
                    <a:pt x="5592" y="30635"/>
                    <a:pt x="4282" y="25873"/>
                    <a:pt x="2985" y="21122"/>
                  </a:cubicBezTo>
                  <a:lnTo>
                    <a:pt x="8962" y="18146"/>
                  </a:lnTo>
                  <a:cubicBezTo>
                    <a:pt x="9069" y="18098"/>
                    <a:pt x="9128" y="17967"/>
                    <a:pt x="9104" y="17848"/>
                  </a:cubicBezTo>
                  <a:cubicBezTo>
                    <a:pt x="9071" y="17737"/>
                    <a:pt x="8975" y="17656"/>
                    <a:pt x="8865" y="17656"/>
                  </a:cubicBezTo>
                  <a:cubicBezTo>
                    <a:pt x="8858" y="17656"/>
                    <a:pt x="8850" y="17657"/>
                    <a:pt x="8843" y="17657"/>
                  </a:cubicBezTo>
                  <a:cubicBezTo>
                    <a:pt x="7783" y="17705"/>
                    <a:pt x="6747" y="17765"/>
                    <a:pt x="5723" y="17824"/>
                  </a:cubicBezTo>
                  <a:cubicBezTo>
                    <a:pt x="4771" y="17872"/>
                    <a:pt x="3830" y="17919"/>
                    <a:pt x="2854" y="17967"/>
                  </a:cubicBezTo>
                  <a:lnTo>
                    <a:pt x="544" y="227"/>
                  </a:lnTo>
                  <a:cubicBezTo>
                    <a:pt x="523" y="72"/>
                    <a:pt x="408" y="1"/>
                    <a:pt x="291" y="1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6"/>
            <p:cNvSpPr/>
            <p:nvPr/>
          </p:nvSpPr>
          <p:spPr>
            <a:xfrm>
              <a:off x="719725" y="3784450"/>
              <a:ext cx="35150" cy="941875"/>
            </a:xfrm>
            <a:custGeom>
              <a:avLst/>
              <a:gdLst/>
              <a:ahLst/>
              <a:cxnLst/>
              <a:rect l="l" t="t" r="r" b="b"/>
              <a:pathLst>
                <a:path w="1406" h="37675" extrusionOk="0">
                  <a:moveTo>
                    <a:pt x="264" y="0"/>
                  </a:moveTo>
                  <a:cubicBezTo>
                    <a:pt x="133" y="0"/>
                    <a:pt x="0" y="90"/>
                    <a:pt x="0" y="265"/>
                  </a:cubicBezTo>
                  <a:lnTo>
                    <a:pt x="881" y="37425"/>
                  </a:lnTo>
                  <a:cubicBezTo>
                    <a:pt x="881" y="37568"/>
                    <a:pt x="1000" y="37675"/>
                    <a:pt x="1143" y="37675"/>
                  </a:cubicBezTo>
                  <a:cubicBezTo>
                    <a:pt x="1286" y="37675"/>
                    <a:pt x="1405" y="37556"/>
                    <a:pt x="1405" y="37413"/>
                  </a:cubicBezTo>
                  <a:lnTo>
                    <a:pt x="524" y="253"/>
                  </a:lnTo>
                  <a:cubicBezTo>
                    <a:pt x="518" y="84"/>
                    <a:pt x="392" y="0"/>
                    <a:pt x="264" y="0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36"/>
          <p:cNvGrpSpPr/>
          <p:nvPr/>
        </p:nvGrpSpPr>
        <p:grpSpPr>
          <a:xfrm>
            <a:off x="7214139" y="2555329"/>
            <a:ext cx="2099891" cy="2588333"/>
            <a:chOff x="2536025" y="2865075"/>
            <a:chExt cx="1437100" cy="1771375"/>
          </a:xfrm>
        </p:grpSpPr>
        <p:sp>
          <p:nvSpPr>
            <p:cNvPr id="748" name="Google Shape;748;p36"/>
            <p:cNvSpPr/>
            <p:nvPr/>
          </p:nvSpPr>
          <p:spPr>
            <a:xfrm>
              <a:off x="2679200" y="3830350"/>
              <a:ext cx="1078725" cy="806100"/>
            </a:xfrm>
            <a:custGeom>
              <a:avLst/>
              <a:gdLst/>
              <a:ahLst/>
              <a:cxnLst/>
              <a:rect l="l" t="t" r="r" b="b"/>
              <a:pathLst>
                <a:path w="43149" h="32244" extrusionOk="0">
                  <a:moveTo>
                    <a:pt x="24369" y="0"/>
                  </a:moveTo>
                  <a:cubicBezTo>
                    <a:pt x="18478" y="0"/>
                    <a:pt x="12645" y="1065"/>
                    <a:pt x="6834" y="2049"/>
                  </a:cubicBezTo>
                  <a:cubicBezTo>
                    <a:pt x="4560" y="12026"/>
                    <a:pt x="2286" y="22004"/>
                    <a:pt x="0" y="31981"/>
                  </a:cubicBezTo>
                  <a:lnTo>
                    <a:pt x="43148" y="32243"/>
                  </a:lnTo>
                  <a:cubicBezTo>
                    <a:pt x="42648" y="22885"/>
                    <a:pt x="42422" y="13503"/>
                    <a:pt x="41922" y="4144"/>
                  </a:cubicBezTo>
                  <a:cubicBezTo>
                    <a:pt x="36743" y="1156"/>
                    <a:pt x="30647" y="37"/>
                    <a:pt x="24658" y="1"/>
                  </a:cubicBezTo>
                  <a:cubicBezTo>
                    <a:pt x="24562" y="0"/>
                    <a:pt x="24465" y="0"/>
                    <a:pt x="24369" y="0"/>
                  </a:cubicBezTo>
                  <a:close/>
                </a:path>
              </a:pathLst>
            </a:custGeom>
            <a:solidFill>
              <a:srgbClr val="9A95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6"/>
            <p:cNvSpPr/>
            <p:nvPr/>
          </p:nvSpPr>
          <p:spPr>
            <a:xfrm>
              <a:off x="3485250" y="3893475"/>
              <a:ext cx="454250" cy="542350"/>
            </a:xfrm>
            <a:custGeom>
              <a:avLst/>
              <a:gdLst/>
              <a:ahLst/>
              <a:cxnLst/>
              <a:rect l="l" t="t" r="r" b="b"/>
              <a:pathLst>
                <a:path w="18170" h="21694" extrusionOk="0">
                  <a:moveTo>
                    <a:pt x="2096" y="0"/>
                  </a:moveTo>
                  <a:lnTo>
                    <a:pt x="0" y="10966"/>
                  </a:lnTo>
                  <a:lnTo>
                    <a:pt x="11526" y="21693"/>
                  </a:lnTo>
                  <a:cubicBezTo>
                    <a:pt x="15419" y="17133"/>
                    <a:pt x="16574" y="12799"/>
                    <a:pt x="18169" y="2536"/>
                  </a:cubicBezTo>
                  <a:lnTo>
                    <a:pt x="2096" y="0"/>
                  </a:lnTo>
                  <a:close/>
                </a:path>
              </a:pathLst>
            </a:custGeom>
            <a:solidFill>
              <a:srgbClr val="BF7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6"/>
            <p:cNvSpPr/>
            <p:nvPr/>
          </p:nvSpPr>
          <p:spPr>
            <a:xfrm>
              <a:off x="2545550" y="3874425"/>
              <a:ext cx="351850" cy="339350"/>
            </a:xfrm>
            <a:custGeom>
              <a:avLst/>
              <a:gdLst/>
              <a:ahLst/>
              <a:cxnLst/>
              <a:rect l="l" t="t" r="r" b="b"/>
              <a:pathLst>
                <a:path w="14074" h="13574" extrusionOk="0">
                  <a:moveTo>
                    <a:pt x="1096" y="0"/>
                  </a:moveTo>
                  <a:cubicBezTo>
                    <a:pt x="1096" y="0"/>
                    <a:pt x="0" y="9227"/>
                    <a:pt x="238" y="13573"/>
                  </a:cubicBezTo>
                  <a:lnTo>
                    <a:pt x="10502" y="11454"/>
                  </a:lnTo>
                  <a:lnTo>
                    <a:pt x="14073" y="1631"/>
                  </a:lnTo>
                  <a:lnTo>
                    <a:pt x="1096" y="0"/>
                  </a:lnTo>
                  <a:close/>
                </a:path>
              </a:pathLst>
            </a:custGeom>
            <a:solidFill>
              <a:srgbClr val="BF7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6"/>
            <p:cNvSpPr/>
            <p:nvPr/>
          </p:nvSpPr>
          <p:spPr>
            <a:xfrm>
              <a:off x="2540475" y="3355600"/>
              <a:ext cx="1432650" cy="655475"/>
            </a:xfrm>
            <a:custGeom>
              <a:avLst/>
              <a:gdLst/>
              <a:ahLst/>
              <a:cxnLst/>
              <a:rect l="l" t="t" r="r" b="b"/>
              <a:pathLst>
                <a:path w="57306" h="26219" extrusionOk="0">
                  <a:moveTo>
                    <a:pt x="32684" y="1"/>
                  </a:moveTo>
                  <a:cubicBezTo>
                    <a:pt x="32005" y="1489"/>
                    <a:pt x="30588" y="2501"/>
                    <a:pt x="28969" y="2668"/>
                  </a:cubicBezTo>
                  <a:cubicBezTo>
                    <a:pt x="28848" y="2678"/>
                    <a:pt x="28727" y="2684"/>
                    <a:pt x="28605" y="2684"/>
                  </a:cubicBezTo>
                  <a:cubicBezTo>
                    <a:pt x="27114" y="2684"/>
                    <a:pt x="25555" y="1889"/>
                    <a:pt x="24718" y="667"/>
                  </a:cubicBezTo>
                  <a:lnTo>
                    <a:pt x="14455" y="5120"/>
                  </a:lnTo>
                  <a:cubicBezTo>
                    <a:pt x="10693" y="6751"/>
                    <a:pt x="7109" y="8895"/>
                    <a:pt x="4585" y="12109"/>
                  </a:cubicBezTo>
                  <a:cubicBezTo>
                    <a:pt x="2037" y="15348"/>
                    <a:pt x="453" y="19241"/>
                    <a:pt x="1" y="23325"/>
                  </a:cubicBezTo>
                  <a:lnTo>
                    <a:pt x="38137" y="23706"/>
                  </a:lnTo>
                  <a:cubicBezTo>
                    <a:pt x="44316" y="24563"/>
                    <a:pt x="50424" y="25361"/>
                    <a:pt x="56603" y="26218"/>
                  </a:cubicBezTo>
                  <a:cubicBezTo>
                    <a:pt x="57306" y="21825"/>
                    <a:pt x="56484" y="17312"/>
                    <a:pt x="54281" y="13443"/>
                  </a:cubicBezTo>
                  <a:cubicBezTo>
                    <a:pt x="52079" y="9609"/>
                    <a:pt x="48435" y="6668"/>
                    <a:pt x="44387" y="4894"/>
                  </a:cubicBezTo>
                  <a:cubicBezTo>
                    <a:pt x="40506" y="3180"/>
                    <a:pt x="36577" y="1715"/>
                    <a:pt x="32684" y="1"/>
                  </a:cubicBezTo>
                  <a:close/>
                </a:path>
              </a:pathLst>
            </a:custGeom>
            <a:solidFill>
              <a:srgbClr val="9A95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6"/>
            <p:cNvSpPr/>
            <p:nvPr/>
          </p:nvSpPr>
          <p:spPr>
            <a:xfrm>
              <a:off x="2997150" y="3419925"/>
              <a:ext cx="532475" cy="188700"/>
            </a:xfrm>
            <a:custGeom>
              <a:avLst/>
              <a:gdLst/>
              <a:ahLst/>
              <a:cxnLst/>
              <a:rect l="l" t="t" r="r" b="b"/>
              <a:pathLst>
                <a:path w="21299" h="7548" extrusionOk="0">
                  <a:moveTo>
                    <a:pt x="20962" y="1"/>
                  </a:moveTo>
                  <a:cubicBezTo>
                    <a:pt x="20868" y="1"/>
                    <a:pt x="20774" y="50"/>
                    <a:pt x="20727" y="166"/>
                  </a:cubicBezTo>
                  <a:cubicBezTo>
                    <a:pt x="19084" y="4214"/>
                    <a:pt x="15202" y="6905"/>
                    <a:pt x="10845" y="7024"/>
                  </a:cubicBezTo>
                  <a:cubicBezTo>
                    <a:pt x="10744" y="7027"/>
                    <a:pt x="10643" y="7028"/>
                    <a:pt x="10543" y="7028"/>
                  </a:cubicBezTo>
                  <a:cubicBezTo>
                    <a:pt x="6291" y="7028"/>
                    <a:pt x="2408" y="4575"/>
                    <a:pt x="593" y="714"/>
                  </a:cubicBezTo>
                  <a:cubicBezTo>
                    <a:pt x="544" y="594"/>
                    <a:pt x="450" y="545"/>
                    <a:pt x="356" y="545"/>
                  </a:cubicBezTo>
                  <a:cubicBezTo>
                    <a:pt x="179" y="545"/>
                    <a:pt x="0" y="722"/>
                    <a:pt x="117" y="940"/>
                  </a:cubicBezTo>
                  <a:cubicBezTo>
                    <a:pt x="2010" y="4976"/>
                    <a:pt x="6082" y="7548"/>
                    <a:pt x="10535" y="7548"/>
                  </a:cubicBezTo>
                  <a:cubicBezTo>
                    <a:pt x="10545" y="7548"/>
                    <a:pt x="10555" y="7548"/>
                    <a:pt x="10564" y="7548"/>
                  </a:cubicBezTo>
                  <a:cubicBezTo>
                    <a:pt x="15244" y="7548"/>
                    <a:pt x="19457" y="4705"/>
                    <a:pt x="21215" y="368"/>
                  </a:cubicBezTo>
                  <a:cubicBezTo>
                    <a:pt x="21299" y="155"/>
                    <a:pt x="21130" y="1"/>
                    <a:pt x="20962" y="1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6"/>
            <p:cNvSpPr/>
            <p:nvPr/>
          </p:nvSpPr>
          <p:spPr>
            <a:xfrm>
              <a:off x="3507575" y="3538575"/>
              <a:ext cx="266650" cy="418625"/>
            </a:xfrm>
            <a:custGeom>
              <a:avLst/>
              <a:gdLst/>
              <a:ahLst/>
              <a:cxnLst/>
              <a:rect l="l" t="t" r="r" b="b"/>
              <a:pathLst>
                <a:path w="10666" h="16745" extrusionOk="0">
                  <a:moveTo>
                    <a:pt x="10317" y="1"/>
                  </a:moveTo>
                  <a:cubicBezTo>
                    <a:pt x="10304" y="1"/>
                    <a:pt x="10290" y="2"/>
                    <a:pt x="10275" y="4"/>
                  </a:cubicBezTo>
                  <a:cubicBezTo>
                    <a:pt x="7370" y="397"/>
                    <a:pt x="4691" y="2778"/>
                    <a:pt x="3620" y="5933"/>
                  </a:cubicBezTo>
                  <a:lnTo>
                    <a:pt x="48" y="16399"/>
                  </a:lnTo>
                  <a:cubicBezTo>
                    <a:pt x="0" y="16542"/>
                    <a:pt x="72" y="16685"/>
                    <a:pt x="215" y="16732"/>
                  </a:cubicBezTo>
                  <a:cubicBezTo>
                    <a:pt x="238" y="16744"/>
                    <a:pt x="262" y="16744"/>
                    <a:pt x="298" y="16744"/>
                  </a:cubicBezTo>
                  <a:cubicBezTo>
                    <a:pt x="405" y="16744"/>
                    <a:pt x="500" y="16673"/>
                    <a:pt x="548" y="16565"/>
                  </a:cubicBezTo>
                  <a:lnTo>
                    <a:pt x="4120" y="6100"/>
                  </a:lnTo>
                  <a:cubicBezTo>
                    <a:pt x="5132" y="3123"/>
                    <a:pt x="7632" y="885"/>
                    <a:pt x="10335" y="528"/>
                  </a:cubicBezTo>
                  <a:cubicBezTo>
                    <a:pt x="10665" y="482"/>
                    <a:pt x="10614" y="1"/>
                    <a:pt x="10317" y="1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6"/>
            <p:cNvSpPr/>
            <p:nvPr/>
          </p:nvSpPr>
          <p:spPr>
            <a:xfrm>
              <a:off x="2815225" y="3523975"/>
              <a:ext cx="63725" cy="334975"/>
            </a:xfrm>
            <a:custGeom>
              <a:avLst/>
              <a:gdLst/>
              <a:ahLst/>
              <a:cxnLst/>
              <a:rect l="l" t="t" r="r" b="b"/>
              <a:pathLst>
                <a:path w="2549" h="13399" extrusionOk="0">
                  <a:moveTo>
                    <a:pt x="282" y="1"/>
                  </a:moveTo>
                  <a:cubicBezTo>
                    <a:pt x="268" y="1"/>
                    <a:pt x="253" y="2"/>
                    <a:pt x="238" y="4"/>
                  </a:cubicBezTo>
                  <a:cubicBezTo>
                    <a:pt x="96" y="16"/>
                    <a:pt x="0" y="159"/>
                    <a:pt x="12" y="302"/>
                  </a:cubicBezTo>
                  <a:lnTo>
                    <a:pt x="2012" y="13173"/>
                  </a:lnTo>
                  <a:cubicBezTo>
                    <a:pt x="2024" y="13304"/>
                    <a:pt x="2132" y="13387"/>
                    <a:pt x="2263" y="13399"/>
                  </a:cubicBezTo>
                  <a:lnTo>
                    <a:pt x="2310" y="13387"/>
                  </a:lnTo>
                  <a:cubicBezTo>
                    <a:pt x="2453" y="13363"/>
                    <a:pt x="2548" y="13232"/>
                    <a:pt x="2524" y="13089"/>
                  </a:cubicBezTo>
                  <a:lnTo>
                    <a:pt x="536" y="219"/>
                  </a:lnTo>
                  <a:cubicBezTo>
                    <a:pt x="515" y="91"/>
                    <a:pt x="407" y="1"/>
                    <a:pt x="282" y="1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6"/>
            <p:cNvSpPr/>
            <p:nvPr/>
          </p:nvSpPr>
          <p:spPr>
            <a:xfrm>
              <a:off x="3520850" y="3901475"/>
              <a:ext cx="448025" cy="74175"/>
            </a:xfrm>
            <a:custGeom>
              <a:avLst/>
              <a:gdLst/>
              <a:ahLst/>
              <a:cxnLst/>
              <a:rect l="l" t="t" r="r" b="b"/>
              <a:pathLst>
                <a:path w="17921" h="2967" extrusionOk="0">
                  <a:moveTo>
                    <a:pt x="374" y="1"/>
                  </a:moveTo>
                  <a:cubicBezTo>
                    <a:pt x="61" y="1"/>
                    <a:pt x="1" y="456"/>
                    <a:pt x="315" y="525"/>
                  </a:cubicBezTo>
                  <a:lnTo>
                    <a:pt x="17519" y="2966"/>
                  </a:lnTo>
                  <a:lnTo>
                    <a:pt x="17555" y="2966"/>
                  </a:lnTo>
                  <a:cubicBezTo>
                    <a:pt x="17559" y="2966"/>
                    <a:pt x="17563" y="2966"/>
                    <a:pt x="17566" y="2966"/>
                  </a:cubicBezTo>
                  <a:cubicBezTo>
                    <a:pt x="17889" y="2966"/>
                    <a:pt x="17920" y="2478"/>
                    <a:pt x="17591" y="2442"/>
                  </a:cubicBezTo>
                  <a:lnTo>
                    <a:pt x="398" y="2"/>
                  </a:lnTo>
                  <a:cubicBezTo>
                    <a:pt x="390" y="1"/>
                    <a:pt x="382" y="1"/>
                    <a:pt x="374" y="1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6"/>
            <p:cNvSpPr/>
            <p:nvPr/>
          </p:nvSpPr>
          <p:spPr>
            <a:xfrm>
              <a:off x="2536025" y="3893775"/>
              <a:ext cx="170275" cy="16075"/>
            </a:xfrm>
            <a:custGeom>
              <a:avLst/>
              <a:gdLst/>
              <a:ahLst/>
              <a:cxnLst/>
              <a:rect l="l" t="t" r="r" b="b"/>
              <a:pathLst>
                <a:path w="6811" h="643" extrusionOk="0">
                  <a:moveTo>
                    <a:pt x="346" y="0"/>
                  </a:moveTo>
                  <a:cubicBezTo>
                    <a:pt x="0" y="0"/>
                    <a:pt x="0" y="524"/>
                    <a:pt x="346" y="524"/>
                  </a:cubicBezTo>
                  <a:lnTo>
                    <a:pt x="6465" y="643"/>
                  </a:lnTo>
                  <a:cubicBezTo>
                    <a:pt x="6811" y="643"/>
                    <a:pt x="6811" y="131"/>
                    <a:pt x="6465" y="131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6"/>
            <p:cNvSpPr/>
            <p:nvPr/>
          </p:nvSpPr>
          <p:spPr>
            <a:xfrm>
              <a:off x="3431975" y="3037300"/>
              <a:ext cx="47900" cy="44175"/>
            </a:xfrm>
            <a:custGeom>
              <a:avLst/>
              <a:gdLst/>
              <a:ahLst/>
              <a:cxnLst/>
              <a:rect l="l" t="t" r="r" b="b"/>
              <a:pathLst>
                <a:path w="1916" h="1767" extrusionOk="0">
                  <a:moveTo>
                    <a:pt x="980" y="1"/>
                  </a:moveTo>
                  <a:cubicBezTo>
                    <a:pt x="896" y="1"/>
                    <a:pt x="812" y="44"/>
                    <a:pt x="762" y="148"/>
                  </a:cubicBezTo>
                  <a:lnTo>
                    <a:pt x="95" y="1386"/>
                  </a:lnTo>
                  <a:cubicBezTo>
                    <a:pt x="0" y="1553"/>
                    <a:pt x="131" y="1767"/>
                    <a:pt x="322" y="1767"/>
                  </a:cubicBezTo>
                  <a:lnTo>
                    <a:pt x="369" y="1767"/>
                  </a:lnTo>
                  <a:lnTo>
                    <a:pt x="1584" y="1553"/>
                  </a:lnTo>
                  <a:cubicBezTo>
                    <a:pt x="1916" y="1508"/>
                    <a:pt x="1857" y="1032"/>
                    <a:pt x="1560" y="1032"/>
                  </a:cubicBezTo>
                  <a:cubicBezTo>
                    <a:pt x="1537" y="1032"/>
                    <a:pt x="1514" y="1035"/>
                    <a:pt x="1488" y="1041"/>
                  </a:cubicBezTo>
                  <a:lnTo>
                    <a:pt x="810" y="1160"/>
                  </a:lnTo>
                  <a:lnTo>
                    <a:pt x="1215" y="398"/>
                  </a:lnTo>
                  <a:cubicBezTo>
                    <a:pt x="1335" y="188"/>
                    <a:pt x="1157" y="1"/>
                    <a:pt x="980" y="1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6"/>
            <p:cNvSpPr/>
            <p:nvPr/>
          </p:nvSpPr>
          <p:spPr>
            <a:xfrm>
              <a:off x="3139975" y="2865075"/>
              <a:ext cx="72950" cy="55675"/>
            </a:xfrm>
            <a:custGeom>
              <a:avLst/>
              <a:gdLst/>
              <a:ahLst/>
              <a:cxnLst/>
              <a:rect l="l" t="t" r="r" b="b"/>
              <a:pathLst>
                <a:path w="2918" h="2227" extrusionOk="0">
                  <a:moveTo>
                    <a:pt x="274" y="0"/>
                  </a:moveTo>
                  <a:cubicBezTo>
                    <a:pt x="131" y="0"/>
                    <a:pt x="12" y="119"/>
                    <a:pt x="0" y="262"/>
                  </a:cubicBezTo>
                  <a:cubicBezTo>
                    <a:pt x="0" y="405"/>
                    <a:pt x="119" y="524"/>
                    <a:pt x="262" y="524"/>
                  </a:cubicBezTo>
                  <a:cubicBezTo>
                    <a:pt x="1203" y="560"/>
                    <a:pt x="2048" y="1155"/>
                    <a:pt x="2381" y="2048"/>
                  </a:cubicBezTo>
                  <a:cubicBezTo>
                    <a:pt x="2417" y="2155"/>
                    <a:pt x="2512" y="2227"/>
                    <a:pt x="2619" y="2227"/>
                  </a:cubicBezTo>
                  <a:cubicBezTo>
                    <a:pt x="2655" y="2227"/>
                    <a:pt x="2679" y="2227"/>
                    <a:pt x="2703" y="2215"/>
                  </a:cubicBezTo>
                  <a:cubicBezTo>
                    <a:pt x="2846" y="2167"/>
                    <a:pt x="2917" y="2012"/>
                    <a:pt x="2869" y="1881"/>
                  </a:cubicBezTo>
                  <a:cubicBezTo>
                    <a:pt x="2465" y="786"/>
                    <a:pt x="1441" y="48"/>
                    <a:pt x="274" y="0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6"/>
            <p:cNvSpPr/>
            <p:nvPr/>
          </p:nvSpPr>
          <p:spPr>
            <a:xfrm>
              <a:off x="3018225" y="2886900"/>
              <a:ext cx="459600" cy="442800"/>
            </a:xfrm>
            <a:custGeom>
              <a:avLst/>
              <a:gdLst/>
              <a:ahLst/>
              <a:cxnLst/>
              <a:rect l="l" t="t" r="r" b="b"/>
              <a:pathLst>
                <a:path w="18384" h="17712" extrusionOk="0">
                  <a:moveTo>
                    <a:pt x="5807" y="1"/>
                  </a:moveTo>
                  <a:cubicBezTo>
                    <a:pt x="5753" y="1"/>
                    <a:pt x="5698" y="3"/>
                    <a:pt x="5644" y="8"/>
                  </a:cubicBezTo>
                  <a:cubicBezTo>
                    <a:pt x="4989" y="92"/>
                    <a:pt x="4406" y="663"/>
                    <a:pt x="4203" y="1294"/>
                  </a:cubicBezTo>
                  <a:cubicBezTo>
                    <a:pt x="3801" y="1069"/>
                    <a:pt x="3362" y="961"/>
                    <a:pt x="2927" y="961"/>
                  </a:cubicBezTo>
                  <a:cubicBezTo>
                    <a:pt x="2163" y="961"/>
                    <a:pt x="1413" y="1296"/>
                    <a:pt x="905" y="1925"/>
                  </a:cubicBezTo>
                  <a:cubicBezTo>
                    <a:pt x="167" y="2913"/>
                    <a:pt x="358" y="4330"/>
                    <a:pt x="1251" y="5175"/>
                  </a:cubicBezTo>
                  <a:cubicBezTo>
                    <a:pt x="358" y="5830"/>
                    <a:pt x="0" y="6997"/>
                    <a:pt x="405" y="8033"/>
                  </a:cubicBezTo>
                  <a:cubicBezTo>
                    <a:pt x="767" y="8997"/>
                    <a:pt x="1683" y="9619"/>
                    <a:pt x="2690" y="9619"/>
                  </a:cubicBezTo>
                  <a:cubicBezTo>
                    <a:pt x="2777" y="9619"/>
                    <a:pt x="2865" y="9614"/>
                    <a:pt x="2953" y="9605"/>
                  </a:cubicBezTo>
                  <a:lnTo>
                    <a:pt x="11954" y="16796"/>
                  </a:lnTo>
                  <a:cubicBezTo>
                    <a:pt x="12585" y="17308"/>
                    <a:pt x="13347" y="17617"/>
                    <a:pt x="14145" y="17701"/>
                  </a:cubicBezTo>
                  <a:cubicBezTo>
                    <a:pt x="14228" y="17708"/>
                    <a:pt x="14311" y="17712"/>
                    <a:pt x="14395" y="17712"/>
                  </a:cubicBezTo>
                  <a:cubicBezTo>
                    <a:pt x="15115" y="17712"/>
                    <a:pt x="15845" y="17438"/>
                    <a:pt x="16336" y="16915"/>
                  </a:cubicBezTo>
                  <a:cubicBezTo>
                    <a:pt x="16872" y="16320"/>
                    <a:pt x="17074" y="15260"/>
                    <a:pt x="16669" y="14558"/>
                  </a:cubicBezTo>
                  <a:cubicBezTo>
                    <a:pt x="17669" y="13677"/>
                    <a:pt x="18265" y="12438"/>
                    <a:pt x="18324" y="11117"/>
                  </a:cubicBezTo>
                  <a:cubicBezTo>
                    <a:pt x="18384" y="9795"/>
                    <a:pt x="17919" y="8414"/>
                    <a:pt x="17003" y="7473"/>
                  </a:cubicBezTo>
                  <a:cubicBezTo>
                    <a:pt x="16693" y="5259"/>
                    <a:pt x="15479" y="3259"/>
                    <a:pt x="13657" y="1961"/>
                  </a:cubicBezTo>
                  <a:cubicBezTo>
                    <a:pt x="12362" y="1058"/>
                    <a:pt x="10774" y="630"/>
                    <a:pt x="9186" y="630"/>
                  </a:cubicBezTo>
                  <a:cubicBezTo>
                    <a:pt x="8555" y="630"/>
                    <a:pt x="7924" y="698"/>
                    <a:pt x="7311" y="830"/>
                  </a:cubicBezTo>
                  <a:cubicBezTo>
                    <a:pt x="6983" y="305"/>
                    <a:pt x="6414" y="1"/>
                    <a:pt x="5807" y="1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6"/>
            <p:cNvSpPr/>
            <p:nvPr/>
          </p:nvSpPr>
          <p:spPr>
            <a:xfrm>
              <a:off x="3046500" y="3024900"/>
              <a:ext cx="432225" cy="537075"/>
            </a:xfrm>
            <a:custGeom>
              <a:avLst/>
              <a:gdLst/>
              <a:ahLst/>
              <a:cxnLst/>
              <a:rect l="l" t="t" r="r" b="b"/>
              <a:pathLst>
                <a:path w="17289" h="21483" extrusionOk="0">
                  <a:moveTo>
                    <a:pt x="4703" y="1"/>
                  </a:moveTo>
                  <a:cubicBezTo>
                    <a:pt x="3191" y="346"/>
                    <a:pt x="1596" y="1430"/>
                    <a:pt x="1048" y="2882"/>
                  </a:cubicBezTo>
                  <a:cubicBezTo>
                    <a:pt x="524" y="4275"/>
                    <a:pt x="489" y="5835"/>
                    <a:pt x="262" y="7299"/>
                  </a:cubicBezTo>
                  <a:cubicBezTo>
                    <a:pt x="84" y="8490"/>
                    <a:pt x="489" y="9811"/>
                    <a:pt x="1203" y="10776"/>
                  </a:cubicBezTo>
                  <a:cubicBezTo>
                    <a:pt x="1941" y="11752"/>
                    <a:pt x="2977" y="12455"/>
                    <a:pt x="4156" y="12776"/>
                  </a:cubicBezTo>
                  <a:cubicBezTo>
                    <a:pt x="4180" y="13443"/>
                    <a:pt x="4120" y="14086"/>
                    <a:pt x="4144" y="14753"/>
                  </a:cubicBezTo>
                  <a:cubicBezTo>
                    <a:pt x="2727" y="15336"/>
                    <a:pt x="1405" y="15967"/>
                    <a:pt x="0" y="16539"/>
                  </a:cubicBezTo>
                  <a:cubicBezTo>
                    <a:pt x="1784" y="19390"/>
                    <a:pt x="4911" y="21482"/>
                    <a:pt x="8256" y="21482"/>
                  </a:cubicBezTo>
                  <a:cubicBezTo>
                    <a:pt x="8416" y="21482"/>
                    <a:pt x="8578" y="21478"/>
                    <a:pt x="8740" y="21468"/>
                  </a:cubicBezTo>
                  <a:cubicBezTo>
                    <a:pt x="12264" y="21253"/>
                    <a:pt x="15788" y="18979"/>
                    <a:pt x="17288" y="15788"/>
                  </a:cubicBezTo>
                  <a:cubicBezTo>
                    <a:pt x="15812" y="15229"/>
                    <a:pt x="14276" y="14574"/>
                    <a:pt x="12800" y="14014"/>
                  </a:cubicBezTo>
                  <a:cubicBezTo>
                    <a:pt x="12752" y="13062"/>
                    <a:pt x="12657" y="11978"/>
                    <a:pt x="12609" y="11014"/>
                  </a:cubicBezTo>
                  <a:cubicBezTo>
                    <a:pt x="13871" y="10693"/>
                    <a:pt x="15002" y="9681"/>
                    <a:pt x="15264" y="8407"/>
                  </a:cubicBezTo>
                  <a:cubicBezTo>
                    <a:pt x="15640" y="6500"/>
                    <a:pt x="14149" y="4844"/>
                    <a:pt x="12359" y="4844"/>
                  </a:cubicBezTo>
                  <a:cubicBezTo>
                    <a:pt x="12048" y="4844"/>
                    <a:pt x="11728" y="4894"/>
                    <a:pt x="11407" y="5001"/>
                  </a:cubicBezTo>
                  <a:cubicBezTo>
                    <a:pt x="11049" y="3966"/>
                    <a:pt x="10633" y="2977"/>
                    <a:pt x="10276" y="1953"/>
                  </a:cubicBezTo>
                  <a:cubicBezTo>
                    <a:pt x="9659" y="2329"/>
                    <a:pt x="8952" y="2525"/>
                    <a:pt x="8242" y="2525"/>
                  </a:cubicBezTo>
                  <a:cubicBezTo>
                    <a:pt x="7828" y="2525"/>
                    <a:pt x="7412" y="2458"/>
                    <a:pt x="7013" y="2322"/>
                  </a:cubicBezTo>
                  <a:cubicBezTo>
                    <a:pt x="5930" y="1930"/>
                    <a:pt x="5084" y="1084"/>
                    <a:pt x="4703" y="1"/>
                  </a:cubicBezTo>
                  <a:close/>
                </a:path>
              </a:pathLst>
            </a:custGeom>
            <a:solidFill>
              <a:srgbClr val="BF7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6"/>
            <p:cNvSpPr/>
            <p:nvPr/>
          </p:nvSpPr>
          <p:spPr>
            <a:xfrm>
              <a:off x="3340575" y="3185450"/>
              <a:ext cx="56625" cy="28500"/>
            </a:xfrm>
            <a:custGeom>
              <a:avLst/>
              <a:gdLst/>
              <a:ahLst/>
              <a:cxnLst/>
              <a:rect l="l" t="t" r="r" b="b"/>
              <a:pathLst>
                <a:path w="2265" h="1140" extrusionOk="0">
                  <a:moveTo>
                    <a:pt x="1889" y="1"/>
                  </a:moveTo>
                  <a:cubicBezTo>
                    <a:pt x="1857" y="1"/>
                    <a:pt x="1823" y="7"/>
                    <a:pt x="1787" y="20"/>
                  </a:cubicBezTo>
                  <a:lnTo>
                    <a:pt x="263" y="639"/>
                  </a:lnTo>
                  <a:cubicBezTo>
                    <a:pt x="1" y="746"/>
                    <a:pt x="84" y="1139"/>
                    <a:pt x="370" y="1139"/>
                  </a:cubicBezTo>
                  <a:cubicBezTo>
                    <a:pt x="406" y="1139"/>
                    <a:pt x="441" y="1139"/>
                    <a:pt x="477" y="1127"/>
                  </a:cubicBezTo>
                  <a:lnTo>
                    <a:pt x="1989" y="508"/>
                  </a:lnTo>
                  <a:cubicBezTo>
                    <a:pt x="2264" y="381"/>
                    <a:pt x="2145" y="1"/>
                    <a:pt x="1889" y="1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6"/>
            <p:cNvSpPr/>
            <p:nvPr/>
          </p:nvSpPr>
          <p:spPr>
            <a:xfrm>
              <a:off x="3137450" y="3336275"/>
              <a:ext cx="125475" cy="25900"/>
            </a:xfrm>
            <a:custGeom>
              <a:avLst/>
              <a:gdLst/>
              <a:ahLst/>
              <a:cxnLst/>
              <a:rect l="l" t="t" r="r" b="b"/>
              <a:pathLst>
                <a:path w="5019" h="1036" extrusionOk="0">
                  <a:moveTo>
                    <a:pt x="4720" y="0"/>
                  </a:moveTo>
                  <a:cubicBezTo>
                    <a:pt x="4684" y="0"/>
                    <a:pt x="4648" y="8"/>
                    <a:pt x="4614" y="23"/>
                  </a:cubicBezTo>
                  <a:cubicBezTo>
                    <a:pt x="3878" y="348"/>
                    <a:pt x="3090" y="511"/>
                    <a:pt x="2302" y="511"/>
                  </a:cubicBezTo>
                  <a:cubicBezTo>
                    <a:pt x="1675" y="511"/>
                    <a:pt x="1048" y="408"/>
                    <a:pt x="446" y="202"/>
                  </a:cubicBezTo>
                  <a:cubicBezTo>
                    <a:pt x="414" y="191"/>
                    <a:pt x="384" y="186"/>
                    <a:pt x="355" y="186"/>
                  </a:cubicBezTo>
                  <a:cubicBezTo>
                    <a:pt x="99" y="186"/>
                    <a:pt x="1" y="583"/>
                    <a:pt x="280" y="690"/>
                  </a:cubicBezTo>
                  <a:cubicBezTo>
                    <a:pt x="934" y="916"/>
                    <a:pt x="1613" y="1036"/>
                    <a:pt x="2304" y="1036"/>
                  </a:cubicBezTo>
                  <a:cubicBezTo>
                    <a:pt x="3173" y="1036"/>
                    <a:pt x="4030" y="857"/>
                    <a:pt x="4828" y="500"/>
                  </a:cubicBezTo>
                  <a:cubicBezTo>
                    <a:pt x="4959" y="440"/>
                    <a:pt x="5018" y="285"/>
                    <a:pt x="4959" y="154"/>
                  </a:cubicBezTo>
                  <a:cubicBezTo>
                    <a:pt x="4915" y="58"/>
                    <a:pt x="4820" y="0"/>
                    <a:pt x="4720" y="0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6"/>
            <p:cNvSpPr/>
            <p:nvPr/>
          </p:nvSpPr>
          <p:spPr>
            <a:xfrm>
              <a:off x="3331950" y="3293100"/>
              <a:ext cx="44575" cy="14025"/>
            </a:xfrm>
            <a:custGeom>
              <a:avLst/>
              <a:gdLst/>
              <a:ahLst/>
              <a:cxnLst/>
              <a:rect l="l" t="t" r="r" b="b"/>
              <a:pathLst>
                <a:path w="1783" h="561" extrusionOk="0">
                  <a:moveTo>
                    <a:pt x="274" y="0"/>
                  </a:moveTo>
                  <a:cubicBezTo>
                    <a:pt x="132" y="0"/>
                    <a:pt x="24" y="107"/>
                    <a:pt x="12" y="250"/>
                  </a:cubicBezTo>
                  <a:cubicBezTo>
                    <a:pt x="1" y="393"/>
                    <a:pt x="120" y="512"/>
                    <a:pt x="263" y="524"/>
                  </a:cubicBezTo>
                  <a:lnTo>
                    <a:pt x="1417" y="560"/>
                  </a:lnTo>
                  <a:lnTo>
                    <a:pt x="1429" y="560"/>
                  </a:lnTo>
                  <a:cubicBezTo>
                    <a:pt x="1433" y="560"/>
                    <a:pt x="1437" y="560"/>
                    <a:pt x="1441" y="560"/>
                  </a:cubicBezTo>
                  <a:cubicBezTo>
                    <a:pt x="1775" y="560"/>
                    <a:pt x="1783" y="48"/>
                    <a:pt x="1441" y="36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6"/>
            <p:cNvSpPr/>
            <p:nvPr/>
          </p:nvSpPr>
          <p:spPr>
            <a:xfrm>
              <a:off x="3249800" y="3169275"/>
              <a:ext cx="25925" cy="25925"/>
            </a:xfrm>
            <a:custGeom>
              <a:avLst/>
              <a:gdLst/>
              <a:ahLst/>
              <a:cxnLst/>
              <a:rect l="l" t="t" r="r" b="b"/>
              <a:pathLst>
                <a:path w="1037" h="1037" extrusionOk="0">
                  <a:moveTo>
                    <a:pt x="524" y="0"/>
                  </a:moveTo>
                  <a:cubicBezTo>
                    <a:pt x="227" y="0"/>
                    <a:pt x="0" y="226"/>
                    <a:pt x="0" y="512"/>
                  </a:cubicBezTo>
                  <a:cubicBezTo>
                    <a:pt x="0" y="810"/>
                    <a:pt x="227" y="1036"/>
                    <a:pt x="524" y="1036"/>
                  </a:cubicBezTo>
                  <a:cubicBezTo>
                    <a:pt x="810" y="1036"/>
                    <a:pt x="1036" y="810"/>
                    <a:pt x="1036" y="512"/>
                  </a:cubicBezTo>
                  <a:cubicBezTo>
                    <a:pt x="1036" y="226"/>
                    <a:pt x="810" y="0"/>
                    <a:pt x="524" y="0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6"/>
            <p:cNvSpPr/>
            <p:nvPr/>
          </p:nvSpPr>
          <p:spPr>
            <a:xfrm>
              <a:off x="3099475" y="3147850"/>
              <a:ext cx="25925" cy="25900"/>
            </a:xfrm>
            <a:custGeom>
              <a:avLst/>
              <a:gdLst/>
              <a:ahLst/>
              <a:cxnLst/>
              <a:rect l="l" t="t" r="r" b="b"/>
              <a:pathLst>
                <a:path w="1037" h="1036" extrusionOk="0">
                  <a:moveTo>
                    <a:pt x="525" y="0"/>
                  </a:moveTo>
                  <a:cubicBezTo>
                    <a:pt x="227" y="0"/>
                    <a:pt x="1" y="226"/>
                    <a:pt x="1" y="512"/>
                  </a:cubicBezTo>
                  <a:cubicBezTo>
                    <a:pt x="1" y="798"/>
                    <a:pt x="227" y="1036"/>
                    <a:pt x="525" y="1036"/>
                  </a:cubicBezTo>
                  <a:cubicBezTo>
                    <a:pt x="810" y="1036"/>
                    <a:pt x="1037" y="798"/>
                    <a:pt x="1037" y="512"/>
                  </a:cubicBezTo>
                  <a:cubicBezTo>
                    <a:pt x="1037" y="226"/>
                    <a:pt x="810" y="0"/>
                    <a:pt x="525" y="0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6"/>
            <p:cNvSpPr/>
            <p:nvPr/>
          </p:nvSpPr>
          <p:spPr>
            <a:xfrm>
              <a:off x="3155150" y="3153450"/>
              <a:ext cx="34850" cy="70900"/>
            </a:xfrm>
            <a:custGeom>
              <a:avLst/>
              <a:gdLst/>
              <a:ahLst/>
              <a:cxnLst/>
              <a:rect l="l" t="t" r="r" b="b"/>
              <a:pathLst>
                <a:path w="1394" h="2836" extrusionOk="0">
                  <a:moveTo>
                    <a:pt x="943" y="1"/>
                  </a:moveTo>
                  <a:cubicBezTo>
                    <a:pt x="830" y="1"/>
                    <a:pt x="732" y="77"/>
                    <a:pt x="703" y="193"/>
                  </a:cubicBezTo>
                  <a:lnTo>
                    <a:pt x="48" y="2503"/>
                  </a:lnTo>
                  <a:cubicBezTo>
                    <a:pt x="0" y="2669"/>
                    <a:pt x="119" y="2824"/>
                    <a:pt x="298" y="2836"/>
                  </a:cubicBezTo>
                  <a:lnTo>
                    <a:pt x="310" y="2824"/>
                  </a:lnTo>
                  <a:lnTo>
                    <a:pt x="1143" y="2776"/>
                  </a:lnTo>
                  <a:cubicBezTo>
                    <a:pt x="1286" y="2764"/>
                    <a:pt x="1393" y="2645"/>
                    <a:pt x="1381" y="2503"/>
                  </a:cubicBezTo>
                  <a:cubicBezTo>
                    <a:pt x="1381" y="2366"/>
                    <a:pt x="1262" y="2252"/>
                    <a:pt x="1127" y="2252"/>
                  </a:cubicBezTo>
                  <a:cubicBezTo>
                    <a:pt x="1121" y="2252"/>
                    <a:pt x="1114" y="2252"/>
                    <a:pt x="1108" y="2253"/>
                  </a:cubicBezTo>
                  <a:lnTo>
                    <a:pt x="655" y="2288"/>
                  </a:lnTo>
                  <a:lnTo>
                    <a:pt x="1203" y="336"/>
                  </a:lnTo>
                  <a:cubicBezTo>
                    <a:pt x="1239" y="193"/>
                    <a:pt x="1167" y="50"/>
                    <a:pt x="1024" y="14"/>
                  </a:cubicBezTo>
                  <a:cubicBezTo>
                    <a:pt x="997" y="5"/>
                    <a:pt x="969" y="1"/>
                    <a:pt x="943" y="1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6"/>
            <p:cNvSpPr/>
            <p:nvPr/>
          </p:nvSpPr>
          <p:spPr>
            <a:xfrm>
              <a:off x="3192375" y="3224850"/>
              <a:ext cx="50900" cy="29275"/>
            </a:xfrm>
            <a:custGeom>
              <a:avLst/>
              <a:gdLst/>
              <a:ahLst/>
              <a:cxnLst/>
              <a:rect l="l" t="t" r="r" b="b"/>
              <a:pathLst>
                <a:path w="2036" h="1171" extrusionOk="0">
                  <a:moveTo>
                    <a:pt x="1742" y="0"/>
                  </a:moveTo>
                  <a:cubicBezTo>
                    <a:pt x="1617" y="0"/>
                    <a:pt x="1509" y="91"/>
                    <a:pt x="1488" y="230"/>
                  </a:cubicBezTo>
                  <a:cubicBezTo>
                    <a:pt x="1460" y="496"/>
                    <a:pt x="1238" y="651"/>
                    <a:pt x="1012" y="651"/>
                  </a:cubicBezTo>
                  <a:cubicBezTo>
                    <a:pt x="853" y="651"/>
                    <a:pt x="693" y="575"/>
                    <a:pt x="595" y="409"/>
                  </a:cubicBezTo>
                  <a:cubicBezTo>
                    <a:pt x="546" y="299"/>
                    <a:pt x="460" y="254"/>
                    <a:pt x="374" y="254"/>
                  </a:cubicBezTo>
                  <a:cubicBezTo>
                    <a:pt x="189" y="254"/>
                    <a:pt x="0" y="459"/>
                    <a:pt x="154" y="670"/>
                  </a:cubicBezTo>
                  <a:cubicBezTo>
                    <a:pt x="333" y="980"/>
                    <a:pt x="666" y="1159"/>
                    <a:pt x="1023" y="1171"/>
                  </a:cubicBezTo>
                  <a:cubicBezTo>
                    <a:pt x="1095" y="1171"/>
                    <a:pt x="1154" y="1159"/>
                    <a:pt x="1226" y="1147"/>
                  </a:cubicBezTo>
                  <a:cubicBezTo>
                    <a:pt x="1643" y="1063"/>
                    <a:pt x="1952" y="718"/>
                    <a:pt x="2012" y="301"/>
                  </a:cubicBezTo>
                  <a:cubicBezTo>
                    <a:pt x="2036" y="159"/>
                    <a:pt x="1940" y="16"/>
                    <a:pt x="1785" y="4"/>
                  </a:cubicBezTo>
                  <a:cubicBezTo>
                    <a:pt x="1771" y="1"/>
                    <a:pt x="1756" y="0"/>
                    <a:pt x="1742" y="0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6"/>
            <p:cNvSpPr/>
            <p:nvPr/>
          </p:nvSpPr>
          <p:spPr>
            <a:xfrm>
              <a:off x="3084100" y="3075500"/>
              <a:ext cx="85425" cy="28025"/>
            </a:xfrm>
            <a:custGeom>
              <a:avLst/>
              <a:gdLst/>
              <a:ahLst/>
              <a:cxnLst/>
              <a:rect l="l" t="t" r="r" b="b"/>
              <a:pathLst>
                <a:path w="3417" h="1121" extrusionOk="0">
                  <a:moveTo>
                    <a:pt x="1699" y="1"/>
                  </a:moveTo>
                  <a:cubicBezTo>
                    <a:pt x="1116" y="13"/>
                    <a:pt x="556" y="251"/>
                    <a:pt x="163" y="679"/>
                  </a:cubicBezTo>
                  <a:cubicBezTo>
                    <a:pt x="0" y="843"/>
                    <a:pt x="111" y="1120"/>
                    <a:pt x="340" y="1120"/>
                  </a:cubicBezTo>
                  <a:cubicBezTo>
                    <a:pt x="344" y="1120"/>
                    <a:pt x="349" y="1120"/>
                    <a:pt x="354" y="1120"/>
                  </a:cubicBezTo>
                  <a:cubicBezTo>
                    <a:pt x="425" y="1120"/>
                    <a:pt x="485" y="1084"/>
                    <a:pt x="532" y="1037"/>
                  </a:cubicBezTo>
                  <a:cubicBezTo>
                    <a:pt x="842" y="715"/>
                    <a:pt x="1259" y="525"/>
                    <a:pt x="1699" y="525"/>
                  </a:cubicBezTo>
                  <a:cubicBezTo>
                    <a:pt x="2140" y="525"/>
                    <a:pt x="2557" y="703"/>
                    <a:pt x="2854" y="1025"/>
                  </a:cubicBezTo>
                  <a:cubicBezTo>
                    <a:pt x="2911" y="1085"/>
                    <a:pt x="2977" y="1110"/>
                    <a:pt x="3040" y="1110"/>
                  </a:cubicBezTo>
                  <a:cubicBezTo>
                    <a:pt x="3239" y="1110"/>
                    <a:pt x="3416" y="858"/>
                    <a:pt x="3235" y="668"/>
                  </a:cubicBezTo>
                  <a:cubicBezTo>
                    <a:pt x="2830" y="251"/>
                    <a:pt x="2283" y="13"/>
                    <a:pt x="1699" y="1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6"/>
            <p:cNvSpPr/>
            <p:nvPr/>
          </p:nvSpPr>
          <p:spPr>
            <a:xfrm>
              <a:off x="3229550" y="3115100"/>
              <a:ext cx="67300" cy="14300"/>
            </a:xfrm>
            <a:custGeom>
              <a:avLst/>
              <a:gdLst/>
              <a:ahLst/>
              <a:cxnLst/>
              <a:rect l="l" t="t" r="r" b="b"/>
              <a:pathLst>
                <a:path w="2692" h="572" extrusionOk="0">
                  <a:moveTo>
                    <a:pt x="263" y="0"/>
                  </a:moveTo>
                  <a:cubicBezTo>
                    <a:pt x="132" y="0"/>
                    <a:pt x="13" y="107"/>
                    <a:pt x="1" y="250"/>
                  </a:cubicBezTo>
                  <a:cubicBezTo>
                    <a:pt x="1" y="393"/>
                    <a:pt x="108" y="512"/>
                    <a:pt x="251" y="512"/>
                  </a:cubicBezTo>
                  <a:lnTo>
                    <a:pt x="2358" y="572"/>
                  </a:lnTo>
                  <a:lnTo>
                    <a:pt x="2370" y="572"/>
                  </a:lnTo>
                  <a:cubicBezTo>
                    <a:pt x="2692" y="548"/>
                    <a:pt x="2692" y="72"/>
                    <a:pt x="2370" y="48"/>
                  </a:cubicBezTo>
                  <a:lnTo>
                    <a:pt x="263" y="0"/>
                  </a:ln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6"/>
            <p:cNvSpPr/>
            <p:nvPr/>
          </p:nvSpPr>
          <p:spPr>
            <a:xfrm>
              <a:off x="3150075" y="3012725"/>
              <a:ext cx="60750" cy="92575"/>
            </a:xfrm>
            <a:custGeom>
              <a:avLst/>
              <a:gdLst/>
              <a:ahLst/>
              <a:cxnLst/>
              <a:rect l="l" t="t" r="r" b="b"/>
              <a:pathLst>
                <a:path w="2430" h="3703" extrusionOk="0">
                  <a:moveTo>
                    <a:pt x="564" y="0"/>
                  </a:moveTo>
                  <a:cubicBezTo>
                    <a:pt x="457" y="0"/>
                    <a:pt x="352" y="62"/>
                    <a:pt x="322" y="202"/>
                  </a:cubicBezTo>
                  <a:cubicBezTo>
                    <a:pt x="1" y="1619"/>
                    <a:pt x="715" y="3059"/>
                    <a:pt x="2025" y="3679"/>
                  </a:cubicBezTo>
                  <a:cubicBezTo>
                    <a:pt x="2061" y="3691"/>
                    <a:pt x="2096" y="3702"/>
                    <a:pt x="2144" y="3702"/>
                  </a:cubicBezTo>
                  <a:cubicBezTo>
                    <a:pt x="2239" y="3702"/>
                    <a:pt x="2334" y="3643"/>
                    <a:pt x="2370" y="3548"/>
                  </a:cubicBezTo>
                  <a:cubicBezTo>
                    <a:pt x="2430" y="3417"/>
                    <a:pt x="2382" y="3262"/>
                    <a:pt x="2251" y="3202"/>
                  </a:cubicBezTo>
                  <a:cubicBezTo>
                    <a:pt x="1156" y="2690"/>
                    <a:pt x="572" y="1488"/>
                    <a:pt x="822" y="321"/>
                  </a:cubicBezTo>
                  <a:cubicBezTo>
                    <a:pt x="864" y="120"/>
                    <a:pt x="712" y="0"/>
                    <a:pt x="564" y="0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6"/>
            <p:cNvSpPr/>
            <p:nvPr/>
          </p:nvSpPr>
          <p:spPr>
            <a:xfrm>
              <a:off x="2551200" y="3836900"/>
              <a:ext cx="1306425" cy="693625"/>
            </a:xfrm>
            <a:custGeom>
              <a:avLst/>
              <a:gdLst/>
              <a:ahLst/>
              <a:cxnLst/>
              <a:rect l="l" t="t" r="r" b="b"/>
              <a:pathLst>
                <a:path w="52257" h="27745" extrusionOk="0">
                  <a:moveTo>
                    <a:pt x="11596" y="1"/>
                  </a:moveTo>
                  <a:cubicBezTo>
                    <a:pt x="11589" y="1"/>
                    <a:pt x="11581" y="1"/>
                    <a:pt x="11573" y="1"/>
                  </a:cubicBezTo>
                  <a:lnTo>
                    <a:pt x="5942" y="13"/>
                  </a:lnTo>
                  <a:cubicBezTo>
                    <a:pt x="5763" y="215"/>
                    <a:pt x="5751" y="525"/>
                    <a:pt x="5906" y="751"/>
                  </a:cubicBezTo>
                  <a:cubicBezTo>
                    <a:pt x="6085" y="965"/>
                    <a:pt x="6311" y="1132"/>
                    <a:pt x="6561" y="1239"/>
                  </a:cubicBezTo>
                  <a:lnTo>
                    <a:pt x="7954" y="1989"/>
                  </a:lnTo>
                  <a:cubicBezTo>
                    <a:pt x="7644" y="2007"/>
                    <a:pt x="7335" y="2012"/>
                    <a:pt x="7026" y="2012"/>
                  </a:cubicBezTo>
                  <a:cubicBezTo>
                    <a:pt x="6600" y="2012"/>
                    <a:pt x="6174" y="2002"/>
                    <a:pt x="5746" y="2002"/>
                  </a:cubicBezTo>
                  <a:cubicBezTo>
                    <a:pt x="5436" y="2002"/>
                    <a:pt x="5124" y="2007"/>
                    <a:pt x="4811" y="2025"/>
                  </a:cubicBezTo>
                  <a:cubicBezTo>
                    <a:pt x="4668" y="2323"/>
                    <a:pt x="4846" y="2716"/>
                    <a:pt x="5096" y="2930"/>
                  </a:cubicBezTo>
                  <a:cubicBezTo>
                    <a:pt x="5370" y="3132"/>
                    <a:pt x="5680" y="3263"/>
                    <a:pt x="6013" y="3323"/>
                  </a:cubicBezTo>
                  <a:lnTo>
                    <a:pt x="8633" y="4037"/>
                  </a:lnTo>
                  <a:cubicBezTo>
                    <a:pt x="7620" y="4382"/>
                    <a:pt x="6477" y="4811"/>
                    <a:pt x="5477" y="5168"/>
                  </a:cubicBezTo>
                  <a:cubicBezTo>
                    <a:pt x="5418" y="5359"/>
                    <a:pt x="5358" y="5716"/>
                    <a:pt x="5537" y="5811"/>
                  </a:cubicBezTo>
                  <a:cubicBezTo>
                    <a:pt x="5715" y="5895"/>
                    <a:pt x="5918" y="5942"/>
                    <a:pt x="6120" y="5942"/>
                  </a:cubicBezTo>
                  <a:lnTo>
                    <a:pt x="7251" y="6025"/>
                  </a:lnTo>
                  <a:cubicBezTo>
                    <a:pt x="6489" y="6287"/>
                    <a:pt x="5739" y="6561"/>
                    <a:pt x="4989" y="6847"/>
                  </a:cubicBezTo>
                  <a:cubicBezTo>
                    <a:pt x="1810" y="8061"/>
                    <a:pt x="0" y="11669"/>
                    <a:pt x="12" y="15074"/>
                  </a:cubicBezTo>
                  <a:cubicBezTo>
                    <a:pt x="12" y="18467"/>
                    <a:pt x="2298" y="21837"/>
                    <a:pt x="5549" y="22825"/>
                  </a:cubicBezTo>
                  <a:cubicBezTo>
                    <a:pt x="6337" y="23067"/>
                    <a:pt x="7155" y="23174"/>
                    <a:pt x="7976" y="23174"/>
                  </a:cubicBezTo>
                  <a:cubicBezTo>
                    <a:pt x="9052" y="23174"/>
                    <a:pt x="10135" y="22991"/>
                    <a:pt x="11169" y="22694"/>
                  </a:cubicBezTo>
                  <a:cubicBezTo>
                    <a:pt x="13002" y="22170"/>
                    <a:pt x="14705" y="21301"/>
                    <a:pt x="16395" y="20432"/>
                  </a:cubicBezTo>
                  <a:cubicBezTo>
                    <a:pt x="18169" y="19527"/>
                    <a:pt x="20003" y="18753"/>
                    <a:pt x="21837" y="17991"/>
                  </a:cubicBezTo>
                  <a:cubicBezTo>
                    <a:pt x="23861" y="19872"/>
                    <a:pt x="25944" y="21706"/>
                    <a:pt x="28206" y="23290"/>
                  </a:cubicBezTo>
                  <a:cubicBezTo>
                    <a:pt x="31076" y="25302"/>
                    <a:pt x="34279" y="26909"/>
                    <a:pt x="37719" y="27552"/>
                  </a:cubicBezTo>
                  <a:cubicBezTo>
                    <a:pt x="38420" y="27681"/>
                    <a:pt x="39131" y="27744"/>
                    <a:pt x="39841" y="27744"/>
                  </a:cubicBezTo>
                  <a:cubicBezTo>
                    <a:pt x="43185" y="27744"/>
                    <a:pt x="46529" y="26352"/>
                    <a:pt x="48876" y="23956"/>
                  </a:cubicBezTo>
                  <a:cubicBezTo>
                    <a:pt x="50316" y="22492"/>
                    <a:pt x="51412" y="20646"/>
                    <a:pt x="51721" y="18622"/>
                  </a:cubicBezTo>
                  <a:cubicBezTo>
                    <a:pt x="52257" y="15312"/>
                    <a:pt x="50590" y="11883"/>
                    <a:pt x="47995" y="9752"/>
                  </a:cubicBezTo>
                  <a:cubicBezTo>
                    <a:pt x="45518" y="7716"/>
                    <a:pt x="42315" y="6752"/>
                    <a:pt x="39124" y="6478"/>
                  </a:cubicBezTo>
                  <a:cubicBezTo>
                    <a:pt x="36423" y="4469"/>
                    <a:pt x="33663" y="1904"/>
                    <a:pt x="30400" y="1904"/>
                  </a:cubicBezTo>
                  <a:cubicBezTo>
                    <a:pt x="30355" y="1904"/>
                    <a:pt x="30311" y="1905"/>
                    <a:pt x="30266" y="1906"/>
                  </a:cubicBezTo>
                  <a:cubicBezTo>
                    <a:pt x="26028" y="1989"/>
                    <a:pt x="21801" y="2442"/>
                    <a:pt x="17634" y="3239"/>
                  </a:cubicBezTo>
                  <a:cubicBezTo>
                    <a:pt x="15675" y="1863"/>
                    <a:pt x="13977" y="1"/>
                    <a:pt x="11596" y="1"/>
                  </a:cubicBezTo>
                  <a:close/>
                </a:path>
              </a:pathLst>
            </a:custGeom>
            <a:solidFill>
              <a:srgbClr val="BF7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6"/>
            <p:cNvSpPr/>
            <p:nvPr/>
          </p:nvSpPr>
          <p:spPr>
            <a:xfrm>
              <a:off x="2636625" y="3911025"/>
              <a:ext cx="368675" cy="125050"/>
            </a:xfrm>
            <a:custGeom>
              <a:avLst/>
              <a:gdLst/>
              <a:ahLst/>
              <a:cxnLst/>
              <a:rect l="l" t="t" r="r" b="b"/>
              <a:pathLst>
                <a:path w="14747" h="5002" extrusionOk="0">
                  <a:moveTo>
                    <a:pt x="14369" y="1"/>
                  </a:moveTo>
                  <a:cubicBezTo>
                    <a:pt x="14344" y="1"/>
                    <a:pt x="14317" y="5"/>
                    <a:pt x="14288" y="12"/>
                  </a:cubicBezTo>
                  <a:lnTo>
                    <a:pt x="3513" y="2739"/>
                  </a:lnTo>
                  <a:cubicBezTo>
                    <a:pt x="2263" y="3084"/>
                    <a:pt x="1108" y="3692"/>
                    <a:pt x="132" y="4549"/>
                  </a:cubicBezTo>
                  <a:cubicBezTo>
                    <a:pt x="12" y="4644"/>
                    <a:pt x="1" y="4799"/>
                    <a:pt x="96" y="4918"/>
                  </a:cubicBezTo>
                  <a:cubicBezTo>
                    <a:pt x="143" y="4977"/>
                    <a:pt x="215" y="5001"/>
                    <a:pt x="298" y="5001"/>
                  </a:cubicBezTo>
                  <a:cubicBezTo>
                    <a:pt x="358" y="5001"/>
                    <a:pt x="417" y="4977"/>
                    <a:pt x="465" y="4942"/>
                  </a:cubicBezTo>
                  <a:cubicBezTo>
                    <a:pt x="1382" y="4144"/>
                    <a:pt x="2465" y="3561"/>
                    <a:pt x="3644" y="3251"/>
                  </a:cubicBezTo>
                  <a:lnTo>
                    <a:pt x="14419" y="524"/>
                  </a:lnTo>
                  <a:cubicBezTo>
                    <a:pt x="14747" y="448"/>
                    <a:pt x="14654" y="1"/>
                    <a:pt x="14369" y="1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6"/>
            <p:cNvSpPr/>
            <p:nvPr/>
          </p:nvSpPr>
          <p:spPr>
            <a:xfrm>
              <a:off x="3086100" y="3982325"/>
              <a:ext cx="436775" cy="313900"/>
            </a:xfrm>
            <a:custGeom>
              <a:avLst/>
              <a:gdLst/>
              <a:ahLst/>
              <a:cxnLst/>
              <a:rect l="l" t="t" r="r" b="b"/>
              <a:pathLst>
                <a:path w="17471" h="12556" extrusionOk="0">
                  <a:moveTo>
                    <a:pt x="17175" y="0"/>
                  </a:moveTo>
                  <a:cubicBezTo>
                    <a:pt x="17072" y="0"/>
                    <a:pt x="16970" y="57"/>
                    <a:pt x="16931" y="185"/>
                  </a:cubicBezTo>
                  <a:cubicBezTo>
                    <a:pt x="16776" y="851"/>
                    <a:pt x="16585" y="1542"/>
                    <a:pt x="16407" y="2209"/>
                  </a:cubicBezTo>
                  <a:cubicBezTo>
                    <a:pt x="16228" y="2840"/>
                    <a:pt x="16038" y="3495"/>
                    <a:pt x="15895" y="4149"/>
                  </a:cubicBezTo>
                  <a:lnTo>
                    <a:pt x="238" y="12055"/>
                  </a:lnTo>
                  <a:cubicBezTo>
                    <a:pt x="0" y="12186"/>
                    <a:pt x="83" y="12543"/>
                    <a:pt x="357" y="12555"/>
                  </a:cubicBezTo>
                  <a:cubicBezTo>
                    <a:pt x="405" y="12555"/>
                    <a:pt x="441" y="12543"/>
                    <a:pt x="476" y="12520"/>
                  </a:cubicBezTo>
                  <a:lnTo>
                    <a:pt x="16240" y="4566"/>
                  </a:lnTo>
                  <a:cubicBezTo>
                    <a:pt x="16300" y="4530"/>
                    <a:pt x="16359" y="4459"/>
                    <a:pt x="16371" y="4388"/>
                  </a:cubicBezTo>
                  <a:cubicBezTo>
                    <a:pt x="16526" y="3709"/>
                    <a:pt x="16716" y="3018"/>
                    <a:pt x="16907" y="2352"/>
                  </a:cubicBezTo>
                  <a:cubicBezTo>
                    <a:pt x="17097" y="1685"/>
                    <a:pt x="17288" y="982"/>
                    <a:pt x="17443" y="304"/>
                  </a:cubicBezTo>
                  <a:cubicBezTo>
                    <a:pt x="17471" y="115"/>
                    <a:pt x="17322" y="0"/>
                    <a:pt x="17175" y="0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6"/>
            <p:cNvSpPr/>
            <p:nvPr/>
          </p:nvSpPr>
          <p:spPr>
            <a:xfrm>
              <a:off x="2673825" y="3916000"/>
              <a:ext cx="153725" cy="77800"/>
            </a:xfrm>
            <a:custGeom>
              <a:avLst/>
              <a:gdLst/>
              <a:ahLst/>
              <a:cxnLst/>
              <a:rect l="l" t="t" r="r" b="b"/>
              <a:pathLst>
                <a:path w="6149" h="3112" extrusionOk="0">
                  <a:moveTo>
                    <a:pt x="5784" y="1"/>
                  </a:moveTo>
                  <a:cubicBezTo>
                    <a:pt x="5756" y="1"/>
                    <a:pt x="5725" y="5"/>
                    <a:pt x="5692" y="16"/>
                  </a:cubicBezTo>
                  <a:lnTo>
                    <a:pt x="191" y="1778"/>
                  </a:lnTo>
                  <a:cubicBezTo>
                    <a:pt x="120" y="1802"/>
                    <a:pt x="60" y="1861"/>
                    <a:pt x="37" y="1933"/>
                  </a:cubicBezTo>
                  <a:cubicBezTo>
                    <a:pt x="1" y="2004"/>
                    <a:pt x="13" y="2088"/>
                    <a:pt x="60" y="2159"/>
                  </a:cubicBezTo>
                  <a:cubicBezTo>
                    <a:pt x="418" y="2742"/>
                    <a:pt x="1061" y="3100"/>
                    <a:pt x="1751" y="3112"/>
                  </a:cubicBezTo>
                  <a:cubicBezTo>
                    <a:pt x="2001" y="3112"/>
                    <a:pt x="2251" y="3064"/>
                    <a:pt x="2477" y="2969"/>
                  </a:cubicBezTo>
                  <a:cubicBezTo>
                    <a:pt x="2608" y="2897"/>
                    <a:pt x="2656" y="2742"/>
                    <a:pt x="2596" y="2623"/>
                  </a:cubicBezTo>
                  <a:cubicBezTo>
                    <a:pt x="2554" y="2521"/>
                    <a:pt x="2462" y="2467"/>
                    <a:pt x="2365" y="2467"/>
                  </a:cubicBezTo>
                  <a:cubicBezTo>
                    <a:pt x="2327" y="2467"/>
                    <a:pt x="2288" y="2476"/>
                    <a:pt x="2251" y="2492"/>
                  </a:cubicBezTo>
                  <a:cubicBezTo>
                    <a:pt x="2080" y="2561"/>
                    <a:pt x="1902" y="2594"/>
                    <a:pt x="1726" y="2594"/>
                  </a:cubicBezTo>
                  <a:cubicBezTo>
                    <a:pt x="1350" y="2594"/>
                    <a:pt x="983" y="2443"/>
                    <a:pt x="715" y="2159"/>
                  </a:cubicBezTo>
                  <a:lnTo>
                    <a:pt x="5859" y="504"/>
                  </a:lnTo>
                  <a:cubicBezTo>
                    <a:pt x="6149" y="407"/>
                    <a:pt x="6051" y="1"/>
                    <a:pt x="5784" y="1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6"/>
            <p:cNvSpPr/>
            <p:nvPr/>
          </p:nvSpPr>
          <p:spPr>
            <a:xfrm>
              <a:off x="2736050" y="3877400"/>
              <a:ext cx="130100" cy="13700"/>
            </a:xfrm>
            <a:custGeom>
              <a:avLst/>
              <a:gdLst/>
              <a:ahLst/>
              <a:cxnLst/>
              <a:rect l="l" t="t" r="r" b="b"/>
              <a:pathLst>
                <a:path w="5204" h="548" extrusionOk="0">
                  <a:moveTo>
                    <a:pt x="346" y="0"/>
                  </a:moveTo>
                  <a:cubicBezTo>
                    <a:pt x="0" y="0"/>
                    <a:pt x="0" y="524"/>
                    <a:pt x="346" y="524"/>
                  </a:cubicBezTo>
                  <a:lnTo>
                    <a:pt x="4858" y="548"/>
                  </a:lnTo>
                  <a:cubicBezTo>
                    <a:pt x="5203" y="548"/>
                    <a:pt x="5203" y="24"/>
                    <a:pt x="4858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6"/>
            <p:cNvSpPr/>
            <p:nvPr/>
          </p:nvSpPr>
          <p:spPr>
            <a:xfrm>
              <a:off x="3481300" y="4083650"/>
              <a:ext cx="42375" cy="27425"/>
            </a:xfrm>
            <a:custGeom>
              <a:avLst/>
              <a:gdLst/>
              <a:ahLst/>
              <a:cxnLst/>
              <a:rect l="l" t="t" r="r" b="b"/>
              <a:pathLst>
                <a:path w="1695" h="1097" extrusionOk="0">
                  <a:moveTo>
                    <a:pt x="381" y="1"/>
                  </a:moveTo>
                  <a:cubicBezTo>
                    <a:pt x="143" y="1"/>
                    <a:pt x="1" y="350"/>
                    <a:pt x="254" y="501"/>
                  </a:cubicBezTo>
                  <a:lnTo>
                    <a:pt x="1266" y="1061"/>
                  </a:lnTo>
                  <a:cubicBezTo>
                    <a:pt x="1313" y="1085"/>
                    <a:pt x="1349" y="1097"/>
                    <a:pt x="1397" y="1097"/>
                  </a:cubicBezTo>
                  <a:cubicBezTo>
                    <a:pt x="1492" y="1097"/>
                    <a:pt x="1575" y="1037"/>
                    <a:pt x="1623" y="954"/>
                  </a:cubicBezTo>
                  <a:cubicBezTo>
                    <a:pt x="1694" y="835"/>
                    <a:pt x="1647" y="668"/>
                    <a:pt x="1528" y="608"/>
                  </a:cubicBezTo>
                  <a:lnTo>
                    <a:pt x="515" y="37"/>
                  </a:lnTo>
                  <a:cubicBezTo>
                    <a:pt x="469" y="12"/>
                    <a:pt x="423" y="1"/>
                    <a:pt x="381" y="1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31050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33"/>
          <p:cNvSpPr txBox="1">
            <a:spLocks noGrp="1"/>
          </p:cNvSpPr>
          <p:nvPr>
            <p:ph type="title"/>
          </p:nvPr>
        </p:nvSpPr>
        <p:spPr>
          <a:xfrm>
            <a:off x="713325" y="389175"/>
            <a:ext cx="7717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Android </a:t>
            </a:r>
            <a:r>
              <a:rPr lang="vi-VN" dirty="0">
                <a:solidFill>
                  <a:schemeClr val="accent1"/>
                </a:solidFill>
              </a:rPr>
              <a:t>Permission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1026" name="Picture 2" descr="Android Permissions: What do apps have access to on your device? - Dignited">
            <a:extLst>
              <a:ext uri="{FF2B5EF4-FFF2-40B4-BE49-F238E27FC236}">
                <a16:creationId xmlns:a16="http://schemas.microsoft.com/office/drawing/2014/main" id="{E6E44B6D-3EBB-4F4B-BE8B-5CF126FBD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07" y="1641776"/>
            <a:ext cx="4206357" cy="3096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ndroid Permissions - Part 2, Normal and Dangerous Permissions - YouTube">
            <a:extLst>
              <a:ext uri="{FF2B5EF4-FFF2-40B4-BE49-F238E27FC236}">
                <a16:creationId xmlns:a16="http://schemas.microsoft.com/office/drawing/2014/main" id="{17AED9E2-89F3-4606-B38D-9DAEA2FD6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138" y="2088678"/>
            <a:ext cx="4130308" cy="2323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2953C3-376A-445F-9449-F07E04C4A860}"/>
              </a:ext>
            </a:extLst>
          </p:cNvPr>
          <p:cNvSpPr txBox="1"/>
          <p:nvPr/>
        </p:nvSpPr>
        <p:spPr>
          <a:xfrm flipH="1">
            <a:off x="170846" y="999362"/>
            <a:ext cx="5286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latin typeface="Mali" panose="020B0604020202020204" charset="-34"/>
                <a:cs typeface="Mali" panose="020B0604020202020204" charset="-34"/>
              </a:rPr>
              <a:t>Các android app cần sự cho phép của người dùng để sử dụng tài nguyên của thiết bị thông qua các </a:t>
            </a:r>
            <a:r>
              <a:rPr lang="vi-VN" dirty="0">
                <a:solidFill>
                  <a:schemeClr val="accent4">
                    <a:lumMod val="50000"/>
                  </a:schemeClr>
                </a:solidFill>
                <a:latin typeface="Mali" panose="020B0604020202020204" charset="-34"/>
                <a:cs typeface="Mali" panose="020B0604020202020204" charset="-34"/>
              </a:rPr>
              <a:t>Permission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Mali" panose="020B0604020202020204" charset="-34"/>
              <a:cs typeface="Mali" panose="020B0604020202020204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59F399-9765-4180-8749-E079DC5C9168}"/>
              </a:ext>
            </a:extLst>
          </p:cNvPr>
          <p:cNvSpPr txBox="1"/>
          <p:nvPr/>
        </p:nvSpPr>
        <p:spPr>
          <a:xfrm>
            <a:off x="5042432" y="1495895"/>
            <a:ext cx="3649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latin typeface="Mali" panose="020B0604020202020204" charset="-34"/>
                <a:cs typeface="Mali" panose="020B0604020202020204" charset="-34"/>
              </a:rPr>
              <a:t>Cần chú ý các </a:t>
            </a:r>
            <a:r>
              <a:rPr lang="vi-VN" dirty="0">
                <a:solidFill>
                  <a:schemeClr val="accent4">
                    <a:lumMod val="50000"/>
                  </a:schemeClr>
                </a:solidFill>
                <a:latin typeface="Mali" panose="020B0604020202020204" charset="-34"/>
                <a:cs typeface="Mali" panose="020B0604020202020204" charset="-34"/>
              </a:rPr>
              <a:t>permission</a:t>
            </a:r>
            <a:r>
              <a:rPr lang="vi-VN" dirty="0">
                <a:latin typeface="Mali" panose="020B0604020202020204" charset="-34"/>
                <a:cs typeface="Mali" panose="020B0604020202020204" charset="-34"/>
              </a:rPr>
              <a:t> cho phép ứng dụng truy cập những tài nguyên </a:t>
            </a:r>
            <a:r>
              <a:rPr lang="vi-VN" dirty="0">
                <a:solidFill>
                  <a:schemeClr val="accent4">
                    <a:lumMod val="50000"/>
                  </a:schemeClr>
                </a:solidFill>
                <a:latin typeface="Mali" panose="020B0604020202020204" charset="-34"/>
                <a:cs typeface="Mali" panose="020B0604020202020204" charset="-34"/>
              </a:rPr>
              <a:t>riêng tư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Mali" panose="020B0604020202020204" charset="-34"/>
              <a:cs typeface="Mali" panose="020B060402020202020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2530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33"/>
          <p:cNvSpPr txBox="1">
            <a:spLocks noGrp="1"/>
          </p:cNvSpPr>
          <p:nvPr>
            <p:ph type="title"/>
          </p:nvPr>
        </p:nvSpPr>
        <p:spPr>
          <a:xfrm>
            <a:off x="713325" y="389175"/>
            <a:ext cx="7717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Sử dụng các permission để đánh giá mức độ nguy hiểm của ứng dụng 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C13D90-F038-446D-B203-07C4895838BF}"/>
              </a:ext>
            </a:extLst>
          </p:cNvPr>
          <p:cNvSpPr txBox="1"/>
          <p:nvPr/>
        </p:nvSpPr>
        <p:spPr>
          <a:xfrm flipH="1">
            <a:off x="1816482" y="1698929"/>
            <a:ext cx="981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latin typeface="Mali" panose="020B0604020202020204" charset="-34"/>
                <a:cs typeface="Mali" panose="020B0604020202020204" charset="-34"/>
              </a:rPr>
              <a:t>Ưu điểm </a:t>
            </a:r>
            <a:endParaRPr lang="en-US" dirty="0">
              <a:latin typeface="Mali" panose="020B0604020202020204" charset="-34"/>
              <a:cs typeface="Mali" panose="020B0604020202020204" charset="-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051754-5E15-48D9-8CB5-EEEF51A91861}"/>
              </a:ext>
            </a:extLst>
          </p:cNvPr>
          <p:cNvSpPr txBox="1"/>
          <p:nvPr/>
        </p:nvSpPr>
        <p:spPr>
          <a:xfrm>
            <a:off x="1654266" y="2562890"/>
            <a:ext cx="2223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latin typeface="Mali" panose="020B0604020202020204" charset="-34"/>
                <a:cs typeface="Mali" panose="020B0604020202020204" charset="-34"/>
              </a:rPr>
              <a:t>Đơn giản, dễ thực hiện</a:t>
            </a:r>
            <a:endParaRPr lang="en-US" dirty="0">
              <a:latin typeface="Mali" panose="020B0604020202020204" charset="-34"/>
              <a:cs typeface="Mali" panose="020B0604020202020204" charset="-3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37F41C-00F3-4683-B0CC-43EA5BC610F7}"/>
              </a:ext>
            </a:extLst>
          </p:cNvPr>
          <p:cNvSpPr txBox="1"/>
          <p:nvPr/>
        </p:nvSpPr>
        <p:spPr>
          <a:xfrm>
            <a:off x="1655469" y="2263974"/>
            <a:ext cx="981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latin typeface="Mali" panose="020B0604020202020204" charset="-34"/>
                <a:cs typeface="Mali" panose="020B0604020202020204" charset="-34"/>
              </a:rPr>
              <a:t>Dễ hiểu</a:t>
            </a:r>
            <a:endParaRPr lang="en-US" dirty="0">
              <a:latin typeface="Mali" panose="020B0604020202020204" charset="-34"/>
              <a:cs typeface="Mali" panose="020B0604020202020204" charset="-3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1B16DE-994B-4230-A038-3CEBACA5AA6E}"/>
              </a:ext>
            </a:extLst>
          </p:cNvPr>
          <p:cNvSpPr txBox="1"/>
          <p:nvPr/>
        </p:nvSpPr>
        <p:spPr>
          <a:xfrm>
            <a:off x="1654265" y="2890221"/>
            <a:ext cx="2002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latin typeface="Mali" panose="020B0604020202020204" charset="-34"/>
                <a:cs typeface="Mali" panose="020B0604020202020204" charset="-34"/>
              </a:rPr>
              <a:t>Tốc độ xử lý nhanh</a:t>
            </a:r>
            <a:endParaRPr lang="en-US" dirty="0">
              <a:latin typeface="Mali" panose="020B0604020202020204" charset="-34"/>
              <a:cs typeface="Mali" panose="020B0604020202020204" charset="-34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1C354D-01E2-4534-B42A-7F51A54E2EE6}"/>
              </a:ext>
            </a:extLst>
          </p:cNvPr>
          <p:cNvSpPr txBox="1"/>
          <p:nvPr/>
        </p:nvSpPr>
        <p:spPr>
          <a:xfrm>
            <a:off x="1654264" y="3197998"/>
            <a:ext cx="3042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latin typeface="Mali" panose="020B0604020202020204" charset="-34"/>
                <a:cs typeface="Mali" panose="020B0604020202020204" charset="-34"/>
              </a:rPr>
              <a:t>Cho kết quả tương đối chính xác</a:t>
            </a:r>
            <a:endParaRPr lang="en-US" dirty="0">
              <a:latin typeface="Mali" panose="020B0604020202020204" charset="-34"/>
              <a:cs typeface="Mali" panose="020B0604020202020204" charset="-3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2EAF7-4186-4257-9910-5D6252E77FBF}"/>
              </a:ext>
            </a:extLst>
          </p:cNvPr>
          <p:cNvSpPr txBox="1"/>
          <p:nvPr/>
        </p:nvSpPr>
        <p:spPr>
          <a:xfrm flipH="1">
            <a:off x="5942761" y="1696546"/>
            <a:ext cx="1384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latin typeface="Mali" panose="020B0604020202020204" charset="-34"/>
                <a:cs typeface="Mali" panose="020B0604020202020204" charset="-34"/>
              </a:rPr>
              <a:t>Nhược điểm</a:t>
            </a:r>
            <a:endParaRPr lang="en-US" dirty="0">
              <a:latin typeface="Mali" panose="020B0604020202020204" charset="-34"/>
              <a:cs typeface="Mali" panose="020B0604020202020204" charset="-34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B0B12B-60EB-4CB3-A233-69DC464DB887}"/>
              </a:ext>
            </a:extLst>
          </p:cNvPr>
          <p:cNvSpPr txBox="1"/>
          <p:nvPr/>
        </p:nvSpPr>
        <p:spPr>
          <a:xfrm>
            <a:off x="5378842" y="2264523"/>
            <a:ext cx="1127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latin typeface="Mali" panose="020B0604020202020204" charset="-34"/>
                <a:cs typeface="Mali" panose="020B0604020202020204" charset="-34"/>
              </a:rPr>
              <a:t>Dễ bypass</a:t>
            </a:r>
            <a:endParaRPr lang="en-US" dirty="0">
              <a:latin typeface="Mali" panose="020B0604020202020204" charset="-34"/>
              <a:cs typeface="Mali" panose="020B0604020202020204" charset="-34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9091B1-E22F-4840-88C9-389F3511763E}"/>
              </a:ext>
            </a:extLst>
          </p:cNvPr>
          <p:cNvSpPr txBox="1"/>
          <p:nvPr/>
        </p:nvSpPr>
        <p:spPr>
          <a:xfrm>
            <a:off x="5378842" y="2582444"/>
            <a:ext cx="2427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latin typeface="Mali" panose="020B0604020202020204" charset="-34"/>
                <a:cs typeface="Mali" panose="020B0604020202020204" charset="-34"/>
              </a:rPr>
              <a:t>Kết quả không thực sự đáng tin cậy</a:t>
            </a:r>
            <a:endParaRPr lang="en-US" dirty="0">
              <a:latin typeface="Mali" panose="020B0604020202020204" charset="-34"/>
              <a:cs typeface="Mali" panose="020B0604020202020204" charset="-34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B3221D8-3593-4AC8-9293-BF41F955ADA8}"/>
              </a:ext>
            </a:extLst>
          </p:cNvPr>
          <p:cNvCxnSpPr/>
          <p:nvPr/>
        </p:nvCxnSpPr>
        <p:spPr>
          <a:xfrm>
            <a:off x="4793381" y="1571302"/>
            <a:ext cx="0" cy="2336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70A79A0-99E4-49A7-A1B5-F662EB08716F}"/>
              </a:ext>
            </a:extLst>
          </p:cNvPr>
          <p:cNvCxnSpPr/>
          <p:nvPr/>
        </p:nvCxnSpPr>
        <p:spPr>
          <a:xfrm>
            <a:off x="962526" y="2004323"/>
            <a:ext cx="73440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oogle Shape;7547;p70">
            <a:extLst>
              <a:ext uri="{FF2B5EF4-FFF2-40B4-BE49-F238E27FC236}">
                <a16:creationId xmlns:a16="http://schemas.microsoft.com/office/drawing/2014/main" id="{6D11E19A-3DA4-4136-9219-FA7AAAE1E0E5}"/>
              </a:ext>
            </a:extLst>
          </p:cNvPr>
          <p:cNvGrpSpPr/>
          <p:nvPr/>
        </p:nvGrpSpPr>
        <p:grpSpPr>
          <a:xfrm>
            <a:off x="2544246" y="3722792"/>
            <a:ext cx="391460" cy="370127"/>
            <a:chOff x="6863329" y="2297710"/>
            <a:chExt cx="391460" cy="370127"/>
          </a:xfrm>
        </p:grpSpPr>
        <p:sp>
          <p:nvSpPr>
            <p:cNvPr id="24" name="Google Shape;7548;p70">
              <a:extLst>
                <a:ext uri="{FF2B5EF4-FFF2-40B4-BE49-F238E27FC236}">
                  <a16:creationId xmlns:a16="http://schemas.microsoft.com/office/drawing/2014/main" id="{0F008F39-4FB8-4A2D-B042-7FADBD09D210}"/>
                </a:ext>
              </a:extLst>
            </p:cNvPr>
            <p:cNvSpPr/>
            <p:nvPr/>
          </p:nvSpPr>
          <p:spPr>
            <a:xfrm>
              <a:off x="6979033" y="2297710"/>
              <a:ext cx="272603" cy="342961"/>
            </a:xfrm>
            <a:custGeom>
              <a:avLst/>
              <a:gdLst/>
              <a:ahLst/>
              <a:cxnLst/>
              <a:rect l="l" t="t" r="r" b="b"/>
              <a:pathLst>
                <a:path w="10376" h="13054" extrusionOk="0">
                  <a:moveTo>
                    <a:pt x="3589" y="0"/>
                  </a:moveTo>
                  <a:cubicBezTo>
                    <a:pt x="3379" y="0"/>
                    <a:pt x="3193" y="25"/>
                    <a:pt x="3060" y="48"/>
                  </a:cubicBezTo>
                  <a:cubicBezTo>
                    <a:pt x="2942" y="69"/>
                    <a:pt x="2851" y="180"/>
                    <a:pt x="2851" y="305"/>
                  </a:cubicBezTo>
                  <a:lnTo>
                    <a:pt x="2851" y="3468"/>
                  </a:lnTo>
                  <a:lnTo>
                    <a:pt x="1" y="7089"/>
                  </a:lnTo>
                  <a:lnTo>
                    <a:pt x="1" y="12270"/>
                  </a:lnTo>
                  <a:lnTo>
                    <a:pt x="1554" y="13054"/>
                  </a:lnTo>
                  <a:lnTo>
                    <a:pt x="8525" y="13054"/>
                  </a:lnTo>
                  <a:cubicBezTo>
                    <a:pt x="9101" y="13054"/>
                    <a:pt x="9573" y="12596"/>
                    <a:pt x="9587" y="12027"/>
                  </a:cubicBezTo>
                  <a:cubicBezTo>
                    <a:pt x="9587" y="11521"/>
                    <a:pt x="9233" y="11091"/>
                    <a:pt x="8740" y="11001"/>
                  </a:cubicBezTo>
                  <a:lnTo>
                    <a:pt x="8740" y="10980"/>
                  </a:lnTo>
                  <a:lnTo>
                    <a:pt x="8803" y="10980"/>
                  </a:lnTo>
                  <a:cubicBezTo>
                    <a:pt x="9351" y="10973"/>
                    <a:pt x="9802" y="10550"/>
                    <a:pt x="9836" y="10009"/>
                  </a:cubicBezTo>
                  <a:cubicBezTo>
                    <a:pt x="9864" y="9461"/>
                    <a:pt x="9476" y="8982"/>
                    <a:pt x="8935" y="8913"/>
                  </a:cubicBezTo>
                  <a:lnTo>
                    <a:pt x="8935" y="8899"/>
                  </a:lnTo>
                  <a:cubicBezTo>
                    <a:pt x="8976" y="8899"/>
                    <a:pt x="9025" y="8906"/>
                    <a:pt x="9066" y="8906"/>
                  </a:cubicBezTo>
                  <a:cubicBezTo>
                    <a:pt x="9621" y="8899"/>
                    <a:pt x="10079" y="8455"/>
                    <a:pt x="10093" y="7900"/>
                  </a:cubicBezTo>
                  <a:cubicBezTo>
                    <a:pt x="10114" y="7345"/>
                    <a:pt x="9684" y="6874"/>
                    <a:pt x="9129" y="6832"/>
                  </a:cubicBezTo>
                  <a:lnTo>
                    <a:pt x="9129" y="6811"/>
                  </a:lnTo>
                  <a:cubicBezTo>
                    <a:pt x="9196" y="6824"/>
                    <a:pt x="9262" y="6830"/>
                    <a:pt x="9328" y="6830"/>
                  </a:cubicBezTo>
                  <a:cubicBezTo>
                    <a:pt x="9897" y="6830"/>
                    <a:pt x="10375" y="6361"/>
                    <a:pt x="10356" y="5764"/>
                  </a:cubicBezTo>
                  <a:cubicBezTo>
                    <a:pt x="10336" y="5202"/>
                    <a:pt x="9871" y="4758"/>
                    <a:pt x="9302" y="4758"/>
                  </a:cubicBezTo>
                  <a:lnTo>
                    <a:pt x="5439" y="4758"/>
                  </a:lnTo>
                  <a:lnTo>
                    <a:pt x="5439" y="2171"/>
                  </a:lnTo>
                  <a:cubicBezTo>
                    <a:pt x="5439" y="324"/>
                    <a:pt x="4356" y="0"/>
                    <a:pt x="3589" y="0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549;p70">
              <a:extLst>
                <a:ext uri="{FF2B5EF4-FFF2-40B4-BE49-F238E27FC236}">
                  <a16:creationId xmlns:a16="http://schemas.microsoft.com/office/drawing/2014/main" id="{D0BDCC51-9024-4D1C-8034-4FE27C0E1EFE}"/>
                </a:ext>
              </a:extLst>
            </p:cNvPr>
            <p:cNvSpPr/>
            <p:nvPr/>
          </p:nvSpPr>
          <p:spPr>
            <a:xfrm>
              <a:off x="6979033" y="2606386"/>
              <a:ext cx="255342" cy="34286"/>
            </a:xfrm>
            <a:custGeom>
              <a:avLst/>
              <a:gdLst/>
              <a:ahLst/>
              <a:cxnLst/>
              <a:rect l="l" t="t" r="r" b="b"/>
              <a:pathLst>
                <a:path w="9719" h="1305" extrusionOk="0">
                  <a:moveTo>
                    <a:pt x="1" y="1"/>
                  </a:moveTo>
                  <a:lnTo>
                    <a:pt x="1" y="521"/>
                  </a:lnTo>
                  <a:lnTo>
                    <a:pt x="1554" y="1305"/>
                  </a:lnTo>
                  <a:lnTo>
                    <a:pt x="8546" y="1305"/>
                  </a:lnTo>
                  <a:cubicBezTo>
                    <a:pt x="9226" y="1298"/>
                    <a:pt x="9718" y="660"/>
                    <a:pt x="9552" y="8"/>
                  </a:cubicBezTo>
                  <a:lnTo>
                    <a:pt x="9552" y="8"/>
                  </a:lnTo>
                  <a:cubicBezTo>
                    <a:pt x="9434" y="465"/>
                    <a:pt x="9018" y="778"/>
                    <a:pt x="8546" y="785"/>
                  </a:cubicBezTo>
                  <a:lnTo>
                    <a:pt x="1554" y="785"/>
                  </a:lnTo>
                  <a:lnTo>
                    <a:pt x="1" y="1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550;p70">
              <a:extLst>
                <a:ext uri="{FF2B5EF4-FFF2-40B4-BE49-F238E27FC236}">
                  <a16:creationId xmlns:a16="http://schemas.microsoft.com/office/drawing/2014/main" id="{8D910808-EAA1-43F2-9245-62B9AC90058C}"/>
                </a:ext>
              </a:extLst>
            </p:cNvPr>
            <p:cNvSpPr/>
            <p:nvPr/>
          </p:nvSpPr>
          <p:spPr>
            <a:xfrm>
              <a:off x="7176392" y="2552081"/>
              <a:ext cx="64709" cy="34102"/>
            </a:xfrm>
            <a:custGeom>
              <a:avLst/>
              <a:gdLst/>
              <a:ahLst/>
              <a:cxnLst/>
              <a:rect l="l" t="t" r="r" b="b"/>
              <a:pathLst>
                <a:path w="2463" h="1298" extrusionOk="0">
                  <a:moveTo>
                    <a:pt x="2296" y="1"/>
                  </a:moveTo>
                  <a:cubicBezTo>
                    <a:pt x="2179" y="459"/>
                    <a:pt x="1769" y="778"/>
                    <a:pt x="1298" y="778"/>
                  </a:cubicBezTo>
                  <a:lnTo>
                    <a:pt x="1" y="778"/>
                  </a:lnTo>
                  <a:lnTo>
                    <a:pt x="1" y="1298"/>
                  </a:lnTo>
                  <a:lnTo>
                    <a:pt x="1298" y="1298"/>
                  </a:lnTo>
                  <a:cubicBezTo>
                    <a:pt x="1970" y="1291"/>
                    <a:pt x="2463" y="653"/>
                    <a:pt x="2296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551;p70">
              <a:extLst>
                <a:ext uri="{FF2B5EF4-FFF2-40B4-BE49-F238E27FC236}">
                  <a16:creationId xmlns:a16="http://schemas.microsoft.com/office/drawing/2014/main" id="{F8AB9DF7-66C3-4AD9-9CD0-A087E2468AB2}"/>
                </a:ext>
              </a:extLst>
            </p:cNvPr>
            <p:cNvSpPr/>
            <p:nvPr/>
          </p:nvSpPr>
          <p:spPr>
            <a:xfrm>
              <a:off x="7176392" y="2497591"/>
              <a:ext cx="71461" cy="34102"/>
            </a:xfrm>
            <a:custGeom>
              <a:avLst/>
              <a:gdLst/>
              <a:ahLst/>
              <a:cxnLst/>
              <a:rect l="l" t="t" r="r" b="b"/>
              <a:pathLst>
                <a:path w="2720" h="1298" extrusionOk="0">
                  <a:moveTo>
                    <a:pt x="2560" y="1"/>
                  </a:moveTo>
                  <a:lnTo>
                    <a:pt x="2560" y="1"/>
                  </a:lnTo>
                  <a:cubicBezTo>
                    <a:pt x="2435" y="459"/>
                    <a:pt x="2026" y="778"/>
                    <a:pt x="1554" y="778"/>
                  </a:cubicBezTo>
                  <a:lnTo>
                    <a:pt x="1" y="778"/>
                  </a:lnTo>
                  <a:lnTo>
                    <a:pt x="1" y="1298"/>
                  </a:lnTo>
                  <a:lnTo>
                    <a:pt x="1554" y="1298"/>
                  </a:lnTo>
                  <a:cubicBezTo>
                    <a:pt x="2227" y="1291"/>
                    <a:pt x="2720" y="660"/>
                    <a:pt x="2560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552;p70">
              <a:extLst>
                <a:ext uri="{FF2B5EF4-FFF2-40B4-BE49-F238E27FC236}">
                  <a16:creationId xmlns:a16="http://schemas.microsoft.com/office/drawing/2014/main" id="{4C8B4914-4277-42D1-9430-2F87F79410F0}"/>
                </a:ext>
              </a:extLst>
            </p:cNvPr>
            <p:cNvSpPr/>
            <p:nvPr/>
          </p:nvSpPr>
          <p:spPr>
            <a:xfrm>
              <a:off x="7176392" y="2443286"/>
              <a:ext cx="78397" cy="33944"/>
            </a:xfrm>
            <a:custGeom>
              <a:avLst/>
              <a:gdLst/>
              <a:ahLst/>
              <a:cxnLst/>
              <a:rect l="l" t="t" r="r" b="b"/>
              <a:pathLst>
                <a:path w="2984" h="1292" extrusionOk="0">
                  <a:moveTo>
                    <a:pt x="2817" y="1"/>
                  </a:moveTo>
                  <a:lnTo>
                    <a:pt x="2817" y="1"/>
                  </a:lnTo>
                  <a:cubicBezTo>
                    <a:pt x="2699" y="452"/>
                    <a:pt x="2283" y="771"/>
                    <a:pt x="1811" y="771"/>
                  </a:cubicBezTo>
                  <a:lnTo>
                    <a:pt x="1" y="771"/>
                  </a:lnTo>
                  <a:lnTo>
                    <a:pt x="1" y="1291"/>
                  </a:lnTo>
                  <a:lnTo>
                    <a:pt x="1811" y="1291"/>
                  </a:lnTo>
                  <a:cubicBezTo>
                    <a:pt x="2491" y="1291"/>
                    <a:pt x="2983" y="653"/>
                    <a:pt x="2817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553;p70">
              <a:extLst>
                <a:ext uri="{FF2B5EF4-FFF2-40B4-BE49-F238E27FC236}">
                  <a16:creationId xmlns:a16="http://schemas.microsoft.com/office/drawing/2014/main" id="{29FC0638-5AF1-4E27-B0E1-DF25AECB1892}"/>
                </a:ext>
              </a:extLst>
            </p:cNvPr>
            <p:cNvSpPr/>
            <p:nvPr/>
          </p:nvSpPr>
          <p:spPr>
            <a:xfrm>
              <a:off x="6863329" y="2450038"/>
              <a:ext cx="122666" cy="217799"/>
            </a:xfrm>
            <a:custGeom>
              <a:avLst/>
              <a:gdLst/>
              <a:ahLst/>
              <a:cxnLst/>
              <a:rect l="l" t="t" r="r" b="b"/>
              <a:pathLst>
                <a:path w="4669" h="8290" extrusionOk="0">
                  <a:moveTo>
                    <a:pt x="3897" y="0"/>
                  </a:moveTo>
                  <a:cubicBezTo>
                    <a:pt x="3893" y="0"/>
                    <a:pt x="3889" y="0"/>
                    <a:pt x="3884" y="1"/>
                  </a:cubicBezTo>
                  <a:lnTo>
                    <a:pt x="777" y="1"/>
                  </a:lnTo>
                  <a:cubicBezTo>
                    <a:pt x="347" y="1"/>
                    <a:pt x="0" y="347"/>
                    <a:pt x="0" y="777"/>
                  </a:cubicBezTo>
                  <a:lnTo>
                    <a:pt x="0" y="7512"/>
                  </a:lnTo>
                  <a:cubicBezTo>
                    <a:pt x="0" y="7942"/>
                    <a:pt x="347" y="8289"/>
                    <a:pt x="777" y="8289"/>
                  </a:cubicBezTo>
                  <a:lnTo>
                    <a:pt x="3884" y="8289"/>
                  </a:lnTo>
                  <a:cubicBezTo>
                    <a:pt x="4321" y="8289"/>
                    <a:pt x="4668" y="7942"/>
                    <a:pt x="4668" y="7512"/>
                  </a:cubicBezTo>
                  <a:lnTo>
                    <a:pt x="4668" y="777"/>
                  </a:lnTo>
                  <a:cubicBezTo>
                    <a:pt x="4668" y="351"/>
                    <a:pt x="4321" y="0"/>
                    <a:pt x="3897" y="0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554;p70">
              <a:extLst>
                <a:ext uri="{FF2B5EF4-FFF2-40B4-BE49-F238E27FC236}">
                  <a16:creationId xmlns:a16="http://schemas.microsoft.com/office/drawing/2014/main" id="{B862EFF6-1F51-444C-9168-A2B91A0A4ABB}"/>
                </a:ext>
              </a:extLst>
            </p:cNvPr>
            <p:cNvSpPr/>
            <p:nvPr/>
          </p:nvSpPr>
          <p:spPr>
            <a:xfrm>
              <a:off x="6863329" y="2449854"/>
              <a:ext cx="41011" cy="217983"/>
            </a:xfrm>
            <a:custGeom>
              <a:avLst/>
              <a:gdLst/>
              <a:ahLst/>
              <a:cxnLst/>
              <a:rect l="l" t="t" r="r" b="b"/>
              <a:pathLst>
                <a:path w="1561" h="8297" extrusionOk="0">
                  <a:moveTo>
                    <a:pt x="777" y="1"/>
                  </a:moveTo>
                  <a:cubicBezTo>
                    <a:pt x="347" y="1"/>
                    <a:pt x="0" y="347"/>
                    <a:pt x="0" y="784"/>
                  </a:cubicBezTo>
                  <a:lnTo>
                    <a:pt x="0" y="7519"/>
                  </a:lnTo>
                  <a:cubicBezTo>
                    <a:pt x="0" y="7949"/>
                    <a:pt x="347" y="8296"/>
                    <a:pt x="777" y="8296"/>
                  </a:cubicBezTo>
                  <a:lnTo>
                    <a:pt x="1561" y="8296"/>
                  </a:lnTo>
                  <a:cubicBezTo>
                    <a:pt x="1131" y="8296"/>
                    <a:pt x="777" y="7949"/>
                    <a:pt x="777" y="7519"/>
                  </a:cubicBezTo>
                  <a:lnTo>
                    <a:pt x="777" y="784"/>
                  </a:lnTo>
                  <a:cubicBezTo>
                    <a:pt x="777" y="347"/>
                    <a:pt x="1131" y="1"/>
                    <a:pt x="1561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555;p70">
              <a:extLst>
                <a:ext uri="{FF2B5EF4-FFF2-40B4-BE49-F238E27FC236}">
                  <a16:creationId xmlns:a16="http://schemas.microsoft.com/office/drawing/2014/main" id="{477D46AB-E4E5-493D-9E47-238445B754F5}"/>
                </a:ext>
              </a:extLst>
            </p:cNvPr>
            <p:cNvSpPr/>
            <p:nvPr/>
          </p:nvSpPr>
          <p:spPr>
            <a:xfrm>
              <a:off x="6917818" y="2599660"/>
              <a:ext cx="40827" cy="40827"/>
            </a:xfrm>
            <a:custGeom>
              <a:avLst/>
              <a:gdLst/>
              <a:ahLst/>
              <a:cxnLst/>
              <a:rect l="l" t="t" r="r" b="b"/>
              <a:pathLst>
                <a:path w="1554" h="1554" extrusionOk="0">
                  <a:moveTo>
                    <a:pt x="777" y="0"/>
                  </a:moveTo>
                  <a:cubicBezTo>
                    <a:pt x="347" y="0"/>
                    <a:pt x="0" y="347"/>
                    <a:pt x="0" y="777"/>
                  </a:cubicBezTo>
                  <a:cubicBezTo>
                    <a:pt x="0" y="1207"/>
                    <a:pt x="347" y="1554"/>
                    <a:pt x="777" y="1554"/>
                  </a:cubicBezTo>
                  <a:cubicBezTo>
                    <a:pt x="1207" y="1554"/>
                    <a:pt x="1554" y="1207"/>
                    <a:pt x="1554" y="777"/>
                  </a:cubicBezTo>
                  <a:cubicBezTo>
                    <a:pt x="1554" y="347"/>
                    <a:pt x="1207" y="0"/>
                    <a:pt x="777" y="0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556;p70">
              <a:extLst>
                <a:ext uri="{FF2B5EF4-FFF2-40B4-BE49-F238E27FC236}">
                  <a16:creationId xmlns:a16="http://schemas.microsoft.com/office/drawing/2014/main" id="{7345B31C-85F0-4C8A-B132-5C0D218F049B}"/>
                </a:ext>
              </a:extLst>
            </p:cNvPr>
            <p:cNvSpPr/>
            <p:nvPr/>
          </p:nvSpPr>
          <p:spPr>
            <a:xfrm>
              <a:off x="6924544" y="2606386"/>
              <a:ext cx="27376" cy="27376"/>
            </a:xfrm>
            <a:custGeom>
              <a:avLst/>
              <a:gdLst/>
              <a:ahLst/>
              <a:cxnLst/>
              <a:rect l="l" t="t" r="r" b="b"/>
              <a:pathLst>
                <a:path w="1042" h="1042" extrusionOk="0">
                  <a:moveTo>
                    <a:pt x="521" y="1"/>
                  </a:moveTo>
                  <a:cubicBezTo>
                    <a:pt x="237" y="1"/>
                    <a:pt x="1" y="237"/>
                    <a:pt x="1" y="521"/>
                  </a:cubicBezTo>
                  <a:cubicBezTo>
                    <a:pt x="1" y="805"/>
                    <a:pt x="237" y="1041"/>
                    <a:pt x="521" y="1041"/>
                  </a:cubicBezTo>
                  <a:cubicBezTo>
                    <a:pt x="805" y="1041"/>
                    <a:pt x="1041" y="805"/>
                    <a:pt x="1041" y="521"/>
                  </a:cubicBezTo>
                  <a:cubicBezTo>
                    <a:pt x="1041" y="237"/>
                    <a:pt x="805" y="1"/>
                    <a:pt x="521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7547;p70">
            <a:extLst>
              <a:ext uri="{FF2B5EF4-FFF2-40B4-BE49-F238E27FC236}">
                <a16:creationId xmlns:a16="http://schemas.microsoft.com/office/drawing/2014/main" id="{B63EDEBF-2131-4962-BCAA-FE1A125A59A4}"/>
              </a:ext>
            </a:extLst>
          </p:cNvPr>
          <p:cNvGrpSpPr/>
          <p:nvPr/>
        </p:nvGrpSpPr>
        <p:grpSpPr>
          <a:xfrm rot="10800000">
            <a:off x="6158532" y="3717249"/>
            <a:ext cx="391460" cy="370127"/>
            <a:chOff x="6863329" y="2297710"/>
            <a:chExt cx="391460" cy="370127"/>
          </a:xfrm>
        </p:grpSpPr>
        <p:sp>
          <p:nvSpPr>
            <p:cNvPr id="34" name="Google Shape;7548;p70">
              <a:extLst>
                <a:ext uri="{FF2B5EF4-FFF2-40B4-BE49-F238E27FC236}">
                  <a16:creationId xmlns:a16="http://schemas.microsoft.com/office/drawing/2014/main" id="{2D28A8B4-6386-4EF1-AC36-B04927CB36D5}"/>
                </a:ext>
              </a:extLst>
            </p:cNvPr>
            <p:cNvSpPr/>
            <p:nvPr/>
          </p:nvSpPr>
          <p:spPr>
            <a:xfrm>
              <a:off x="6979033" y="2297710"/>
              <a:ext cx="272603" cy="342961"/>
            </a:xfrm>
            <a:custGeom>
              <a:avLst/>
              <a:gdLst/>
              <a:ahLst/>
              <a:cxnLst/>
              <a:rect l="l" t="t" r="r" b="b"/>
              <a:pathLst>
                <a:path w="10376" h="13054" extrusionOk="0">
                  <a:moveTo>
                    <a:pt x="3589" y="0"/>
                  </a:moveTo>
                  <a:cubicBezTo>
                    <a:pt x="3379" y="0"/>
                    <a:pt x="3193" y="25"/>
                    <a:pt x="3060" y="48"/>
                  </a:cubicBezTo>
                  <a:cubicBezTo>
                    <a:pt x="2942" y="69"/>
                    <a:pt x="2851" y="180"/>
                    <a:pt x="2851" y="305"/>
                  </a:cubicBezTo>
                  <a:lnTo>
                    <a:pt x="2851" y="3468"/>
                  </a:lnTo>
                  <a:lnTo>
                    <a:pt x="1" y="7089"/>
                  </a:lnTo>
                  <a:lnTo>
                    <a:pt x="1" y="12270"/>
                  </a:lnTo>
                  <a:lnTo>
                    <a:pt x="1554" y="13054"/>
                  </a:lnTo>
                  <a:lnTo>
                    <a:pt x="8525" y="13054"/>
                  </a:lnTo>
                  <a:cubicBezTo>
                    <a:pt x="9101" y="13054"/>
                    <a:pt x="9573" y="12596"/>
                    <a:pt x="9587" y="12027"/>
                  </a:cubicBezTo>
                  <a:cubicBezTo>
                    <a:pt x="9587" y="11521"/>
                    <a:pt x="9233" y="11091"/>
                    <a:pt x="8740" y="11001"/>
                  </a:cubicBezTo>
                  <a:lnTo>
                    <a:pt x="8740" y="10980"/>
                  </a:lnTo>
                  <a:lnTo>
                    <a:pt x="8803" y="10980"/>
                  </a:lnTo>
                  <a:cubicBezTo>
                    <a:pt x="9351" y="10973"/>
                    <a:pt x="9802" y="10550"/>
                    <a:pt x="9836" y="10009"/>
                  </a:cubicBezTo>
                  <a:cubicBezTo>
                    <a:pt x="9864" y="9461"/>
                    <a:pt x="9476" y="8982"/>
                    <a:pt x="8935" y="8913"/>
                  </a:cubicBezTo>
                  <a:lnTo>
                    <a:pt x="8935" y="8899"/>
                  </a:lnTo>
                  <a:cubicBezTo>
                    <a:pt x="8976" y="8899"/>
                    <a:pt x="9025" y="8906"/>
                    <a:pt x="9066" y="8906"/>
                  </a:cubicBezTo>
                  <a:cubicBezTo>
                    <a:pt x="9621" y="8899"/>
                    <a:pt x="10079" y="8455"/>
                    <a:pt x="10093" y="7900"/>
                  </a:cubicBezTo>
                  <a:cubicBezTo>
                    <a:pt x="10114" y="7345"/>
                    <a:pt x="9684" y="6874"/>
                    <a:pt x="9129" y="6832"/>
                  </a:cubicBezTo>
                  <a:lnTo>
                    <a:pt x="9129" y="6811"/>
                  </a:lnTo>
                  <a:cubicBezTo>
                    <a:pt x="9196" y="6824"/>
                    <a:pt x="9262" y="6830"/>
                    <a:pt x="9328" y="6830"/>
                  </a:cubicBezTo>
                  <a:cubicBezTo>
                    <a:pt x="9897" y="6830"/>
                    <a:pt x="10375" y="6361"/>
                    <a:pt x="10356" y="5764"/>
                  </a:cubicBezTo>
                  <a:cubicBezTo>
                    <a:pt x="10336" y="5202"/>
                    <a:pt x="9871" y="4758"/>
                    <a:pt x="9302" y="4758"/>
                  </a:cubicBezTo>
                  <a:lnTo>
                    <a:pt x="5439" y="4758"/>
                  </a:lnTo>
                  <a:lnTo>
                    <a:pt x="5439" y="2171"/>
                  </a:lnTo>
                  <a:cubicBezTo>
                    <a:pt x="5439" y="324"/>
                    <a:pt x="4356" y="0"/>
                    <a:pt x="3589" y="0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549;p70">
              <a:extLst>
                <a:ext uri="{FF2B5EF4-FFF2-40B4-BE49-F238E27FC236}">
                  <a16:creationId xmlns:a16="http://schemas.microsoft.com/office/drawing/2014/main" id="{FECECE11-B84E-41C3-B74C-E9E0FB28545C}"/>
                </a:ext>
              </a:extLst>
            </p:cNvPr>
            <p:cNvSpPr/>
            <p:nvPr/>
          </p:nvSpPr>
          <p:spPr>
            <a:xfrm>
              <a:off x="6979033" y="2606386"/>
              <a:ext cx="255342" cy="34286"/>
            </a:xfrm>
            <a:custGeom>
              <a:avLst/>
              <a:gdLst/>
              <a:ahLst/>
              <a:cxnLst/>
              <a:rect l="l" t="t" r="r" b="b"/>
              <a:pathLst>
                <a:path w="9719" h="1305" extrusionOk="0">
                  <a:moveTo>
                    <a:pt x="1" y="1"/>
                  </a:moveTo>
                  <a:lnTo>
                    <a:pt x="1" y="521"/>
                  </a:lnTo>
                  <a:lnTo>
                    <a:pt x="1554" y="1305"/>
                  </a:lnTo>
                  <a:lnTo>
                    <a:pt x="8546" y="1305"/>
                  </a:lnTo>
                  <a:cubicBezTo>
                    <a:pt x="9226" y="1298"/>
                    <a:pt x="9718" y="660"/>
                    <a:pt x="9552" y="8"/>
                  </a:cubicBezTo>
                  <a:lnTo>
                    <a:pt x="9552" y="8"/>
                  </a:lnTo>
                  <a:cubicBezTo>
                    <a:pt x="9434" y="465"/>
                    <a:pt x="9018" y="778"/>
                    <a:pt x="8546" y="785"/>
                  </a:cubicBezTo>
                  <a:lnTo>
                    <a:pt x="1554" y="785"/>
                  </a:lnTo>
                  <a:lnTo>
                    <a:pt x="1" y="1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550;p70">
              <a:extLst>
                <a:ext uri="{FF2B5EF4-FFF2-40B4-BE49-F238E27FC236}">
                  <a16:creationId xmlns:a16="http://schemas.microsoft.com/office/drawing/2014/main" id="{52D18CBA-0C61-46BD-9FA6-0C347D95FEDC}"/>
                </a:ext>
              </a:extLst>
            </p:cNvPr>
            <p:cNvSpPr/>
            <p:nvPr/>
          </p:nvSpPr>
          <p:spPr>
            <a:xfrm>
              <a:off x="7176392" y="2552081"/>
              <a:ext cx="64709" cy="34102"/>
            </a:xfrm>
            <a:custGeom>
              <a:avLst/>
              <a:gdLst/>
              <a:ahLst/>
              <a:cxnLst/>
              <a:rect l="l" t="t" r="r" b="b"/>
              <a:pathLst>
                <a:path w="2463" h="1298" extrusionOk="0">
                  <a:moveTo>
                    <a:pt x="2296" y="1"/>
                  </a:moveTo>
                  <a:cubicBezTo>
                    <a:pt x="2179" y="459"/>
                    <a:pt x="1769" y="778"/>
                    <a:pt x="1298" y="778"/>
                  </a:cubicBezTo>
                  <a:lnTo>
                    <a:pt x="1" y="778"/>
                  </a:lnTo>
                  <a:lnTo>
                    <a:pt x="1" y="1298"/>
                  </a:lnTo>
                  <a:lnTo>
                    <a:pt x="1298" y="1298"/>
                  </a:lnTo>
                  <a:cubicBezTo>
                    <a:pt x="1970" y="1291"/>
                    <a:pt x="2463" y="653"/>
                    <a:pt x="2296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551;p70">
              <a:extLst>
                <a:ext uri="{FF2B5EF4-FFF2-40B4-BE49-F238E27FC236}">
                  <a16:creationId xmlns:a16="http://schemas.microsoft.com/office/drawing/2014/main" id="{AE30CD06-0C1F-43EC-A4A7-1DCD0731D8A5}"/>
                </a:ext>
              </a:extLst>
            </p:cNvPr>
            <p:cNvSpPr/>
            <p:nvPr/>
          </p:nvSpPr>
          <p:spPr>
            <a:xfrm>
              <a:off x="7176392" y="2497591"/>
              <a:ext cx="71461" cy="34102"/>
            </a:xfrm>
            <a:custGeom>
              <a:avLst/>
              <a:gdLst/>
              <a:ahLst/>
              <a:cxnLst/>
              <a:rect l="l" t="t" r="r" b="b"/>
              <a:pathLst>
                <a:path w="2720" h="1298" extrusionOk="0">
                  <a:moveTo>
                    <a:pt x="2560" y="1"/>
                  </a:moveTo>
                  <a:lnTo>
                    <a:pt x="2560" y="1"/>
                  </a:lnTo>
                  <a:cubicBezTo>
                    <a:pt x="2435" y="459"/>
                    <a:pt x="2026" y="778"/>
                    <a:pt x="1554" y="778"/>
                  </a:cubicBezTo>
                  <a:lnTo>
                    <a:pt x="1" y="778"/>
                  </a:lnTo>
                  <a:lnTo>
                    <a:pt x="1" y="1298"/>
                  </a:lnTo>
                  <a:lnTo>
                    <a:pt x="1554" y="1298"/>
                  </a:lnTo>
                  <a:cubicBezTo>
                    <a:pt x="2227" y="1291"/>
                    <a:pt x="2720" y="660"/>
                    <a:pt x="2560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552;p70">
              <a:extLst>
                <a:ext uri="{FF2B5EF4-FFF2-40B4-BE49-F238E27FC236}">
                  <a16:creationId xmlns:a16="http://schemas.microsoft.com/office/drawing/2014/main" id="{5FE0AF45-4D7F-4D25-9BDD-2848C8C9668E}"/>
                </a:ext>
              </a:extLst>
            </p:cNvPr>
            <p:cNvSpPr/>
            <p:nvPr/>
          </p:nvSpPr>
          <p:spPr>
            <a:xfrm>
              <a:off x="7176392" y="2443286"/>
              <a:ext cx="78397" cy="33944"/>
            </a:xfrm>
            <a:custGeom>
              <a:avLst/>
              <a:gdLst/>
              <a:ahLst/>
              <a:cxnLst/>
              <a:rect l="l" t="t" r="r" b="b"/>
              <a:pathLst>
                <a:path w="2984" h="1292" extrusionOk="0">
                  <a:moveTo>
                    <a:pt x="2817" y="1"/>
                  </a:moveTo>
                  <a:lnTo>
                    <a:pt x="2817" y="1"/>
                  </a:lnTo>
                  <a:cubicBezTo>
                    <a:pt x="2699" y="452"/>
                    <a:pt x="2283" y="771"/>
                    <a:pt x="1811" y="771"/>
                  </a:cubicBezTo>
                  <a:lnTo>
                    <a:pt x="1" y="771"/>
                  </a:lnTo>
                  <a:lnTo>
                    <a:pt x="1" y="1291"/>
                  </a:lnTo>
                  <a:lnTo>
                    <a:pt x="1811" y="1291"/>
                  </a:lnTo>
                  <a:cubicBezTo>
                    <a:pt x="2491" y="1291"/>
                    <a:pt x="2983" y="653"/>
                    <a:pt x="2817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553;p70">
              <a:extLst>
                <a:ext uri="{FF2B5EF4-FFF2-40B4-BE49-F238E27FC236}">
                  <a16:creationId xmlns:a16="http://schemas.microsoft.com/office/drawing/2014/main" id="{6585B2C0-002F-4FDC-B890-340F232CF5FF}"/>
                </a:ext>
              </a:extLst>
            </p:cNvPr>
            <p:cNvSpPr/>
            <p:nvPr/>
          </p:nvSpPr>
          <p:spPr>
            <a:xfrm>
              <a:off x="6863329" y="2450038"/>
              <a:ext cx="122666" cy="217799"/>
            </a:xfrm>
            <a:custGeom>
              <a:avLst/>
              <a:gdLst/>
              <a:ahLst/>
              <a:cxnLst/>
              <a:rect l="l" t="t" r="r" b="b"/>
              <a:pathLst>
                <a:path w="4669" h="8290" extrusionOk="0">
                  <a:moveTo>
                    <a:pt x="3897" y="0"/>
                  </a:moveTo>
                  <a:cubicBezTo>
                    <a:pt x="3893" y="0"/>
                    <a:pt x="3889" y="0"/>
                    <a:pt x="3884" y="1"/>
                  </a:cubicBezTo>
                  <a:lnTo>
                    <a:pt x="777" y="1"/>
                  </a:lnTo>
                  <a:cubicBezTo>
                    <a:pt x="347" y="1"/>
                    <a:pt x="0" y="347"/>
                    <a:pt x="0" y="777"/>
                  </a:cubicBezTo>
                  <a:lnTo>
                    <a:pt x="0" y="7512"/>
                  </a:lnTo>
                  <a:cubicBezTo>
                    <a:pt x="0" y="7942"/>
                    <a:pt x="347" y="8289"/>
                    <a:pt x="777" y="8289"/>
                  </a:cubicBezTo>
                  <a:lnTo>
                    <a:pt x="3884" y="8289"/>
                  </a:lnTo>
                  <a:cubicBezTo>
                    <a:pt x="4321" y="8289"/>
                    <a:pt x="4668" y="7942"/>
                    <a:pt x="4668" y="7512"/>
                  </a:cubicBezTo>
                  <a:lnTo>
                    <a:pt x="4668" y="777"/>
                  </a:lnTo>
                  <a:cubicBezTo>
                    <a:pt x="4668" y="351"/>
                    <a:pt x="4321" y="0"/>
                    <a:pt x="3897" y="0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554;p70">
              <a:extLst>
                <a:ext uri="{FF2B5EF4-FFF2-40B4-BE49-F238E27FC236}">
                  <a16:creationId xmlns:a16="http://schemas.microsoft.com/office/drawing/2014/main" id="{575E92C3-EB03-4204-8383-3AF3A7F130D4}"/>
                </a:ext>
              </a:extLst>
            </p:cNvPr>
            <p:cNvSpPr/>
            <p:nvPr/>
          </p:nvSpPr>
          <p:spPr>
            <a:xfrm>
              <a:off x="6863329" y="2449854"/>
              <a:ext cx="41011" cy="217983"/>
            </a:xfrm>
            <a:custGeom>
              <a:avLst/>
              <a:gdLst/>
              <a:ahLst/>
              <a:cxnLst/>
              <a:rect l="l" t="t" r="r" b="b"/>
              <a:pathLst>
                <a:path w="1561" h="8297" extrusionOk="0">
                  <a:moveTo>
                    <a:pt x="777" y="1"/>
                  </a:moveTo>
                  <a:cubicBezTo>
                    <a:pt x="347" y="1"/>
                    <a:pt x="0" y="347"/>
                    <a:pt x="0" y="784"/>
                  </a:cubicBezTo>
                  <a:lnTo>
                    <a:pt x="0" y="7519"/>
                  </a:lnTo>
                  <a:cubicBezTo>
                    <a:pt x="0" y="7949"/>
                    <a:pt x="347" y="8296"/>
                    <a:pt x="777" y="8296"/>
                  </a:cubicBezTo>
                  <a:lnTo>
                    <a:pt x="1561" y="8296"/>
                  </a:lnTo>
                  <a:cubicBezTo>
                    <a:pt x="1131" y="8296"/>
                    <a:pt x="777" y="7949"/>
                    <a:pt x="777" y="7519"/>
                  </a:cubicBezTo>
                  <a:lnTo>
                    <a:pt x="777" y="784"/>
                  </a:lnTo>
                  <a:cubicBezTo>
                    <a:pt x="777" y="347"/>
                    <a:pt x="1131" y="1"/>
                    <a:pt x="1561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555;p70">
              <a:extLst>
                <a:ext uri="{FF2B5EF4-FFF2-40B4-BE49-F238E27FC236}">
                  <a16:creationId xmlns:a16="http://schemas.microsoft.com/office/drawing/2014/main" id="{759B8967-BDDB-4880-8DA7-3D193DFBAE4A}"/>
                </a:ext>
              </a:extLst>
            </p:cNvPr>
            <p:cNvSpPr/>
            <p:nvPr/>
          </p:nvSpPr>
          <p:spPr>
            <a:xfrm>
              <a:off x="6917818" y="2599660"/>
              <a:ext cx="40827" cy="40827"/>
            </a:xfrm>
            <a:custGeom>
              <a:avLst/>
              <a:gdLst/>
              <a:ahLst/>
              <a:cxnLst/>
              <a:rect l="l" t="t" r="r" b="b"/>
              <a:pathLst>
                <a:path w="1554" h="1554" extrusionOk="0">
                  <a:moveTo>
                    <a:pt x="777" y="0"/>
                  </a:moveTo>
                  <a:cubicBezTo>
                    <a:pt x="347" y="0"/>
                    <a:pt x="0" y="347"/>
                    <a:pt x="0" y="777"/>
                  </a:cubicBezTo>
                  <a:cubicBezTo>
                    <a:pt x="0" y="1207"/>
                    <a:pt x="347" y="1554"/>
                    <a:pt x="777" y="1554"/>
                  </a:cubicBezTo>
                  <a:cubicBezTo>
                    <a:pt x="1207" y="1554"/>
                    <a:pt x="1554" y="1207"/>
                    <a:pt x="1554" y="777"/>
                  </a:cubicBezTo>
                  <a:cubicBezTo>
                    <a:pt x="1554" y="347"/>
                    <a:pt x="1207" y="0"/>
                    <a:pt x="777" y="0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556;p70">
              <a:extLst>
                <a:ext uri="{FF2B5EF4-FFF2-40B4-BE49-F238E27FC236}">
                  <a16:creationId xmlns:a16="http://schemas.microsoft.com/office/drawing/2014/main" id="{150C3B06-2F4B-41EA-9224-D749F0E32E40}"/>
                </a:ext>
              </a:extLst>
            </p:cNvPr>
            <p:cNvSpPr/>
            <p:nvPr/>
          </p:nvSpPr>
          <p:spPr>
            <a:xfrm>
              <a:off x="6924544" y="2606386"/>
              <a:ext cx="27376" cy="27376"/>
            </a:xfrm>
            <a:custGeom>
              <a:avLst/>
              <a:gdLst/>
              <a:ahLst/>
              <a:cxnLst/>
              <a:rect l="l" t="t" r="r" b="b"/>
              <a:pathLst>
                <a:path w="1042" h="1042" extrusionOk="0">
                  <a:moveTo>
                    <a:pt x="521" y="1"/>
                  </a:moveTo>
                  <a:cubicBezTo>
                    <a:pt x="237" y="1"/>
                    <a:pt x="1" y="237"/>
                    <a:pt x="1" y="521"/>
                  </a:cubicBezTo>
                  <a:cubicBezTo>
                    <a:pt x="1" y="805"/>
                    <a:pt x="237" y="1041"/>
                    <a:pt x="521" y="1041"/>
                  </a:cubicBezTo>
                  <a:cubicBezTo>
                    <a:pt x="805" y="1041"/>
                    <a:pt x="1041" y="805"/>
                    <a:pt x="1041" y="521"/>
                  </a:cubicBezTo>
                  <a:cubicBezTo>
                    <a:pt x="1041" y="237"/>
                    <a:pt x="805" y="1"/>
                    <a:pt x="521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28739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B7F6FE9-3389-4FB5-9EC9-12B0C016B2DC}"/>
              </a:ext>
            </a:extLst>
          </p:cNvPr>
          <p:cNvSpPr/>
          <p:nvPr/>
        </p:nvSpPr>
        <p:spPr>
          <a:xfrm>
            <a:off x="886874" y="1863956"/>
            <a:ext cx="2883826" cy="26585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1" name="Google Shape;781;p37"/>
          <p:cNvSpPr txBox="1">
            <a:spLocks noGrp="1"/>
          </p:cNvSpPr>
          <p:nvPr>
            <p:ph type="title"/>
          </p:nvPr>
        </p:nvSpPr>
        <p:spPr>
          <a:xfrm>
            <a:off x="713400" y="391742"/>
            <a:ext cx="7717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solidFill>
                  <a:schemeClr val="accent1"/>
                </a:solidFill>
              </a:rPr>
              <a:t>Trích xuất permission</a:t>
            </a:r>
            <a:endParaRPr dirty="0">
              <a:solidFill>
                <a:schemeClr val="dk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7493B4A-5B33-48D9-81BB-D6B0740B1D9D}"/>
              </a:ext>
            </a:extLst>
          </p:cNvPr>
          <p:cNvCxnSpPr>
            <a:cxnSpLocks/>
          </p:cNvCxnSpPr>
          <p:nvPr/>
        </p:nvCxnSpPr>
        <p:spPr>
          <a:xfrm flipV="1">
            <a:off x="3830238" y="2645804"/>
            <a:ext cx="901153" cy="211110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4829F501-88A6-45DE-9E87-D702048FB8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3341658"/>
              </p:ext>
            </p:extLst>
          </p:nvPr>
        </p:nvGraphicFramePr>
        <p:xfrm>
          <a:off x="4865083" y="2092389"/>
          <a:ext cx="1952912" cy="2225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94EC52D2-0578-4A8E-9B99-C746AEF41D55}"/>
              </a:ext>
            </a:extLst>
          </p:cNvPr>
          <p:cNvSpPr txBox="1"/>
          <p:nvPr/>
        </p:nvSpPr>
        <p:spPr>
          <a:xfrm>
            <a:off x="333199" y="979580"/>
            <a:ext cx="4132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latin typeface="Mali" panose="020B0604020202020204" charset="-34"/>
                <a:cs typeface="Mali" panose="020B0604020202020204" charset="-34"/>
              </a:rPr>
              <a:t>Lấy các permission được sử dụng nhiều nhất của từng loại và tổng hợp lại</a:t>
            </a:r>
            <a:endParaRPr lang="en-US" dirty="0">
              <a:latin typeface="Mali" panose="020B0604020202020204" charset="-34"/>
              <a:cs typeface="Mali" panose="020B0604020202020204" charset="-34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ADA0361-94DA-4439-8DA6-23F315E15556}"/>
              </a:ext>
            </a:extLst>
          </p:cNvPr>
          <p:cNvSpPr/>
          <p:nvPr/>
        </p:nvSpPr>
        <p:spPr>
          <a:xfrm>
            <a:off x="4731391" y="228180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0F3FB5-4B3B-4ADE-9887-A4D5228ABA98}"/>
              </a:ext>
            </a:extLst>
          </p:cNvPr>
          <p:cNvSpPr/>
          <p:nvPr/>
        </p:nvSpPr>
        <p:spPr>
          <a:xfrm>
            <a:off x="1867238" y="2080574"/>
            <a:ext cx="1070921" cy="73062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accent4">
                    <a:lumMod val="50000"/>
                  </a:schemeClr>
                </a:solidFill>
              </a:rPr>
              <a:t>Benign</a:t>
            </a:r>
          </a:p>
          <a:p>
            <a:r>
              <a:rPr lang="vi-VN" sz="800" dirty="0"/>
              <a:t>INTERNET, RECEIVE, GET_ACCOUNT, ...</a:t>
            </a:r>
            <a:endParaRPr lang="en-US" sz="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2E4001-EF17-4E54-8836-49C3DBC9E7A8}"/>
              </a:ext>
            </a:extLst>
          </p:cNvPr>
          <p:cNvSpPr/>
          <p:nvPr/>
        </p:nvSpPr>
        <p:spPr>
          <a:xfrm>
            <a:off x="1071111" y="2945622"/>
            <a:ext cx="1152052" cy="49523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sz="800" dirty="0" err="1">
                <a:solidFill>
                  <a:schemeClr val="accent6">
                    <a:lumMod val="50000"/>
                  </a:schemeClr>
                </a:solidFill>
              </a:rPr>
              <a:t>Ransomeware</a:t>
            </a:r>
            <a:endParaRPr lang="en-US" sz="8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vi-VN" sz="800" dirty="0"/>
              <a:t>INTERNET,</a:t>
            </a:r>
          </a:p>
          <a:p>
            <a:r>
              <a:rPr lang="vi-VN" sz="800" dirty="0"/>
              <a:t>READ_CONTACTS,</a:t>
            </a:r>
          </a:p>
          <a:p>
            <a:r>
              <a:rPr lang="vi-VN" sz="800" dirty="0"/>
              <a:t>...</a:t>
            </a:r>
            <a:endParaRPr lang="en-US" sz="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A42DFC-72E0-451B-B63F-05BC0733C6B6}"/>
              </a:ext>
            </a:extLst>
          </p:cNvPr>
          <p:cNvSpPr/>
          <p:nvPr/>
        </p:nvSpPr>
        <p:spPr>
          <a:xfrm>
            <a:off x="2504760" y="3000403"/>
            <a:ext cx="907513" cy="56491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</a:rPr>
              <a:t>Adware</a:t>
            </a:r>
          </a:p>
          <a:p>
            <a:r>
              <a:rPr lang="vi-VN" sz="800" dirty="0"/>
              <a:t>INTERNET, GET_TASKS, ...</a:t>
            </a:r>
            <a:endParaRPr lang="en-US" sz="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534F93E-B811-4AF9-8908-7A8EC4051DF1}"/>
              </a:ext>
            </a:extLst>
          </p:cNvPr>
          <p:cNvSpPr/>
          <p:nvPr/>
        </p:nvSpPr>
        <p:spPr>
          <a:xfrm>
            <a:off x="1721261" y="3712975"/>
            <a:ext cx="1215052" cy="49523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sz="800" dirty="0" err="1">
                <a:solidFill>
                  <a:schemeClr val="accent6">
                    <a:lumMod val="50000"/>
                  </a:schemeClr>
                </a:solidFill>
              </a:rPr>
              <a:t>SMSmalware</a:t>
            </a:r>
            <a:endParaRPr lang="en-US" sz="8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vi-VN" sz="800" dirty="0"/>
              <a:t>READ_SMS, SEND_SMS, WAKE_LOCK, ...</a:t>
            </a:r>
            <a:endParaRPr lang="en-US" sz="800" dirty="0"/>
          </a:p>
        </p:txBody>
      </p:sp>
      <p:grpSp>
        <p:nvGrpSpPr>
          <p:cNvPr id="21" name="Google Shape;7903;p70">
            <a:extLst>
              <a:ext uri="{FF2B5EF4-FFF2-40B4-BE49-F238E27FC236}">
                <a16:creationId xmlns:a16="http://schemas.microsoft.com/office/drawing/2014/main" id="{4D22FB15-96B3-40A6-BC1E-777D3A242EA7}"/>
              </a:ext>
            </a:extLst>
          </p:cNvPr>
          <p:cNvGrpSpPr/>
          <p:nvPr/>
        </p:nvGrpSpPr>
        <p:grpSpPr>
          <a:xfrm>
            <a:off x="4876771" y="1294773"/>
            <a:ext cx="391092" cy="371940"/>
            <a:chOff x="3014250" y="3682271"/>
            <a:chExt cx="391092" cy="371940"/>
          </a:xfrm>
        </p:grpSpPr>
        <p:sp>
          <p:nvSpPr>
            <p:cNvPr id="22" name="Google Shape;7904;p70">
              <a:extLst>
                <a:ext uri="{FF2B5EF4-FFF2-40B4-BE49-F238E27FC236}">
                  <a16:creationId xmlns:a16="http://schemas.microsoft.com/office/drawing/2014/main" id="{2A415819-F814-427B-920B-8168FE879BD4}"/>
                </a:ext>
              </a:extLst>
            </p:cNvPr>
            <p:cNvSpPr/>
            <p:nvPr/>
          </p:nvSpPr>
          <p:spPr>
            <a:xfrm>
              <a:off x="3014250" y="3682271"/>
              <a:ext cx="386521" cy="371940"/>
            </a:xfrm>
            <a:custGeom>
              <a:avLst/>
              <a:gdLst/>
              <a:ahLst/>
              <a:cxnLst/>
              <a:rect l="l" t="t" r="r" b="b"/>
              <a:pathLst>
                <a:path w="14712" h="14157" extrusionOk="0">
                  <a:moveTo>
                    <a:pt x="7637" y="1"/>
                  </a:moveTo>
                  <a:cubicBezTo>
                    <a:pt x="4772" y="1"/>
                    <a:pt x="2192" y="1728"/>
                    <a:pt x="1096" y="4371"/>
                  </a:cubicBezTo>
                  <a:cubicBezTo>
                    <a:pt x="0" y="7013"/>
                    <a:pt x="611" y="10058"/>
                    <a:pt x="2629" y="12084"/>
                  </a:cubicBezTo>
                  <a:cubicBezTo>
                    <a:pt x="3983" y="13438"/>
                    <a:pt x="5793" y="14156"/>
                    <a:pt x="7634" y="14156"/>
                  </a:cubicBezTo>
                  <a:cubicBezTo>
                    <a:pt x="8546" y="14156"/>
                    <a:pt x="9466" y="13980"/>
                    <a:pt x="10342" y="13617"/>
                  </a:cubicBezTo>
                  <a:cubicBezTo>
                    <a:pt x="12985" y="12521"/>
                    <a:pt x="14712" y="9940"/>
                    <a:pt x="14712" y="7083"/>
                  </a:cubicBezTo>
                  <a:cubicBezTo>
                    <a:pt x="14712" y="3171"/>
                    <a:pt x="11542" y="8"/>
                    <a:pt x="7637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905;p70">
              <a:extLst>
                <a:ext uri="{FF2B5EF4-FFF2-40B4-BE49-F238E27FC236}">
                  <a16:creationId xmlns:a16="http://schemas.microsoft.com/office/drawing/2014/main" id="{5ECA6A03-9D58-492C-80BB-1C717FF8846D}"/>
                </a:ext>
              </a:extLst>
            </p:cNvPr>
            <p:cNvSpPr/>
            <p:nvPr/>
          </p:nvSpPr>
          <p:spPr>
            <a:xfrm>
              <a:off x="3028279" y="3694567"/>
              <a:ext cx="377063" cy="347480"/>
            </a:xfrm>
            <a:custGeom>
              <a:avLst/>
              <a:gdLst/>
              <a:ahLst/>
              <a:cxnLst/>
              <a:rect l="l" t="t" r="r" b="b"/>
              <a:pathLst>
                <a:path w="14352" h="13226" extrusionOk="0">
                  <a:moveTo>
                    <a:pt x="7099" y="0"/>
                  </a:moveTo>
                  <a:cubicBezTo>
                    <a:pt x="6251" y="0"/>
                    <a:pt x="5393" y="163"/>
                    <a:pt x="4571" y="504"/>
                  </a:cubicBezTo>
                  <a:cubicBezTo>
                    <a:pt x="1658" y="1711"/>
                    <a:pt x="0" y="4811"/>
                    <a:pt x="618" y="7905"/>
                  </a:cubicBezTo>
                  <a:cubicBezTo>
                    <a:pt x="1228" y="10998"/>
                    <a:pt x="3947" y="13225"/>
                    <a:pt x="7103" y="13225"/>
                  </a:cubicBezTo>
                  <a:cubicBezTo>
                    <a:pt x="7111" y="13225"/>
                    <a:pt x="7120" y="13225"/>
                    <a:pt x="7129" y="13225"/>
                  </a:cubicBezTo>
                  <a:cubicBezTo>
                    <a:pt x="8874" y="13225"/>
                    <a:pt x="10542" y="12525"/>
                    <a:pt x="11778" y="11290"/>
                  </a:cubicBezTo>
                  <a:cubicBezTo>
                    <a:pt x="14011" y="9056"/>
                    <a:pt x="14351" y="5560"/>
                    <a:pt x="12603" y="2939"/>
                  </a:cubicBezTo>
                  <a:cubicBezTo>
                    <a:pt x="11344" y="1057"/>
                    <a:pt x="9255" y="0"/>
                    <a:pt x="709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906;p70">
              <a:extLst>
                <a:ext uri="{FF2B5EF4-FFF2-40B4-BE49-F238E27FC236}">
                  <a16:creationId xmlns:a16="http://schemas.microsoft.com/office/drawing/2014/main" id="{237A9992-C19A-4D0A-9E93-5EA0C7F8562F}"/>
                </a:ext>
              </a:extLst>
            </p:cNvPr>
            <p:cNvSpPr/>
            <p:nvPr/>
          </p:nvSpPr>
          <p:spPr>
            <a:xfrm>
              <a:off x="3144167" y="3741332"/>
              <a:ext cx="141267" cy="253871"/>
            </a:xfrm>
            <a:custGeom>
              <a:avLst/>
              <a:gdLst/>
              <a:ahLst/>
              <a:cxnLst/>
              <a:rect l="l" t="t" r="r" b="b"/>
              <a:pathLst>
                <a:path w="5377" h="9663" extrusionOk="0">
                  <a:moveTo>
                    <a:pt x="2588" y="0"/>
                  </a:moveTo>
                  <a:cubicBezTo>
                    <a:pt x="812" y="0"/>
                    <a:pt x="1" y="1048"/>
                    <a:pt x="1" y="1755"/>
                  </a:cubicBezTo>
                  <a:cubicBezTo>
                    <a:pt x="1" y="2268"/>
                    <a:pt x="438" y="2504"/>
                    <a:pt x="791" y="2504"/>
                  </a:cubicBezTo>
                  <a:cubicBezTo>
                    <a:pt x="1499" y="2504"/>
                    <a:pt x="1208" y="1492"/>
                    <a:pt x="2546" y="1492"/>
                  </a:cubicBezTo>
                  <a:cubicBezTo>
                    <a:pt x="3205" y="1492"/>
                    <a:pt x="3725" y="1776"/>
                    <a:pt x="3725" y="2386"/>
                  </a:cubicBezTo>
                  <a:cubicBezTo>
                    <a:pt x="3725" y="3094"/>
                    <a:pt x="2990" y="3503"/>
                    <a:pt x="2560" y="3871"/>
                  </a:cubicBezTo>
                  <a:cubicBezTo>
                    <a:pt x="2179" y="4197"/>
                    <a:pt x="1679" y="4738"/>
                    <a:pt x="1679" y="5861"/>
                  </a:cubicBezTo>
                  <a:cubicBezTo>
                    <a:pt x="1679" y="6541"/>
                    <a:pt x="1860" y="6742"/>
                    <a:pt x="2401" y="6742"/>
                  </a:cubicBezTo>
                  <a:cubicBezTo>
                    <a:pt x="3046" y="6742"/>
                    <a:pt x="3177" y="6451"/>
                    <a:pt x="3177" y="6201"/>
                  </a:cubicBezTo>
                  <a:cubicBezTo>
                    <a:pt x="3177" y="5515"/>
                    <a:pt x="3184" y="5126"/>
                    <a:pt x="3906" y="4564"/>
                  </a:cubicBezTo>
                  <a:cubicBezTo>
                    <a:pt x="4266" y="4287"/>
                    <a:pt x="5376" y="3406"/>
                    <a:pt x="5376" y="2164"/>
                  </a:cubicBezTo>
                  <a:cubicBezTo>
                    <a:pt x="5376" y="930"/>
                    <a:pt x="4266" y="0"/>
                    <a:pt x="2588" y="0"/>
                  </a:cubicBezTo>
                  <a:close/>
                  <a:moveTo>
                    <a:pt x="2414" y="7644"/>
                  </a:moveTo>
                  <a:cubicBezTo>
                    <a:pt x="1860" y="7644"/>
                    <a:pt x="1402" y="8095"/>
                    <a:pt x="1402" y="8657"/>
                  </a:cubicBezTo>
                  <a:cubicBezTo>
                    <a:pt x="1402" y="9212"/>
                    <a:pt x="1860" y="9662"/>
                    <a:pt x="2414" y="9662"/>
                  </a:cubicBezTo>
                  <a:cubicBezTo>
                    <a:pt x="2969" y="9655"/>
                    <a:pt x="3420" y="9212"/>
                    <a:pt x="3427" y="8657"/>
                  </a:cubicBezTo>
                  <a:cubicBezTo>
                    <a:pt x="3420" y="8102"/>
                    <a:pt x="2969" y="7651"/>
                    <a:pt x="2414" y="7644"/>
                  </a:cubicBezTo>
                  <a:close/>
                </a:path>
              </a:pathLst>
            </a:cu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D57CA66-A1ED-4A22-8545-11B2450A3DCC}"/>
              </a:ext>
            </a:extLst>
          </p:cNvPr>
          <p:cNvSpPr txBox="1"/>
          <p:nvPr/>
        </p:nvSpPr>
        <p:spPr>
          <a:xfrm>
            <a:off x="5259474" y="1219133"/>
            <a:ext cx="3171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Mali" panose="020B0604020202020204" charset="-34"/>
                <a:cs typeface="Mali" panose="020B0604020202020204" charset="-34"/>
              </a:rPr>
              <a:t>Nên</a:t>
            </a:r>
            <a:r>
              <a:rPr lang="en-US" dirty="0">
                <a:latin typeface="Mali" panose="020B0604020202020204" charset="-34"/>
                <a:cs typeface="Mali" panose="020B0604020202020204" charset="-34"/>
              </a:rPr>
              <a:t> </a:t>
            </a:r>
            <a:r>
              <a:rPr lang="en-US" dirty="0" err="1">
                <a:latin typeface="Mali" panose="020B0604020202020204" charset="-34"/>
                <a:cs typeface="Mali" panose="020B0604020202020204" charset="-34"/>
              </a:rPr>
              <a:t>chọn</a:t>
            </a:r>
            <a:r>
              <a:rPr lang="en-US" dirty="0">
                <a:latin typeface="Mali" panose="020B0604020202020204" charset="-34"/>
                <a:cs typeface="Mali" panose="020B0604020202020204" charset="-34"/>
              </a:rPr>
              <a:t> ra bao </a:t>
            </a:r>
            <a:r>
              <a:rPr lang="en-US" dirty="0" err="1">
                <a:latin typeface="Mali" panose="020B0604020202020204" charset="-34"/>
                <a:cs typeface="Mali" panose="020B0604020202020204" charset="-34"/>
              </a:rPr>
              <a:t>nhiêu</a:t>
            </a:r>
            <a:r>
              <a:rPr lang="en-US" dirty="0">
                <a:latin typeface="Mali" panose="020B0604020202020204" charset="-34"/>
                <a:cs typeface="Mali" panose="020B0604020202020204" charset="-34"/>
              </a:rPr>
              <a:t> permission </a:t>
            </a:r>
            <a:r>
              <a:rPr lang="en-US" dirty="0" err="1">
                <a:latin typeface="Mali" panose="020B0604020202020204" charset="-34"/>
                <a:cs typeface="Mali" panose="020B0604020202020204" charset="-34"/>
              </a:rPr>
              <a:t>thì</a:t>
            </a:r>
            <a:r>
              <a:rPr lang="en-US" dirty="0">
                <a:latin typeface="Mali" panose="020B0604020202020204" charset="-34"/>
                <a:cs typeface="Mali" panose="020B0604020202020204" charset="-34"/>
              </a:rPr>
              <a:t> </a:t>
            </a:r>
            <a:r>
              <a:rPr lang="en-US" dirty="0" err="1">
                <a:latin typeface="Mali" panose="020B0604020202020204" charset="-34"/>
                <a:cs typeface="Mali" panose="020B0604020202020204" charset="-34"/>
              </a:rPr>
              <a:t>hợp</a:t>
            </a:r>
            <a:r>
              <a:rPr lang="en-US" dirty="0">
                <a:latin typeface="Mali" panose="020B0604020202020204" charset="-34"/>
                <a:cs typeface="Mali" panose="020B0604020202020204" charset="-34"/>
              </a:rPr>
              <a:t> </a:t>
            </a:r>
            <a:r>
              <a:rPr lang="en-US" dirty="0" err="1">
                <a:latin typeface="Mali" panose="020B0604020202020204" charset="-34"/>
                <a:cs typeface="Mali" panose="020B0604020202020204" charset="-34"/>
              </a:rPr>
              <a:t>lí</a:t>
            </a:r>
            <a:r>
              <a:rPr lang="en-US" dirty="0">
                <a:latin typeface="Mali" panose="020B0604020202020204" charset="-34"/>
                <a:cs typeface="Mali" panose="020B0604020202020204" charset="-34"/>
              </a:rPr>
              <a:t>?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574E83E-491B-425D-B1B4-350C67AFEC84}"/>
              </a:ext>
            </a:extLst>
          </p:cNvPr>
          <p:cNvCxnSpPr>
            <a:cxnSpLocks/>
          </p:cNvCxnSpPr>
          <p:nvPr/>
        </p:nvCxnSpPr>
        <p:spPr>
          <a:xfrm>
            <a:off x="3300153" y="1307069"/>
            <a:ext cx="1534642" cy="171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820662"/>
      </p:ext>
    </p:extLst>
  </p:cSld>
  <p:clrMapOvr>
    <a:masterClrMapping/>
  </p:clrMapOvr>
</p:sld>
</file>

<file path=ppt/theme/theme1.xml><?xml version="1.0" encoding="utf-8"?>
<a:theme xmlns:a="http://schemas.openxmlformats.org/drawingml/2006/main" name="Recruitment Process Seminar by Slidesgo">
  <a:themeElements>
    <a:clrScheme name="Simple Light">
      <a:dk1>
        <a:srgbClr val="0D0B0D"/>
      </a:dk1>
      <a:lt1>
        <a:srgbClr val="4E4E75"/>
      </a:lt1>
      <a:dk2>
        <a:srgbClr val="D7D9FD"/>
      </a:dk2>
      <a:lt2>
        <a:srgbClr val="EDEEFF"/>
      </a:lt2>
      <a:accent1>
        <a:srgbClr val="754FFA"/>
      </a:accent1>
      <a:accent2>
        <a:srgbClr val="B4BEFC"/>
      </a:accent2>
      <a:accent3>
        <a:srgbClr val="F0F0F0"/>
      </a:accent3>
      <a:accent4>
        <a:srgbClr val="F1CB5D"/>
      </a:accent4>
      <a:accent5>
        <a:srgbClr val="DD902F"/>
      </a:accent5>
      <a:accent6>
        <a:srgbClr val="DB4844"/>
      </a:accent6>
      <a:hlink>
        <a:srgbClr val="4E4E7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2287</TotalTime>
  <Words>667</Words>
  <Application>Microsoft Office PowerPoint</Application>
  <PresentationFormat>On-screen Show (16:9)</PresentationFormat>
  <Paragraphs>155</Paragraphs>
  <Slides>23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Wingdings</vt:lpstr>
      <vt:lpstr>Mali</vt:lpstr>
      <vt:lpstr>Open Sans</vt:lpstr>
      <vt:lpstr>Comfortaa Medium</vt:lpstr>
      <vt:lpstr>Nunito</vt:lpstr>
      <vt:lpstr>Mali Medium</vt:lpstr>
      <vt:lpstr>Roboto Condensed Light</vt:lpstr>
      <vt:lpstr>Recruitment Process Seminar by Slidesgo</vt:lpstr>
      <vt:lpstr>Phân loại ứng dụng độc hại dựa trên trích xuất permission</vt:lpstr>
      <vt:lpstr>Nội dung trình bày</vt:lpstr>
      <vt:lpstr>Giới thiệu đề tài</vt:lpstr>
      <vt:lpstr>Thông tin về số lượng người dùng android và app được tải</vt:lpstr>
      <vt:lpstr>Giới thiệu đề tài</vt:lpstr>
      <vt:lpstr>Phương pháp trích xuất permission</vt:lpstr>
      <vt:lpstr>Android Permission</vt:lpstr>
      <vt:lpstr>Sử dụng các permission để đánh giá mức độ nguy hiểm của ứng dụng </vt:lpstr>
      <vt:lpstr>Trích xuất permission</vt:lpstr>
      <vt:lpstr>Thuật toán và dataset</vt:lpstr>
      <vt:lpstr>Thuật toán và dataset</vt:lpstr>
      <vt:lpstr>Lựa chọn lượng permission hợp lý</vt:lpstr>
      <vt:lpstr>ANDMAL2017</vt:lpstr>
      <vt:lpstr>So sánh khi lựa chọn các top 20, 50, 100</vt:lpstr>
      <vt:lpstr>Sử dụng nhiều permission hơn không đồng nghĩa sẽ đạt được kết quả tốt hơn</vt:lpstr>
      <vt:lpstr>Kết quả khi sử dụng top 50 permission</vt:lpstr>
      <vt:lpstr>So sánh kết quả</vt:lpstr>
      <vt:lpstr>So sánh kết quả</vt:lpstr>
      <vt:lpstr>So sánh kết quả</vt:lpstr>
      <vt:lpstr>So sánh kết quả</vt:lpstr>
      <vt:lpstr>So sánh kết quả</vt:lpstr>
      <vt:lpstr>So sánh kết quả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Phát hiện ứng dụng độc hại dựa trên trích xuất permission</dc:title>
  <dc:creator>DinhNhi</dc:creator>
  <cp:lastModifiedBy>Nguyễn Lý Đình Nhì</cp:lastModifiedBy>
  <cp:revision>10</cp:revision>
  <dcterms:modified xsi:type="dcterms:W3CDTF">2022-01-18T08:04:39Z</dcterms:modified>
</cp:coreProperties>
</file>