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22" r:id="rId2"/>
    <p:sldId id="417" r:id="rId3"/>
    <p:sldId id="413" r:id="rId4"/>
    <p:sldId id="473" r:id="rId5"/>
    <p:sldId id="475" r:id="rId6"/>
    <p:sldId id="421" r:id="rId7"/>
    <p:sldId id="424" r:id="rId8"/>
    <p:sldId id="426" r:id="rId9"/>
    <p:sldId id="428" r:id="rId10"/>
    <p:sldId id="429" r:id="rId11"/>
    <p:sldId id="430" r:id="rId12"/>
    <p:sldId id="432" r:id="rId13"/>
    <p:sldId id="439" r:id="rId14"/>
    <p:sldId id="431" r:id="rId15"/>
    <p:sldId id="433" r:id="rId16"/>
    <p:sldId id="434" r:id="rId17"/>
    <p:sldId id="436" r:id="rId18"/>
    <p:sldId id="437" r:id="rId19"/>
    <p:sldId id="442" r:id="rId20"/>
    <p:sldId id="443" r:id="rId21"/>
    <p:sldId id="440" r:id="rId22"/>
    <p:sldId id="444" r:id="rId23"/>
    <p:sldId id="445" r:id="rId24"/>
    <p:sldId id="446" r:id="rId25"/>
    <p:sldId id="447" r:id="rId26"/>
    <p:sldId id="448" r:id="rId27"/>
    <p:sldId id="476" r:id="rId28"/>
    <p:sldId id="454" r:id="rId29"/>
    <p:sldId id="452" r:id="rId30"/>
    <p:sldId id="453" r:id="rId31"/>
    <p:sldId id="455" r:id="rId32"/>
    <p:sldId id="456" r:id="rId33"/>
    <p:sldId id="457" r:id="rId34"/>
    <p:sldId id="458" r:id="rId35"/>
    <p:sldId id="460" r:id="rId36"/>
    <p:sldId id="462" r:id="rId37"/>
    <p:sldId id="463" r:id="rId38"/>
    <p:sldId id="373" r:id="rId39"/>
    <p:sldId id="459" r:id="rId40"/>
    <p:sldId id="464" r:id="rId41"/>
    <p:sldId id="465" r:id="rId42"/>
    <p:sldId id="376" r:id="rId43"/>
    <p:sldId id="467" r:id="rId44"/>
    <p:sldId id="466" r:id="rId45"/>
    <p:sldId id="468" r:id="rId46"/>
    <p:sldId id="469" r:id="rId47"/>
    <p:sldId id="470" r:id="rId48"/>
    <p:sldId id="471" r:id="rId49"/>
    <p:sldId id="477" r:id="rId50"/>
    <p:sldId id="472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E6F81-18DF-4D8A-AFDD-7A00C79CC588}" v="667" dt="2021-01-08T07:03:5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Nho Bao" userId="4208e726-cfe2-4ce2-ab2d-db9b556a582b" providerId="ADAL" clId="{926E6F81-18DF-4D8A-AFDD-7A00C79CC588}"/>
    <pc:docChg chg="undo redo custSel addSld delSld modSld sldOrd">
      <pc:chgData name="Dinh Nho Bao" userId="4208e726-cfe2-4ce2-ab2d-db9b556a582b" providerId="ADAL" clId="{926E6F81-18DF-4D8A-AFDD-7A00C79CC588}" dt="2021-01-08T07:04:03.935" v="922" actId="478"/>
      <pc:docMkLst>
        <pc:docMk/>
      </pc:docMkLst>
      <pc:sldChg chg="addSp modSp">
        <pc:chgData name="Dinh Nho Bao" userId="4208e726-cfe2-4ce2-ab2d-db9b556a582b" providerId="ADAL" clId="{926E6F81-18DF-4D8A-AFDD-7A00C79CC588}" dt="2021-01-07T19:38:00.882" v="433" actId="1076"/>
        <pc:sldMkLst>
          <pc:docMk/>
          <pc:sldMk cId="1336967466" sldId="314"/>
        </pc:sldMkLst>
        <pc:picChg chg="add mod">
          <ac:chgData name="Dinh Nho Bao" userId="4208e726-cfe2-4ce2-ab2d-db9b556a582b" providerId="ADAL" clId="{926E6F81-18DF-4D8A-AFDD-7A00C79CC588}" dt="2021-01-07T19:38:00.882" v="433" actId="1076"/>
          <ac:picMkLst>
            <pc:docMk/>
            <pc:sldMk cId="1336967466" sldId="314"/>
            <ac:picMk id="1026" creationId="{0357D507-CA6B-4FDD-913B-7FEDF4CAEC25}"/>
          </ac:picMkLst>
        </pc:picChg>
        <pc:picChg chg="mod">
          <ac:chgData name="Dinh Nho Bao" userId="4208e726-cfe2-4ce2-ab2d-db9b556a582b" providerId="ADAL" clId="{926E6F81-18DF-4D8A-AFDD-7A00C79CC588}" dt="2021-01-07T19:37:54.264" v="431" actId="1076"/>
          <ac:picMkLst>
            <pc:docMk/>
            <pc:sldMk cId="1336967466" sldId="314"/>
            <ac:picMk id="8194" creationId="{7ED3A6E8-55C5-4F98-A63D-DA242D294DAB}"/>
          </ac:picMkLst>
        </pc:picChg>
      </pc:sldChg>
      <pc:sldChg chg="modAnim">
        <pc:chgData name="Dinh Nho Bao" userId="4208e726-cfe2-4ce2-ab2d-db9b556a582b" providerId="ADAL" clId="{926E6F81-18DF-4D8A-AFDD-7A00C79CC588}" dt="2021-01-07T19:41:06.083" v="452"/>
        <pc:sldMkLst>
          <pc:docMk/>
          <pc:sldMk cId="395986501" sldId="376"/>
        </pc:sldMkLst>
      </pc:sldChg>
      <pc:sldChg chg="modAnim">
        <pc:chgData name="Dinh Nho Bao" userId="4208e726-cfe2-4ce2-ab2d-db9b556a582b" providerId="ADAL" clId="{926E6F81-18DF-4D8A-AFDD-7A00C79CC588}" dt="2021-01-07T18:53:50.219" v="28"/>
        <pc:sldMkLst>
          <pc:docMk/>
          <pc:sldMk cId="3405802445" sldId="413"/>
        </pc:sldMkLst>
      </pc:sldChg>
      <pc:sldChg chg="modAnim">
        <pc:chgData name="Dinh Nho Bao" userId="4208e726-cfe2-4ce2-ab2d-db9b556a582b" providerId="ADAL" clId="{926E6F81-18DF-4D8A-AFDD-7A00C79CC588}" dt="2021-01-07T18:53:39.497" v="26"/>
        <pc:sldMkLst>
          <pc:docMk/>
          <pc:sldMk cId="1754757197" sldId="417"/>
        </pc:sldMkLst>
      </pc:sldChg>
      <pc:sldChg chg="modAnim">
        <pc:chgData name="Dinh Nho Bao" userId="4208e726-cfe2-4ce2-ab2d-db9b556a582b" providerId="ADAL" clId="{926E6F81-18DF-4D8A-AFDD-7A00C79CC588}" dt="2021-01-08T05:24:31.394" v="800"/>
        <pc:sldMkLst>
          <pc:docMk/>
          <pc:sldMk cId="1019499397" sldId="421"/>
        </pc:sldMkLst>
      </pc:sldChg>
      <pc:sldChg chg="addSp delSp modSp modAnim">
        <pc:chgData name="Dinh Nho Bao" userId="4208e726-cfe2-4ce2-ab2d-db9b556a582b" providerId="ADAL" clId="{926E6F81-18DF-4D8A-AFDD-7A00C79CC588}" dt="2021-01-08T05:20:46.440" v="744" actId="478"/>
        <pc:sldMkLst>
          <pc:docMk/>
          <pc:sldMk cId="577565590" sldId="424"/>
        </pc:sldMkLst>
        <pc:picChg chg="add del mod">
          <ac:chgData name="Dinh Nho Bao" userId="4208e726-cfe2-4ce2-ab2d-db9b556a582b" providerId="ADAL" clId="{926E6F81-18DF-4D8A-AFDD-7A00C79CC588}" dt="2021-01-08T05:20:46.440" v="744" actId="478"/>
          <ac:picMkLst>
            <pc:docMk/>
            <pc:sldMk cId="577565590" sldId="424"/>
            <ac:picMk id="11" creationId="{6FE45287-7F9A-4FDA-A370-0D257E177B01}"/>
          </ac:picMkLst>
        </pc:picChg>
        <pc:picChg chg="mod">
          <ac:chgData name="Dinh Nho Bao" userId="4208e726-cfe2-4ce2-ab2d-db9b556a582b" providerId="ADAL" clId="{926E6F81-18DF-4D8A-AFDD-7A00C79CC588}" dt="2021-01-08T05:20:45.169" v="743" actId="1076"/>
          <ac:picMkLst>
            <pc:docMk/>
            <pc:sldMk cId="577565590" sldId="424"/>
            <ac:picMk id="17" creationId="{ED721E21-5719-4C8E-9173-193C9D85CE19}"/>
          </ac:picMkLst>
        </pc:picChg>
      </pc:sldChg>
      <pc:sldChg chg="addSp delSp modSp modAnim">
        <pc:chgData name="Dinh Nho Bao" userId="4208e726-cfe2-4ce2-ab2d-db9b556a582b" providerId="ADAL" clId="{926E6F81-18DF-4D8A-AFDD-7A00C79CC588}" dt="2021-01-08T05:24:59.913" v="805" actId="1076"/>
        <pc:sldMkLst>
          <pc:docMk/>
          <pc:sldMk cId="1925047054" sldId="426"/>
        </pc:sldMkLst>
        <pc:picChg chg="add del mod">
          <ac:chgData name="Dinh Nho Bao" userId="4208e726-cfe2-4ce2-ab2d-db9b556a582b" providerId="ADAL" clId="{926E6F81-18DF-4D8A-AFDD-7A00C79CC588}" dt="2021-01-08T05:20:52.044" v="746"/>
          <ac:picMkLst>
            <pc:docMk/>
            <pc:sldMk cId="1925047054" sldId="426"/>
            <ac:picMk id="11" creationId="{7F190419-6F8A-48FF-8114-6A62D9331F83}"/>
          </ac:picMkLst>
        </pc:picChg>
        <pc:picChg chg="add del mod">
          <ac:chgData name="Dinh Nho Bao" userId="4208e726-cfe2-4ce2-ab2d-db9b556a582b" providerId="ADAL" clId="{926E6F81-18DF-4D8A-AFDD-7A00C79CC588}" dt="2021-01-08T05:24:59.913" v="805" actId="1076"/>
          <ac:picMkLst>
            <pc:docMk/>
            <pc:sldMk cId="1925047054" sldId="426"/>
            <ac:picMk id="14" creationId="{AECAFBC7-D0BC-4A7A-B38E-BFF61779C955}"/>
          </ac:picMkLst>
        </pc:picChg>
        <pc:picChg chg="del mod">
          <ac:chgData name="Dinh Nho Bao" userId="4208e726-cfe2-4ce2-ab2d-db9b556a582b" providerId="ADAL" clId="{926E6F81-18DF-4D8A-AFDD-7A00C79CC588}" dt="2021-01-08T05:20:55.957" v="748" actId="478"/>
          <ac:picMkLst>
            <pc:docMk/>
            <pc:sldMk cId="1925047054" sldId="426"/>
            <ac:picMk id="17" creationId="{ED721E21-5719-4C8E-9173-193C9D85CE19}"/>
          </ac:picMkLst>
        </pc:picChg>
      </pc:sldChg>
      <pc:sldChg chg="addSp delSp modSp modAnim">
        <pc:chgData name="Dinh Nho Bao" userId="4208e726-cfe2-4ce2-ab2d-db9b556a582b" providerId="ADAL" clId="{926E6F81-18DF-4D8A-AFDD-7A00C79CC588}" dt="2021-01-08T05:21:13.861" v="754" actId="478"/>
        <pc:sldMkLst>
          <pc:docMk/>
          <pc:sldMk cId="924749505" sldId="428"/>
        </pc:sldMkLst>
        <pc:picChg chg="add del mod">
          <ac:chgData name="Dinh Nho Bao" userId="4208e726-cfe2-4ce2-ab2d-db9b556a582b" providerId="ADAL" clId="{926E6F81-18DF-4D8A-AFDD-7A00C79CC588}" dt="2021-01-08T05:21:13.370" v="753"/>
          <ac:picMkLst>
            <pc:docMk/>
            <pc:sldMk cId="924749505" sldId="428"/>
            <ac:picMk id="13" creationId="{F1B77E77-29D1-4E3C-9D8D-CA7BAC54F08A}"/>
          </ac:picMkLst>
        </pc:picChg>
        <pc:picChg chg="add del">
          <ac:chgData name="Dinh Nho Bao" userId="4208e726-cfe2-4ce2-ab2d-db9b556a582b" providerId="ADAL" clId="{926E6F81-18DF-4D8A-AFDD-7A00C79CC588}" dt="2021-01-08T05:21:13.861" v="754" actId="478"/>
          <ac:picMkLst>
            <pc:docMk/>
            <pc:sldMk cId="924749505" sldId="428"/>
            <ac:picMk id="17" creationId="{ED721E21-5719-4C8E-9173-193C9D85CE19}"/>
          </ac:picMkLst>
        </pc:picChg>
      </pc:sldChg>
      <pc:sldChg chg="modAnim">
        <pc:chgData name="Dinh Nho Bao" userId="4208e726-cfe2-4ce2-ab2d-db9b556a582b" providerId="ADAL" clId="{926E6F81-18DF-4D8A-AFDD-7A00C79CC588}" dt="2021-01-07T18:56:23.627" v="64"/>
        <pc:sldMkLst>
          <pc:docMk/>
          <pc:sldMk cId="4052957998" sldId="429"/>
        </pc:sldMkLst>
      </pc:sldChg>
      <pc:sldChg chg="modAnim">
        <pc:chgData name="Dinh Nho Bao" userId="4208e726-cfe2-4ce2-ab2d-db9b556a582b" providerId="ADAL" clId="{926E6F81-18DF-4D8A-AFDD-7A00C79CC588}" dt="2021-01-07T18:56:26.322" v="65"/>
        <pc:sldMkLst>
          <pc:docMk/>
          <pc:sldMk cId="3387269320" sldId="430"/>
        </pc:sldMkLst>
      </pc:sldChg>
      <pc:sldChg chg="delSp modSp mod modAnim">
        <pc:chgData name="Dinh Nho Bao" userId="4208e726-cfe2-4ce2-ab2d-db9b556a582b" providerId="ADAL" clId="{926E6F81-18DF-4D8A-AFDD-7A00C79CC588}" dt="2021-01-07T18:57:55.457" v="82" actId="1076"/>
        <pc:sldMkLst>
          <pc:docMk/>
          <pc:sldMk cId="4043484822" sldId="431"/>
        </pc:sldMkLst>
        <pc:spChg chg="mod">
          <ac:chgData name="Dinh Nho Bao" userId="4208e726-cfe2-4ce2-ab2d-db9b556a582b" providerId="ADAL" clId="{926E6F81-18DF-4D8A-AFDD-7A00C79CC588}" dt="2021-01-07T18:57:55.457" v="82" actId="1076"/>
          <ac:spMkLst>
            <pc:docMk/>
            <pc:sldMk cId="4043484822" sldId="431"/>
            <ac:spMk id="41" creationId="{E1A10BC6-5E9B-46F9-AB5F-D5685D3CE109}"/>
          </ac:spMkLst>
        </pc:spChg>
        <pc:picChg chg="mod">
          <ac:chgData name="Dinh Nho Bao" userId="4208e726-cfe2-4ce2-ab2d-db9b556a582b" providerId="ADAL" clId="{926E6F81-18DF-4D8A-AFDD-7A00C79CC588}" dt="2021-01-07T18:57:37.675" v="81" actId="1076"/>
          <ac:picMkLst>
            <pc:docMk/>
            <pc:sldMk cId="4043484822" sldId="431"/>
            <ac:picMk id="8" creationId="{2F88EC14-7DD8-41AA-9EEC-131DD648D3B9}"/>
          </ac:picMkLst>
        </pc:picChg>
        <pc:picChg chg="del">
          <ac:chgData name="Dinh Nho Bao" userId="4208e726-cfe2-4ce2-ab2d-db9b556a582b" providerId="ADAL" clId="{926E6F81-18DF-4D8A-AFDD-7A00C79CC588}" dt="2021-01-07T18:57:34.610" v="80" actId="478"/>
          <ac:picMkLst>
            <pc:docMk/>
            <pc:sldMk cId="4043484822" sldId="431"/>
            <ac:picMk id="8194" creationId="{B3B78726-75DC-40FC-ABAA-315B88AFE762}"/>
          </ac:picMkLst>
        </pc:picChg>
      </pc:sldChg>
      <pc:sldChg chg="modSp mod modAnim">
        <pc:chgData name="Dinh Nho Bao" userId="4208e726-cfe2-4ce2-ab2d-db9b556a582b" providerId="ADAL" clId="{926E6F81-18DF-4D8A-AFDD-7A00C79CC588}" dt="2021-01-07T18:56:33.131" v="69"/>
        <pc:sldMkLst>
          <pc:docMk/>
          <pc:sldMk cId="1768584447" sldId="432"/>
        </pc:sldMkLst>
        <pc:spChg chg="mod">
          <ac:chgData name="Dinh Nho Bao" userId="4208e726-cfe2-4ce2-ab2d-db9b556a582b" providerId="ADAL" clId="{926E6F81-18DF-4D8A-AFDD-7A00C79CC588}" dt="2021-01-07T18:52:48.951" v="8" actId="20577"/>
          <ac:spMkLst>
            <pc:docMk/>
            <pc:sldMk cId="1768584447" sldId="432"/>
            <ac:spMk id="3" creationId="{1146B222-84C0-4AF4-BC74-9BA1F33199E5}"/>
          </ac:spMkLst>
        </pc:spChg>
      </pc:sldChg>
      <pc:sldChg chg="modSp mod modAnim">
        <pc:chgData name="Dinh Nho Bao" userId="4208e726-cfe2-4ce2-ab2d-db9b556a582b" providerId="ADAL" clId="{926E6F81-18DF-4D8A-AFDD-7A00C79CC588}" dt="2021-01-07T19:00:32.904" v="90" actId="167"/>
        <pc:sldMkLst>
          <pc:docMk/>
          <pc:sldMk cId="3467142689" sldId="433"/>
        </pc:sldMkLst>
        <pc:picChg chg="ord">
          <ac:chgData name="Dinh Nho Bao" userId="4208e726-cfe2-4ce2-ab2d-db9b556a582b" providerId="ADAL" clId="{926E6F81-18DF-4D8A-AFDD-7A00C79CC588}" dt="2021-01-07T19:00:32.904" v="90" actId="167"/>
          <ac:picMkLst>
            <pc:docMk/>
            <pc:sldMk cId="3467142689" sldId="433"/>
            <ac:picMk id="8" creationId="{2F88EC14-7DD8-41AA-9EEC-131DD648D3B9}"/>
          </ac:picMkLst>
        </pc:picChg>
      </pc:sldChg>
      <pc:sldChg chg="modSp mod modAnim">
        <pc:chgData name="Dinh Nho Bao" userId="4208e726-cfe2-4ce2-ab2d-db9b556a582b" providerId="ADAL" clId="{926E6F81-18DF-4D8A-AFDD-7A00C79CC588}" dt="2021-01-07T19:01:42.258" v="100"/>
        <pc:sldMkLst>
          <pc:docMk/>
          <pc:sldMk cId="635923215" sldId="434"/>
        </pc:sldMkLst>
        <pc:spChg chg="mod">
          <ac:chgData name="Dinh Nho Bao" userId="4208e726-cfe2-4ce2-ab2d-db9b556a582b" providerId="ADAL" clId="{926E6F81-18DF-4D8A-AFDD-7A00C79CC588}" dt="2021-01-07T19:01:18.418" v="97" actId="1076"/>
          <ac:spMkLst>
            <pc:docMk/>
            <pc:sldMk cId="635923215" sldId="434"/>
            <ac:spMk id="30" creationId="{C4D34A1E-2804-4F64-9D90-991478003649}"/>
          </ac:spMkLst>
        </pc:spChg>
      </pc:sldChg>
      <pc:sldChg chg="addSp delSp modSp mod addAnim delAnim modAnim">
        <pc:chgData name="Dinh Nho Bao" userId="4208e726-cfe2-4ce2-ab2d-db9b556a582b" providerId="ADAL" clId="{926E6F81-18DF-4D8A-AFDD-7A00C79CC588}" dt="2021-01-07T19:04:23.543" v="118"/>
        <pc:sldMkLst>
          <pc:docMk/>
          <pc:sldMk cId="3955462267" sldId="436"/>
        </pc:sldMkLst>
        <pc:spChg chg="add del mod">
          <ac:chgData name="Dinh Nho Bao" userId="4208e726-cfe2-4ce2-ab2d-db9b556a582b" providerId="ADAL" clId="{926E6F81-18DF-4D8A-AFDD-7A00C79CC588}" dt="2021-01-07T19:04:20.714" v="117" actId="478"/>
          <ac:spMkLst>
            <pc:docMk/>
            <pc:sldMk cId="3955462267" sldId="436"/>
            <ac:spMk id="29" creationId="{C1794535-BAB9-43FE-8F70-2399DFE6C2AB}"/>
          </ac:spMkLst>
        </pc:spChg>
      </pc:sldChg>
      <pc:sldChg chg="addSp delSp modSp mod modAnim">
        <pc:chgData name="Dinh Nho Bao" userId="4208e726-cfe2-4ce2-ab2d-db9b556a582b" providerId="ADAL" clId="{926E6F81-18DF-4D8A-AFDD-7A00C79CC588}" dt="2021-01-07T19:06:06.907" v="141"/>
        <pc:sldMkLst>
          <pc:docMk/>
          <pc:sldMk cId="1105239725" sldId="437"/>
        </pc:sldMkLst>
        <pc:spChg chg="add del mod">
          <ac:chgData name="Dinh Nho Bao" userId="4208e726-cfe2-4ce2-ab2d-db9b556a582b" providerId="ADAL" clId="{926E6F81-18DF-4D8A-AFDD-7A00C79CC588}" dt="2021-01-07T19:05:36.117" v="137" actId="478"/>
          <ac:spMkLst>
            <pc:docMk/>
            <pc:sldMk cId="1105239725" sldId="437"/>
            <ac:spMk id="4" creationId="{DA1B0C3C-AA71-4200-B75D-7226FBBC500A}"/>
          </ac:spMkLst>
        </pc:spChg>
        <pc:spChg chg="del">
          <ac:chgData name="Dinh Nho Bao" userId="4208e726-cfe2-4ce2-ab2d-db9b556a582b" providerId="ADAL" clId="{926E6F81-18DF-4D8A-AFDD-7A00C79CC588}" dt="2021-01-07T19:05:34.362" v="136" actId="478"/>
          <ac:spMkLst>
            <pc:docMk/>
            <pc:sldMk cId="1105239725" sldId="437"/>
            <ac:spMk id="10" creationId="{B44F5FF9-34FF-4CC0-9067-7A644C644EAC}"/>
          </ac:spMkLst>
        </pc:spChg>
      </pc:sldChg>
      <pc:sldChg chg="modSp mod modAnim">
        <pc:chgData name="Dinh Nho Bao" userId="4208e726-cfe2-4ce2-ab2d-db9b556a582b" providerId="ADAL" clId="{926E6F81-18DF-4D8A-AFDD-7A00C79CC588}" dt="2021-01-07T18:56:42.618" v="71"/>
        <pc:sldMkLst>
          <pc:docMk/>
          <pc:sldMk cId="1287899614" sldId="439"/>
        </pc:sldMkLst>
        <pc:spChg chg="mod">
          <ac:chgData name="Dinh Nho Bao" userId="4208e726-cfe2-4ce2-ab2d-db9b556a582b" providerId="ADAL" clId="{926E6F81-18DF-4D8A-AFDD-7A00C79CC588}" dt="2021-01-07T18:53:03.347" v="16" actId="113"/>
          <ac:spMkLst>
            <pc:docMk/>
            <pc:sldMk cId="1287899614" sldId="439"/>
            <ac:spMk id="3" creationId="{1146B222-84C0-4AF4-BC74-9BA1F33199E5}"/>
          </ac:spMkLst>
        </pc:spChg>
      </pc:sldChg>
      <pc:sldChg chg="modSp ord modAnim">
        <pc:chgData name="Dinh Nho Bao" userId="4208e726-cfe2-4ce2-ab2d-db9b556a582b" providerId="ADAL" clId="{926E6F81-18DF-4D8A-AFDD-7A00C79CC588}" dt="2021-01-08T05:27:35.495" v="807"/>
        <pc:sldMkLst>
          <pc:docMk/>
          <pc:sldMk cId="3795988238" sldId="440"/>
        </pc:sldMkLst>
        <pc:spChg chg="mod">
          <ac:chgData name="Dinh Nho Bao" userId="4208e726-cfe2-4ce2-ab2d-db9b556a582b" providerId="ADAL" clId="{926E6F81-18DF-4D8A-AFDD-7A00C79CC588}" dt="2021-01-07T19:04:52.095" v="129" actId="20577"/>
          <ac:spMkLst>
            <pc:docMk/>
            <pc:sldMk cId="3795988238" sldId="440"/>
            <ac:spMk id="3" creationId="{1146B222-84C0-4AF4-BC74-9BA1F33199E5}"/>
          </ac:spMkLst>
        </pc:spChg>
      </pc:sldChg>
      <pc:sldChg chg="addSp delSp modSp mod addAnim delAnim modAnim">
        <pc:chgData name="Dinh Nho Bao" userId="4208e726-cfe2-4ce2-ab2d-db9b556a582b" providerId="ADAL" clId="{926E6F81-18DF-4D8A-AFDD-7A00C79CC588}" dt="2021-01-07T19:38:45.673" v="437" actId="478"/>
        <pc:sldMkLst>
          <pc:docMk/>
          <pc:sldMk cId="3789508028" sldId="442"/>
        </pc:sldMkLst>
        <pc:spChg chg="add del mod">
          <ac:chgData name="Dinh Nho Bao" userId="4208e726-cfe2-4ce2-ab2d-db9b556a582b" providerId="ADAL" clId="{926E6F81-18DF-4D8A-AFDD-7A00C79CC588}" dt="2021-01-07T19:06:49.182" v="150" actId="478"/>
          <ac:spMkLst>
            <pc:docMk/>
            <pc:sldMk cId="3789508028" sldId="442"/>
            <ac:spMk id="5" creationId="{DBADA2B1-2AAD-45A5-8591-C853CFEB9872}"/>
          </ac:spMkLst>
        </pc:spChg>
        <pc:spChg chg="add del mod">
          <ac:chgData name="Dinh Nho Bao" userId="4208e726-cfe2-4ce2-ab2d-db9b556a582b" providerId="ADAL" clId="{926E6F81-18DF-4D8A-AFDD-7A00C79CC588}" dt="2021-01-07T19:07:06.334" v="155" actId="478"/>
          <ac:spMkLst>
            <pc:docMk/>
            <pc:sldMk cId="3789508028" sldId="442"/>
            <ac:spMk id="8" creationId="{7AA6B95B-42C6-4CD3-9AC0-62520407D0EA}"/>
          </ac:spMkLst>
        </pc:spChg>
        <pc:spChg chg="add del">
          <ac:chgData name="Dinh Nho Bao" userId="4208e726-cfe2-4ce2-ab2d-db9b556a582b" providerId="ADAL" clId="{926E6F81-18DF-4D8A-AFDD-7A00C79CC588}" dt="2021-01-07T19:07:04.275" v="154" actId="478"/>
          <ac:spMkLst>
            <pc:docMk/>
            <pc:sldMk cId="3789508028" sldId="442"/>
            <ac:spMk id="10" creationId="{B44F5FF9-34FF-4CC0-9067-7A644C644EAC}"/>
          </ac:spMkLst>
        </pc:spChg>
        <pc:picChg chg="add del">
          <ac:chgData name="Dinh Nho Bao" userId="4208e726-cfe2-4ce2-ab2d-db9b556a582b" providerId="ADAL" clId="{926E6F81-18DF-4D8A-AFDD-7A00C79CC588}" dt="2021-01-07T19:38:45.673" v="437" actId="478"/>
          <ac:picMkLst>
            <pc:docMk/>
            <pc:sldMk cId="3789508028" sldId="442"/>
            <ac:picMk id="17" creationId="{90BC1E14-ADEC-4A26-9B00-C0684C950853}"/>
          </ac:picMkLst>
        </pc:picChg>
        <pc:picChg chg="add del">
          <ac:chgData name="Dinh Nho Bao" userId="4208e726-cfe2-4ce2-ab2d-db9b556a582b" providerId="ADAL" clId="{926E6F81-18DF-4D8A-AFDD-7A00C79CC588}" dt="2021-01-07T19:38:45.205" v="436" actId="478"/>
          <ac:picMkLst>
            <pc:docMk/>
            <pc:sldMk cId="3789508028" sldId="442"/>
            <ac:picMk id="19" creationId="{8FD69469-2E9D-46D1-B208-D3B40DEDF87D}"/>
          </ac:picMkLst>
        </pc:picChg>
      </pc:sldChg>
      <pc:sldChg chg="addSp delSp modSp mod ord modAnim">
        <pc:chgData name="Dinh Nho Bao" userId="4208e726-cfe2-4ce2-ab2d-db9b556a582b" providerId="ADAL" clId="{926E6F81-18DF-4D8A-AFDD-7A00C79CC588}" dt="2021-01-08T05:27:38.637" v="809"/>
        <pc:sldMkLst>
          <pc:docMk/>
          <pc:sldMk cId="1318081049" sldId="443"/>
        </pc:sldMkLst>
        <pc:spChg chg="add del mod">
          <ac:chgData name="Dinh Nho Bao" userId="4208e726-cfe2-4ce2-ab2d-db9b556a582b" providerId="ADAL" clId="{926E6F81-18DF-4D8A-AFDD-7A00C79CC588}" dt="2021-01-07T19:07:53.350" v="164"/>
          <ac:spMkLst>
            <pc:docMk/>
            <pc:sldMk cId="1318081049" sldId="443"/>
            <ac:spMk id="6" creationId="{37253AAC-5F4A-48EC-AE97-203C11E6860E}"/>
          </ac:spMkLst>
        </pc:spChg>
        <pc:spChg chg="add mod">
          <ac:chgData name="Dinh Nho Bao" userId="4208e726-cfe2-4ce2-ab2d-db9b556a582b" providerId="ADAL" clId="{926E6F81-18DF-4D8A-AFDD-7A00C79CC588}" dt="2021-01-07T19:08:33.970" v="183" actId="1076"/>
          <ac:spMkLst>
            <pc:docMk/>
            <pc:sldMk cId="1318081049" sldId="443"/>
            <ac:spMk id="7" creationId="{D86540BA-6391-46EE-BF40-FC48C7ACD23F}"/>
          </ac:spMkLst>
        </pc:spChg>
        <pc:spChg chg="add del">
          <ac:chgData name="Dinh Nho Bao" userId="4208e726-cfe2-4ce2-ab2d-db9b556a582b" providerId="ADAL" clId="{926E6F81-18DF-4D8A-AFDD-7A00C79CC588}" dt="2021-01-07T19:08:14.509" v="173" actId="22"/>
          <ac:spMkLst>
            <pc:docMk/>
            <pc:sldMk cId="1318081049" sldId="443"/>
            <ac:spMk id="9" creationId="{D5726BE6-EF86-482F-AFAC-CC99A12B8928}"/>
          </ac:spMkLst>
        </pc:spChg>
        <pc:spChg chg="add mod">
          <ac:chgData name="Dinh Nho Bao" userId="4208e726-cfe2-4ce2-ab2d-db9b556a582b" providerId="ADAL" clId="{926E6F81-18DF-4D8A-AFDD-7A00C79CC588}" dt="2021-01-07T19:08:36.531" v="184" actId="1076"/>
          <ac:spMkLst>
            <pc:docMk/>
            <pc:sldMk cId="1318081049" sldId="443"/>
            <ac:spMk id="10" creationId="{680627F9-CB57-4807-B324-CEB5ACA307FA}"/>
          </ac:spMkLst>
        </pc:spChg>
        <pc:spChg chg="mod">
          <ac:chgData name="Dinh Nho Bao" userId="4208e726-cfe2-4ce2-ab2d-db9b556a582b" providerId="ADAL" clId="{926E6F81-18DF-4D8A-AFDD-7A00C79CC588}" dt="2021-01-07T19:08:30.312" v="182" actId="20577"/>
          <ac:spMkLst>
            <pc:docMk/>
            <pc:sldMk cId="1318081049" sldId="443"/>
            <ac:spMk id="20" creationId="{08BE9F50-EA1B-406E-9992-FE5CE01182B8}"/>
          </ac:spMkLst>
        </pc:spChg>
      </pc:sldChg>
      <pc:sldChg chg="modAnim">
        <pc:chgData name="Dinh Nho Bao" userId="4208e726-cfe2-4ce2-ab2d-db9b556a582b" providerId="ADAL" clId="{926E6F81-18DF-4D8A-AFDD-7A00C79CC588}" dt="2021-01-07T19:09:09.066" v="193"/>
        <pc:sldMkLst>
          <pc:docMk/>
          <pc:sldMk cId="3691693532" sldId="444"/>
        </pc:sldMkLst>
      </pc:sldChg>
      <pc:sldChg chg="modSp mod modAnim">
        <pc:chgData name="Dinh Nho Bao" userId="4208e726-cfe2-4ce2-ab2d-db9b556a582b" providerId="ADAL" clId="{926E6F81-18DF-4D8A-AFDD-7A00C79CC588}" dt="2021-01-08T05:30:03.899" v="817" actId="14100"/>
        <pc:sldMkLst>
          <pc:docMk/>
          <pc:sldMk cId="3468388950" sldId="445"/>
        </pc:sldMkLst>
        <pc:picChg chg="mod">
          <ac:chgData name="Dinh Nho Bao" userId="4208e726-cfe2-4ce2-ab2d-db9b556a582b" providerId="ADAL" clId="{926E6F81-18DF-4D8A-AFDD-7A00C79CC588}" dt="2021-01-08T05:29:00.946" v="810" actId="1076"/>
          <ac:picMkLst>
            <pc:docMk/>
            <pc:sldMk cId="3468388950" sldId="445"/>
            <ac:picMk id="8" creationId="{95124B31-7C5C-4FCF-8BE6-A100A699916F}"/>
          </ac:picMkLst>
        </pc:picChg>
        <pc:picChg chg="mod">
          <ac:chgData name="Dinh Nho Bao" userId="4208e726-cfe2-4ce2-ab2d-db9b556a582b" providerId="ADAL" clId="{926E6F81-18DF-4D8A-AFDD-7A00C79CC588}" dt="2021-01-08T05:29:45.364" v="815" actId="1076"/>
          <ac:picMkLst>
            <pc:docMk/>
            <pc:sldMk cId="3468388950" sldId="445"/>
            <ac:picMk id="15" creationId="{A51996C3-6E52-499A-AC16-C8B82E2FAC2E}"/>
          </ac:picMkLst>
        </pc:picChg>
        <pc:cxnChg chg="mod">
          <ac:chgData name="Dinh Nho Bao" userId="4208e726-cfe2-4ce2-ab2d-db9b556a582b" providerId="ADAL" clId="{926E6F81-18DF-4D8A-AFDD-7A00C79CC588}" dt="2021-01-08T05:29:11.419" v="812" actId="14100"/>
          <ac:cxnSpMkLst>
            <pc:docMk/>
            <pc:sldMk cId="3468388950" sldId="445"/>
            <ac:cxnSpMk id="10" creationId="{46AB007F-19AB-4777-AAC6-892FEDA9BCD8}"/>
          </ac:cxnSpMkLst>
        </pc:cxnChg>
        <pc:cxnChg chg="mod">
          <ac:chgData name="Dinh Nho Bao" userId="4208e726-cfe2-4ce2-ab2d-db9b556a582b" providerId="ADAL" clId="{926E6F81-18DF-4D8A-AFDD-7A00C79CC588}" dt="2021-01-08T05:30:03.899" v="817" actId="14100"/>
          <ac:cxnSpMkLst>
            <pc:docMk/>
            <pc:sldMk cId="3468388950" sldId="445"/>
            <ac:cxnSpMk id="16" creationId="{472F57CC-43D6-4A3E-B59C-ABE4C798B5B2}"/>
          </ac:cxnSpMkLst>
        </pc:cxnChg>
      </pc:sldChg>
      <pc:sldChg chg="modAnim">
        <pc:chgData name="Dinh Nho Bao" userId="4208e726-cfe2-4ce2-ab2d-db9b556a582b" providerId="ADAL" clId="{926E6F81-18DF-4D8A-AFDD-7A00C79CC588}" dt="2021-01-07T19:23:31.666" v="208"/>
        <pc:sldMkLst>
          <pc:docMk/>
          <pc:sldMk cId="2393941106" sldId="446"/>
        </pc:sldMkLst>
      </pc:sldChg>
      <pc:sldChg chg="addSp delSp modSp mod addAnim delAnim modAnim">
        <pc:chgData name="Dinh Nho Bao" userId="4208e726-cfe2-4ce2-ab2d-db9b556a582b" providerId="ADAL" clId="{926E6F81-18DF-4D8A-AFDD-7A00C79CC588}" dt="2021-01-08T05:31:28.972" v="838" actId="20577"/>
        <pc:sldMkLst>
          <pc:docMk/>
          <pc:sldMk cId="2110617662" sldId="447"/>
        </pc:sldMkLst>
        <pc:spChg chg="add del mod">
          <ac:chgData name="Dinh Nho Bao" userId="4208e726-cfe2-4ce2-ab2d-db9b556a582b" providerId="ADAL" clId="{926E6F81-18DF-4D8A-AFDD-7A00C79CC588}" dt="2021-01-08T05:31:28.972" v="838" actId="20577"/>
          <ac:spMkLst>
            <pc:docMk/>
            <pc:sldMk cId="2110617662" sldId="447"/>
            <ac:spMk id="3" creationId="{B15DB408-665A-4B35-8473-C4A6A461ADE9}"/>
          </ac:spMkLst>
        </pc:spChg>
        <pc:spChg chg="del">
          <ac:chgData name="Dinh Nho Bao" userId="4208e726-cfe2-4ce2-ab2d-db9b556a582b" providerId="ADAL" clId="{926E6F81-18DF-4D8A-AFDD-7A00C79CC588}" dt="2021-01-08T05:31:20.704" v="830" actId="478"/>
          <ac:spMkLst>
            <pc:docMk/>
            <pc:sldMk cId="2110617662" sldId="447"/>
            <ac:spMk id="7" creationId="{4793AC7C-F64C-44B9-A466-5625B1742C4F}"/>
          </ac:spMkLst>
        </pc:spChg>
        <pc:spChg chg="add del mod">
          <ac:chgData name="Dinh Nho Bao" userId="4208e726-cfe2-4ce2-ab2d-db9b556a582b" providerId="ADAL" clId="{926E6F81-18DF-4D8A-AFDD-7A00C79CC588}" dt="2021-01-07T19:24:35.579" v="226" actId="478"/>
          <ac:spMkLst>
            <pc:docMk/>
            <pc:sldMk cId="2110617662" sldId="447"/>
            <ac:spMk id="10" creationId="{75FE513B-7DCD-45D7-938F-FC3239B97405}"/>
          </ac:spMkLst>
        </pc:spChg>
        <pc:spChg chg="add mod">
          <ac:chgData name="Dinh Nho Bao" userId="4208e726-cfe2-4ce2-ab2d-db9b556a582b" providerId="ADAL" clId="{926E6F81-18DF-4D8A-AFDD-7A00C79CC588}" dt="2021-01-07T19:25:49.771" v="252" actId="1076"/>
          <ac:spMkLst>
            <pc:docMk/>
            <pc:sldMk cId="2110617662" sldId="447"/>
            <ac:spMk id="12" creationId="{666BE546-0E17-4549-8B33-9A9F91F0AADA}"/>
          </ac:spMkLst>
        </pc:spChg>
        <pc:picChg chg="del">
          <ac:chgData name="Dinh Nho Bao" userId="4208e726-cfe2-4ce2-ab2d-db9b556a582b" providerId="ADAL" clId="{926E6F81-18DF-4D8A-AFDD-7A00C79CC588}" dt="2021-01-08T05:31:18.885" v="827" actId="478"/>
          <ac:picMkLst>
            <pc:docMk/>
            <pc:sldMk cId="2110617662" sldId="447"/>
            <ac:picMk id="6" creationId="{E684A606-058C-4706-9043-3942BD4ED2DF}"/>
          </ac:picMkLst>
        </pc:picChg>
        <pc:picChg chg="del">
          <ac:chgData name="Dinh Nho Bao" userId="4208e726-cfe2-4ce2-ab2d-db9b556a582b" providerId="ADAL" clId="{926E6F81-18DF-4D8A-AFDD-7A00C79CC588}" dt="2021-01-07T19:25:53.981" v="253" actId="478"/>
          <ac:picMkLst>
            <pc:docMk/>
            <pc:sldMk cId="2110617662" sldId="447"/>
            <ac:picMk id="8" creationId="{5B3B81F3-3160-4D48-A0BC-3D41099AFCB0}"/>
          </ac:picMkLst>
        </pc:picChg>
        <pc:picChg chg="del">
          <ac:chgData name="Dinh Nho Bao" userId="4208e726-cfe2-4ce2-ab2d-db9b556a582b" providerId="ADAL" clId="{926E6F81-18DF-4D8A-AFDD-7A00C79CC588}" dt="2021-01-07T19:25:54.945" v="254" actId="478"/>
          <ac:picMkLst>
            <pc:docMk/>
            <pc:sldMk cId="2110617662" sldId="447"/>
            <ac:picMk id="9" creationId="{7856B02F-AB03-4570-B43D-D7C35195C6EA}"/>
          </ac:picMkLst>
        </pc:picChg>
        <pc:picChg chg="del">
          <ac:chgData name="Dinh Nho Bao" userId="4208e726-cfe2-4ce2-ab2d-db9b556a582b" providerId="ADAL" clId="{926E6F81-18DF-4D8A-AFDD-7A00C79CC588}" dt="2021-01-08T05:31:19.168" v="828" actId="478"/>
          <ac:picMkLst>
            <pc:docMk/>
            <pc:sldMk cId="2110617662" sldId="447"/>
            <ac:picMk id="11" creationId="{ECE07830-6637-4D8C-AF17-F358529433A0}"/>
          </ac:picMkLst>
        </pc:picChg>
        <pc:picChg chg="del mod">
          <ac:chgData name="Dinh Nho Bao" userId="4208e726-cfe2-4ce2-ab2d-db9b556a582b" providerId="ADAL" clId="{926E6F81-18DF-4D8A-AFDD-7A00C79CC588}" dt="2021-01-08T05:31:19.643" v="829" actId="478"/>
          <ac:picMkLst>
            <pc:docMk/>
            <pc:sldMk cId="2110617662" sldId="447"/>
            <ac:picMk id="13" creationId="{5837EFC5-28F2-41E0-B72B-7A6CC682E4EB}"/>
          </ac:picMkLst>
        </pc:picChg>
      </pc:sldChg>
      <pc:sldChg chg="delSp modSp mod ord modAnim">
        <pc:chgData name="Dinh Nho Bao" userId="4208e726-cfe2-4ce2-ab2d-db9b556a582b" providerId="ADAL" clId="{926E6F81-18DF-4D8A-AFDD-7A00C79CC588}" dt="2021-01-08T05:32:12.923" v="888" actId="1076"/>
        <pc:sldMkLst>
          <pc:docMk/>
          <pc:sldMk cId="4041414997" sldId="448"/>
        </pc:sldMkLst>
        <pc:spChg chg="mod">
          <ac:chgData name="Dinh Nho Bao" userId="4208e726-cfe2-4ce2-ab2d-db9b556a582b" providerId="ADAL" clId="{926E6F81-18DF-4D8A-AFDD-7A00C79CC588}" dt="2021-01-08T05:32:07.291" v="887" actId="1076"/>
          <ac:spMkLst>
            <pc:docMk/>
            <pc:sldMk cId="4041414997" sldId="448"/>
            <ac:spMk id="3" creationId="{B15DB408-665A-4B35-8473-C4A6A461ADE9}"/>
          </ac:spMkLst>
        </pc:spChg>
        <pc:spChg chg="del">
          <ac:chgData name="Dinh Nho Bao" userId="4208e726-cfe2-4ce2-ab2d-db9b556a582b" providerId="ADAL" clId="{926E6F81-18DF-4D8A-AFDD-7A00C79CC588}" dt="2021-01-07T19:26:36.042" v="261" actId="478"/>
          <ac:spMkLst>
            <pc:docMk/>
            <pc:sldMk cId="4041414997" sldId="448"/>
            <ac:spMk id="7" creationId="{4793AC7C-F64C-44B9-A466-5625B1742C4F}"/>
          </ac:spMkLst>
        </pc:spChg>
        <pc:picChg chg="mod">
          <ac:chgData name="Dinh Nho Bao" userId="4208e726-cfe2-4ce2-ab2d-db9b556a582b" providerId="ADAL" clId="{926E6F81-18DF-4D8A-AFDD-7A00C79CC588}" dt="2021-01-08T05:32:12.923" v="888" actId="1076"/>
          <ac:picMkLst>
            <pc:docMk/>
            <pc:sldMk cId="4041414997" sldId="448"/>
            <ac:picMk id="10" creationId="{96E5FFB9-9C9E-42C3-ABF7-EDAD78FDD412}"/>
          </ac:picMkLst>
        </pc:picChg>
      </pc:sldChg>
      <pc:sldChg chg="del">
        <pc:chgData name="Dinh Nho Bao" userId="4208e726-cfe2-4ce2-ab2d-db9b556a582b" providerId="ADAL" clId="{926E6F81-18DF-4D8A-AFDD-7A00C79CC588}" dt="2021-01-07T19:27:20.284" v="266" actId="47"/>
        <pc:sldMkLst>
          <pc:docMk/>
          <pc:sldMk cId="3680798037" sldId="449"/>
        </pc:sldMkLst>
      </pc:sldChg>
      <pc:sldChg chg="modAnim">
        <pc:chgData name="Dinh Nho Bao" userId="4208e726-cfe2-4ce2-ab2d-db9b556a582b" providerId="ADAL" clId="{926E6F81-18DF-4D8A-AFDD-7A00C79CC588}" dt="2021-01-07T19:27:41.148" v="269"/>
        <pc:sldMkLst>
          <pc:docMk/>
          <pc:sldMk cId="4153798850" sldId="452"/>
        </pc:sldMkLst>
      </pc:sldChg>
      <pc:sldChg chg="modAnim">
        <pc:chgData name="Dinh Nho Bao" userId="4208e726-cfe2-4ce2-ab2d-db9b556a582b" providerId="ADAL" clId="{926E6F81-18DF-4D8A-AFDD-7A00C79CC588}" dt="2021-01-07T19:28:05.370" v="272"/>
        <pc:sldMkLst>
          <pc:docMk/>
          <pc:sldMk cId="1477963835" sldId="453"/>
        </pc:sldMkLst>
      </pc:sldChg>
      <pc:sldChg chg="modSp mod">
        <pc:chgData name="Dinh Nho Bao" userId="4208e726-cfe2-4ce2-ab2d-db9b556a582b" providerId="ADAL" clId="{926E6F81-18DF-4D8A-AFDD-7A00C79CC588}" dt="2021-01-07T19:26:58.683" v="265" actId="113"/>
        <pc:sldMkLst>
          <pc:docMk/>
          <pc:sldMk cId="2757259327" sldId="454"/>
        </pc:sldMkLst>
        <pc:spChg chg="mod">
          <ac:chgData name="Dinh Nho Bao" userId="4208e726-cfe2-4ce2-ab2d-db9b556a582b" providerId="ADAL" clId="{926E6F81-18DF-4D8A-AFDD-7A00C79CC588}" dt="2021-01-07T19:26:58.683" v="265" actId="113"/>
          <ac:spMkLst>
            <pc:docMk/>
            <pc:sldMk cId="2757259327" sldId="454"/>
            <ac:spMk id="3" creationId="{1146B222-84C0-4AF4-BC74-9BA1F33199E5}"/>
          </ac:spMkLst>
        </pc:spChg>
      </pc:sldChg>
      <pc:sldChg chg="modAnim">
        <pc:chgData name="Dinh Nho Bao" userId="4208e726-cfe2-4ce2-ab2d-db9b556a582b" providerId="ADAL" clId="{926E6F81-18DF-4D8A-AFDD-7A00C79CC588}" dt="2021-01-07T19:28:42.141" v="277"/>
        <pc:sldMkLst>
          <pc:docMk/>
          <pc:sldMk cId="1548022877" sldId="455"/>
        </pc:sldMkLst>
      </pc:sldChg>
      <pc:sldChg chg="modAnim">
        <pc:chgData name="Dinh Nho Bao" userId="4208e726-cfe2-4ce2-ab2d-db9b556a582b" providerId="ADAL" clId="{926E6F81-18DF-4D8A-AFDD-7A00C79CC588}" dt="2021-01-07T19:29:00.947" v="282"/>
        <pc:sldMkLst>
          <pc:docMk/>
          <pc:sldMk cId="2572560812" sldId="456"/>
        </pc:sldMkLst>
      </pc:sldChg>
      <pc:sldChg chg="modSp mod modAnim">
        <pc:chgData name="Dinh Nho Bao" userId="4208e726-cfe2-4ce2-ab2d-db9b556a582b" providerId="ADAL" clId="{926E6F81-18DF-4D8A-AFDD-7A00C79CC588}" dt="2021-01-07T19:29:55.283" v="290" actId="14100"/>
        <pc:sldMkLst>
          <pc:docMk/>
          <pc:sldMk cId="4043684966" sldId="457"/>
        </pc:sldMkLst>
        <pc:cxnChg chg="mod">
          <ac:chgData name="Dinh Nho Bao" userId="4208e726-cfe2-4ce2-ab2d-db9b556a582b" providerId="ADAL" clId="{926E6F81-18DF-4D8A-AFDD-7A00C79CC588}" dt="2021-01-07T19:29:55.283" v="290" actId="14100"/>
          <ac:cxnSpMkLst>
            <pc:docMk/>
            <pc:sldMk cId="4043684966" sldId="457"/>
            <ac:cxnSpMk id="13" creationId="{DAA213D1-3122-40B4-A558-2BBB35A08CFB}"/>
          </ac:cxnSpMkLst>
        </pc:cxnChg>
      </pc:sldChg>
      <pc:sldChg chg="modAnim">
        <pc:chgData name="Dinh Nho Bao" userId="4208e726-cfe2-4ce2-ab2d-db9b556a582b" providerId="ADAL" clId="{926E6F81-18DF-4D8A-AFDD-7A00C79CC588}" dt="2021-01-07T19:30:07.452" v="291"/>
        <pc:sldMkLst>
          <pc:docMk/>
          <pc:sldMk cId="2574599780" sldId="458"/>
        </pc:sldMkLst>
      </pc:sldChg>
      <pc:sldChg chg="modAnim">
        <pc:chgData name="Dinh Nho Bao" userId="4208e726-cfe2-4ce2-ab2d-db9b556a582b" providerId="ADAL" clId="{926E6F81-18DF-4D8A-AFDD-7A00C79CC588}" dt="2021-01-07T19:33:46.980" v="364"/>
        <pc:sldMkLst>
          <pc:docMk/>
          <pc:sldMk cId="3449423116" sldId="459"/>
        </pc:sldMkLst>
      </pc:sldChg>
      <pc:sldChg chg="delSp modSp mod modAnim">
        <pc:chgData name="Dinh Nho Bao" userId="4208e726-cfe2-4ce2-ab2d-db9b556a582b" providerId="ADAL" clId="{926E6F81-18DF-4D8A-AFDD-7A00C79CC588}" dt="2021-01-07T19:31:17.544" v="317" actId="20577"/>
        <pc:sldMkLst>
          <pc:docMk/>
          <pc:sldMk cId="3113614046" sldId="460"/>
        </pc:sldMkLst>
        <pc:spChg chg="mod">
          <ac:chgData name="Dinh Nho Bao" userId="4208e726-cfe2-4ce2-ab2d-db9b556a582b" providerId="ADAL" clId="{926E6F81-18DF-4D8A-AFDD-7A00C79CC588}" dt="2021-01-07T19:31:17.544" v="317" actId="20577"/>
          <ac:spMkLst>
            <pc:docMk/>
            <pc:sldMk cId="3113614046" sldId="460"/>
            <ac:spMk id="8" creationId="{19CCE77A-76F8-495B-A018-B7FFBF177D38}"/>
          </ac:spMkLst>
        </pc:spChg>
        <pc:picChg chg="del">
          <ac:chgData name="Dinh Nho Bao" userId="4208e726-cfe2-4ce2-ab2d-db9b556a582b" providerId="ADAL" clId="{926E6F81-18DF-4D8A-AFDD-7A00C79CC588}" dt="2021-01-07T19:30:24.302" v="293" actId="478"/>
          <ac:picMkLst>
            <pc:docMk/>
            <pc:sldMk cId="3113614046" sldId="460"/>
            <ac:picMk id="6" creationId="{9B2E4BEC-AA4D-477A-AFC9-E62645CD77C8}"/>
          </ac:picMkLst>
        </pc:picChg>
        <pc:picChg chg="del">
          <ac:chgData name="Dinh Nho Bao" userId="4208e726-cfe2-4ce2-ab2d-db9b556a582b" providerId="ADAL" clId="{926E6F81-18DF-4D8A-AFDD-7A00C79CC588}" dt="2021-01-07T19:30:59.628" v="315" actId="478"/>
          <ac:picMkLst>
            <pc:docMk/>
            <pc:sldMk cId="3113614046" sldId="460"/>
            <ac:picMk id="13" creationId="{00EB35A6-C49C-4264-ABF6-A1ADFD62E1CD}"/>
          </ac:picMkLst>
        </pc:picChg>
      </pc:sldChg>
      <pc:sldChg chg="modAnim">
        <pc:chgData name="Dinh Nho Bao" userId="4208e726-cfe2-4ce2-ab2d-db9b556a582b" providerId="ADAL" clId="{926E6F81-18DF-4D8A-AFDD-7A00C79CC588}" dt="2021-01-07T19:31:33.450" v="320"/>
        <pc:sldMkLst>
          <pc:docMk/>
          <pc:sldMk cId="2461383383" sldId="462"/>
        </pc:sldMkLst>
      </pc:sldChg>
      <pc:sldChg chg="modAnim">
        <pc:chgData name="Dinh Nho Bao" userId="4208e726-cfe2-4ce2-ab2d-db9b556a582b" providerId="ADAL" clId="{926E6F81-18DF-4D8A-AFDD-7A00C79CC588}" dt="2021-01-07T19:32:14.957" v="336"/>
        <pc:sldMkLst>
          <pc:docMk/>
          <pc:sldMk cId="239647364" sldId="463"/>
        </pc:sldMkLst>
      </pc:sldChg>
      <pc:sldChg chg="modAnim">
        <pc:chgData name="Dinh Nho Bao" userId="4208e726-cfe2-4ce2-ab2d-db9b556a582b" providerId="ADAL" clId="{926E6F81-18DF-4D8A-AFDD-7A00C79CC588}" dt="2021-01-07T19:34:10.066" v="371"/>
        <pc:sldMkLst>
          <pc:docMk/>
          <pc:sldMk cId="27530324" sldId="464"/>
        </pc:sldMkLst>
      </pc:sldChg>
      <pc:sldChg chg="addSp delSp modSp mod modAnim">
        <pc:chgData name="Dinh Nho Bao" userId="4208e726-cfe2-4ce2-ab2d-db9b556a582b" providerId="ADAL" clId="{926E6F81-18DF-4D8A-AFDD-7A00C79CC588}" dt="2021-01-08T07:04:03.935" v="922" actId="478"/>
        <pc:sldMkLst>
          <pc:docMk/>
          <pc:sldMk cId="692459262" sldId="465"/>
        </pc:sldMkLst>
        <pc:spChg chg="add mod">
          <ac:chgData name="Dinh Nho Bao" userId="4208e726-cfe2-4ce2-ab2d-db9b556a582b" providerId="ADAL" clId="{926E6F81-18DF-4D8A-AFDD-7A00C79CC588}" dt="2021-01-08T07:04:01.473" v="921" actId="14100"/>
          <ac:spMkLst>
            <pc:docMk/>
            <pc:sldMk cId="692459262" sldId="465"/>
            <ac:spMk id="5" creationId="{E34A17A5-DEFE-463F-A8FC-1AD0F4F0619B}"/>
          </ac:spMkLst>
        </pc:spChg>
        <pc:spChg chg="del mod">
          <ac:chgData name="Dinh Nho Bao" userId="4208e726-cfe2-4ce2-ab2d-db9b556a582b" providerId="ADAL" clId="{926E6F81-18DF-4D8A-AFDD-7A00C79CC588}" dt="2021-01-08T07:04:03.935" v="922" actId="478"/>
          <ac:spMkLst>
            <pc:docMk/>
            <pc:sldMk cId="692459262" sldId="465"/>
            <ac:spMk id="19" creationId="{5ED4A12D-931B-4163-8DFA-C67A75950092}"/>
          </ac:spMkLst>
        </pc:spChg>
        <pc:picChg chg="mod">
          <ac:chgData name="Dinh Nho Bao" userId="4208e726-cfe2-4ce2-ab2d-db9b556a582b" providerId="ADAL" clId="{926E6F81-18DF-4D8A-AFDD-7A00C79CC588}" dt="2021-01-07T19:34:27.905" v="374" actId="1076"/>
          <ac:picMkLst>
            <pc:docMk/>
            <pc:sldMk cId="692459262" sldId="465"/>
            <ac:picMk id="4" creationId="{DCBE70CA-A5B6-433F-B387-AD2846E07DFA}"/>
          </ac:picMkLst>
        </pc:picChg>
      </pc:sldChg>
      <pc:sldChg chg="modAnim">
        <pc:chgData name="Dinh Nho Bao" userId="4208e726-cfe2-4ce2-ab2d-db9b556a582b" providerId="ADAL" clId="{926E6F81-18DF-4D8A-AFDD-7A00C79CC588}" dt="2021-01-07T19:35:27.068" v="390"/>
        <pc:sldMkLst>
          <pc:docMk/>
          <pc:sldMk cId="3676309429" sldId="466"/>
        </pc:sldMkLst>
      </pc:sldChg>
      <pc:sldChg chg="modAnim">
        <pc:chgData name="Dinh Nho Bao" userId="4208e726-cfe2-4ce2-ab2d-db9b556a582b" providerId="ADAL" clId="{926E6F81-18DF-4D8A-AFDD-7A00C79CC588}" dt="2021-01-07T19:35:20.632" v="388"/>
        <pc:sldMkLst>
          <pc:docMk/>
          <pc:sldMk cId="1570687281" sldId="467"/>
        </pc:sldMkLst>
      </pc:sldChg>
      <pc:sldChg chg="modSp modAnim">
        <pc:chgData name="Dinh Nho Bao" userId="4208e726-cfe2-4ce2-ab2d-db9b556a582b" providerId="ADAL" clId="{926E6F81-18DF-4D8A-AFDD-7A00C79CC588}" dt="2021-01-08T05:36:07.701" v="897" actId="20577"/>
        <pc:sldMkLst>
          <pc:docMk/>
          <pc:sldMk cId="680164299" sldId="468"/>
        </pc:sldMkLst>
        <pc:spChg chg="mod">
          <ac:chgData name="Dinh Nho Bao" userId="4208e726-cfe2-4ce2-ab2d-db9b556a582b" providerId="ADAL" clId="{926E6F81-18DF-4D8A-AFDD-7A00C79CC588}" dt="2021-01-08T05:36:07.701" v="897" actId="20577"/>
          <ac:spMkLst>
            <pc:docMk/>
            <pc:sldMk cId="680164299" sldId="468"/>
            <ac:spMk id="8" creationId="{9AD1D90C-0993-4AAA-958C-32DADEBCC4A2}"/>
          </ac:spMkLst>
        </pc:spChg>
      </pc:sldChg>
      <pc:sldChg chg="modAnim">
        <pc:chgData name="Dinh Nho Bao" userId="4208e726-cfe2-4ce2-ab2d-db9b556a582b" providerId="ADAL" clId="{926E6F81-18DF-4D8A-AFDD-7A00C79CC588}" dt="2021-01-07T19:41:40.602" v="453"/>
        <pc:sldMkLst>
          <pc:docMk/>
          <pc:sldMk cId="2133059360" sldId="469"/>
        </pc:sldMkLst>
      </pc:sldChg>
      <pc:sldChg chg="modAnim">
        <pc:chgData name="Dinh Nho Bao" userId="4208e726-cfe2-4ce2-ab2d-db9b556a582b" providerId="ADAL" clId="{926E6F81-18DF-4D8A-AFDD-7A00C79CC588}" dt="2021-01-07T19:36:37.293" v="414"/>
        <pc:sldMkLst>
          <pc:docMk/>
          <pc:sldMk cId="712239787" sldId="470"/>
        </pc:sldMkLst>
      </pc:sldChg>
      <pc:sldChg chg="addSp delSp modSp mod delAnim modAnim">
        <pc:chgData name="Dinh Nho Bao" userId="4208e726-cfe2-4ce2-ab2d-db9b556a582b" providerId="ADAL" clId="{926E6F81-18DF-4D8A-AFDD-7A00C79CC588}" dt="2021-01-08T05:37:49.849" v="911"/>
        <pc:sldMkLst>
          <pc:docMk/>
          <pc:sldMk cId="4067342412" sldId="471"/>
        </pc:sldMkLst>
        <pc:spChg chg="mod">
          <ac:chgData name="Dinh Nho Bao" userId="4208e726-cfe2-4ce2-ab2d-db9b556a582b" providerId="ADAL" clId="{926E6F81-18DF-4D8A-AFDD-7A00C79CC588}" dt="2021-01-08T05:36:49.144" v="900" actId="6549"/>
          <ac:spMkLst>
            <pc:docMk/>
            <pc:sldMk cId="4067342412" sldId="471"/>
            <ac:spMk id="10" creationId="{685EE028-382D-45A5-B9F9-7A8BEBFC7CAC}"/>
          </ac:spMkLst>
        </pc:spChg>
        <pc:picChg chg="del">
          <ac:chgData name="Dinh Nho Bao" userId="4208e726-cfe2-4ce2-ab2d-db9b556a582b" providerId="ADAL" clId="{926E6F81-18DF-4D8A-AFDD-7A00C79CC588}" dt="2021-01-08T05:36:49.714" v="901" actId="478"/>
          <ac:picMkLst>
            <pc:docMk/>
            <pc:sldMk cId="4067342412" sldId="471"/>
            <ac:picMk id="4" creationId="{BC7C5D4F-1468-46E9-80C0-C0D27098C9E0}"/>
          </ac:picMkLst>
        </pc:picChg>
        <pc:picChg chg="add mod">
          <ac:chgData name="Dinh Nho Bao" userId="4208e726-cfe2-4ce2-ab2d-db9b556a582b" providerId="ADAL" clId="{926E6F81-18DF-4D8A-AFDD-7A00C79CC588}" dt="2021-01-08T05:37:40.404" v="908" actId="1076"/>
          <ac:picMkLst>
            <pc:docMk/>
            <pc:sldMk cId="4067342412" sldId="471"/>
            <ac:picMk id="5" creationId="{F52A7D7E-95A3-4EF5-B8A1-D9DFE31B4D27}"/>
          </ac:picMkLst>
        </pc:picChg>
        <pc:picChg chg="add mod">
          <ac:chgData name="Dinh Nho Bao" userId="4208e726-cfe2-4ce2-ab2d-db9b556a582b" providerId="ADAL" clId="{926E6F81-18DF-4D8A-AFDD-7A00C79CC588}" dt="2021-01-08T05:37:42.192" v="910" actId="1076"/>
          <ac:picMkLst>
            <pc:docMk/>
            <pc:sldMk cId="4067342412" sldId="471"/>
            <ac:picMk id="7" creationId="{1E49E6BB-85BD-460F-9099-1D912B667005}"/>
          </ac:picMkLst>
        </pc:picChg>
      </pc:sldChg>
      <pc:sldChg chg="modAnim">
        <pc:chgData name="Dinh Nho Bao" userId="4208e726-cfe2-4ce2-ab2d-db9b556a582b" providerId="ADAL" clId="{926E6F81-18DF-4D8A-AFDD-7A00C79CC588}" dt="2021-01-07T19:37:27.492" v="428"/>
        <pc:sldMkLst>
          <pc:docMk/>
          <pc:sldMk cId="2544191853" sldId="472"/>
        </pc:sldMkLst>
      </pc:sldChg>
      <pc:sldChg chg="addSp delSp modSp new mod delAnim modAnim">
        <pc:chgData name="Dinh Nho Bao" userId="4208e726-cfe2-4ce2-ab2d-db9b556a582b" providerId="ADAL" clId="{926E6F81-18DF-4D8A-AFDD-7A00C79CC588}" dt="2021-01-08T05:18:20.744" v="726"/>
        <pc:sldMkLst>
          <pc:docMk/>
          <pc:sldMk cId="1111849870" sldId="473"/>
        </pc:sldMkLst>
        <pc:spChg chg="del">
          <ac:chgData name="Dinh Nho Bao" userId="4208e726-cfe2-4ce2-ab2d-db9b556a582b" providerId="ADAL" clId="{926E6F81-18DF-4D8A-AFDD-7A00C79CC588}" dt="2021-01-08T05:07:03.598" v="455" actId="478"/>
          <ac:spMkLst>
            <pc:docMk/>
            <pc:sldMk cId="1111849870" sldId="473"/>
            <ac:spMk id="2" creationId="{517CA9D1-59DF-422E-BE91-98AB32E97210}"/>
          </ac:spMkLst>
        </pc:spChg>
        <pc:spChg chg="add mod">
          <ac:chgData name="Dinh Nho Bao" userId="4208e726-cfe2-4ce2-ab2d-db9b556a582b" providerId="ADAL" clId="{926E6F81-18DF-4D8A-AFDD-7A00C79CC588}" dt="2021-01-08T05:12:52.945" v="505" actId="5793"/>
          <ac:spMkLst>
            <pc:docMk/>
            <pc:sldMk cId="1111849870" sldId="473"/>
            <ac:spMk id="5" creationId="{E3F55DF4-CE50-4CEA-A943-BB440C2ED614}"/>
          </ac:spMkLst>
        </pc:spChg>
        <pc:spChg chg="add del mod">
          <ac:chgData name="Dinh Nho Bao" userId="4208e726-cfe2-4ce2-ab2d-db9b556a582b" providerId="ADAL" clId="{926E6F81-18DF-4D8A-AFDD-7A00C79CC588}" dt="2021-01-08T05:07:44.872" v="464" actId="478"/>
          <ac:spMkLst>
            <pc:docMk/>
            <pc:sldMk cId="1111849870" sldId="473"/>
            <ac:spMk id="6" creationId="{44761953-14A5-441D-BEDC-CC6F7486F879}"/>
          </ac:spMkLst>
        </pc:spChg>
        <pc:picChg chg="add del">
          <ac:chgData name="Dinh Nho Bao" userId="4208e726-cfe2-4ce2-ab2d-db9b556a582b" providerId="ADAL" clId="{926E6F81-18DF-4D8A-AFDD-7A00C79CC588}" dt="2021-01-08T05:11:26.244" v="488" actId="22"/>
          <ac:picMkLst>
            <pc:docMk/>
            <pc:sldMk cId="1111849870" sldId="473"/>
            <ac:picMk id="4" creationId="{497AD86C-DC79-4F82-8319-92F30C241B28}"/>
          </ac:picMkLst>
        </pc:picChg>
        <pc:picChg chg="add del mod">
          <ac:chgData name="Dinh Nho Bao" userId="4208e726-cfe2-4ce2-ab2d-db9b556a582b" providerId="ADAL" clId="{926E6F81-18DF-4D8A-AFDD-7A00C79CC588}" dt="2021-01-08T05:11:48.873" v="492" actId="478"/>
          <ac:picMkLst>
            <pc:docMk/>
            <pc:sldMk cId="1111849870" sldId="473"/>
            <ac:picMk id="8" creationId="{FB45D53C-6AF5-44B6-8A6C-CC865001108A}"/>
          </ac:picMkLst>
        </pc:picChg>
        <pc:picChg chg="add del mod">
          <ac:chgData name="Dinh Nho Bao" userId="4208e726-cfe2-4ce2-ab2d-db9b556a582b" providerId="ADAL" clId="{926E6F81-18DF-4D8A-AFDD-7A00C79CC588}" dt="2021-01-08T05:12:01.343" v="497" actId="478"/>
          <ac:picMkLst>
            <pc:docMk/>
            <pc:sldMk cId="1111849870" sldId="473"/>
            <ac:picMk id="10" creationId="{20782C37-FB65-462A-BFDA-FE3033F3D8D5}"/>
          </ac:picMkLst>
        </pc:picChg>
        <pc:picChg chg="add mod">
          <ac:chgData name="Dinh Nho Bao" userId="4208e726-cfe2-4ce2-ab2d-db9b556a582b" providerId="ADAL" clId="{926E6F81-18DF-4D8A-AFDD-7A00C79CC588}" dt="2021-01-08T05:12:03.706" v="499" actId="1076"/>
          <ac:picMkLst>
            <pc:docMk/>
            <pc:sldMk cId="1111849870" sldId="473"/>
            <ac:picMk id="12" creationId="{A8FCDF3A-015B-4375-8A72-174A40D66A42}"/>
          </ac:picMkLst>
        </pc:picChg>
        <pc:picChg chg="add mod">
          <ac:chgData name="Dinh Nho Bao" userId="4208e726-cfe2-4ce2-ab2d-db9b556a582b" providerId="ADAL" clId="{926E6F81-18DF-4D8A-AFDD-7A00C79CC588}" dt="2021-01-08T05:12:35.905" v="501" actId="1076"/>
          <ac:picMkLst>
            <pc:docMk/>
            <pc:sldMk cId="1111849870" sldId="473"/>
            <ac:picMk id="14" creationId="{16BF4124-7EBF-4D1F-A14B-A124008C8BF3}"/>
          </ac:picMkLst>
        </pc:picChg>
        <pc:picChg chg="add mod">
          <ac:chgData name="Dinh Nho Bao" userId="4208e726-cfe2-4ce2-ab2d-db9b556a582b" providerId="ADAL" clId="{926E6F81-18DF-4D8A-AFDD-7A00C79CC588}" dt="2021-01-08T05:12:46.362" v="503" actId="1076"/>
          <ac:picMkLst>
            <pc:docMk/>
            <pc:sldMk cId="1111849870" sldId="473"/>
            <ac:picMk id="16" creationId="{11C6F1EE-27EF-433B-95E0-15B4A44C2742}"/>
          </ac:picMkLst>
        </pc:picChg>
        <pc:picChg chg="add del mod">
          <ac:chgData name="Dinh Nho Bao" userId="4208e726-cfe2-4ce2-ab2d-db9b556a582b" providerId="ADAL" clId="{926E6F81-18DF-4D8A-AFDD-7A00C79CC588}" dt="2021-01-08T05:07:10.258" v="459"/>
          <ac:picMkLst>
            <pc:docMk/>
            <pc:sldMk cId="1111849870" sldId="473"/>
            <ac:picMk id="1026" creationId="{53A252AA-3AB8-4DC0-8677-AE44A735C7C4}"/>
          </ac:picMkLst>
        </pc:picChg>
        <pc:picChg chg="add mod">
          <ac:chgData name="Dinh Nho Bao" userId="4208e726-cfe2-4ce2-ab2d-db9b556a582b" providerId="ADAL" clId="{926E6F81-18DF-4D8A-AFDD-7A00C79CC588}" dt="2021-01-08T05:07:17.161" v="461" actId="1076"/>
          <ac:picMkLst>
            <pc:docMk/>
            <pc:sldMk cId="1111849870" sldId="473"/>
            <ac:picMk id="1028" creationId="{7918C6D4-FEBD-495D-9CDB-C9B31A54BA42}"/>
          </ac:picMkLst>
        </pc:picChg>
      </pc:sldChg>
      <pc:sldChg chg="add del modAnim">
        <pc:chgData name="Dinh Nho Bao" userId="4208e726-cfe2-4ce2-ab2d-db9b556a582b" providerId="ADAL" clId="{926E6F81-18DF-4D8A-AFDD-7A00C79CC588}" dt="2021-01-08T05:19:24.795" v="737" actId="47"/>
        <pc:sldMkLst>
          <pc:docMk/>
          <pc:sldMk cId="856483136" sldId="474"/>
        </pc:sldMkLst>
      </pc:sldChg>
      <pc:sldChg chg="addSp delSp modSp add mod delAnim modAnim">
        <pc:chgData name="Dinh Nho Bao" userId="4208e726-cfe2-4ce2-ab2d-db9b556a582b" providerId="ADAL" clId="{926E6F81-18DF-4D8A-AFDD-7A00C79CC588}" dt="2021-01-08T05:57:59.361" v="914" actId="1076"/>
        <pc:sldMkLst>
          <pc:docMk/>
          <pc:sldMk cId="1193339525" sldId="475"/>
        </pc:sldMkLst>
        <pc:spChg chg="del">
          <ac:chgData name="Dinh Nho Bao" userId="4208e726-cfe2-4ce2-ab2d-db9b556a582b" providerId="ADAL" clId="{926E6F81-18DF-4D8A-AFDD-7A00C79CC588}" dt="2021-01-08T05:14:17.350" v="657" actId="478"/>
          <ac:spMkLst>
            <pc:docMk/>
            <pc:sldMk cId="1193339525" sldId="475"/>
            <ac:spMk id="2" creationId="{1AAA93CA-07D5-42CE-8597-B54A862EC535}"/>
          </ac:spMkLst>
        </pc:spChg>
        <pc:spChg chg="mod">
          <ac:chgData name="Dinh Nho Bao" userId="4208e726-cfe2-4ce2-ab2d-db9b556a582b" providerId="ADAL" clId="{926E6F81-18DF-4D8A-AFDD-7A00C79CC588}" dt="2021-01-08T05:18:51.682" v="731" actId="1076"/>
          <ac:spMkLst>
            <pc:docMk/>
            <pc:sldMk cId="1193339525" sldId="475"/>
            <ac:spMk id="3" creationId="{1146B222-84C0-4AF4-BC74-9BA1F33199E5}"/>
          </ac:spMkLst>
        </pc:spChg>
        <pc:spChg chg="add del mod">
          <ac:chgData name="Dinh Nho Bao" userId="4208e726-cfe2-4ce2-ab2d-db9b556a582b" providerId="ADAL" clId="{926E6F81-18DF-4D8A-AFDD-7A00C79CC588}" dt="2021-01-08T05:18:52.861" v="732" actId="478"/>
          <ac:spMkLst>
            <pc:docMk/>
            <pc:sldMk cId="1193339525" sldId="475"/>
            <ac:spMk id="5" creationId="{61935184-A203-4004-B135-2873E51816F2}"/>
          </ac:spMkLst>
        </pc:spChg>
        <pc:spChg chg="add del">
          <ac:chgData name="Dinh Nho Bao" userId="4208e726-cfe2-4ce2-ab2d-db9b556a582b" providerId="ADAL" clId="{926E6F81-18DF-4D8A-AFDD-7A00C79CC588}" dt="2021-01-08T05:14:53.941" v="664"/>
          <ac:spMkLst>
            <pc:docMk/>
            <pc:sldMk cId="1193339525" sldId="475"/>
            <ac:spMk id="8" creationId="{AF339976-AA61-41E4-86AB-B952725D2D6D}"/>
          </ac:spMkLst>
        </pc:spChg>
        <pc:spChg chg="add del">
          <ac:chgData name="Dinh Nho Bao" userId="4208e726-cfe2-4ce2-ab2d-db9b556a582b" providerId="ADAL" clId="{926E6F81-18DF-4D8A-AFDD-7A00C79CC588}" dt="2021-01-08T05:14:57.212" v="666"/>
          <ac:spMkLst>
            <pc:docMk/>
            <pc:sldMk cId="1193339525" sldId="475"/>
            <ac:spMk id="9" creationId="{AC8BAB14-503B-4DD0-B06A-9B0A67AC0BF1}"/>
          </ac:spMkLst>
        </pc:spChg>
        <pc:spChg chg="add del">
          <ac:chgData name="Dinh Nho Bao" userId="4208e726-cfe2-4ce2-ab2d-db9b556a582b" providerId="ADAL" clId="{926E6F81-18DF-4D8A-AFDD-7A00C79CC588}" dt="2021-01-08T05:15:05.169" v="668" actId="478"/>
          <ac:spMkLst>
            <pc:docMk/>
            <pc:sldMk cId="1193339525" sldId="475"/>
            <ac:spMk id="10" creationId="{A76278CA-2E6C-4C68-A219-624AE58F1B1A}"/>
          </ac:spMkLst>
        </pc:spChg>
        <pc:spChg chg="add del">
          <ac:chgData name="Dinh Nho Bao" userId="4208e726-cfe2-4ce2-ab2d-db9b556a582b" providerId="ADAL" clId="{926E6F81-18DF-4D8A-AFDD-7A00C79CC588}" dt="2021-01-08T05:15:36.892" v="677"/>
          <ac:spMkLst>
            <pc:docMk/>
            <pc:sldMk cId="1193339525" sldId="475"/>
            <ac:spMk id="11" creationId="{2FC2A97E-7E32-4DF0-B6EA-E294CFD3C9DE}"/>
          </ac:spMkLst>
        </pc:spChg>
        <pc:spChg chg="add mod">
          <ac:chgData name="Dinh Nho Bao" userId="4208e726-cfe2-4ce2-ab2d-db9b556a582b" providerId="ADAL" clId="{926E6F81-18DF-4D8A-AFDD-7A00C79CC588}" dt="2021-01-08T05:57:59.361" v="914" actId="1076"/>
          <ac:spMkLst>
            <pc:docMk/>
            <pc:sldMk cId="1193339525" sldId="475"/>
            <ac:spMk id="14" creationId="{163F8DA8-A552-495E-B0B0-B6F3B6F5AE2A}"/>
          </ac:spMkLst>
        </pc:spChg>
        <pc:picChg chg="add del mod">
          <ac:chgData name="Dinh Nho Bao" userId="4208e726-cfe2-4ce2-ab2d-db9b556a582b" providerId="ADAL" clId="{926E6F81-18DF-4D8A-AFDD-7A00C79CC588}" dt="2021-01-08T05:15:34.845" v="675" actId="478"/>
          <ac:picMkLst>
            <pc:docMk/>
            <pc:sldMk cId="1193339525" sldId="475"/>
            <ac:picMk id="7" creationId="{7BFFBEC6-897C-48DE-9769-28316E0E4985}"/>
          </ac:picMkLst>
        </pc:picChg>
        <pc:picChg chg="add del mod ord">
          <ac:chgData name="Dinh Nho Bao" userId="4208e726-cfe2-4ce2-ab2d-db9b556a582b" providerId="ADAL" clId="{926E6F81-18DF-4D8A-AFDD-7A00C79CC588}" dt="2021-01-08T05:57:54.121" v="912" actId="478"/>
          <ac:picMkLst>
            <pc:docMk/>
            <pc:sldMk cId="1193339525" sldId="475"/>
            <ac:picMk id="13" creationId="{91BF220B-76E4-4BC7-A28F-A8F18EEAAF40}"/>
          </ac:picMkLst>
        </pc:picChg>
        <pc:picChg chg="add mod">
          <ac:chgData name="Dinh Nho Bao" userId="4208e726-cfe2-4ce2-ab2d-db9b556a582b" providerId="ADAL" clId="{926E6F81-18DF-4D8A-AFDD-7A00C79CC588}" dt="2021-01-08T05:57:56.399" v="913" actId="1076"/>
          <ac:picMkLst>
            <pc:docMk/>
            <pc:sldMk cId="1193339525" sldId="475"/>
            <ac:picMk id="16" creationId="{ADFC0988-0E14-4DE4-B4D3-75AC60368DB6}"/>
          </ac:picMkLst>
        </pc:picChg>
      </pc:sldChg>
      <pc:sldChg chg="addSp delSp modSp add del mod">
        <pc:chgData name="Dinh Nho Bao" userId="4208e726-cfe2-4ce2-ab2d-db9b556a582b" providerId="ADAL" clId="{926E6F81-18DF-4D8A-AFDD-7A00C79CC588}" dt="2021-01-08T05:18:43.896" v="730" actId="47"/>
        <pc:sldMkLst>
          <pc:docMk/>
          <pc:sldMk cId="1662399772" sldId="476"/>
        </pc:sldMkLst>
        <pc:picChg chg="add del mod">
          <ac:chgData name="Dinh Nho Bao" userId="4208e726-cfe2-4ce2-ab2d-db9b556a582b" providerId="ADAL" clId="{926E6F81-18DF-4D8A-AFDD-7A00C79CC588}" dt="2021-01-08T05:15:31.194" v="674" actId="478"/>
          <ac:picMkLst>
            <pc:docMk/>
            <pc:sldMk cId="1662399772" sldId="476"/>
            <ac:picMk id="4" creationId="{8E619313-EC26-434B-9B8C-A1BC9870FCA7}"/>
          </ac:picMkLst>
        </pc:picChg>
        <pc:picChg chg="del">
          <ac:chgData name="Dinh Nho Bao" userId="4208e726-cfe2-4ce2-ab2d-db9b556a582b" providerId="ADAL" clId="{926E6F81-18DF-4D8A-AFDD-7A00C79CC588}" dt="2021-01-08T05:15:28" v="673" actId="478"/>
          <ac:picMkLst>
            <pc:docMk/>
            <pc:sldMk cId="1662399772" sldId="476"/>
            <ac:picMk id="7" creationId="{7BFFBEC6-897C-48DE-9769-28316E0E4985}"/>
          </ac:picMkLst>
        </pc:picChg>
      </pc:sldChg>
      <pc:sldChg chg="modSp add modAnim">
        <pc:chgData name="Dinh Nho Bao" userId="4208e726-cfe2-4ce2-ab2d-db9b556a582b" providerId="ADAL" clId="{926E6F81-18DF-4D8A-AFDD-7A00C79CC588}" dt="2021-01-08T05:32:48.339" v="896"/>
        <pc:sldMkLst>
          <pc:docMk/>
          <pc:sldMk cId="2266613117" sldId="476"/>
        </pc:sldMkLst>
        <pc:spChg chg="mod">
          <ac:chgData name="Dinh Nho Bao" userId="4208e726-cfe2-4ce2-ab2d-db9b556a582b" providerId="ADAL" clId="{926E6F81-18DF-4D8A-AFDD-7A00C79CC588}" dt="2021-01-08T05:31:06.487" v="823" actId="20577"/>
          <ac:spMkLst>
            <pc:docMk/>
            <pc:sldMk cId="2266613117" sldId="476"/>
            <ac:spMk id="3" creationId="{B15DB408-665A-4B35-8473-C4A6A461ADE9}"/>
          </ac:spMkLst>
        </pc:spChg>
      </pc:sldChg>
      <pc:sldChg chg="modSp add modAnim">
        <pc:chgData name="Dinh Nho Bao" userId="4208e726-cfe2-4ce2-ab2d-db9b556a582b" providerId="ADAL" clId="{926E6F81-18DF-4D8A-AFDD-7A00C79CC588}" dt="2021-01-08T05:36:46.208" v="899" actId="20577"/>
        <pc:sldMkLst>
          <pc:docMk/>
          <pc:sldMk cId="3856654903" sldId="477"/>
        </pc:sldMkLst>
        <pc:spChg chg="mod">
          <ac:chgData name="Dinh Nho Bao" userId="4208e726-cfe2-4ce2-ab2d-db9b556a582b" providerId="ADAL" clId="{926E6F81-18DF-4D8A-AFDD-7A00C79CC588}" dt="2021-01-08T05:36:46.208" v="899" actId="20577"/>
          <ac:spMkLst>
            <pc:docMk/>
            <pc:sldMk cId="3856654903" sldId="477"/>
            <ac:spMk id="10" creationId="{685EE028-382D-45A5-B9F9-7A8BEBFC7C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325C9-BC85-4651-A4C3-66E865671A05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190C-2E3F-4D95-A64F-E1033A2E44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0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7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190C-2E3F-4D95-A64F-E1033A2E445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86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190C-2E3F-4D95-A64F-E1033A2E445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9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190C-2E3F-4D95-A64F-E1033A2E445F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90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190C-2E3F-4D95-A64F-E1033A2E445F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59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190C-2E3F-4D95-A64F-E1033A2E445F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0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3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9D6-EBE4-400D-A5C4-7C9BC026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28FF-6178-4624-9ACB-50841AC1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C2ED-8D80-40CF-8B44-F37AB600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F635-28A2-42C9-A9B9-09D1626B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148C-CCD4-4597-96CA-3130727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0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A6B4-1FE2-41FC-868F-8715366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A246D-17A4-4871-88E1-C7C13F66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6B73-E235-4130-A3C9-785D466B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9C3F-2C28-409D-B8CC-CE59ADD6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1F7B-0923-40BF-A073-ACF2E80E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9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CF8E2-2823-4A0E-BA98-54F145AC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8086-DB32-4E82-940B-2EFF981B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B563-00FD-4354-B50F-5E42B8A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E91D-DB1B-4C92-A914-95EADA45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8A07-A910-4407-9CCE-9B9904BF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3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AF5B-DEC8-4319-9B6B-D6F5141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F2AB-1A6B-4D3B-A584-5E6D0D61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115D-7E90-4736-A827-576520C2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E73F-488D-43DA-ABCE-BDD49CCF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7E5C-31A3-43BE-A0A0-7A40940C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3301-EA1B-4166-BCBC-C1160264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573A-BBAF-4DED-9F45-21441F36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C2A7-B5E6-484B-97F4-8185885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49D7-F415-4EDD-B867-CE8CB0FB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F286-86C9-4757-B1B6-02BA439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7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03BC-48CB-4E5E-9DEA-836A8D87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65E-6E9E-4D36-8232-63590DB92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31CD5-4ADD-41AA-ADF8-9EB97B91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854D-4B2E-46C2-8537-3C62E57B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D2B60-8180-4929-A5BA-C743BD1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61C41-8D10-4D2C-A077-E463EF8C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1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DF8E-B070-4670-9BE2-AD050274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4DC0-AC06-4C8A-AB58-E267C019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DF51D-DA76-4956-ABD6-46DA4AFE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0240-6F4A-47EA-83AF-16A12E27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8E486-7A64-4A78-A3C1-52D9F1DF0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A6E2A-E34D-4688-B745-B5483C7C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1A06F-0948-48E2-BE0A-0C9DFB77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6C89A-E3A6-45E2-8B5F-359CF6B9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1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7C6D-67FD-49C8-8990-DADC9015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174E-438D-4AC3-9499-76984874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E6791-2289-4A84-A58C-8057B077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0DB5B-4E56-4B77-B675-F7F0D8C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7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9B81E-0A3D-4654-8517-7300847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7C3F-E461-4731-95B5-3ADA8344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7B6B-F015-4FA9-8B1C-5FCB02D3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9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1DFC-E796-4B78-80EE-9124DAD3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BE80-B0C1-4855-A2EB-18FA7859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3AF3-3AD3-4A74-B74A-3D9ECC10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D88-D6D5-4164-BCCB-7388000B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5200-CFC5-4942-9747-A013167A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0E49-3286-4311-AD07-7C70B94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36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CEF-39FA-45FB-9023-8819461D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8A673-B8A2-409E-804F-B708F6F62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C275-964B-4DAF-A0CA-A3AA11C1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B4C7E-DFC6-4D8A-8A0C-EFA59A5A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4A40-276E-43E6-AEB2-989D482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D25F-7D76-4339-9D5A-A6EE505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8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E4ABA-2940-4AC8-B2CE-FD85A91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DD1F-47FF-4A57-9306-4084B496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C705-C0D9-4996-91E6-A80A8ADA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C630-D4E5-492E-B319-E1D22DB15281}" type="datetimeFigureOut">
              <a:rPr lang="en-SG" smtClean="0"/>
              <a:t>8 Jan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DC2-69BE-4D57-A8C4-924DD49A7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7CD1-51FF-4A2B-813C-D3EE557C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ECDD-482E-4EDC-87D6-D49CA2219F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5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mikechabot/cryptify/issues/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automate/getting-start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9" name="Freeform: Shape 20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1" name="Freeform: Shape 21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489097" y="1106034"/>
            <a:ext cx="5606903" cy="3204134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5400" b="1" dirty="0"/>
              <a:t>File Encryption API </a:t>
            </a:r>
            <a:r>
              <a:rPr lang="en-SG" sz="5400" b="1" dirty="0"/>
              <a:t>– Technical sharing session</a:t>
            </a: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494123" y="4872922"/>
            <a:ext cx="6447003" cy="1208141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Dinh Nho Bao </a:t>
            </a:r>
            <a:r>
              <a:rPr lang="en-US" sz="2800" dirty="0"/>
              <a:t>– Year 3, Computer Science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nhobao.dinh@u.nus.edu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7323435" y="1896302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26" name="Picture 2" descr="NUS IT (@NUS_IT) | Twitter">
            <a:extLst>
              <a:ext uri="{FF2B5EF4-FFF2-40B4-BE49-F238E27FC236}">
                <a16:creationId xmlns:a16="http://schemas.microsoft.com/office/drawing/2014/main" id="{CDD2DAC2-26CB-4875-81D8-F39112B1D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3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3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CD79A-CA1C-46AC-9E08-F2A4E720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How the API is built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90;p33">
            <a:extLst>
              <a:ext uri="{FF2B5EF4-FFF2-40B4-BE49-F238E27FC236}">
                <a16:creationId xmlns:a16="http://schemas.microsoft.com/office/drawing/2014/main" id="{E4A1C7AD-B6AF-441F-9313-5F035ED8AB18}"/>
              </a:ext>
            </a:extLst>
          </p:cNvPr>
          <p:cNvSpPr/>
          <p:nvPr/>
        </p:nvSpPr>
        <p:spPr>
          <a:xfrm rot="5400000">
            <a:off x="6078315" y="2794999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295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Node.js - Wikipedia">
            <a:extLst>
              <a:ext uri="{FF2B5EF4-FFF2-40B4-BE49-F238E27FC236}">
                <a16:creationId xmlns:a16="http://schemas.microsoft.com/office/drawing/2014/main" id="{63883D4F-EE9E-4E0E-9215-086B659C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0"/>
          <a:stretch/>
        </p:blipFill>
        <p:spPr bwMode="auto">
          <a:xfrm>
            <a:off x="1314470" y="2125357"/>
            <a:ext cx="4045537" cy="22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3 Express.js features you need to know | by Louis Petrik | JavaScript In  Plain English | Medium">
            <a:extLst>
              <a:ext uri="{FF2B5EF4-FFF2-40B4-BE49-F238E27FC236}">
                <a16:creationId xmlns:a16="http://schemas.microsoft.com/office/drawing/2014/main" id="{22EA516B-8B88-41FF-A02E-61F298A9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1178"/>
            <a:ext cx="5029200" cy="22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Sending the file from Power Automate and receiving the file at the NodeJS server using </a:t>
            </a:r>
            <a:r>
              <a:rPr lang="en-US" sz="3200" dirty="0" err="1">
                <a:latin typeface="Consolas" panose="020B0609020204030204" pitchFamily="49" charset="0"/>
              </a:rPr>
              <a:t>multer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514350" indent="-514350">
              <a:buAutoNum type="arabicPeriod" startAt="2"/>
            </a:pPr>
            <a:r>
              <a:rPr lang="en-US" sz="3200" dirty="0"/>
              <a:t>Encrypting/decrypting the file using </a:t>
            </a:r>
            <a:r>
              <a:rPr lang="en-US" sz="3200" dirty="0" err="1">
                <a:latin typeface="Consolas" panose="020B0609020204030204" pitchFamily="49" charset="0"/>
              </a:rPr>
              <a:t>cryptify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 Sending the file back to Power Automate flow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7685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Sending the file from Power Automate and receiving the file at the NodeJS server using </a:t>
            </a:r>
            <a:r>
              <a:rPr lang="en-US" sz="3200" b="1" dirty="0" err="1">
                <a:latin typeface="Consolas" panose="020B0609020204030204" pitchFamily="49" charset="0"/>
              </a:rPr>
              <a:t>multer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514350" indent="-514350">
              <a:buAutoNum type="arabicPeriod" startAt="2"/>
            </a:pPr>
            <a:r>
              <a:rPr lang="en-US" sz="3200" dirty="0"/>
              <a:t>Encrypting/decrypting the file using </a:t>
            </a:r>
            <a:r>
              <a:rPr lang="en-US" sz="3200" dirty="0" err="1">
                <a:latin typeface="Consolas" panose="020B0609020204030204" pitchFamily="49" charset="0"/>
              </a:rPr>
              <a:t>cryptify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 Sending the file back to Power Automate flow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2878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42C45DFE-AAE1-44F2-8FC1-1B650F58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720783" cy="1982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7C06D7-81E5-46BF-A685-F1830FD2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" y="3908102"/>
            <a:ext cx="4904526" cy="8759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A3D91F0-7ACF-4876-8A85-433A0CD9293D}"/>
              </a:ext>
            </a:extLst>
          </p:cNvPr>
          <p:cNvSpPr txBox="1"/>
          <p:nvPr/>
        </p:nvSpPr>
        <p:spPr>
          <a:xfrm>
            <a:off x="12682" y="5855650"/>
            <a:ext cx="4944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highlight>
                  <a:srgbClr val="FFFF00"/>
                </a:highlight>
              </a:rPr>
              <a:t>Sending the file from Power Automate</a:t>
            </a:r>
            <a:r>
              <a:rPr lang="en-US" sz="1800" dirty="0"/>
              <a:t>, and receiving the file at the NodeJS server </a:t>
            </a:r>
            <a:r>
              <a:rPr lang="en-US" sz="1800" dirty="0" err="1">
                <a:latin typeface="Consolas" panose="020B0609020204030204" pitchFamily="49" charset="0"/>
              </a:rPr>
              <a:t>multer</a:t>
            </a: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EDC7B0-4232-4C5B-8475-DC2155EEF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1990475"/>
            <a:ext cx="6570645" cy="904492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88EC14-7DD8-41AA-9EEC-131DD648D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698" y="1179308"/>
            <a:ext cx="7188218" cy="567869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0E807F-9332-4FE7-9BFA-825196785AFA}"/>
              </a:ext>
            </a:extLst>
          </p:cNvPr>
          <p:cNvSpPr txBox="1">
            <a:spLocks/>
          </p:cNvSpPr>
          <p:nvPr/>
        </p:nvSpPr>
        <p:spPr>
          <a:xfrm>
            <a:off x="1162050" y="3013229"/>
            <a:ext cx="5558732" cy="2728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Primarily use for </a:t>
            </a:r>
            <a:r>
              <a:rPr lang="en-US" sz="1800" b="1" dirty="0"/>
              <a:t>uploading</a:t>
            </a:r>
            <a:r>
              <a:rPr lang="en-US" sz="1800" dirty="0"/>
              <a:t> files</a:t>
            </a:r>
            <a:endParaRPr lang="en-SG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3AA8D-25EB-4E7B-98C4-D0D64EB594DC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3941416" y="1838325"/>
            <a:ext cx="4773959" cy="11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0DE3-E6C3-4B30-B701-66A85B3253CD}"/>
              </a:ext>
            </a:extLst>
          </p:cNvPr>
          <p:cNvSpPr/>
          <p:nvPr/>
        </p:nvSpPr>
        <p:spPr>
          <a:xfrm>
            <a:off x="7962900" y="1581150"/>
            <a:ext cx="1504950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1A10BC6-5E9B-46F9-AB5F-D5685D3CE109}"/>
              </a:ext>
            </a:extLst>
          </p:cNvPr>
          <p:cNvSpPr/>
          <p:nvPr/>
        </p:nvSpPr>
        <p:spPr>
          <a:xfrm>
            <a:off x="9936772" y="2756054"/>
            <a:ext cx="485776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A5A63-79CE-41AC-AE2B-CDBBD6683709}"/>
              </a:ext>
            </a:extLst>
          </p:cNvPr>
          <p:cNvSpPr/>
          <p:nvPr/>
        </p:nvSpPr>
        <p:spPr>
          <a:xfrm>
            <a:off x="9782175" y="4972050"/>
            <a:ext cx="1047751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4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88EC14-7DD8-41AA-9EEC-131DD648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54" y="1153812"/>
            <a:ext cx="7188218" cy="5678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0364F-5E2B-49DD-874B-394E820F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" y="0"/>
            <a:ext cx="7495340" cy="287655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1A10BC6-5E9B-46F9-AB5F-D5685D3CE109}"/>
              </a:ext>
            </a:extLst>
          </p:cNvPr>
          <p:cNvSpPr/>
          <p:nvPr/>
        </p:nvSpPr>
        <p:spPr>
          <a:xfrm>
            <a:off x="10829926" y="2746279"/>
            <a:ext cx="485776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A5A63-79CE-41AC-AE2B-CDBBD6683709}"/>
              </a:ext>
            </a:extLst>
          </p:cNvPr>
          <p:cNvSpPr/>
          <p:nvPr/>
        </p:nvSpPr>
        <p:spPr>
          <a:xfrm>
            <a:off x="10791826" y="4924425"/>
            <a:ext cx="1047751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890C5-7316-4060-A9C3-97AD26DC7E82}"/>
              </a:ext>
            </a:extLst>
          </p:cNvPr>
          <p:cNvSpPr txBox="1"/>
          <p:nvPr/>
        </p:nvSpPr>
        <p:spPr>
          <a:xfrm>
            <a:off x="44442" y="6115421"/>
            <a:ext cx="7626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Sending the file from Power Automate, and </a:t>
            </a:r>
            <a:r>
              <a:rPr lang="en-US" dirty="0">
                <a:highlight>
                  <a:srgbClr val="FFFF00"/>
                </a:highlight>
              </a:rPr>
              <a:t>receiving the file at the NodeJS server using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multer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4C4FAD-809E-482B-B816-D9531F6A0374}"/>
              </a:ext>
            </a:extLst>
          </p:cNvPr>
          <p:cNvSpPr/>
          <p:nvPr/>
        </p:nvSpPr>
        <p:spPr>
          <a:xfrm>
            <a:off x="3857626" y="1717580"/>
            <a:ext cx="714374" cy="25409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536073-5682-4CB8-BD8B-372B34D214D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844628"/>
            <a:ext cx="6238489" cy="103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A256A9-9853-419B-8DF3-EC219B165305}"/>
              </a:ext>
            </a:extLst>
          </p:cNvPr>
          <p:cNvSpPr txBox="1"/>
          <p:nvPr/>
        </p:nvSpPr>
        <p:spPr>
          <a:xfrm>
            <a:off x="4224141" y="2253994"/>
            <a:ext cx="4944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req.body.password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6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F33E1-DD17-4E28-8858-83981EC85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" y="2868422"/>
            <a:ext cx="6706068" cy="317624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AAE0FA-E33B-4FA9-8881-37A2E601F565}"/>
              </a:ext>
            </a:extLst>
          </p:cNvPr>
          <p:cNvCxnSpPr>
            <a:cxnSpLocks/>
          </p:cNvCxnSpPr>
          <p:nvPr/>
        </p:nvCxnSpPr>
        <p:spPr>
          <a:xfrm flipH="1" flipV="1">
            <a:off x="5362575" y="2662492"/>
            <a:ext cx="5447915" cy="236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19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E1B39-9099-4A33-96FD-38F727C0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9" y="239809"/>
            <a:ext cx="5800725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82ACAC-F047-4DFA-808A-B7CB58D4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54" y="353865"/>
            <a:ext cx="6570645" cy="904492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88EC14-7DD8-41AA-9EEC-131DD648D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54" y="1179308"/>
            <a:ext cx="7188218" cy="5678692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1A10BC6-5E9B-46F9-AB5F-D5685D3CE109}"/>
              </a:ext>
            </a:extLst>
          </p:cNvPr>
          <p:cNvSpPr/>
          <p:nvPr/>
        </p:nvSpPr>
        <p:spPr>
          <a:xfrm>
            <a:off x="10829926" y="2746279"/>
            <a:ext cx="485776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A5A63-79CE-41AC-AE2B-CDBBD6683709}"/>
              </a:ext>
            </a:extLst>
          </p:cNvPr>
          <p:cNvSpPr/>
          <p:nvPr/>
        </p:nvSpPr>
        <p:spPr>
          <a:xfrm>
            <a:off x="10791826" y="4924425"/>
            <a:ext cx="1047751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890C5-7316-4060-A9C3-97AD26DC7E82}"/>
              </a:ext>
            </a:extLst>
          </p:cNvPr>
          <p:cNvSpPr txBox="1"/>
          <p:nvPr/>
        </p:nvSpPr>
        <p:spPr>
          <a:xfrm>
            <a:off x="44442" y="6115421"/>
            <a:ext cx="7626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Sending the file from Power Automate, and </a:t>
            </a:r>
            <a:r>
              <a:rPr lang="en-US" dirty="0">
                <a:highlight>
                  <a:srgbClr val="FFFF00"/>
                </a:highlight>
              </a:rPr>
              <a:t>receiving the file at the NodeJS server using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multer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AAE0FA-E33B-4FA9-8881-37A2E601F565}"/>
              </a:ext>
            </a:extLst>
          </p:cNvPr>
          <p:cNvCxnSpPr>
            <a:cxnSpLocks/>
          </p:cNvCxnSpPr>
          <p:nvPr/>
        </p:nvCxnSpPr>
        <p:spPr>
          <a:xfrm flipH="1">
            <a:off x="4214813" y="962747"/>
            <a:ext cx="3197930" cy="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B79CD202-7E11-43B6-B71C-FE73141897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47" y="2296166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Torpedo - Blog - Torpedo">
            <a:extLst>
              <a:ext uri="{FF2B5EF4-FFF2-40B4-BE49-F238E27FC236}">
                <a16:creationId xmlns:a16="http://schemas.microsoft.com/office/drawing/2014/main" id="{A399569E-D3D0-48DC-8859-F985C2D6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5" y="3621730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oogle Shape;389;p13">
            <a:extLst>
              <a:ext uri="{FF2B5EF4-FFF2-40B4-BE49-F238E27FC236}">
                <a16:creationId xmlns:a16="http://schemas.microsoft.com/office/drawing/2014/main" id="{6F6F1576-BE16-40E9-924F-69B39EF8CE8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1252" y="2805172"/>
            <a:ext cx="1448700" cy="3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C0B839-BF22-44A5-899C-4974A81C5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139" y="2379602"/>
            <a:ext cx="1325563" cy="13255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D34A1E-2804-4F64-9D90-991478003649}"/>
              </a:ext>
            </a:extLst>
          </p:cNvPr>
          <p:cNvSpPr txBox="1"/>
          <p:nvPr/>
        </p:nvSpPr>
        <p:spPr>
          <a:xfrm>
            <a:off x="2673507" y="3779677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NodeJS server</a:t>
            </a:r>
            <a:endParaRPr lang="en-SG" dirty="0"/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3EC7E6C7-65F2-469B-9616-669658C7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31" y="3179603"/>
            <a:ext cx="527148" cy="6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EB9850C-AF6A-4808-9ADF-F1F8BA8C4F31}"/>
              </a:ext>
            </a:extLst>
          </p:cNvPr>
          <p:cNvSpPr txBox="1">
            <a:spLocks/>
          </p:cNvSpPr>
          <p:nvPr/>
        </p:nvSpPr>
        <p:spPr>
          <a:xfrm>
            <a:off x="1274964" y="3816795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password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apiKey</a:t>
            </a:r>
            <a:endParaRPr lang="en-SG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24890C5-7316-4060-A9C3-97AD26DC7E82}"/>
              </a:ext>
            </a:extLst>
          </p:cNvPr>
          <p:cNvSpPr txBox="1"/>
          <p:nvPr/>
        </p:nvSpPr>
        <p:spPr>
          <a:xfrm>
            <a:off x="44442" y="6115421"/>
            <a:ext cx="7626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Sending the file from Power Automate, and </a:t>
            </a:r>
            <a:r>
              <a:rPr lang="en-US" dirty="0">
                <a:highlight>
                  <a:srgbClr val="FFFF00"/>
                </a:highlight>
              </a:rPr>
              <a:t>receiving the file at the NodeJS server using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multer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2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B79CD202-7E11-43B6-B71C-FE73141897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47" y="2296166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Torpedo - Blog - Torpedo">
            <a:extLst>
              <a:ext uri="{FF2B5EF4-FFF2-40B4-BE49-F238E27FC236}">
                <a16:creationId xmlns:a16="http://schemas.microsoft.com/office/drawing/2014/main" id="{A399569E-D3D0-48DC-8859-F985C2D6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5" y="3621730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oogle Shape;389;p13">
            <a:extLst>
              <a:ext uri="{FF2B5EF4-FFF2-40B4-BE49-F238E27FC236}">
                <a16:creationId xmlns:a16="http://schemas.microsoft.com/office/drawing/2014/main" id="{6F6F1576-BE16-40E9-924F-69B39EF8CE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252" y="2805172"/>
            <a:ext cx="1448700" cy="3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C0B839-BF22-44A5-899C-4974A81C5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139" y="2379602"/>
            <a:ext cx="1325563" cy="13255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D34A1E-2804-4F64-9D90-991478003649}"/>
              </a:ext>
            </a:extLst>
          </p:cNvPr>
          <p:cNvSpPr txBox="1"/>
          <p:nvPr/>
        </p:nvSpPr>
        <p:spPr>
          <a:xfrm>
            <a:off x="2786953" y="3775003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NodeJS server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0A814-827C-4696-B6A0-536E50C80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378" y="1259803"/>
            <a:ext cx="41910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41C00-33CF-4FB0-94C3-F90E20B05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32" y="2187792"/>
            <a:ext cx="2838846" cy="3258005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6B6612E4-C09B-44FA-A910-63F83D4A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04" y="3174929"/>
            <a:ext cx="527148" cy="6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913CC-27DC-47B6-BFC2-407980CF8FFB}"/>
              </a:ext>
            </a:extLst>
          </p:cNvPr>
          <p:cNvSpPr txBox="1">
            <a:spLocks/>
          </p:cNvSpPr>
          <p:nvPr/>
        </p:nvSpPr>
        <p:spPr>
          <a:xfrm>
            <a:off x="2473837" y="3812121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password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apiKey</a:t>
            </a:r>
            <a:endParaRPr lang="en-SG" sz="160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EE66C7-DAA7-4674-BFAB-D0F4CF3E0579}"/>
              </a:ext>
            </a:extLst>
          </p:cNvPr>
          <p:cNvCxnSpPr>
            <a:cxnSpLocks/>
          </p:cNvCxnSpPr>
          <p:nvPr/>
        </p:nvCxnSpPr>
        <p:spPr>
          <a:xfrm>
            <a:off x="3106415" y="3504216"/>
            <a:ext cx="3748332" cy="17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– </a:t>
            </a:r>
            <a:r>
              <a:rPr lang="en-US" dirty="0"/>
              <a:t>Authentication</a:t>
            </a:r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8D65A-7F52-416C-9D0F-85B97A5B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46" y="1669886"/>
            <a:ext cx="6849431" cy="156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1F7A7-AEFE-49EF-92B6-0039C93A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04" y="951571"/>
            <a:ext cx="6570645" cy="9044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50A50-564B-4B88-9221-9714D80B1C4D}"/>
              </a:ext>
            </a:extLst>
          </p:cNvPr>
          <p:cNvCxnSpPr>
            <a:cxnSpLocks/>
          </p:cNvCxnSpPr>
          <p:nvPr/>
        </p:nvCxnSpPr>
        <p:spPr>
          <a:xfrm flipH="1">
            <a:off x="6665757" y="1555230"/>
            <a:ext cx="2754468" cy="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35BB41-9FCC-408B-8812-BE1B82FDC237}"/>
              </a:ext>
            </a:extLst>
          </p:cNvPr>
          <p:cNvSpPr txBox="1">
            <a:spLocks/>
          </p:cNvSpPr>
          <p:nvPr/>
        </p:nvSpPr>
        <p:spPr>
          <a:xfrm>
            <a:off x="-19475" y="3052468"/>
            <a:ext cx="2915057" cy="469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The main entry point of the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NodeJS server</a:t>
            </a:r>
            <a:endParaRPr lang="en-SG" sz="12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BC1E14-ADEC-4A26-9B00-C0684C95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6803"/>
            <a:ext cx="2838846" cy="125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D69469-2E9D-46D1-B208-D3B40DED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1406"/>
            <a:ext cx="2838846" cy="11641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E4C50B-4DFF-44AC-A183-B848E2ACD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846" y="4645453"/>
            <a:ext cx="4830817" cy="7456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EDB4BD-EC4C-4D60-ADEC-3AB46835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4846" y="5391150"/>
            <a:ext cx="3010320" cy="12765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B1D435-0AAF-4157-9811-A1D4A6F3D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062" y="5815602"/>
            <a:ext cx="7172325" cy="3238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E70C8C-2DC4-495D-A18C-75C33636A3E7}"/>
              </a:ext>
            </a:extLst>
          </p:cNvPr>
          <p:cNvCxnSpPr>
            <a:cxnSpLocks/>
          </p:cNvCxnSpPr>
          <p:nvPr/>
        </p:nvCxnSpPr>
        <p:spPr>
          <a:xfrm flipH="1">
            <a:off x="9688279" y="4981136"/>
            <a:ext cx="296219" cy="86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26B2F68-4D89-448C-BC4D-4D11536A2EFA}"/>
              </a:ext>
            </a:extLst>
          </p:cNvPr>
          <p:cNvSpPr txBox="1">
            <a:spLocks/>
          </p:cNvSpPr>
          <p:nvPr/>
        </p:nvSpPr>
        <p:spPr>
          <a:xfrm>
            <a:off x="8842278" y="46454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process.env.API_KEY</a:t>
            </a:r>
            <a:endParaRPr lang="en-SG" sz="1600" dirty="0">
              <a:latin typeface="Consolas" panose="020B0609020204030204" pitchFamily="49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1ED676D-ACA2-4A71-8650-37CBDAD65C9A}"/>
              </a:ext>
            </a:extLst>
          </p:cNvPr>
          <p:cNvSpPr txBox="1">
            <a:spLocks/>
          </p:cNvSpPr>
          <p:nvPr/>
        </p:nvSpPr>
        <p:spPr>
          <a:xfrm>
            <a:off x="8673666" y="6174390"/>
            <a:ext cx="3631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Multiple valid keys with various level of access is possible.</a:t>
            </a:r>
            <a:endParaRPr lang="en-SG" sz="16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A2711C-557A-41AC-91FF-C832A230F7F2}"/>
              </a:ext>
            </a:extLst>
          </p:cNvPr>
          <p:cNvCxnSpPr>
            <a:cxnSpLocks/>
          </p:cNvCxnSpPr>
          <p:nvPr/>
        </p:nvCxnSpPr>
        <p:spPr>
          <a:xfrm flipH="1">
            <a:off x="4070555" y="2098559"/>
            <a:ext cx="482702" cy="255963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312279-C49A-4ED2-8748-DAEAE443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10" y="149775"/>
            <a:ext cx="4067175" cy="177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</a:t>
            </a:r>
            <a:r>
              <a:rPr lang="en-US" dirty="0"/>
              <a:t> – edge case</a:t>
            </a:r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8D65A-7F52-416C-9D0F-85B97A5B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89" y="1676201"/>
            <a:ext cx="5744375" cy="15623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50A50-564B-4B88-9221-9714D80B1C4D}"/>
              </a:ext>
            </a:extLst>
          </p:cNvPr>
          <p:cNvCxnSpPr>
            <a:cxnSpLocks/>
          </p:cNvCxnSpPr>
          <p:nvPr/>
        </p:nvCxnSpPr>
        <p:spPr>
          <a:xfrm flipH="1">
            <a:off x="6096001" y="911279"/>
            <a:ext cx="5257799" cy="8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35BB41-9FCC-408B-8812-BE1B82FDC237}"/>
              </a:ext>
            </a:extLst>
          </p:cNvPr>
          <p:cNvSpPr txBox="1">
            <a:spLocks/>
          </p:cNvSpPr>
          <p:nvPr/>
        </p:nvSpPr>
        <p:spPr>
          <a:xfrm>
            <a:off x="-19475" y="3052468"/>
            <a:ext cx="2915057" cy="46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BC1E14-ADEC-4A26-9B00-C0684C95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6803"/>
            <a:ext cx="2838846" cy="125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D69469-2E9D-46D1-B208-D3B40DED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1406"/>
            <a:ext cx="2838846" cy="11641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E4C50B-4DFF-44AC-A183-B848E2ACD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846" y="4645453"/>
            <a:ext cx="4117090" cy="745697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1ED676D-ACA2-4A71-8650-37CBDAD65C9A}"/>
              </a:ext>
            </a:extLst>
          </p:cNvPr>
          <p:cNvSpPr txBox="1">
            <a:spLocks/>
          </p:cNvSpPr>
          <p:nvPr/>
        </p:nvSpPr>
        <p:spPr>
          <a:xfrm>
            <a:off x="2838846" y="5475153"/>
            <a:ext cx="3631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More stricter password requirements can be implemented.</a:t>
            </a:r>
            <a:endParaRPr lang="en-SG" sz="16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A2711C-557A-41AC-91FF-C832A230F7F2}"/>
              </a:ext>
            </a:extLst>
          </p:cNvPr>
          <p:cNvCxnSpPr>
            <a:cxnSpLocks/>
          </p:cNvCxnSpPr>
          <p:nvPr/>
        </p:nvCxnSpPr>
        <p:spPr>
          <a:xfrm flipH="1">
            <a:off x="4070555" y="2098559"/>
            <a:ext cx="482702" cy="255963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8F893A-7481-4614-81D2-5374F2BE68FF}"/>
              </a:ext>
            </a:extLst>
          </p:cNvPr>
          <p:cNvSpPr/>
          <p:nvPr/>
        </p:nvSpPr>
        <p:spPr>
          <a:xfrm>
            <a:off x="10970334" y="699446"/>
            <a:ext cx="1047751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5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the File Encryption/Decryption API works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2.  How the API is built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 Testing and deployment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7547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– </a:t>
            </a:r>
            <a:r>
              <a:rPr lang="en-US" dirty="0"/>
              <a:t>Main Success Scenario</a:t>
            </a:r>
            <a:endParaRPr lang="en-SG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8BE9F50-EA1B-406E-9992-FE5CE01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apiKey</a:t>
            </a:r>
            <a:r>
              <a:rPr lang="en-US" sz="3200" dirty="0"/>
              <a:t> correct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218" name="Picture 2" descr="Free Green Tick Mark, Download Free Clip Art, Free Clip Art on Clipart  Library">
            <a:extLst>
              <a:ext uri="{FF2B5EF4-FFF2-40B4-BE49-F238E27FC236}">
                <a16:creationId xmlns:a16="http://schemas.microsoft.com/office/drawing/2014/main" id="{7E95FDDC-9F2B-47C3-BC34-810E8A42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754985"/>
            <a:ext cx="577603" cy="5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ee Green Tick Mark, Download Free Clip Art, Free Clip Art on Clipart  Library">
            <a:extLst>
              <a:ext uri="{FF2B5EF4-FFF2-40B4-BE49-F238E27FC236}">
                <a16:creationId xmlns:a16="http://schemas.microsoft.com/office/drawing/2014/main" id="{FA341688-6A44-4651-AA3B-A3DAE6EE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341565"/>
            <a:ext cx="577603" cy="5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6540BA-6391-46EE-BF40-FC48C7ACD23F}"/>
              </a:ext>
            </a:extLst>
          </p:cNvPr>
          <p:cNvSpPr txBox="1">
            <a:spLocks/>
          </p:cNvSpPr>
          <p:nvPr/>
        </p:nvSpPr>
        <p:spPr>
          <a:xfrm>
            <a:off x="838200" y="2428084"/>
            <a:ext cx="10515600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</a:rPr>
              <a:t>password</a:t>
            </a:r>
            <a:r>
              <a:rPr lang="en-US" sz="3200" dirty="0"/>
              <a:t> valid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627F9-CB57-4807-B324-CEB5ACA307FA}"/>
              </a:ext>
            </a:extLst>
          </p:cNvPr>
          <p:cNvSpPr txBox="1">
            <a:spLocks/>
          </p:cNvSpPr>
          <p:nvPr/>
        </p:nvSpPr>
        <p:spPr>
          <a:xfrm>
            <a:off x="838200" y="3373443"/>
            <a:ext cx="10515600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Let’s start 2- encrypting/decrypting the file using </a:t>
            </a:r>
            <a:r>
              <a:rPr lang="en-US" sz="3200" dirty="0" err="1">
                <a:latin typeface="Consolas" panose="020B0609020204030204" pitchFamily="49" charset="0"/>
              </a:rPr>
              <a:t>cryptify</a:t>
            </a:r>
            <a:r>
              <a:rPr lang="en-US" sz="32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0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Sending the file from Power Automate, and receiving the file at the NodeJS server using </a:t>
            </a:r>
            <a:r>
              <a:rPr lang="en-US" sz="3200" dirty="0" err="1">
                <a:latin typeface="Consolas" panose="020B0609020204030204" pitchFamily="49" charset="0"/>
              </a:rPr>
              <a:t>multer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514350" indent="-514350">
              <a:buAutoNum type="arabicPeriod" startAt="2"/>
            </a:pPr>
            <a:r>
              <a:rPr lang="en-US" sz="3200" b="1" dirty="0"/>
              <a:t>Encrypting/decrypting the file using </a:t>
            </a:r>
            <a:r>
              <a:rPr lang="en-US" sz="3200" b="1" dirty="0" err="1">
                <a:latin typeface="Consolas" panose="020B0609020204030204" pitchFamily="49" charset="0"/>
              </a:rPr>
              <a:t>cryptify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 Sending the file back to Power Automate flow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79598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Encrytion</a:t>
            </a:r>
            <a:r>
              <a:rPr lang="en-US" b="1" dirty="0"/>
              <a:t>/Decryption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cryptify</a:t>
            </a:r>
            <a:r>
              <a:rPr lang="en-US" sz="3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/>
              <a:t>	</a:t>
            </a:r>
          </a:p>
          <a:p>
            <a:pPr marL="0" indent="0">
              <a:buNone/>
            </a:pP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1E411-BD3F-496D-853D-AC82C094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1" y="2425700"/>
            <a:ext cx="646837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Encryption/Decryption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24B31-7C5C-4FCF-8BE6-A100A699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52538"/>
            <a:ext cx="9059539" cy="6744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AB007F-19AB-4777-AAC6-892FEDA9BCD8}"/>
              </a:ext>
            </a:extLst>
          </p:cNvPr>
          <p:cNvCxnSpPr>
            <a:cxnSpLocks/>
          </p:cNvCxnSpPr>
          <p:nvPr/>
        </p:nvCxnSpPr>
        <p:spPr>
          <a:xfrm flipH="1" flipV="1">
            <a:off x="2757683" y="2019300"/>
            <a:ext cx="6757793" cy="109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6B139E1-3B9B-45F7-A030-1BA3979C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924" y="3258005"/>
            <a:ext cx="10382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multer</a:t>
            </a:r>
            <a:endParaRPr lang="en-US" sz="1500" dirty="0"/>
          </a:p>
          <a:p>
            <a:pPr marL="0" indent="0">
              <a:buNone/>
            </a:pPr>
            <a:endParaRPr lang="en-SG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1996C3-6E52-499A-AC16-C8B82E2F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94" y="2237518"/>
            <a:ext cx="3524742" cy="25721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2F57CC-43D6-4A3E-B59C-ABE4C798B5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96207" y="2019300"/>
            <a:ext cx="4599587" cy="34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96905-09BB-4E2A-AC5E-E8F40A336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761" y="2753960"/>
            <a:ext cx="2390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Encryption/Decryption</a:t>
            </a:r>
            <a:endParaRPr lang="en-SG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5AE57-93C5-49AD-AF6F-FB3B27AE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991"/>
            <a:ext cx="2838846" cy="12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38465-A60A-444D-BECC-3ED0ED68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46" y="1741859"/>
            <a:ext cx="3591426" cy="44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6DCF65-A9BD-4CA7-A9CF-F4A99CDA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846" y="1221518"/>
            <a:ext cx="8621328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335126-BE80-4FCC-80E9-6B3AEB607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387" y="1965727"/>
            <a:ext cx="2390775" cy="533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EF19A-6B4C-429C-8B42-68CDAE29C10A}"/>
              </a:ext>
            </a:extLst>
          </p:cNvPr>
          <p:cNvCxnSpPr>
            <a:cxnSpLocks/>
          </p:cNvCxnSpPr>
          <p:nvPr/>
        </p:nvCxnSpPr>
        <p:spPr>
          <a:xfrm>
            <a:off x="6096000" y="1965727"/>
            <a:ext cx="1720260" cy="33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7FFA26-ED79-43C0-B48D-37ADCAD11C20}"/>
              </a:ext>
            </a:extLst>
          </p:cNvPr>
          <p:cNvSpPr/>
          <p:nvPr/>
        </p:nvSpPr>
        <p:spPr>
          <a:xfrm>
            <a:off x="3736180" y="1975252"/>
            <a:ext cx="1288104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79F832-C60A-494B-8235-4573E4672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387" y="2594389"/>
            <a:ext cx="3524742" cy="2572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3E553D-DF5A-48E5-89B6-EDFB08715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846" y="2709939"/>
            <a:ext cx="3409950" cy="402907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09BE72-E83F-4607-9119-905548FC43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40602" y="2154547"/>
            <a:ext cx="1931785" cy="5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4EA-F267-41FF-8E5C-FF64EB25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parsePassword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B408-665A-4B35-8473-C4A6A461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84" y="24460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What if the user-provided password does not satisfy this?</a:t>
            </a:r>
          </a:p>
          <a:p>
            <a:r>
              <a:rPr lang="en-US" b="1" dirty="0"/>
              <a:t>Disable the password requirements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1E1A8-D005-427D-8870-9BDDBB25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89" y="1247471"/>
            <a:ext cx="5344271" cy="21815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6BE546-0E17-4549-8B33-9A9F91F0AADA}"/>
              </a:ext>
            </a:extLst>
          </p:cNvPr>
          <p:cNvSpPr txBox="1">
            <a:spLocks/>
          </p:cNvSpPr>
          <p:nvPr/>
        </p:nvSpPr>
        <p:spPr>
          <a:xfrm>
            <a:off x="860716" y="1844508"/>
            <a:ext cx="8073734" cy="447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 requirements of </a:t>
            </a:r>
            <a:r>
              <a:rPr lang="en-US" dirty="0" err="1">
                <a:latin typeface="Consolas" panose="020B0609020204030204" pitchFamily="49" charset="0"/>
              </a:rPr>
              <a:t>cryptify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4EA-F267-41FF-8E5C-FF64EB25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parsePassword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B408-665A-4B35-8473-C4A6A461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Disable the password requirements – not yet under support </a:t>
            </a:r>
            <a:r>
              <a:rPr lang="en-US" sz="1500" i="1" dirty="0"/>
              <a:t>(</a:t>
            </a:r>
            <a:r>
              <a:rPr lang="en-US" sz="1500" i="1" dirty="0">
                <a:hlinkClick r:id="rId2"/>
              </a:rPr>
              <a:t>https://github.com/mikechabot/cryptify/issues/6</a:t>
            </a:r>
            <a:r>
              <a:rPr lang="en-US" sz="1500" i="1" dirty="0"/>
              <a:t>)</a:t>
            </a:r>
          </a:p>
          <a:p>
            <a:endParaRPr lang="en-US" sz="1500" i="1" dirty="0"/>
          </a:p>
          <a:p>
            <a:endParaRPr lang="en-US" sz="1500" i="1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5FFB9-9C9E-42C3-ABF7-EDAD78FD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308392"/>
            <a:ext cx="1010743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4EA-F267-41FF-8E5C-FF64EB25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parsePassword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B408-665A-4B35-8473-C4A6A461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84" y="24460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What if the user-provided password does not satisfy this?</a:t>
            </a:r>
          </a:p>
          <a:p>
            <a:r>
              <a:rPr lang="en-US" b="1" dirty="0"/>
              <a:t>Workaround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1E1A8-D005-427D-8870-9BDDBB25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89" y="1247471"/>
            <a:ext cx="5344271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4A606-058C-4706-9043-3942BD4E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915"/>
            <a:ext cx="3591426" cy="44773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93AC7C-F64C-44B9-A466-5625B1742C4F}"/>
              </a:ext>
            </a:extLst>
          </p:cNvPr>
          <p:cNvSpPr/>
          <p:nvPr/>
        </p:nvSpPr>
        <p:spPr>
          <a:xfrm>
            <a:off x="860716" y="6330783"/>
            <a:ext cx="1288104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E07830-6637-4D8C-AF17-F35852943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26" y="5359242"/>
            <a:ext cx="6620799" cy="1133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7EFC5-28F2-41E0-B72B-7A6CC682E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532" y="5035347"/>
            <a:ext cx="3534268" cy="3238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6BE546-0E17-4549-8B33-9A9F91F0AADA}"/>
              </a:ext>
            </a:extLst>
          </p:cNvPr>
          <p:cNvSpPr txBox="1">
            <a:spLocks/>
          </p:cNvSpPr>
          <p:nvPr/>
        </p:nvSpPr>
        <p:spPr>
          <a:xfrm>
            <a:off x="860716" y="1844508"/>
            <a:ext cx="8073734" cy="447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 requirements of </a:t>
            </a:r>
            <a:r>
              <a:rPr lang="en-US" dirty="0" err="1">
                <a:latin typeface="Consolas" panose="020B0609020204030204" pitchFamily="49" charset="0"/>
              </a:rPr>
              <a:t>cryptify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Sending the file from Power Automate, and receiving the file at the NodeJS server using </a:t>
            </a:r>
            <a:r>
              <a:rPr lang="en-US" sz="3200" dirty="0" err="1">
                <a:latin typeface="Consolas" panose="020B0609020204030204" pitchFamily="49" charset="0"/>
              </a:rPr>
              <a:t>multer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514350" indent="-514350">
              <a:buAutoNum type="arabicPeriod" startAt="2"/>
            </a:pPr>
            <a:r>
              <a:rPr lang="en-US" sz="3200" dirty="0"/>
              <a:t>Encrypting/decrypting the file: </a:t>
            </a:r>
            <a:r>
              <a:rPr lang="en-US" sz="3200" dirty="0" err="1">
                <a:latin typeface="Consolas" panose="020B0609020204030204" pitchFamily="49" charset="0"/>
              </a:rPr>
              <a:t>cryptify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3.  Sending the file back to Power Automate flow</a:t>
            </a:r>
          </a:p>
          <a:p>
            <a:pPr marL="0" indent="0">
              <a:buNone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75725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Sending the file back to the flow</a:t>
            </a:r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437CF-7764-468B-8319-40709629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4065"/>
            <a:ext cx="3362794" cy="402011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4CB553-BA96-4864-AA1E-A777B4E2B99F}"/>
              </a:ext>
            </a:extLst>
          </p:cNvPr>
          <p:cNvSpPr/>
          <p:nvPr/>
        </p:nvSpPr>
        <p:spPr>
          <a:xfrm>
            <a:off x="1524469" y="3579556"/>
            <a:ext cx="2676525" cy="196215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59F78-AE02-4D45-A56B-36A07F7A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13" y="3552568"/>
            <a:ext cx="10515600" cy="317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send the file so that it is not corrupted?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res.download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res.attachment</a:t>
            </a:r>
            <a:r>
              <a:rPr lang="en-US" dirty="0">
                <a:latin typeface="Consolas" panose="020B0609020204030204" pitchFamily="49" charset="0"/>
              </a:rPr>
              <a:t> 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1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734A8F-F00E-41B4-B086-3B601431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6590"/>
            <a:ext cx="28388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CD79A-CA1C-46AC-9E08-F2A4E720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</a:rPr>
              <a:t>File Encryption/Decryption API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90;p33">
            <a:extLst>
              <a:ext uri="{FF2B5EF4-FFF2-40B4-BE49-F238E27FC236}">
                <a16:creationId xmlns:a16="http://schemas.microsoft.com/office/drawing/2014/main" id="{E4A1C7AD-B6AF-441F-9313-5F035ED8AB18}"/>
              </a:ext>
            </a:extLst>
          </p:cNvPr>
          <p:cNvSpPr/>
          <p:nvPr/>
        </p:nvSpPr>
        <p:spPr>
          <a:xfrm rot="5400000">
            <a:off x="6078315" y="2794999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58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the file on the server</a:t>
            </a:r>
            <a:endParaRPr lang="en-SG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59F78-AE02-4D45-A56B-36A07F7A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994" y="4866994"/>
            <a:ext cx="7991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server does not store the encrypted/decrypted file in the long run.</a:t>
            </a:r>
            <a:endParaRPr lang="en-SG" b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04C59-6D7A-49FA-B0E8-B7155305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4065"/>
            <a:ext cx="3362794" cy="402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6E8CA2-77AA-449C-BF0A-FC2DFEC2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6590"/>
            <a:ext cx="2838846" cy="1257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2DB9EB-8C26-4674-BEE1-795E2A96076D}"/>
              </a:ext>
            </a:extLst>
          </p:cNvPr>
          <p:cNvSpPr/>
          <p:nvPr/>
        </p:nvSpPr>
        <p:spPr>
          <a:xfrm>
            <a:off x="1905000" y="5095874"/>
            <a:ext cx="1971675" cy="24765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4A8AD-24A5-4410-959C-73A51F1D8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14" y="1436590"/>
            <a:ext cx="4277322" cy="26197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BFBBC-026E-4C9E-B530-AF6C2A7AA09A}"/>
              </a:ext>
            </a:extLst>
          </p:cNvPr>
          <p:cNvCxnSpPr/>
          <p:nvPr/>
        </p:nvCxnSpPr>
        <p:spPr>
          <a:xfrm flipV="1">
            <a:off x="3943350" y="1866900"/>
            <a:ext cx="1433412" cy="32289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6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9156-8800-4665-9DA8-E1231D6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Logic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326E-3E2E-4C18-8AE5-A95DD974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>
                <a:latin typeface="Consolas" panose="020B0609020204030204" pitchFamily="49" charset="0"/>
              </a:rPr>
              <a:t>file, password, </a:t>
            </a:r>
            <a:r>
              <a:rPr lang="en-US" dirty="0" err="1">
                <a:latin typeface="Consolas" panose="020B0609020204030204" pitchFamily="49" charset="0"/>
              </a:rPr>
              <a:t>apiKey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</a:rPr>
              <a:t>if </a:t>
            </a:r>
            <a:r>
              <a:rPr lang="en-SG" dirty="0" err="1">
                <a:latin typeface="Consolas" panose="020B0609020204030204" pitchFamily="49" charset="0"/>
              </a:rPr>
              <a:t>apiKey</a:t>
            </a:r>
            <a:r>
              <a:rPr lang="en-SG" dirty="0">
                <a:latin typeface="Consolas" panose="020B0609020204030204" pitchFamily="49" charset="0"/>
              </a:rPr>
              <a:t> is not valid, returns error</a:t>
            </a: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</a:rPr>
              <a:t>if password is not valid, returns error</a:t>
            </a: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sz="2400" dirty="0">
                <a:latin typeface="Consolas" panose="020B0609020204030204" pitchFamily="49" charset="0"/>
              </a:rPr>
              <a:t>“valid” for encryption: not empty</a:t>
            </a: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</a:rPr>
              <a:t>     “valid” for decryption: can decrypt the file</a:t>
            </a: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</a:rPr>
              <a:t>otherwise, encrypt/decrypt the file and returns the file to the flow</a:t>
            </a:r>
          </a:p>
        </p:txBody>
      </p:sp>
    </p:spTree>
    <p:extLst>
      <p:ext uri="{BB962C8B-B14F-4D97-AF65-F5344CB8AC3E}">
        <p14:creationId xmlns:p14="http://schemas.microsoft.com/office/powerpoint/2010/main" val="15480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0"/>
            <a:ext cx="10515600" cy="1325563"/>
          </a:xfrm>
        </p:spPr>
        <p:txBody>
          <a:bodyPr/>
          <a:lstStyle/>
          <a:p>
            <a:r>
              <a:rPr lang="en-US" b="1" dirty="0"/>
              <a:t>Receiving the file in Power Automate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5E78-AF0F-41E6-A4D3-D720A75B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2" y="929611"/>
            <a:ext cx="7449590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2AB31-2717-466A-8CA1-4A62D6B4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174"/>
            <a:ext cx="3038899" cy="581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E536B9-A413-4ED9-BBA9-9A3375055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99" y="2264701"/>
            <a:ext cx="3315163" cy="533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70FB13-CFC0-459D-BFB6-C971E6A8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794" y="2255174"/>
            <a:ext cx="373432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C1B481E-6C53-485C-AE45-476B1785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55" y="1027470"/>
            <a:ext cx="277177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C8E9C-400C-43F4-977C-77624D2B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93269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B5DA81-B428-44C0-9EF8-DAA210724F89}"/>
              </a:ext>
            </a:extLst>
          </p:cNvPr>
          <p:cNvSpPr/>
          <p:nvPr/>
        </p:nvSpPr>
        <p:spPr>
          <a:xfrm>
            <a:off x="373855" y="6032902"/>
            <a:ext cx="1288104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213D1-3122-40B4-A558-2BBB35A08CF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661959" y="2041883"/>
            <a:ext cx="6233796" cy="41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69A9EAA-0F0B-4795-AFF4-2C8CB24C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3594502"/>
            <a:ext cx="7934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1BAE8-2553-482D-9CCF-4004DC9F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7589" cy="41725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69105-6853-49A9-9360-62099BFF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70" y="2875994"/>
            <a:ext cx="594443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most time sinker</a:t>
            </a:r>
            <a:endParaRPr lang="en-SG" b="1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A8A06A2-73B0-4C54-95A8-8080FA9A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14" y="1176936"/>
            <a:ext cx="7188218" cy="56786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CCE77A-76F8-495B-A018-B7FFBF17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02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Lack of documentation from Microsoft Power Automate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Small technical support (Power Automate forum &lt; Stack Overflow)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000" dirty="0"/>
              <a:t>Familiarity with HTTP/networking concepts</a:t>
            </a:r>
          </a:p>
          <a:p>
            <a:r>
              <a:rPr lang="en-US" sz="2000" dirty="0"/>
              <a:t>Receive the file </a:t>
            </a:r>
            <a:r>
              <a:rPr lang="en-US" sz="2000" b="1" dirty="0"/>
              <a:t>correctly</a:t>
            </a:r>
            <a:r>
              <a:rPr lang="en-US" sz="2000" dirty="0"/>
              <a:t> from server side using </a:t>
            </a:r>
            <a:r>
              <a:rPr lang="en-US" sz="2000" dirty="0" err="1">
                <a:latin typeface="Consolas" panose="020B0609020204030204" pitchFamily="49" charset="0"/>
              </a:rPr>
              <a:t>multer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50D2BF-0A6A-4312-BEA1-842684EDDC93}"/>
              </a:ext>
            </a:extLst>
          </p:cNvPr>
          <p:cNvSpPr/>
          <p:nvPr/>
        </p:nvSpPr>
        <p:spPr>
          <a:xfrm>
            <a:off x="9829799" y="2765827"/>
            <a:ext cx="571501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73BDB-A41F-465D-8E13-016E43CD571C}"/>
              </a:ext>
            </a:extLst>
          </p:cNvPr>
          <p:cNvSpPr/>
          <p:nvPr/>
        </p:nvSpPr>
        <p:spPr>
          <a:xfrm>
            <a:off x="9829798" y="4966102"/>
            <a:ext cx="975066" cy="2571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6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software development tools</a:t>
            </a:r>
            <a:endParaRPr lang="en-S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1B902-EBC4-454E-AC8E-E89B19B3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1973"/>
            <a:ext cx="8964276" cy="33913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0597D-6CED-4DB5-A24D-398C40A9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SG" dirty="0" err="1"/>
              <a:t>ive</a:t>
            </a:r>
            <a:r>
              <a:rPr lang="en-SG" dirty="0"/>
              <a:t> reloading - </a:t>
            </a:r>
            <a:r>
              <a:rPr lang="en-SG" dirty="0" err="1">
                <a:latin typeface="Consolas" panose="020B0609020204030204" pitchFamily="49" charset="0"/>
              </a:rPr>
              <a:t>nodemon</a:t>
            </a: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2"/>
            <a:ext cx="10515600" cy="823203"/>
          </a:xfrm>
        </p:spPr>
        <p:txBody>
          <a:bodyPr/>
          <a:lstStyle/>
          <a:p>
            <a:r>
              <a:rPr lang="en-US" b="1" dirty="0"/>
              <a:t>Useful software development tools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F437A-5ED9-4B1E-8029-0D80B722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1662"/>
            <a:ext cx="9145276" cy="1333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78C75-7429-4F1B-9C00-FD070705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59" y="2513924"/>
            <a:ext cx="1325563" cy="13255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A585CB-B212-4429-91CF-A508697E935D}"/>
              </a:ext>
            </a:extLst>
          </p:cNvPr>
          <p:cNvSpPr txBox="1">
            <a:spLocks/>
          </p:cNvSpPr>
          <p:nvPr/>
        </p:nvSpPr>
        <p:spPr>
          <a:xfrm>
            <a:off x="838199" y="2182898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File Encryption/Decryption API</a:t>
            </a:r>
            <a:endParaRPr lang="en-SG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1D70B-0A24-4B44-B23B-3406F0AE87B4}"/>
              </a:ext>
            </a:extLst>
          </p:cNvPr>
          <p:cNvSpPr txBox="1"/>
          <p:nvPr/>
        </p:nvSpPr>
        <p:spPr>
          <a:xfrm>
            <a:off x="1247773" y="3855611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http://localhost:8080/</a:t>
            </a:r>
            <a:endParaRPr lang="en-SG" dirty="0"/>
          </a:p>
        </p:txBody>
      </p:sp>
      <p:pic>
        <p:nvPicPr>
          <p:cNvPr id="15364" name="Picture 4" descr="Globe network icon PNG and SVG Vector Free Download">
            <a:extLst>
              <a:ext uri="{FF2B5EF4-FFF2-40B4-BE49-F238E27FC236}">
                <a16:creationId xmlns:a16="http://schemas.microsoft.com/office/drawing/2014/main" id="{EDEA4266-FA05-4B21-A193-03DDA0A5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85" y="2666167"/>
            <a:ext cx="1020029" cy="10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315B8B-DF57-44C5-B87D-A5F4116203B9}"/>
              </a:ext>
            </a:extLst>
          </p:cNvPr>
          <p:cNvSpPr txBox="1"/>
          <p:nvPr/>
        </p:nvSpPr>
        <p:spPr>
          <a:xfrm>
            <a:off x="4652958" y="3855611"/>
            <a:ext cx="288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</a:t>
            </a:r>
            <a:r>
              <a:rPr lang="en-SG" b="1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://chatty-crab-42.loca.lt</a:t>
            </a:r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BE49EE-5EF0-4D8A-951F-4DF718F28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625" y="4262443"/>
            <a:ext cx="5800725" cy="733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87E0-6D9F-4A51-9010-BD61D6B31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7" y="4254590"/>
            <a:ext cx="4698928" cy="26369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DE6B36-878E-4206-B6D3-FA8EC36758FB}"/>
              </a:ext>
            </a:extLst>
          </p:cNvPr>
          <p:cNvCxnSpPr>
            <a:cxnSpLocks/>
          </p:cNvCxnSpPr>
          <p:nvPr/>
        </p:nvCxnSpPr>
        <p:spPr>
          <a:xfrm>
            <a:off x="3192522" y="2924175"/>
            <a:ext cx="2393463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65CBEB-8CA9-4A36-AE8C-AB4C4E242ADD}"/>
              </a:ext>
            </a:extLst>
          </p:cNvPr>
          <p:cNvCxnSpPr>
            <a:cxnSpLocks/>
          </p:cNvCxnSpPr>
          <p:nvPr/>
        </p:nvCxnSpPr>
        <p:spPr>
          <a:xfrm flipH="1">
            <a:off x="3192525" y="3281449"/>
            <a:ext cx="232245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207F7E-8C8C-4FBD-9460-BD48EF0CCB1F}"/>
              </a:ext>
            </a:extLst>
          </p:cNvPr>
          <p:cNvCxnSpPr>
            <a:cxnSpLocks/>
          </p:cNvCxnSpPr>
          <p:nvPr/>
        </p:nvCxnSpPr>
        <p:spPr>
          <a:xfrm flipH="1">
            <a:off x="6763147" y="3281449"/>
            <a:ext cx="239346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2C2FF-4D1A-4D00-B0E4-EF36B0DD85FB}"/>
              </a:ext>
            </a:extLst>
          </p:cNvPr>
          <p:cNvCxnSpPr>
            <a:cxnSpLocks/>
          </p:cNvCxnSpPr>
          <p:nvPr/>
        </p:nvCxnSpPr>
        <p:spPr>
          <a:xfrm>
            <a:off x="6763146" y="2920208"/>
            <a:ext cx="2393463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366" name="Picture 6" descr="Torpedo - Blog - Torpedo">
            <a:extLst>
              <a:ext uri="{FF2B5EF4-FFF2-40B4-BE49-F238E27FC236}">
                <a16:creationId xmlns:a16="http://schemas.microsoft.com/office/drawing/2014/main" id="{17EDD8DF-8C85-4827-A871-19756D83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17" y="2409360"/>
            <a:ext cx="1857375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CD79A-CA1C-46AC-9E08-F2A4E720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Testing and deployment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90;p33">
            <a:extLst>
              <a:ext uri="{FF2B5EF4-FFF2-40B4-BE49-F238E27FC236}">
                <a16:creationId xmlns:a16="http://schemas.microsoft.com/office/drawing/2014/main" id="{E4A1C7AD-B6AF-441F-9313-5F035ED8AB18}"/>
              </a:ext>
            </a:extLst>
          </p:cNvPr>
          <p:cNvSpPr/>
          <p:nvPr/>
        </p:nvSpPr>
        <p:spPr>
          <a:xfrm rot="5400000">
            <a:off x="6078315" y="2794999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638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2F5D-831A-43AF-AD1A-FC6CD4F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Automated Testing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4A3F8-C83B-4BE2-BA12-D63C65E5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109"/>
            <a:ext cx="76200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70E7E8-6F86-4154-9B12-3D192516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8266"/>
            <a:ext cx="1952898" cy="304843"/>
          </a:xfrm>
          <a:prstGeom prst="rect">
            <a:avLst/>
          </a:prstGeom>
        </p:spPr>
      </p:pic>
      <p:pic>
        <p:nvPicPr>
          <p:cNvPr id="25608" name="Picture 8" descr="Mocha/chai – JavaScript unit testing | Luhao's blog">
            <a:extLst>
              <a:ext uri="{FF2B5EF4-FFF2-40B4-BE49-F238E27FC236}">
                <a16:creationId xmlns:a16="http://schemas.microsoft.com/office/drawing/2014/main" id="{3CEDD370-9650-49B1-BF8E-766563AE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261937"/>
            <a:ext cx="2295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89DE26-D24C-4757-8209-67990504D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1028"/>
            <a:ext cx="2514951" cy="338184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DD5B59-F19B-453F-A945-FE86EC18D01F}"/>
              </a:ext>
            </a:extLst>
          </p:cNvPr>
          <p:cNvSpPr/>
          <p:nvPr/>
        </p:nvSpPr>
        <p:spPr>
          <a:xfrm>
            <a:off x="1057276" y="5524500"/>
            <a:ext cx="1371600" cy="34764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B27F2-FAB5-45C5-AFAC-A844D3D011A1}"/>
              </a:ext>
            </a:extLst>
          </p:cNvPr>
          <p:cNvSpPr/>
          <p:nvPr/>
        </p:nvSpPr>
        <p:spPr>
          <a:xfrm>
            <a:off x="1057276" y="6145232"/>
            <a:ext cx="1371599" cy="347643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D4A12D-931B-4163-8DFA-C67A75950092}"/>
              </a:ext>
            </a:extLst>
          </p:cNvPr>
          <p:cNvSpPr/>
          <p:nvPr/>
        </p:nvSpPr>
        <p:spPr>
          <a:xfrm>
            <a:off x="972019" y="4628129"/>
            <a:ext cx="761531" cy="34764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226928A-B6F0-46AA-9C9A-82A1A9637F2C}"/>
              </a:ext>
            </a:extLst>
          </p:cNvPr>
          <p:cNvSpPr txBox="1">
            <a:spLocks/>
          </p:cNvSpPr>
          <p:nvPr/>
        </p:nvSpPr>
        <p:spPr>
          <a:xfrm>
            <a:off x="3353151" y="614523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Unit testing (</a:t>
            </a:r>
            <a:r>
              <a:rPr lang="en-SG" sz="2000" b="0" dirty="0" err="1">
                <a:effectLst/>
                <a:latin typeface="Consolas" panose="020B0609020204030204" pitchFamily="49" charset="0"/>
              </a:rPr>
              <a:t>isAuthorised</a:t>
            </a:r>
            <a:r>
              <a:rPr lang="en-SG" sz="2000" b="0" dirty="0">
                <a:effectLst/>
                <a:latin typeface="Consolas" panose="020B0609020204030204" pitchFamily="49" charset="0"/>
              </a:rPr>
              <a:t>, </a:t>
            </a:r>
            <a:r>
              <a:rPr lang="en-SG" sz="2000" b="0" dirty="0" err="1">
                <a:effectLst/>
                <a:latin typeface="Consolas" panose="020B0609020204030204" pitchFamily="49" charset="0"/>
              </a:rPr>
              <a:t>isPasswordValid</a:t>
            </a:r>
            <a:r>
              <a:rPr lang="en-SG" sz="2000" b="0" dirty="0">
                <a:effectLst/>
                <a:latin typeface="Consolas" panose="020B0609020204030204" pitchFamily="49" charset="0"/>
              </a:rPr>
              <a:t>, </a:t>
            </a:r>
            <a:r>
              <a:rPr lang="en-SG" sz="2000" b="0" dirty="0" err="1">
                <a:effectLst/>
                <a:latin typeface="Consolas" panose="020B0609020204030204" pitchFamily="49" charset="0"/>
              </a:rPr>
              <a:t>parsePassword</a:t>
            </a:r>
            <a:r>
              <a:rPr lang="en-SG" sz="2000" dirty="0"/>
              <a:t>)</a:t>
            </a:r>
            <a:endParaRPr lang="en-SG" sz="2000" b="0" dirty="0">
              <a:effectLst/>
            </a:endParaRP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1A620E42-7627-4C92-A7B2-5E52324D5C04}"/>
              </a:ext>
            </a:extLst>
          </p:cNvPr>
          <p:cNvSpPr txBox="1">
            <a:spLocks/>
          </p:cNvSpPr>
          <p:nvPr/>
        </p:nvSpPr>
        <p:spPr>
          <a:xfrm>
            <a:off x="3353151" y="552450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Integration testing (</a:t>
            </a:r>
            <a:r>
              <a:rPr lang="en-SG" sz="2000" dirty="0">
                <a:latin typeface="Consolas" panose="020B0609020204030204" pitchFamily="49" charset="0"/>
              </a:rPr>
              <a:t>/</a:t>
            </a:r>
            <a:r>
              <a:rPr lang="en-SG" sz="2000" dirty="0" err="1">
                <a:latin typeface="Consolas" panose="020B0609020204030204" pitchFamily="49" charset="0"/>
              </a:rPr>
              <a:t>api</a:t>
            </a:r>
            <a:r>
              <a:rPr lang="en-SG" sz="2000" dirty="0">
                <a:latin typeface="Consolas" panose="020B0609020204030204" pitchFamily="49" charset="0"/>
              </a:rPr>
              <a:t>/encrypt</a:t>
            </a:r>
            <a:r>
              <a:rPr lang="en-SG" sz="2000" b="0" dirty="0">
                <a:effectLst/>
                <a:latin typeface="Consolas" panose="020B0609020204030204" pitchFamily="49" charset="0"/>
              </a:rPr>
              <a:t>, /</a:t>
            </a:r>
            <a:r>
              <a:rPr lang="en-SG" sz="20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SG" sz="2000" b="0" dirty="0">
                <a:effectLst/>
                <a:latin typeface="Consolas" panose="020B0609020204030204" pitchFamily="49" charset="0"/>
              </a:rPr>
              <a:t>/decrypt</a:t>
            </a:r>
            <a:r>
              <a:rPr lang="en-SG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4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crosoft Power Automate – 18 Months On – the I.T. team">
            <a:extLst>
              <a:ext uri="{FF2B5EF4-FFF2-40B4-BE49-F238E27FC236}">
                <a16:creationId xmlns:a16="http://schemas.microsoft.com/office/drawing/2014/main" id="{7918C6D4-FEBD-495D-9CDB-C9B31A54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430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F55DF4-CE50-4CEA-A943-BB440C2ED614}"/>
              </a:ext>
            </a:extLst>
          </p:cNvPr>
          <p:cNvSpPr txBox="1">
            <a:spLocks/>
          </p:cNvSpPr>
          <p:nvPr/>
        </p:nvSpPr>
        <p:spPr>
          <a:xfrm>
            <a:off x="4448174" y="1343025"/>
            <a:ext cx="6905625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Power Automate is a service that helps users create automated workflows between their favorite apps and services to synchronize files, get notifications, collect data, and more.</a:t>
            </a:r>
          </a:p>
          <a:p>
            <a:pPr marL="0" indent="0">
              <a:buNone/>
            </a:pPr>
            <a:br>
              <a:rPr lang="en-US" sz="2000" i="1" dirty="0">
                <a:hlinkClick r:id="rId3"/>
              </a:rPr>
            </a:br>
            <a:endParaRPr lang="en-SG" sz="2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FCDF3A-015B-4375-8A72-174A40D66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502" y="2357288"/>
            <a:ext cx="6058746" cy="214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F4124-7EBF-4D1F-A14B-A124008C8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502" y="4476453"/>
            <a:ext cx="3048425" cy="2133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C6F1EE-27EF-433B-95E0-15B4A44C2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4476453"/>
            <a:ext cx="304842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2F5D-831A-43AF-AD1A-FC6CD4F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E70CA-A5B6-433F-B387-AD2846E0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588"/>
            <a:ext cx="2514600" cy="214312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D4A12D-931B-4163-8DFA-C67A75950092}"/>
              </a:ext>
            </a:extLst>
          </p:cNvPr>
          <p:cNvSpPr/>
          <p:nvPr/>
        </p:nvSpPr>
        <p:spPr>
          <a:xfrm>
            <a:off x="214313" y="3137770"/>
            <a:ext cx="1247774" cy="34764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44F9C-66AD-44BC-B972-1896F7FA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08" y="3129020"/>
            <a:ext cx="6325483" cy="238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64134-D488-4A0F-8BE5-761581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08" y="1947439"/>
            <a:ext cx="5077534" cy="933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BBB9A-B40A-4895-A5C4-3A2D25A51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908" y="1375588"/>
            <a:ext cx="71723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2F5D-831A-43AF-AD1A-FC6CD4F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E70CA-A5B6-433F-B387-AD2846E0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85076"/>
            <a:ext cx="2514600" cy="21431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4A17A5-DEFE-463F-A8FC-1AD0F4F0619B}"/>
              </a:ext>
            </a:extLst>
          </p:cNvPr>
          <p:cNvSpPr/>
          <p:nvPr/>
        </p:nvSpPr>
        <p:spPr>
          <a:xfrm>
            <a:off x="1176338" y="2612571"/>
            <a:ext cx="1357855" cy="27189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459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FD52C-53A5-4DBA-9E4F-3BBBFF58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92802" cy="5020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BAE3A-54A9-4194-9D3D-E35147091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662" y="1338262"/>
            <a:ext cx="5610225" cy="5610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A44027-6191-4613-A748-2EDCB2FA28DB}"/>
              </a:ext>
            </a:extLst>
          </p:cNvPr>
          <p:cNvCxnSpPr>
            <a:cxnSpLocks/>
          </p:cNvCxnSpPr>
          <p:nvPr/>
        </p:nvCxnSpPr>
        <p:spPr>
          <a:xfrm flipV="1">
            <a:off x="4648200" y="1847850"/>
            <a:ext cx="2514600" cy="1181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0D750-00C3-4FCD-A8B3-3489E7231085}"/>
              </a:ext>
            </a:extLst>
          </p:cNvPr>
          <p:cNvCxnSpPr>
            <a:cxnSpLocks/>
          </p:cNvCxnSpPr>
          <p:nvPr/>
        </p:nvCxnSpPr>
        <p:spPr>
          <a:xfrm>
            <a:off x="5367339" y="3538540"/>
            <a:ext cx="2500311" cy="2271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12A0FAE-4D1F-4323-99A4-EF1B21AB9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" y="5167693"/>
            <a:ext cx="6570645" cy="9044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9811B-BCA9-434B-B5BE-813CF054E74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496830" y="2890836"/>
            <a:ext cx="1238562" cy="2888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677C4047-C716-480C-887E-91EF3E23545E}"/>
              </a:ext>
            </a:extLst>
          </p:cNvPr>
          <p:cNvSpPr txBox="1">
            <a:spLocks/>
          </p:cNvSpPr>
          <p:nvPr/>
        </p:nvSpPr>
        <p:spPr>
          <a:xfrm>
            <a:off x="5022232" y="3099502"/>
            <a:ext cx="355979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multer</a:t>
            </a:r>
            <a:r>
              <a:rPr lang="en-US" sz="1800" i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7B512A-6AC9-476C-AF7B-4451CA9E51BC}"/>
              </a:ext>
            </a:extLst>
          </p:cNvPr>
          <p:cNvSpPr/>
          <p:nvPr/>
        </p:nvSpPr>
        <p:spPr>
          <a:xfrm>
            <a:off x="7112181" y="1638753"/>
            <a:ext cx="2708094" cy="34764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9B2EEDC-3E33-466B-987A-AFB8AD97F90B}"/>
              </a:ext>
            </a:extLst>
          </p:cNvPr>
          <p:cNvSpPr/>
          <p:nvPr/>
        </p:nvSpPr>
        <p:spPr>
          <a:xfrm>
            <a:off x="1943100" y="2890837"/>
            <a:ext cx="2747963" cy="29051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A3E8AB-AC41-4F78-ACD4-FA1B5442881C}"/>
              </a:ext>
            </a:extLst>
          </p:cNvPr>
          <p:cNvSpPr/>
          <p:nvPr/>
        </p:nvSpPr>
        <p:spPr>
          <a:xfrm>
            <a:off x="1971677" y="3386141"/>
            <a:ext cx="3395661" cy="29051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EDE59-AD21-4B47-804B-822A274AADC0}"/>
              </a:ext>
            </a:extLst>
          </p:cNvPr>
          <p:cNvSpPr/>
          <p:nvPr/>
        </p:nvSpPr>
        <p:spPr>
          <a:xfrm>
            <a:off x="7169769" y="5595957"/>
            <a:ext cx="3395661" cy="36669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B37762-9541-414F-857C-583BB0A47721}"/>
              </a:ext>
            </a:extLst>
          </p:cNvPr>
          <p:cNvSpPr/>
          <p:nvPr/>
        </p:nvSpPr>
        <p:spPr>
          <a:xfrm>
            <a:off x="1841508" y="2647255"/>
            <a:ext cx="3787767" cy="24358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7858-6316-45CF-A911-684C4C9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BD42B-1FD6-4173-A292-560FD07B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59" y="0"/>
            <a:ext cx="7113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2F5D-831A-43AF-AD1A-FC6CD4F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Flow testing</a:t>
            </a:r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96F68-5827-43D3-A259-0A1801ED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639"/>
            <a:ext cx="12192000" cy="44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2F5D-831A-43AF-AD1A-FC6CD4F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9DBCA-4847-489F-887A-9BFBB9D5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91425" cy="111442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1D90C-0993-4AAA-958C-32DADEBCC4A2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75914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1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the File Encryption/Decryption API works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2.  How the API is built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 Testing and deployment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  <p:pic>
        <p:nvPicPr>
          <p:cNvPr id="26626" name="Picture 2" descr="Node.js - Wikipedia">
            <a:extLst>
              <a:ext uri="{FF2B5EF4-FFF2-40B4-BE49-F238E27FC236}">
                <a16:creationId xmlns:a16="http://schemas.microsoft.com/office/drawing/2014/main" id="{FDAD482B-4627-4C1F-A373-90A94B1E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1" y="2752725"/>
            <a:ext cx="1604012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ocha/chai – JavaScript unit testing | Luhao's blog">
            <a:extLst>
              <a:ext uri="{FF2B5EF4-FFF2-40B4-BE49-F238E27FC236}">
                <a16:creationId xmlns:a16="http://schemas.microsoft.com/office/drawing/2014/main" id="{57AFEAEE-9465-4539-A129-14E3769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19" y="3733800"/>
            <a:ext cx="2295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Looking forward</a:t>
            </a:r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BB5BE-C9C6-4402-913A-321674C8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452"/>
            <a:ext cx="5087060" cy="866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AE1E8-3CD1-4CF3-A79C-4A8C879AA21F}"/>
              </a:ext>
            </a:extLst>
          </p:cNvPr>
          <p:cNvSpPr txBox="1">
            <a:spLocks/>
          </p:cNvSpPr>
          <p:nvPr/>
        </p:nvSpPr>
        <p:spPr>
          <a:xfrm>
            <a:off x="6096000" y="1888140"/>
            <a:ext cx="3631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Multiple valid keys with various level of access is possible.</a:t>
            </a:r>
            <a:endParaRPr lang="en-SG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6ADE6-D7E9-4833-B7FE-8B1D49CC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8387"/>
            <a:ext cx="7925906" cy="13908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6A293C-8C8F-4864-85E2-67AC2385AEC2}"/>
              </a:ext>
            </a:extLst>
          </p:cNvPr>
          <p:cNvSpPr txBox="1">
            <a:spLocks/>
          </p:cNvSpPr>
          <p:nvPr/>
        </p:nvSpPr>
        <p:spPr>
          <a:xfrm>
            <a:off x="8764106" y="3565839"/>
            <a:ext cx="2875444" cy="100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Waiting for </a:t>
            </a:r>
            <a:r>
              <a:rPr lang="en-US" sz="1600" b="1" dirty="0" err="1">
                <a:latin typeface="Consolas" panose="020B0609020204030204" pitchFamily="49" charset="0"/>
              </a:rPr>
              <a:t>cryptify</a:t>
            </a:r>
            <a:r>
              <a:rPr lang="en-US" sz="1600" dirty="0">
                <a:latin typeface="Consolas" panose="020B0609020204030204" pitchFamily="49" charset="0"/>
              </a:rPr>
              <a:t> 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allow disabling password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requirements </a:t>
            </a:r>
            <a:endParaRPr lang="en-SG" sz="16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991AF-E739-44B0-9277-87FA5DCDA3A8}"/>
              </a:ext>
            </a:extLst>
          </p:cNvPr>
          <p:cNvCxnSpPr>
            <a:cxnSpLocks/>
          </p:cNvCxnSpPr>
          <p:nvPr/>
        </p:nvCxnSpPr>
        <p:spPr>
          <a:xfrm>
            <a:off x="4929742" y="2377727"/>
            <a:ext cx="2566433" cy="2670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79761-C666-4C90-B3E6-32967D80DC84}"/>
              </a:ext>
            </a:extLst>
          </p:cNvPr>
          <p:cNvCxnSpPr>
            <a:cxnSpLocks/>
          </p:cNvCxnSpPr>
          <p:nvPr/>
        </p:nvCxnSpPr>
        <p:spPr>
          <a:xfrm>
            <a:off x="4103100" y="4457355"/>
            <a:ext cx="3393075" cy="590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A7330C-18D3-4B0A-9EEB-790767B09299}"/>
              </a:ext>
            </a:extLst>
          </p:cNvPr>
          <p:cNvSpPr txBox="1">
            <a:spLocks/>
          </p:cNvSpPr>
          <p:nvPr/>
        </p:nvSpPr>
        <p:spPr>
          <a:xfrm>
            <a:off x="7496175" y="4924711"/>
            <a:ext cx="3924300" cy="295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Should be environment variables</a:t>
            </a:r>
            <a:endParaRPr lang="en-SG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Looking forward</a:t>
            </a:r>
            <a:endParaRPr lang="en-SG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85EE028-382D-45A5-B9F9-7A8BEBFC7CAC}"/>
              </a:ext>
            </a:extLst>
          </p:cNvPr>
          <p:cNvSpPr txBox="1">
            <a:spLocks/>
          </p:cNvSpPr>
          <p:nvPr/>
        </p:nvSpPr>
        <p:spPr>
          <a:xfrm>
            <a:off x="838200" y="18954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More rigorous testing on Microsoft Flow and the API server (stress testing?)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A7D7E-95A3-4EF5-B8A1-D9DFE31B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7617"/>
            <a:ext cx="8659433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9E6BB-85BD-460F-9099-1D912B66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53727"/>
            <a:ext cx="391532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Looking forward</a:t>
            </a:r>
            <a:endParaRPr lang="en-SG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85EE028-382D-45A5-B9F9-7A8BEBFC7CAC}"/>
              </a:ext>
            </a:extLst>
          </p:cNvPr>
          <p:cNvSpPr txBox="1">
            <a:spLocks/>
          </p:cNvSpPr>
          <p:nvPr/>
        </p:nvSpPr>
        <p:spPr>
          <a:xfrm>
            <a:off x="838200" y="18954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Real user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C5D4F-1468-46E9-80C0-C0D27098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1947"/>
            <a:ext cx="10763250" cy="26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22-84C0-4AF4-BC74-9BA1F331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File Encryption API will be a </a:t>
            </a:r>
            <a:r>
              <a:rPr lang="en-US" sz="3200" i="1" dirty="0"/>
              <a:t>custom connector </a:t>
            </a:r>
            <a:r>
              <a:rPr lang="en-US" sz="3200" dirty="0"/>
              <a:t>as part of a Power Automate flow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SG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3F8DA8-A552-495E-B0B0-B6F3B6F5AE2A}"/>
              </a:ext>
            </a:extLst>
          </p:cNvPr>
          <p:cNvSpPr txBox="1">
            <a:spLocks/>
          </p:cNvSpPr>
          <p:nvPr/>
        </p:nvSpPr>
        <p:spPr>
          <a:xfrm>
            <a:off x="8558948" y="4195426"/>
            <a:ext cx="68266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Source: Microsoft</a:t>
            </a:r>
            <a:endParaRPr lang="en-SG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C0988-0E14-4DE4-B4D3-75AC6036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757"/>
            <a:ext cx="927864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3CA-07D5-42CE-8597-B54A862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Looking forward</a:t>
            </a:r>
            <a:endParaRPr lang="en-SG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85EE028-382D-45A5-B9F9-7A8BEBFC7CAC}"/>
              </a:ext>
            </a:extLst>
          </p:cNvPr>
          <p:cNvSpPr txBox="1">
            <a:spLocks/>
          </p:cNvSpPr>
          <p:nvPr/>
        </p:nvSpPr>
        <p:spPr>
          <a:xfrm>
            <a:off x="838200" y="18954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Exception handling: Flow timeout </a:t>
            </a:r>
            <a:r>
              <a:rPr lang="en-US" sz="2000" i="1" dirty="0"/>
              <a:t>(limitation of Power Automate)</a:t>
            </a:r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CI/CD process</a:t>
            </a:r>
          </a:p>
          <a:p>
            <a:r>
              <a:rPr lang="en-US" sz="2000" dirty="0"/>
              <a:t>Security considerations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E0967-3EDD-48A7-BC78-7EC00281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258376"/>
            <a:ext cx="12192000" cy="5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123799" y="2800200"/>
            <a:ext cx="7944400" cy="125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333" b="1" dirty="0"/>
              <a:t>Thank you!</a:t>
            </a:r>
            <a:endParaRPr sz="5333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6078315" y="2794999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D3A6E8-55C5-4F98-A63D-DA242D29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853" y="2149315"/>
            <a:ext cx="2559371" cy="25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S Identity - Logo Colour and Background">
            <a:extLst>
              <a:ext uri="{FF2B5EF4-FFF2-40B4-BE49-F238E27FC236}">
                <a16:creationId xmlns:a16="http://schemas.microsoft.com/office/drawing/2014/main" id="{0357D507-CA6B-4FDD-913B-7FEDF4CA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2491327"/>
            <a:ext cx="3019425" cy="187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2182C96F-B455-4595-8DAB-8A3CB0F850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47" y="2296166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orpedo - Blog - Torpedo">
            <a:extLst>
              <a:ext uri="{FF2B5EF4-FFF2-40B4-BE49-F238E27FC236}">
                <a16:creationId xmlns:a16="http://schemas.microsoft.com/office/drawing/2014/main" id="{4603E666-D5A8-47E2-8AC2-9020D012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5" y="3621730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89;p13">
            <a:extLst>
              <a:ext uri="{FF2B5EF4-FFF2-40B4-BE49-F238E27FC236}">
                <a16:creationId xmlns:a16="http://schemas.microsoft.com/office/drawing/2014/main" id="{C368EB1F-EE9F-45AB-8B0C-FF09FD5949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252" y="2805172"/>
            <a:ext cx="1448700" cy="3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08513-AAB4-43DF-8D39-76A95310F16D}"/>
              </a:ext>
            </a:extLst>
          </p:cNvPr>
          <p:cNvSpPr txBox="1">
            <a:spLocks/>
          </p:cNvSpPr>
          <p:nvPr/>
        </p:nvSpPr>
        <p:spPr>
          <a:xfrm>
            <a:off x="1241007" y="2506662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  Sending a file</a:t>
            </a:r>
            <a:endParaRPr lang="en-SG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20D42-8364-43FB-A7F3-DC5D02EF6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127" y="322192"/>
            <a:ext cx="6724650" cy="1619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5BBCF5-D16D-465D-95DA-940D1A7C1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139" y="2379602"/>
            <a:ext cx="1325563" cy="13255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8EEEF3-8FEE-4810-ACB3-763B66BB94C5}"/>
              </a:ext>
            </a:extLst>
          </p:cNvPr>
          <p:cNvSpPr txBox="1">
            <a:spLocks/>
          </p:cNvSpPr>
          <p:nvPr/>
        </p:nvSpPr>
        <p:spPr>
          <a:xfrm>
            <a:off x="2377379" y="2048576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File Encryption/Decryption API</a:t>
            </a:r>
            <a:endParaRPr lang="en-SG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EAB1F-C973-4286-88B3-EA57379855DD}"/>
              </a:ext>
            </a:extLst>
          </p:cNvPr>
          <p:cNvSpPr txBox="1"/>
          <p:nvPr/>
        </p:nvSpPr>
        <p:spPr>
          <a:xfrm>
            <a:off x="2786953" y="3775003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https://de-app1.nus.edu.sg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62AE62-B982-4F9E-BD62-D1AA639B1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172" y="2247769"/>
            <a:ext cx="7143750" cy="56673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ACAC9B-50C5-4C54-ADB0-A3671719BDC1}"/>
              </a:ext>
            </a:extLst>
          </p:cNvPr>
          <p:cNvCxnSpPr>
            <a:cxnSpLocks/>
          </p:cNvCxnSpPr>
          <p:nvPr/>
        </p:nvCxnSpPr>
        <p:spPr>
          <a:xfrm>
            <a:off x="9041579" y="1893045"/>
            <a:ext cx="0" cy="3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84" name="Picture 12">
            <a:extLst>
              <a:ext uri="{FF2B5EF4-FFF2-40B4-BE49-F238E27FC236}">
                <a16:creationId xmlns:a16="http://schemas.microsoft.com/office/drawing/2014/main" id="{CFDA5885-447A-4088-AB4A-A212349B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31" y="3179603"/>
            <a:ext cx="527148" cy="6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2182C96F-B455-4595-8DAB-8A3CB0F850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5372" y="1162691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orpedo - Blog - Torpedo">
            <a:extLst>
              <a:ext uri="{FF2B5EF4-FFF2-40B4-BE49-F238E27FC236}">
                <a16:creationId xmlns:a16="http://schemas.microsoft.com/office/drawing/2014/main" id="{4603E666-D5A8-47E2-8AC2-9020D012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488255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89;p13">
            <a:extLst>
              <a:ext uri="{FF2B5EF4-FFF2-40B4-BE49-F238E27FC236}">
                <a16:creationId xmlns:a16="http://schemas.microsoft.com/office/drawing/2014/main" id="{C368EB1F-EE9F-45AB-8B0C-FF09FD5949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803156" y="1671697"/>
            <a:ext cx="1448700" cy="3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08513-AAB4-43DF-8D39-76A95310F16D}"/>
              </a:ext>
            </a:extLst>
          </p:cNvPr>
          <p:cNvSpPr txBox="1">
            <a:spLocks/>
          </p:cNvSpPr>
          <p:nvPr/>
        </p:nvSpPr>
        <p:spPr>
          <a:xfrm>
            <a:off x="4069932" y="1373187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Returning the </a:t>
            </a:r>
            <a:r>
              <a:rPr lang="en-US" sz="2000" b="1" dirty="0"/>
              <a:t>encrypted</a:t>
            </a:r>
            <a:r>
              <a:rPr lang="en-US" sz="2000" dirty="0"/>
              <a:t> file</a:t>
            </a:r>
            <a:endParaRPr lang="en-SG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BBCF5-D16D-465D-95DA-940D1A7C1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455" y="1246127"/>
            <a:ext cx="1325563" cy="13255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8EEEF3-8FEE-4810-ACB3-763B66BB94C5}"/>
              </a:ext>
            </a:extLst>
          </p:cNvPr>
          <p:cNvSpPr txBox="1">
            <a:spLocks/>
          </p:cNvSpPr>
          <p:nvPr/>
        </p:nvSpPr>
        <p:spPr>
          <a:xfrm>
            <a:off x="6016588" y="918062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File Encryption/Decryption API</a:t>
            </a:r>
            <a:endParaRPr lang="en-SG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EAB1F-C973-4286-88B3-EA57379855DD}"/>
              </a:ext>
            </a:extLst>
          </p:cNvPr>
          <p:cNvSpPr txBox="1"/>
          <p:nvPr/>
        </p:nvSpPr>
        <p:spPr>
          <a:xfrm>
            <a:off x="6330114" y="2594030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https://de-app1.nus.edu.sg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2E21-4BA9-4EC9-B3AA-BDB445AB5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837" y="3800165"/>
            <a:ext cx="7934325" cy="243840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D721E21-5719-4C8E-9173-193C9D85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1307" y="1979247"/>
            <a:ext cx="617142" cy="6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2182C96F-B455-4595-8DAB-8A3CB0F850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5372" y="1162691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orpedo - Blog - Torpedo">
            <a:extLst>
              <a:ext uri="{FF2B5EF4-FFF2-40B4-BE49-F238E27FC236}">
                <a16:creationId xmlns:a16="http://schemas.microsoft.com/office/drawing/2014/main" id="{4603E666-D5A8-47E2-8AC2-9020D012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488255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08513-AAB4-43DF-8D39-76A95310F16D}"/>
              </a:ext>
            </a:extLst>
          </p:cNvPr>
          <p:cNvSpPr txBox="1">
            <a:spLocks/>
          </p:cNvSpPr>
          <p:nvPr/>
        </p:nvSpPr>
        <p:spPr>
          <a:xfrm>
            <a:off x="4069932" y="1373187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Sending the </a:t>
            </a:r>
            <a:r>
              <a:rPr lang="en-US" sz="2000" b="1" dirty="0"/>
              <a:t>encrypted</a:t>
            </a:r>
            <a:r>
              <a:rPr lang="en-US" sz="2000" dirty="0"/>
              <a:t> file</a:t>
            </a:r>
            <a:endParaRPr lang="en-SG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BBCF5-D16D-465D-95DA-940D1A7C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55" y="1246127"/>
            <a:ext cx="1325563" cy="13255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8EEEF3-8FEE-4810-ACB3-763B66BB94C5}"/>
              </a:ext>
            </a:extLst>
          </p:cNvPr>
          <p:cNvSpPr txBox="1">
            <a:spLocks/>
          </p:cNvSpPr>
          <p:nvPr/>
        </p:nvSpPr>
        <p:spPr>
          <a:xfrm>
            <a:off x="6016588" y="918062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File Encryption/Decryption API</a:t>
            </a:r>
            <a:endParaRPr lang="en-SG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EAB1F-C973-4286-88B3-EA57379855DD}"/>
              </a:ext>
            </a:extLst>
          </p:cNvPr>
          <p:cNvSpPr txBox="1"/>
          <p:nvPr/>
        </p:nvSpPr>
        <p:spPr>
          <a:xfrm>
            <a:off x="6330114" y="2594030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https://de-app1.nus.edu.sg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DD4B-0CB1-499C-B766-764E8B5B3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4" y="3867606"/>
            <a:ext cx="8097380" cy="2486372"/>
          </a:xfrm>
          <a:prstGeom prst="rect">
            <a:avLst/>
          </a:prstGeom>
        </p:spPr>
      </p:pic>
      <p:pic>
        <p:nvPicPr>
          <p:cNvPr id="13" name="Google Shape;389;p13">
            <a:extLst>
              <a:ext uri="{FF2B5EF4-FFF2-40B4-BE49-F238E27FC236}">
                <a16:creationId xmlns:a16="http://schemas.microsoft.com/office/drawing/2014/main" id="{7D3421EA-2AD0-4E2C-B1CF-FA719CB34DE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3156" y="1671697"/>
            <a:ext cx="1448700" cy="3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AECAFBC7-D0BC-4A7A-B38E-BFF61779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72624" y="1979247"/>
            <a:ext cx="617142" cy="6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7;p6" descr="A close up of a logo  Description automatically generated">
            <a:extLst>
              <a:ext uri="{FF2B5EF4-FFF2-40B4-BE49-F238E27FC236}">
                <a16:creationId xmlns:a16="http://schemas.microsoft.com/office/drawing/2014/main" id="{2182C96F-B455-4595-8DAB-8A3CB0F850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5372" y="1162691"/>
            <a:ext cx="133833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Torpedo - Blog - Torpedo">
            <a:extLst>
              <a:ext uri="{FF2B5EF4-FFF2-40B4-BE49-F238E27FC236}">
                <a16:creationId xmlns:a16="http://schemas.microsoft.com/office/drawing/2014/main" id="{4603E666-D5A8-47E2-8AC2-9020D012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488255"/>
            <a:ext cx="1902927" cy="1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08513-AAB4-43DF-8D39-76A95310F16D}"/>
              </a:ext>
            </a:extLst>
          </p:cNvPr>
          <p:cNvSpPr txBox="1">
            <a:spLocks/>
          </p:cNvSpPr>
          <p:nvPr/>
        </p:nvSpPr>
        <p:spPr>
          <a:xfrm>
            <a:off x="4069932" y="1373187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Returning the </a:t>
            </a:r>
            <a:r>
              <a:rPr lang="en-US" sz="2000" b="1" dirty="0"/>
              <a:t>decrypted</a:t>
            </a:r>
            <a:r>
              <a:rPr lang="en-US" sz="2000" dirty="0"/>
              <a:t> file</a:t>
            </a:r>
            <a:endParaRPr lang="en-SG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BBCF5-D16D-465D-95DA-940D1A7C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55" y="1246127"/>
            <a:ext cx="1325563" cy="13255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8EEEF3-8FEE-4810-ACB3-763B66BB94C5}"/>
              </a:ext>
            </a:extLst>
          </p:cNvPr>
          <p:cNvSpPr txBox="1">
            <a:spLocks/>
          </p:cNvSpPr>
          <p:nvPr/>
        </p:nvSpPr>
        <p:spPr>
          <a:xfrm>
            <a:off x="6016588" y="918062"/>
            <a:ext cx="36099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File Encryption/Decryption API</a:t>
            </a:r>
            <a:endParaRPr lang="en-SG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EAB1F-C973-4286-88B3-EA57379855DD}"/>
              </a:ext>
            </a:extLst>
          </p:cNvPr>
          <p:cNvSpPr txBox="1"/>
          <p:nvPr/>
        </p:nvSpPr>
        <p:spPr>
          <a:xfrm>
            <a:off x="6330114" y="2594030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https://de-app1.nus.edu.sg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2E21-4BA9-4EC9-B3AA-BDB445AB5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837" y="3800575"/>
            <a:ext cx="7934325" cy="243758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D721E21-5719-4C8E-9173-193C9D85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35" y="1971616"/>
            <a:ext cx="527148" cy="6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389;p13">
            <a:extLst>
              <a:ext uri="{FF2B5EF4-FFF2-40B4-BE49-F238E27FC236}">
                <a16:creationId xmlns:a16="http://schemas.microsoft.com/office/drawing/2014/main" id="{34373FD3-6722-4103-AB36-4D0A1F281B3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4803156" y="1671697"/>
            <a:ext cx="1448700" cy="30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74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860</Words>
  <Application>Microsoft Office PowerPoint</Application>
  <PresentationFormat>Widescreen</PresentationFormat>
  <Paragraphs>166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Wingdings</vt:lpstr>
      <vt:lpstr>Office Theme</vt:lpstr>
      <vt:lpstr>File Encryption API – Technical sharing session</vt:lpstr>
      <vt:lpstr>Contents</vt:lpstr>
      <vt:lpstr>File Encryption/Decryption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the API is built</vt:lpstr>
      <vt:lpstr>PowerPoint Presentation</vt:lpstr>
      <vt:lpstr>Steps</vt:lpstr>
      <vt:lpstr>Steps</vt:lpstr>
      <vt:lpstr>PowerPoint Presentation</vt:lpstr>
      <vt:lpstr>PowerPoint Presentation</vt:lpstr>
      <vt:lpstr>PowerPoint Presentation</vt:lpstr>
      <vt:lpstr>PowerPoint Presentation</vt:lpstr>
      <vt:lpstr>Logic – Authentication</vt:lpstr>
      <vt:lpstr>Logic – edge case</vt:lpstr>
      <vt:lpstr>Logic – Main Success Scenario</vt:lpstr>
      <vt:lpstr>Steps</vt:lpstr>
      <vt:lpstr>Encrytion/Decryption</vt:lpstr>
      <vt:lpstr>Encryption/Decryption</vt:lpstr>
      <vt:lpstr>Encryption/Decryption</vt:lpstr>
      <vt:lpstr>parsePassword</vt:lpstr>
      <vt:lpstr>parsePassword</vt:lpstr>
      <vt:lpstr>parsePassword</vt:lpstr>
      <vt:lpstr>Steps</vt:lpstr>
      <vt:lpstr>Sending the file back to the flow</vt:lpstr>
      <vt:lpstr>Deleting the file on the server</vt:lpstr>
      <vt:lpstr>Summary of Logic</vt:lpstr>
      <vt:lpstr>Receiving the file in Power Automate</vt:lpstr>
      <vt:lpstr>PowerPoint Presentation</vt:lpstr>
      <vt:lpstr>PowerPoint Presentation</vt:lpstr>
      <vt:lpstr>The most time sinker</vt:lpstr>
      <vt:lpstr>Useful software development tools</vt:lpstr>
      <vt:lpstr>Useful software development tools</vt:lpstr>
      <vt:lpstr>Testing and deployment</vt:lpstr>
      <vt:lpstr>Automated Testing</vt:lpstr>
      <vt:lpstr>Unit tests</vt:lpstr>
      <vt:lpstr>Integration tests</vt:lpstr>
      <vt:lpstr>PowerPoint Presentation</vt:lpstr>
      <vt:lpstr>PowerPoint Presentation</vt:lpstr>
      <vt:lpstr>Microsoft Flow testing</vt:lpstr>
      <vt:lpstr>Deployment</vt:lpstr>
      <vt:lpstr>Summary</vt:lpstr>
      <vt:lpstr>Looking forward</vt:lpstr>
      <vt:lpstr>Looking forward</vt:lpstr>
      <vt:lpstr>Looking forward</vt:lpstr>
      <vt:lpstr>Looking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Encryption API – Technical sharing session</dc:title>
  <dc:creator>Dinh Nho Bao</dc:creator>
  <cp:lastModifiedBy>Dinh Nho Bao</cp:lastModifiedBy>
  <cp:revision>122</cp:revision>
  <dcterms:created xsi:type="dcterms:W3CDTF">2021-01-07T12:44:22Z</dcterms:created>
  <dcterms:modified xsi:type="dcterms:W3CDTF">2021-01-08T07:04:05Z</dcterms:modified>
</cp:coreProperties>
</file>