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7" r:id="rId2"/>
    <p:sldId id="280" r:id="rId3"/>
    <p:sldId id="281" r:id="rId4"/>
    <p:sldId id="285" r:id="rId5"/>
    <p:sldId id="282" r:id="rId6"/>
    <p:sldId id="287" r:id="rId7"/>
    <p:sldId id="278" r:id="rId8"/>
    <p:sldId id="288" r:id="rId9"/>
    <p:sldId id="289" r:id="rId10"/>
    <p:sldId id="286" r:id="rId11"/>
    <p:sldId id="284"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3B718F-F91F-48FE-AF8F-3B37D9983E52}" v="12" dt="2018-08-28T07:20:50.623"/>
    <p1510:client id="{F2752835-D10D-4514-A7B8-B70402149127}" v="3" dt="2018-08-28T07:42:09.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ình Phong Nguyễn" userId="9a2df4f079b49b16" providerId="Windows Live" clId="Web-{9D4C226F-DA2E-4405-86BF-C92625F876FD}"/>
    <pc:docChg chg="addSld delSld modSld sldOrd">
      <pc:chgData name="Đình Phong Nguyễn" userId="9a2df4f079b49b16" providerId="Windows Live" clId="Web-{9D4C226F-DA2E-4405-86BF-C92625F876FD}" dt="2018-08-24T04:25:46.528" v="1934"/>
      <pc:docMkLst>
        <pc:docMk/>
      </pc:docMkLst>
      <pc:sldChg chg="modTransition">
        <pc:chgData name="Đình Phong Nguyễn" userId="9a2df4f079b49b16" providerId="Windows Live" clId="Web-{9D4C226F-DA2E-4405-86BF-C92625F876FD}" dt="2018-08-24T04:11:57.518" v="1854"/>
        <pc:sldMkLst>
          <pc:docMk/>
          <pc:sldMk cId="4223658711" sldId="257"/>
        </pc:sldMkLst>
      </pc:sldChg>
      <pc:sldChg chg="modTransition">
        <pc:chgData name="Đình Phong Nguyễn" userId="9a2df4f079b49b16" providerId="Windows Live" clId="Web-{9D4C226F-DA2E-4405-86BF-C92625F876FD}" dt="2018-08-24T04:11:58.690" v="1855"/>
        <pc:sldMkLst>
          <pc:docMk/>
          <pc:sldMk cId="236255358" sldId="258"/>
        </pc:sldMkLst>
      </pc:sldChg>
      <pc:sldChg chg="modSp del">
        <pc:chgData name="Đình Phong Nguyễn" userId="9a2df4f079b49b16" providerId="Windows Live" clId="Web-{9D4C226F-DA2E-4405-86BF-C92625F876FD}" dt="2018-08-24T03:45:14.675" v="1302"/>
        <pc:sldMkLst>
          <pc:docMk/>
          <pc:sldMk cId="1497289506" sldId="259"/>
        </pc:sldMkLst>
        <pc:spChg chg="mod">
          <ac:chgData name="Đình Phong Nguyễn" userId="9a2df4f079b49b16" providerId="Windows Live" clId="Web-{9D4C226F-DA2E-4405-86BF-C92625F876FD}" dt="2018-08-24T03:24:37.520" v="703" actId="20577"/>
          <ac:spMkLst>
            <pc:docMk/>
            <pc:sldMk cId="1497289506" sldId="259"/>
            <ac:spMk id="3" creationId="{BAB5C55B-D8A4-48BD-BD42-5B20701F3FC2}"/>
          </ac:spMkLst>
        </pc:spChg>
      </pc:sldChg>
      <pc:sldChg chg="modSp del">
        <pc:chgData name="Đình Phong Nguyễn" userId="9a2df4f079b49b16" providerId="Windows Live" clId="Web-{9D4C226F-DA2E-4405-86BF-C92625F876FD}" dt="2018-08-24T03:08:30.016" v="654"/>
        <pc:sldMkLst>
          <pc:docMk/>
          <pc:sldMk cId="2761087091" sldId="260"/>
        </pc:sldMkLst>
        <pc:spChg chg="mod">
          <ac:chgData name="Đình Phong Nguyễn" userId="9a2df4f079b49b16" providerId="Windows Live" clId="Web-{9D4C226F-DA2E-4405-86BF-C92625F876FD}" dt="2018-08-24T02:52:09.180" v="2" actId="20577"/>
          <ac:spMkLst>
            <pc:docMk/>
            <pc:sldMk cId="2761087091" sldId="260"/>
            <ac:spMk id="3" creationId="{03B02F96-97C8-47FE-A89A-BA866C564AC0}"/>
          </ac:spMkLst>
        </pc:spChg>
      </pc:sldChg>
      <pc:sldChg chg="del">
        <pc:chgData name="Đình Phong Nguyễn" userId="9a2df4f079b49b16" providerId="Windows Live" clId="Web-{9D4C226F-DA2E-4405-86BF-C92625F876FD}" dt="2018-08-24T03:08:35.046" v="657"/>
        <pc:sldMkLst>
          <pc:docMk/>
          <pc:sldMk cId="1136054709" sldId="261"/>
        </pc:sldMkLst>
      </pc:sldChg>
      <pc:sldChg chg="del">
        <pc:chgData name="Đình Phong Nguyễn" userId="9a2df4f079b49b16" providerId="Windows Live" clId="Web-{9D4C226F-DA2E-4405-86BF-C92625F876FD}" dt="2018-08-24T03:45:15.488" v="1303"/>
        <pc:sldMkLst>
          <pc:docMk/>
          <pc:sldMk cId="2833856085" sldId="262"/>
        </pc:sldMkLst>
      </pc:sldChg>
      <pc:sldChg chg="del">
        <pc:chgData name="Đình Phong Nguyễn" userId="9a2df4f079b49b16" providerId="Windows Live" clId="Web-{9D4C226F-DA2E-4405-86BF-C92625F876FD}" dt="2018-08-24T03:45:16.784" v="1304"/>
        <pc:sldMkLst>
          <pc:docMk/>
          <pc:sldMk cId="480805342" sldId="263"/>
        </pc:sldMkLst>
      </pc:sldChg>
      <pc:sldChg chg="del">
        <pc:chgData name="Đình Phong Nguyễn" userId="9a2df4f079b49b16" providerId="Windows Live" clId="Web-{9D4C226F-DA2E-4405-86BF-C92625F876FD}" dt="2018-08-24T03:45:18.066" v="1305"/>
        <pc:sldMkLst>
          <pc:docMk/>
          <pc:sldMk cId="1771387726" sldId="264"/>
        </pc:sldMkLst>
      </pc:sldChg>
      <pc:sldChg chg="del">
        <pc:chgData name="Đình Phong Nguyễn" userId="9a2df4f079b49b16" providerId="Windows Live" clId="Web-{9D4C226F-DA2E-4405-86BF-C92625F876FD}" dt="2018-08-24T03:45:18.800" v="1306"/>
        <pc:sldMkLst>
          <pc:docMk/>
          <pc:sldMk cId="1161361351" sldId="265"/>
        </pc:sldMkLst>
      </pc:sldChg>
      <pc:sldChg chg="del">
        <pc:chgData name="Đình Phong Nguyễn" userId="9a2df4f079b49b16" providerId="Windows Live" clId="Web-{9D4C226F-DA2E-4405-86BF-C92625F876FD}" dt="2018-08-24T03:45:20.675" v="1307"/>
        <pc:sldMkLst>
          <pc:docMk/>
          <pc:sldMk cId="3927839738" sldId="266"/>
        </pc:sldMkLst>
      </pc:sldChg>
      <pc:sldChg chg="del">
        <pc:chgData name="Đình Phong Nguyễn" userId="9a2df4f079b49b16" providerId="Windows Live" clId="Web-{9D4C226F-DA2E-4405-86BF-C92625F876FD}" dt="2018-08-24T03:45:21.409" v="1308"/>
        <pc:sldMkLst>
          <pc:docMk/>
          <pc:sldMk cId="1997276560" sldId="267"/>
        </pc:sldMkLst>
      </pc:sldChg>
      <pc:sldChg chg="del">
        <pc:chgData name="Đình Phong Nguyễn" userId="9a2df4f079b49b16" providerId="Windows Live" clId="Web-{9D4C226F-DA2E-4405-86BF-C92625F876FD}" dt="2018-08-24T03:45:23.269" v="1309"/>
        <pc:sldMkLst>
          <pc:docMk/>
          <pc:sldMk cId="3241668315" sldId="268"/>
        </pc:sldMkLst>
      </pc:sldChg>
      <pc:sldChg chg="del ord">
        <pc:chgData name="Đình Phong Nguyễn" userId="9a2df4f079b49b16" providerId="Windows Live" clId="Web-{9D4C226F-DA2E-4405-86BF-C92625F876FD}" dt="2018-08-24T03:08:50.639" v="660"/>
        <pc:sldMkLst>
          <pc:docMk/>
          <pc:sldMk cId="1514158266" sldId="269"/>
        </pc:sldMkLst>
      </pc:sldChg>
      <pc:sldChg chg="modSp del">
        <pc:chgData name="Đình Phong Nguyễn" userId="9a2df4f079b49b16" providerId="Windows Live" clId="Web-{9D4C226F-DA2E-4405-86BF-C92625F876FD}" dt="2018-08-24T03:08:31.264" v="655"/>
        <pc:sldMkLst>
          <pc:docMk/>
          <pc:sldMk cId="1251997534" sldId="271"/>
        </pc:sldMkLst>
        <pc:spChg chg="mod">
          <ac:chgData name="Đình Phong Nguyễn" userId="9a2df4f079b49b16" providerId="Windows Live" clId="Web-{9D4C226F-DA2E-4405-86BF-C92625F876FD}" dt="2018-08-24T02:52:09.508" v="8" actId="20577"/>
          <ac:spMkLst>
            <pc:docMk/>
            <pc:sldMk cId="1251997534" sldId="271"/>
            <ac:spMk id="3" creationId="{A7746CE3-5C8D-45EB-A106-6F624862EF28}"/>
          </ac:spMkLst>
        </pc:spChg>
      </pc:sldChg>
      <pc:sldChg chg="del">
        <pc:chgData name="Đình Phong Nguyễn" userId="9a2df4f079b49b16" providerId="Windows Live" clId="Web-{9D4C226F-DA2E-4405-86BF-C92625F876FD}" dt="2018-08-24T03:08:32.592" v="656"/>
        <pc:sldMkLst>
          <pc:docMk/>
          <pc:sldMk cId="878178246" sldId="272"/>
        </pc:sldMkLst>
      </pc:sldChg>
      <pc:sldChg chg="del">
        <pc:chgData name="Đình Phong Nguyễn" userId="9a2df4f079b49b16" providerId="Windows Live" clId="Web-{9D4C226F-DA2E-4405-86BF-C92625F876FD}" dt="2018-08-24T03:45:24.316" v="1310"/>
        <pc:sldMkLst>
          <pc:docMk/>
          <pc:sldMk cId="3915839470" sldId="273"/>
        </pc:sldMkLst>
      </pc:sldChg>
      <pc:sldChg chg="modSp del">
        <pc:chgData name="Đình Phong Nguyễn" userId="9a2df4f079b49b16" providerId="Windows Live" clId="Web-{9D4C226F-DA2E-4405-86BF-C92625F876FD}" dt="2018-08-24T03:08:44.717" v="659"/>
        <pc:sldMkLst>
          <pc:docMk/>
          <pc:sldMk cId="3728789640" sldId="274"/>
        </pc:sldMkLst>
        <pc:spChg chg="mod">
          <ac:chgData name="Đình Phong Nguyễn" userId="9a2df4f079b49b16" providerId="Windows Live" clId="Web-{9D4C226F-DA2E-4405-86BF-C92625F876FD}" dt="2018-08-24T02:54:18.056" v="10" actId="1076"/>
          <ac:spMkLst>
            <pc:docMk/>
            <pc:sldMk cId="3728789640" sldId="274"/>
            <ac:spMk id="9" creationId="{E1C50DBC-05ED-421D-9352-B6BD8359EDFB}"/>
          </ac:spMkLst>
        </pc:spChg>
        <pc:picChg chg="mod">
          <ac:chgData name="Đình Phong Nguyễn" userId="9a2df4f079b49b16" providerId="Windows Live" clId="Web-{9D4C226F-DA2E-4405-86BF-C92625F876FD}" dt="2018-08-24T02:54:23.868" v="11" actId="1076"/>
          <ac:picMkLst>
            <pc:docMk/>
            <pc:sldMk cId="3728789640" sldId="274"/>
            <ac:picMk id="6" creationId="{4CE2A1B0-E2A1-41E8-A022-A8D5FF1351CB}"/>
          </ac:picMkLst>
        </pc:picChg>
      </pc:sldChg>
      <pc:sldChg chg="modSp modTransition">
        <pc:chgData name="Đình Phong Nguyễn" userId="9a2df4f079b49b16" providerId="Windows Live" clId="Web-{9D4C226F-DA2E-4405-86BF-C92625F876FD}" dt="2018-08-24T04:21:35.476" v="1915" actId="14100"/>
        <pc:sldMkLst>
          <pc:docMk/>
          <pc:sldMk cId="465073801" sldId="275"/>
        </pc:sldMkLst>
        <pc:spChg chg="mod">
          <ac:chgData name="Đình Phong Nguyễn" userId="9a2df4f079b49b16" providerId="Windows Live" clId="Web-{9D4C226F-DA2E-4405-86BF-C92625F876FD}" dt="2018-08-24T04:02:44.889" v="1598" actId="20577"/>
          <ac:spMkLst>
            <pc:docMk/>
            <pc:sldMk cId="465073801" sldId="275"/>
            <ac:spMk id="2" creationId="{7F83A5E6-D951-470D-85E2-1F9EC2FDA523}"/>
          </ac:spMkLst>
        </pc:spChg>
        <pc:picChg chg="mod">
          <ac:chgData name="Đình Phong Nguyễn" userId="9a2df4f079b49b16" providerId="Windows Live" clId="Web-{9D4C226F-DA2E-4405-86BF-C92625F876FD}" dt="2018-08-24T04:21:35.476" v="1915" actId="14100"/>
          <ac:picMkLst>
            <pc:docMk/>
            <pc:sldMk cId="465073801" sldId="275"/>
            <ac:picMk id="4" creationId="{D52A8A10-B315-4B82-97E5-2F14B5C3551E}"/>
          </ac:picMkLst>
        </pc:picChg>
      </pc:sldChg>
      <pc:sldChg chg="modSp modTransition">
        <pc:chgData name="Đình Phong Nguyễn" userId="9a2df4f079b49b16" providerId="Windows Live" clId="Web-{9D4C226F-DA2E-4405-86BF-C92625F876FD}" dt="2018-08-24T04:21:22.897" v="1913" actId="14100"/>
        <pc:sldMkLst>
          <pc:docMk/>
          <pc:sldMk cId="2512067672" sldId="276"/>
        </pc:sldMkLst>
        <pc:spChg chg="mod">
          <ac:chgData name="Đình Phong Nguyễn" userId="9a2df4f079b49b16" providerId="Windows Live" clId="Web-{9D4C226F-DA2E-4405-86BF-C92625F876FD}" dt="2018-08-24T03:20:13.300" v="688" actId="20577"/>
          <ac:spMkLst>
            <pc:docMk/>
            <pc:sldMk cId="2512067672" sldId="276"/>
            <ac:spMk id="2" creationId="{A74F48D5-42AD-4465-9E98-218E92857817}"/>
          </ac:spMkLst>
        </pc:spChg>
        <pc:picChg chg="mod">
          <ac:chgData name="Đình Phong Nguyễn" userId="9a2df4f079b49b16" providerId="Windows Live" clId="Web-{9D4C226F-DA2E-4405-86BF-C92625F876FD}" dt="2018-08-24T04:21:22.897" v="1913" actId="14100"/>
          <ac:picMkLst>
            <pc:docMk/>
            <pc:sldMk cId="2512067672" sldId="276"/>
            <ac:picMk id="4" creationId="{674AB053-D27C-40A2-BE5E-3A207FF55B40}"/>
          </ac:picMkLst>
        </pc:picChg>
      </pc:sldChg>
      <pc:sldChg chg="modSp new modTransition">
        <pc:chgData name="Đình Phong Nguyễn" userId="9a2df4f079b49b16" providerId="Windows Live" clId="Web-{9D4C226F-DA2E-4405-86BF-C92625F876FD}" dt="2018-08-24T04:12:02.065" v="1857"/>
        <pc:sldMkLst>
          <pc:docMk/>
          <pc:sldMk cId="1260238512" sldId="277"/>
        </pc:sldMkLst>
        <pc:spChg chg="mod">
          <ac:chgData name="Đình Phong Nguyễn" userId="9a2df4f079b49b16" providerId="Windows Live" clId="Web-{9D4C226F-DA2E-4405-86BF-C92625F876FD}" dt="2018-08-24T03:47:53.022" v="1436" actId="20577"/>
          <ac:spMkLst>
            <pc:docMk/>
            <pc:sldMk cId="1260238512" sldId="277"/>
            <ac:spMk id="2" creationId="{C292FFAB-5066-4414-9CA7-B825F6AE383C}"/>
          </ac:spMkLst>
        </pc:spChg>
        <pc:spChg chg="mod">
          <ac:chgData name="Đình Phong Nguyễn" userId="9a2df4f079b49b16" providerId="Windows Live" clId="Web-{9D4C226F-DA2E-4405-86BF-C92625F876FD}" dt="2018-08-24T04:04:11.812" v="1619" actId="20577"/>
          <ac:spMkLst>
            <pc:docMk/>
            <pc:sldMk cId="1260238512" sldId="277"/>
            <ac:spMk id="3" creationId="{636D1D01-A382-4F31-B70D-F7B9E7837DDE}"/>
          </ac:spMkLst>
        </pc:spChg>
      </pc:sldChg>
      <pc:sldChg chg="modSp new modTransition">
        <pc:chgData name="Đình Phong Nguyễn" userId="9a2df4f079b49b16" providerId="Windows Live" clId="Web-{9D4C226F-DA2E-4405-86BF-C92625F876FD}" dt="2018-08-24T04:12:09.174" v="1863"/>
        <pc:sldMkLst>
          <pc:docMk/>
          <pc:sldMk cId="3399890763" sldId="278"/>
        </pc:sldMkLst>
        <pc:spChg chg="mod">
          <ac:chgData name="Đình Phong Nguyễn" userId="9a2df4f079b49b16" providerId="Windows Live" clId="Web-{9D4C226F-DA2E-4405-86BF-C92625F876FD}" dt="2018-08-24T03:01:16.746" v="200" actId="20577"/>
          <ac:spMkLst>
            <pc:docMk/>
            <pc:sldMk cId="3399890763" sldId="278"/>
            <ac:spMk id="2" creationId="{E2250739-9B26-4171-ACEF-5858E1C23681}"/>
          </ac:spMkLst>
        </pc:spChg>
        <pc:spChg chg="mod">
          <ac:chgData name="Đình Phong Nguyễn" userId="9a2df4f079b49b16" providerId="Windows Live" clId="Web-{9D4C226F-DA2E-4405-86BF-C92625F876FD}" dt="2018-08-24T04:04:34.093" v="1625" actId="20577"/>
          <ac:spMkLst>
            <pc:docMk/>
            <pc:sldMk cId="3399890763" sldId="278"/>
            <ac:spMk id="3" creationId="{8312438D-897B-4FBC-9902-9B83EF0E0977}"/>
          </ac:spMkLst>
        </pc:spChg>
      </pc:sldChg>
      <pc:sldChg chg="addSp delSp modSp new modTransition">
        <pc:chgData name="Đình Phong Nguyễn" userId="9a2df4f079b49b16" providerId="Windows Live" clId="Web-{9D4C226F-DA2E-4405-86BF-C92625F876FD}" dt="2018-08-24T04:21:30.101" v="1914" actId="14100"/>
        <pc:sldMkLst>
          <pc:docMk/>
          <pc:sldMk cId="1960032001" sldId="279"/>
        </pc:sldMkLst>
        <pc:spChg chg="mod">
          <ac:chgData name="Đình Phong Nguyễn" userId="9a2df4f079b49b16" providerId="Windows Live" clId="Web-{9D4C226F-DA2E-4405-86BF-C92625F876FD}" dt="2018-08-24T03:44:27.300" v="1299" actId="20577"/>
          <ac:spMkLst>
            <pc:docMk/>
            <pc:sldMk cId="1960032001" sldId="279"/>
            <ac:spMk id="2" creationId="{4BF75972-1176-4DE3-84A4-F4A7D453E123}"/>
          </ac:spMkLst>
        </pc:spChg>
        <pc:spChg chg="del">
          <ac:chgData name="Đình Phong Nguyễn" userId="9a2df4f079b49b16" providerId="Windows Live" clId="Web-{9D4C226F-DA2E-4405-86BF-C92625F876FD}" dt="2018-08-24T03:42:35.033" v="1258"/>
          <ac:spMkLst>
            <pc:docMk/>
            <pc:sldMk cId="1960032001" sldId="279"/>
            <ac:spMk id="3" creationId="{6ACBBCF0-79F6-4314-A897-D2A09ECD4085}"/>
          </ac:spMkLst>
        </pc:spChg>
        <pc:spChg chg="add del mod">
          <ac:chgData name="Đình Phong Nguyễn" userId="9a2df4f079b49b16" providerId="Windows Live" clId="Web-{9D4C226F-DA2E-4405-86BF-C92625F876FD}" dt="2018-08-24T03:43:31.440" v="1263"/>
          <ac:spMkLst>
            <pc:docMk/>
            <pc:sldMk cId="1960032001" sldId="279"/>
            <ac:spMk id="7" creationId="{BE2777FA-F064-4254-96AC-7AEC38AC5354}"/>
          </ac:spMkLst>
        </pc:spChg>
        <pc:picChg chg="add del mod ord">
          <ac:chgData name="Đình Phong Nguyễn" userId="9a2df4f079b49b16" providerId="Windows Live" clId="Web-{9D4C226F-DA2E-4405-86BF-C92625F876FD}" dt="2018-08-24T03:43:30.206" v="1262"/>
          <ac:picMkLst>
            <pc:docMk/>
            <pc:sldMk cId="1960032001" sldId="279"/>
            <ac:picMk id="4" creationId="{1C2C2269-DA56-4568-88B6-72C24AB54642}"/>
          </ac:picMkLst>
        </pc:picChg>
        <pc:picChg chg="add mod ord">
          <ac:chgData name="Đình Phong Nguyễn" userId="9a2df4f079b49b16" providerId="Windows Live" clId="Web-{9D4C226F-DA2E-4405-86BF-C92625F876FD}" dt="2018-08-24T04:21:30.101" v="1914" actId="14100"/>
          <ac:picMkLst>
            <pc:docMk/>
            <pc:sldMk cId="1960032001" sldId="279"/>
            <ac:picMk id="8" creationId="{CB9EC98E-0004-4667-9464-11E52FF72183}"/>
          </ac:picMkLst>
        </pc:picChg>
      </pc:sldChg>
      <pc:sldChg chg="modSp new modTransition">
        <pc:chgData name="Đình Phong Nguyễn" userId="9a2df4f079b49b16" providerId="Windows Live" clId="Web-{9D4C226F-DA2E-4405-86BF-C92625F876FD}" dt="2018-08-24T04:12:00.065" v="1856"/>
        <pc:sldMkLst>
          <pc:docMk/>
          <pc:sldMk cId="1466498606" sldId="280"/>
        </pc:sldMkLst>
        <pc:spChg chg="mod">
          <ac:chgData name="Đình Phong Nguyễn" userId="9a2df4f079b49b16" providerId="Windows Live" clId="Web-{9D4C226F-DA2E-4405-86BF-C92625F876FD}" dt="2018-08-24T04:04:02.358" v="1618" actId="20577"/>
          <ac:spMkLst>
            <pc:docMk/>
            <pc:sldMk cId="1466498606" sldId="280"/>
            <ac:spMk id="2" creationId="{6287F3D2-9F79-4E29-840F-A4D24CACE168}"/>
          </ac:spMkLst>
        </pc:spChg>
        <pc:spChg chg="mod">
          <ac:chgData name="Đình Phong Nguyễn" userId="9a2df4f079b49b16" providerId="Windows Live" clId="Web-{9D4C226F-DA2E-4405-86BF-C92625F876FD}" dt="2018-08-24T04:03:49.608" v="1606" actId="20577"/>
          <ac:spMkLst>
            <pc:docMk/>
            <pc:sldMk cId="1466498606" sldId="280"/>
            <ac:spMk id="3" creationId="{1B6B7477-AA4D-4F66-A6FF-E44313EB6999}"/>
          </ac:spMkLst>
        </pc:spChg>
      </pc:sldChg>
      <pc:sldChg chg="modSp new modTransition">
        <pc:chgData name="Đình Phong Nguyễn" userId="9a2df4f079b49b16" providerId="Windows Live" clId="Web-{9D4C226F-DA2E-4405-86BF-C92625F876FD}" dt="2018-08-24T04:12:06.690" v="1861"/>
        <pc:sldMkLst>
          <pc:docMk/>
          <pc:sldMk cId="4037566034" sldId="281"/>
        </pc:sldMkLst>
        <pc:spChg chg="mod">
          <ac:chgData name="Đình Phong Nguyễn" userId="9a2df4f079b49b16" providerId="Windows Live" clId="Web-{9D4C226F-DA2E-4405-86BF-C92625F876FD}" dt="2018-08-24T03:52:24.604" v="1485" actId="20577"/>
          <ac:spMkLst>
            <pc:docMk/>
            <pc:sldMk cId="4037566034" sldId="281"/>
            <ac:spMk id="2" creationId="{773A8582-6322-45C1-ACEF-D96442FFFABE}"/>
          </ac:spMkLst>
        </pc:spChg>
        <pc:spChg chg="mod">
          <ac:chgData name="Đình Phong Nguyễn" userId="9a2df4f079b49b16" providerId="Windows Live" clId="Web-{9D4C226F-DA2E-4405-86BF-C92625F876FD}" dt="2018-08-24T04:11:47.189" v="1851" actId="20577"/>
          <ac:spMkLst>
            <pc:docMk/>
            <pc:sldMk cId="4037566034" sldId="281"/>
            <ac:spMk id="3" creationId="{DA3D046D-634D-4674-9173-B8B952E99D8A}"/>
          </ac:spMkLst>
        </pc:spChg>
      </pc:sldChg>
      <pc:sldChg chg="modSp new modTransition">
        <pc:chgData name="Đình Phong Nguyễn" userId="9a2df4f079b49b16" providerId="Windows Live" clId="Web-{9D4C226F-DA2E-4405-86BF-C92625F876FD}" dt="2018-08-24T04:25:39.731" v="1932" actId="20577"/>
        <pc:sldMkLst>
          <pc:docMk/>
          <pc:sldMk cId="1872100794" sldId="282"/>
        </pc:sldMkLst>
        <pc:spChg chg="mod">
          <ac:chgData name="Đình Phong Nguyễn" userId="9a2df4f079b49b16" providerId="Windows Live" clId="Web-{9D4C226F-DA2E-4405-86BF-C92625F876FD}" dt="2018-08-24T04:01:47.420" v="1592" actId="20577"/>
          <ac:spMkLst>
            <pc:docMk/>
            <pc:sldMk cId="1872100794" sldId="282"/>
            <ac:spMk id="2" creationId="{CD91F786-16EF-4A1C-AE0E-62FEDC46EBFA}"/>
          </ac:spMkLst>
        </pc:spChg>
        <pc:spChg chg="mod">
          <ac:chgData name="Đình Phong Nguyễn" userId="9a2df4f079b49b16" providerId="Windows Live" clId="Web-{9D4C226F-DA2E-4405-86BF-C92625F876FD}" dt="2018-08-24T04:25:39.731" v="1932" actId="20577"/>
          <ac:spMkLst>
            <pc:docMk/>
            <pc:sldMk cId="1872100794" sldId="282"/>
            <ac:spMk id="3" creationId="{A70A573B-EB71-4FC5-82B7-676DCB0E3FD9}"/>
          </ac:spMkLst>
        </pc:spChg>
      </pc:sldChg>
      <pc:sldChg chg="addSp delSp modSp new modTransition">
        <pc:chgData name="Đình Phong Nguyễn" userId="9a2df4f079b49b16" providerId="Windows Live" clId="Web-{9D4C226F-DA2E-4405-86BF-C92625F876FD}" dt="2018-08-24T04:22:09.011" v="1916"/>
        <pc:sldMkLst>
          <pc:docMk/>
          <pc:sldMk cId="4198600073" sldId="283"/>
        </pc:sldMkLst>
        <pc:spChg chg="mod">
          <ac:chgData name="Đình Phong Nguyễn" userId="9a2df4f079b49b16" providerId="Windows Live" clId="Web-{9D4C226F-DA2E-4405-86BF-C92625F876FD}" dt="2018-08-24T04:17:36.504" v="1898" actId="20577"/>
          <ac:spMkLst>
            <pc:docMk/>
            <pc:sldMk cId="4198600073" sldId="283"/>
            <ac:spMk id="2" creationId="{283B63B7-8298-4AAE-A4F3-6000D827F62E}"/>
          </ac:spMkLst>
        </pc:spChg>
        <pc:spChg chg="del">
          <ac:chgData name="Đình Phong Nguyễn" userId="9a2df4f079b49b16" providerId="Windows Live" clId="Web-{9D4C226F-DA2E-4405-86BF-C92625F876FD}" dt="2018-08-24T04:17:02.457" v="1881"/>
          <ac:spMkLst>
            <pc:docMk/>
            <pc:sldMk cId="4198600073" sldId="283"/>
            <ac:spMk id="3" creationId="{4711A28B-CAA9-445D-87F3-3BB7EB33FEA8}"/>
          </ac:spMkLst>
        </pc:spChg>
        <pc:spChg chg="add del mod">
          <ac:chgData name="Đình Phong Nguyễn" userId="9a2df4f079b49b16" providerId="Windows Live" clId="Web-{9D4C226F-DA2E-4405-86BF-C92625F876FD}" dt="2018-08-24T04:20:15.913" v="1902"/>
          <ac:spMkLst>
            <pc:docMk/>
            <pc:sldMk cId="4198600073" sldId="283"/>
            <ac:spMk id="7" creationId="{2A9EF511-9E60-429D-A5A4-DDC5A58100AB}"/>
          </ac:spMkLst>
        </pc:spChg>
        <pc:picChg chg="add del mod ord">
          <ac:chgData name="Đình Phong Nguyễn" userId="9a2df4f079b49b16" providerId="Windows Live" clId="Web-{9D4C226F-DA2E-4405-86BF-C92625F876FD}" dt="2018-08-24T04:18:54.084" v="1901"/>
          <ac:picMkLst>
            <pc:docMk/>
            <pc:sldMk cId="4198600073" sldId="283"/>
            <ac:picMk id="4" creationId="{613A9367-19E3-44B7-874C-56EE3F693C53}"/>
          </ac:picMkLst>
        </pc:picChg>
        <pc:picChg chg="add mod ord">
          <ac:chgData name="Đình Phong Nguyễn" userId="9a2df4f079b49b16" providerId="Windows Live" clId="Web-{9D4C226F-DA2E-4405-86BF-C92625F876FD}" dt="2018-08-24T04:21:13.304" v="1912" actId="14100"/>
          <ac:picMkLst>
            <pc:docMk/>
            <pc:sldMk cId="4198600073" sldId="283"/>
            <ac:picMk id="8" creationId="{C1D593DF-F3B3-4ADA-99B4-E67B0FCE8A93}"/>
          </ac:picMkLst>
        </pc:picChg>
      </pc:sldChg>
      <pc:sldChg chg="addSp delSp modSp new modTransition">
        <pc:chgData name="Đình Phong Nguyễn" userId="9a2df4f079b49b16" providerId="Windows Live" clId="Web-{9D4C226F-DA2E-4405-86BF-C92625F876FD}" dt="2018-08-24T04:25:46.528" v="1934"/>
        <pc:sldMkLst>
          <pc:docMk/>
          <pc:sldMk cId="1217650708" sldId="284"/>
        </pc:sldMkLst>
        <pc:spChg chg="del">
          <ac:chgData name="Đình Phong Nguyễn" userId="9a2df4f079b49b16" providerId="Windows Live" clId="Web-{9D4C226F-DA2E-4405-86BF-C92625F876FD}" dt="2018-08-24T04:24:12.918" v="1921"/>
          <ac:spMkLst>
            <pc:docMk/>
            <pc:sldMk cId="1217650708" sldId="284"/>
            <ac:spMk id="2" creationId="{8F0C16C0-E584-4976-B187-444D2B0FDF16}"/>
          </ac:spMkLst>
        </pc:spChg>
        <pc:spChg chg="del">
          <ac:chgData name="Đình Phong Nguyễn" userId="9a2df4f079b49b16" providerId="Windows Live" clId="Web-{9D4C226F-DA2E-4405-86BF-C92625F876FD}" dt="2018-08-24T04:24:09.356" v="1920"/>
          <ac:spMkLst>
            <pc:docMk/>
            <pc:sldMk cId="1217650708" sldId="284"/>
            <ac:spMk id="3" creationId="{D05F9AB2-B748-4FD0-8FC1-AD9FEF4AFB84}"/>
          </ac:spMkLst>
        </pc:spChg>
        <pc:picChg chg="add mod ord">
          <ac:chgData name="Đình Phong Nguyễn" userId="9a2df4f079b49b16" providerId="Windows Live" clId="Web-{9D4C226F-DA2E-4405-86BF-C92625F876FD}" dt="2018-08-24T04:25:23.262" v="1929" actId="14100"/>
          <ac:picMkLst>
            <pc:docMk/>
            <pc:sldMk cId="1217650708" sldId="284"/>
            <ac:picMk id="4" creationId="{BDD62080-85A7-4B6D-863F-4BA10B81CC30}"/>
          </ac:picMkLst>
        </pc:picChg>
      </pc:sldChg>
      <pc:sldChg chg="new del">
        <pc:chgData name="Đình Phong Nguyễn" userId="9a2df4f079b49b16" providerId="Windows Live" clId="Web-{9D4C226F-DA2E-4405-86BF-C92625F876FD}" dt="2018-08-24T04:23:57.371" v="1918"/>
        <pc:sldMkLst>
          <pc:docMk/>
          <pc:sldMk cId="3659786323" sldId="284"/>
        </pc:sldMkLst>
      </pc:sldChg>
    </pc:docChg>
  </pc:docChgLst>
  <pc:docChgLst>
    <pc:chgData name="Đình Phong Nguyễn" userId="9a2df4f079b49b16" providerId="Windows Live" clId="Web-{F2752835-D10D-4514-A7B8-B70402149127}"/>
    <pc:docChg chg="modSld">
      <pc:chgData name="Đình Phong Nguyễn" userId="9a2df4f079b49b16" providerId="Windows Live" clId="Web-{F2752835-D10D-4514-A7B8-B70402149127}" dt="2018-08-28T07:42:09.054" v="9" actId="1076"/>
      <pc:docMkLst>
        <pc:docMk/>
      </pc:docMkLst>
      <pc:sldChg chg="modSp">
        <pc:chgData name="Đình Phong Nguyễn" userId="9a2df4f079b49b16" providerId="Windows Live" clId="Web-{F2752835-D10D-4514-A7B8-B70402149127}" dt="2018-08-28T07:42:09.054" v="9" actId="1076"/>
        <pc:sldMkLst>
          <pc:docMk/>
          <pc:sldMk cId="465073801" sldId="275"/>
        </pc:sldMkLst>
        <pc:picChg chg="mod">
          <ac:chgData name="Đình Phong Nguyễn" userId="9a2df4f079b49b16" providerId="Windows Live" clId="Web-{F2752835-D10D-4514-A7B8-B70402149127}" dt="2018-08-28T07:42:09.054" v="9" actId="1076"/>
          <ac:picMkLst>
            <pc:docMk/>
            <pc:sldMk cId="465073801" sldId="275"/>
            <ac:picMk id="4" creationId="{D52A8A10-B315-4B82-97E5-2F14B5C3551E}"/>
          </ac:picMkLst>
        </pc:picChg>
      </pc:sldChg>
      <pc:sldChg chg="addSp delSp modSp">
        <pc:chgData name="Đình Phong Nguyễn" userId="9a2df4f079b49b16" providerId="Windows Live" clId="Web-{F2752835-D10D-4514-A7B8-B70402149127}" dt="2018-08-28T06:40:39.640" v="6" actId="14100"/>
        <pc:sldMkLst>
          <pc:docMk/>
          <pc:sldMk cId="2512067672" sldId="276"/>
        </pc:sldMkLst>
        <pc:spChg chg="add del mod">
          <ac:chgData name="Đình Phong Nguyễn" userId="9a2df4f079b49b16" providerId="Windows Live" clId="Web-{F2752835-D10D-4514-A7B8-B70402149127}" dt="2018-08-28T06:40:24.941" v="1"/>
          <ac:spMkLst>
            <pc:docMk/>
            <pc:sldMk cId="2512067672" sldId="276"/>
            <ac:spMk id="5" creationId="{57DE0BD7-D32A-48CA-B219-F0CA1F0C3FA6}"/>
          </ac:spMkLst>
        </pc:spChg>
        <pc:picChg chg="del">
          <ac:chgData name="Đình Phong Nguyễn" userId="9a2df4f079b49b16" providerId="Windows Live" clId="Web-{F2752835-D10D-4514-A7B8-B70402149127}" dt="2018-08-28T06:40:15.350" v="0"/>
          <ac:picMkLst>
            <pc:docMk/>
            <pc:sldMk cId="2512067672" sldId="276"/>
            <ac:picMk id="4" creationId="{674AB053-D27C-40A2-BE5E-3A207FF55B40}"/>
          </ac:picMkLst>
        </pc:picChg>
        <pc:picChg chg="add mod ord">
          <ac:chgData name="Đình Phong Nguyễn" userId="9a2df4f079b49b16" providerId="Windows Live" clId="Web-{F2752835-D10D-4514-A7B8-B70402149127}" dt="2018-08-28T06:40:39.640" v="6" actId="14100"/>
          <ac:picMkLst>
            <pc:docMk/>
            <pc:sldMk cId="2512067672" sldId="276"/>
            <ac:picMk id="6" creationId="{B7BAD3AB-B565-4E72-A55B-B2ABB073D1F2}"/>
          </ac:picMkLst>
        </pc:picChg>
      </pc:sldChg>
    </pc:docChg>
  </pc:docChgLst>
  <pc:docChgLst>
    <pc:chgData name="Guest User" providerId="Windows Live" clId="Web-{EA3B718F-F91F-48FE-AF8F-3B37D9983E52}"/>
    <pc:docChg chg="modSld">
      <pc:chgData name="Guest User" userId="" providerId="Windows Live" clId="Web-{EA3B718F-F91F-48FE-AF8F-3B37D9983E52}" dt="2018-08-28T07:20:50.623" v="25" actId="1076"/>
      <pc:docMkLst>
        <pc:docMk/>
      </pc:docMkLst>
      <pc:sldChg chg="modSp">
        <pc:chgData name="Guest User" userId="" providerId="Windows Live" clId="Web-{EA3B718F-F91F-48FE-AF8F-3B37D9983E52}" dt="2018-08-28T07:18:12.028" v="5" actId="20577"/>
        <pc:sldMkLst>
          <pc:docMk/>
          <pc:sldMk cId="1260238512" sldId="277"/>
        </pc:sldMkLst>
        <pc:spChg chg="mod">
          <ac:chgData name="Guest User" userId="" providerId="Windows Live" clId="Web-{EA3B718F-F91F-48FE-AF8F-3B37D9983E52}" dt="2018-08-28T07:18:12.028" v="5" actId="20577"/>
          <ac:spMkLst>
            <pc:docMk/>
            <pc:sldMk cId="1260238512" sldId="277"/>
            <ac:spMk id="2" creationId="{C292FFAB-5066-4414-9CA7-B825F6AE383C}"/>
          </ac:spMkLst>
        </pc:spChg>
        <pc:spChg chg="mod">
          <ac:chgData name="Guest User" userId="" providerId="Windows Live" clId="Web-{EA3B718F-F91F-48FE-AF8F-3B37D9983E52}" dt="2018-08-28T07:18:04.199" v="2" actId="20577"/>
          <ac:spMkLst>
            <pc:docMk/>
            <pc:sldMk cId="1260238512" sldId="277"/>
            <ac:spMk id="3" creationId="{636D1D01-A382-4F31-B70D-F7B9E7837DDE}"/>
          </ac:spMkLst>
        </pc:spChg>
      </pc:sldChg>
      <pc:sldChg chg="modSp">
        <pc:chgData name="Guest User" userId="" providerId="Windows Live" clId="Web-{EA3B718F-F91F-48FE-AF8F-3B37D9983E52}" dt="2018-08-28T07:20:50.623" v="25" actId="1076"/>
        <pc:sldMkLst>
          <pc:docMk/>
          <pc:sldMk cId="3399890763" sldId="278"/>
        </pc:sldMkLst>
        <pc:spChg chg="mod">
          <ac:chgData name="Guest User" userId="" providerId="Windows Live" clId="Web-{EA3B718F-F91F-48FE-AF8F-3B37D9983E52}" dt="2018-08-28T07:20:50.623" v="25" actId="1076"/>
          <ac:spMkLst>
            <pc:docMk/>
            <pc:sldMk cId="3399890763" sldId="278"/>
            <ac:spMk id="2" creationId="{E2250739-9B26-4171-ACEF-5858E1C23681}"/>
          </ac:spMkLst>
        </pc:spChg>
        <pc:spChg chg="mod">
          <ac:chgData name="Guest User" userId="" providerId="Windows Live" clId="Web-{EA3B718F-F91F-48FE-AF8F-3B37D9983E52}" dt="2018-08-28T07:20:48.013" v="24" actId="20577"/>
          <ac:spMkLst>
            <pc:docMk/>
            <pc:sldMk cId="3399890763" sldId="278"/>
            <ac:spMk id="3" creationId="{8312438D-897B-4FBC-9902-9B83EF0E0977}"/>
          </ac:spMkLst>
        </pc:spChg>
      </pc:sldChg>
      <pc:sldChg chg="modSp">
        <pc:chgData name="Guest User" userId="" providerId="Windows Live" clId="Web-{EA3B718F-F91F-48FE-AF8F-3B37D9983E52}" dt="2018-08-28T07:18:43.965" v="12" actId="20577"/>
        <pc:sldMkLst>
          <pc:docMk/>
          <pc:sldMk cId="1466498606" sldId="280"/>
        </pc:sldMkLst>
        <pc:spChg chg="mod">
          <ac:chgData name="Guest User" userId="" providerId="Windows Live" clId="Web-{EA3B718F-F91F-48FE-AF8F-3B37D9983E52}" dt="2018-08-28T07:18:43.965" v="12" actId="20577"/>
          <ac:spMkLst>
            <pc:docMk/>
            <pc:sldMk cId="1466498606" sldId="280"/>
            <ac:spMk id="3" creationId="{1B6B7477-AA4D-4F66-A6FF-E44313EB6999}"/>
          </ac:spMkLst>
        </pc:spChg>
      </pc:sldChg>
      <pc:sldChg chg="modSp">
        <pc:chgData name="Guest User" userId="" providerId="Windows Live" clId="Web-{EA3B718F-F91F-48FE-AF8F-3B37D9983E52}" dt="2018-08-28T07:19:01.153" v="17" actId="20577"/>
        <pc:sldMkLst>
          <pc:docMk/>
          <pc:sldMk cId="4037566034" sldId="281"/>
        </pc:sldMkLst>
        <pc:spChg chg="mod">
          <ac:chgData name="Guest User" userId="" providerId="Windows Live" clId="Web-{EA3B718F-F91F-48FE-AF8F-3B37D9983E52}" dt="2018-08-28T07:19:01.153" v="17" actId="20577"/>
          <ac:spMkLst>
            <pc:docMk/>
            <pc:sldMk cId="4037566034" sldId="281"/>
            <ac:spMk id="3" creationId="{DA3D046D-634D-4674-9173-B8B952E99D8A}"/>
          </ac:spMkLst>
        </pc:spChg>
      </pc:sldChg>
      <pc:sldChg chg="modSp">
        <pc:chgData name="Guest User" userId="" providerId="Windows Live" clId="Web-{EA3B718F-F91F-48FE-AF8F-3B37D9983E52}" dt="2018-08-28T07:20:34.451" v="19" actId="20577"/>
        <pc:sldMkLst>
          <pc:docMk/>
          <pc:sldMk cId="1872100794" sldId="282"/>
        </pc:sldMkLst>
        <pc:spChg chg="mod">
          <ac:chgData name="Guest User" userId="" providerId="Windows Live" clId="Web-{EA3B718F-F91F-48FE-AF8F-3B37D9983E52}" dt="2018-08-28T07:20:34.451" v="19" actId="20577"/>
          <ac:spMkLst>
            <pc:docMk/>
            <pc:sldMk cId="1872100794" sldId="282"/>
            <ac:spMk id="3" creationId="{A70A573B-EB71-4FC5-82B7-676DCB0E3FD9}"/>
          </ac:spMkLst>
        </pc:spChg>
      </pc:sldChg>
    </pc:docChg>
  </pc:docChgLst>
  <pc:docChgLst>
    <pc:chgData name="Đình Phong Nguyễn" userId="9a2df4f079b49b16" providerId="Windows Live" clId="Web-{798EF568-F3B3-4EDC-9D8C-6C2FDCA4DEC6}"/>
    <pc:docChg chg="addSld delSld modSld">
      <pc:chgData name="Đình Phong Nguyễn" userId="9a2df4f079b49b16" providerId="Windows Live" clId="Web-{798EF568-F3B3-4EDC-9D8C-6C2FDCA4DEC6}" dt="2018-08-23T17:32:56.235" v="96" actId="20577"/>
      <pc:docMkLst>
        <pc:docMk/>
      </pc:docMkLst>
      <pc:sldChg chg="modSp">
        <pc:chgData name="Đình Phong Nguyễn" userId="9a2df4f079b49b16" providerId="Windows Live" clId="Web-{798EF568-F3B3-4EDC-9D8C-6C2FDCA4DEC6}" dt="2018-08-23T17:25:37.344" v="28" actId="20577"/>
        <pc:sldMkLst>
          <pc:docMk/>
          <pc:sldMk cId="1497289506" sldId="259"/>
        </pc:sldMkLst>
        <pc:spChg chg="mod">
          <ac:chgData name="Đình Phong Nguyễn" userId="9a2df4f079b49b16" providerId="Windows Live" clId="Web-{798EF568-F3B3-4EDC-9D8C-6C2FDCA4DEC6}" dt="2018-08-23T17:25:37.344" v="28" actId="20577"/>
          <ac:spMkLst>
            <pc:docMk/>
            <pc:sldMk cId="1497289506" sldId="259"/>
            <ac:spMk id="2" creationId="{BC7E9E7C-F398-4623-A0E7-214E9C0F29FA}"/>
          </ac:spMkLst>
        </pc:spChg>
      </pc:sldChg>
      <pc:sldChg chg="modSp">
        <pc:chgData name="Đình Phong Nguyễn" userId="9a2df4f079b49b16" providerId="Windows Live" clId="Web-{798EF568-F3B3-4EDC-9D8C-6C2FDCA4DEC6}" dt="2018-08-23T17:32:56.235" v="95" actId="20577"/>
        <pc:sldMkLst>
          <pc:docMk/>
          <pc:sldMk cId="2761087091" sldId="260"/>
        </pc:sldMkLst>
        <pc:spChg chg="mod">
          <ac:chgData name="Đình Phong Nguyễn" userId="9a2df4f079b49b16" providerId="Windows Live" clId="Web-{798EF568-F3B3-4EDC-9D8C-6C2FDCA4DEC6}" dt="2018-08-23T17:32:56.235" v="95" actId="20577"/>
          <ac:spMkLst>
            <pc:docMk/>
            <pc:sldMk cId="2761087091" sldId="260"/>
            <ac:spMk id="3" creationId="{03B02F96-97C8-47FE-A89A-BA866C564AC0}"/>
          </ac:spMkLst>
        </pc:spChg>
      </pc:sldChg>
      <pc:sldChg chg="modSp">
        <pc:chgData name="Đình Phong Nguyễn" userId="9a2df4f079b49b16" providerId="Windows Live" clId="Web-{798EF568-F3B3-4EDC-9D8C-6C2FDCA4DEC6}" dt="2018-08-23T17:29:23.640" v="74" actId="20577"/>
        <pc:sldMkLst>
          <pc:docMk/>
          <pc:sldMk cId="3241668315" sldId="268"/>
        </pc:sldMkLst>
        <pc:spChg chg="mod">
          <ac:chgData name="Đình Phong Nguyễn" userId="9a2df4f079b49b16" providerId="Windows Live" clId="Web-{798EF568-F3B3-4EDC-9D8C-6C2FDCA4DEC6}" dt="2018-08-23T17:29:23.640" v="74" actId="20577"/>
          <ac:spMkLst>
            <pc:docMk/>
            <pc:sldMk cId="3241668315" sldId="268"/>
            <ac:spMk id="3" creationId="{3FAAF25A-B9A0-4318-8EE5-D859102A031E}"/>
          </ac:spMkLst>
        </pc:spChg>
      </pc:sldChg>
      <pc:sldChg chg="del">
        <pc:chgData name="Đình Phong Nguyễn" userId="9a2df4f079b49b16" providerId="Windows Live" clId="Web-{798EF568-F3B3-4EDC-9D8C-6C2FDCA4DEC6}" dt="2018-08-23T17:29:25.546" v="76"/>
        <pc:sldMkLst>
          <pc:docMk/>
          <pc:sldMk cId="1973817598" sldId="270"/>
        </pc:sldMkLst>
      </pc:sldChg>
      <pc:sldChg chg="addSp delSp modSp new">
        <pc:chgData name="Đình Phong Nguyễn" userId="9a2df4f079b49b16" providerId="Windows Live" clId="Web-{798EF568-F3B3-4EDC-9D8C-6C2FDCA4DEC6}" dt="2018-08-23T17:24:23.981" v="25" actId="14100"/>
        <pc:sldMkLst>
          <pc:docMk/>
          <pc:sldMk cId="465073801" sldId="275"/>
        </pc:sldMkLst>
        <pc:spChg chg="mod">
          <ac:chgData name="Đình Phong Nguyễn" userId="9a2df4f079b49b16" providerId="Windows Live" clId="Web-{798EF568-F3B3-4EDC-9D8C-6C2FDCA4DEC6}" dt="2018-08-23T17:23:50.683" v="15" actId="20577"/>
          <ac:spMkLst>
            <pc:docMk/>
            <pc:sldMk cId="465073801" sldId="275"/>
            <ac:spMk id="2" creationId="{7F83A5E6-D951-470D-85E2-1F9EC2FDA523}"/>
          </ac:spMkLst>
        </pc:spChg>
        <pc:spChg chg="del">
          <ac:chgData name="Đình Phong Nguyễn" userId="9a2df4f079b49b16" providerId="Windows Live" clId="Web-{798EF568-F3B3-4EDC-9D8C-6C2FDCA4DEC6}" dt="2018-08-23T17:23:53.277" v="17"/>
          <ac:spMkLst>
            <pc:docMk/>
            <pc:sldMk cId="465073801" sldId="275"/>
            <ac:spMk id="3" creationId="{E7406EA7-49ED-498D-99A1-5D40FB6BCE23}"/>
          </ac:spMkLst>
        </pc:spChg>
        <pc:picChg chg="add mod ord">
          <ac:chgData name="Đình Phong Nguyễn" userId="9a2df4f079b49b16" providerId="Windows Live" clId="Web-{798EF568-F3B3-4EDC-9D8C-6C2FDCA4DEC6}" dt="2018-08-23T17:24:23.981" v="25" actId="14100"/>
          <ac:picMkLst>
            <pc:docMk/>
            <pc:sldMk cId="465073801" sldId="275"/>
            <ac:picMk id="4" creationId="{D52A8A10-B315-4B82-97E5-2F14B5C3551E}"/>
          </ac:picMkLst>
        </pc:picChg>
      </pc:sldChg>
    </pc:docChg>
  </pc:docChgLst>
  <pc:docChgLst>
    <pc:chgData name="Guest User" providerId="Windows Live" clId="Web-{9765992D-393B-40A7-B5BB-A11FE4DFB44A}"/>
    <pc:docChg chg="addSld modSld">
      <pc:chgData name="Guest User" userId="" providerId="Windows Live" clId="Web-{9765992D-393B-40A7-B5BB-A11FE4DFB44A}" dt="2018-08-24T02:47:41.991" v="47" actId="1076"/>
      <pc:docMkLst>
        <pc:docMk/>
      </pc:docMkLst>
      <pc:sldChg chg="addSp delSp modSp new">
        <pc:chgData name="Guest User" userId="" providerId="Windows Live" clId="Web-{9765992D-393B-40A7-B5BB-A11FE4DFB44A}" dt="2018-08-24T02:47:41.991" v="47" actId="1076"/>
        <pc:sldMkLst>
          <pc:docMk/>
          <pc:sldMk cId="2512067672" sldId="276"/>
        </pc:sldMkLst>
        <pc:spChg chg="mod">
          <ac:chgData name="Guest User" userId="" providerId="Windows Live" clId="Web-{9765992D-393B-40A7-B5BB-A11FE4DFB44A}" dt="2018-08-24T02:47:01.601" v="39" actId="20577"/>
          <ac:spMkLst>
            <pc:docMk/>
            <pc:sldMk cId="2512067672" sldId="276"/>
            <ac:spMk id="2" creationId="{A74F48D5-42AD-4465-9E98-218E92857817}"/>
          </ac:spMkLst>
        </pc:spChg>
        <pc:spChg chg="del mod">
          <ac:chgData name="Guest User" userId="" providerId="Windows Live" clId="Web-{9765992D-393B-40A7-B5BB-A11FE4DFB44A}" dt="2018-08-24T02:47:41.335" v="45"/>
          <ac:spMkLst>
            <pc:docMk/>
            <pc:sldMk cId="2512067672" sldId="276"/>
            <ac:spMk id="3" creationId="{E4E72EDD-C839-4A34-928C-2D8CE6D38DE6}"/>
          </ac:spMkLst>
        </pc:spChg>
        <pc:picChg chg="add mod ord">
          <ac:chgData name="Guest User" userId="" providerId="Windows Live" clId="Web-{9765992D-393B-40A7-B5BB-A11FE4DFB44A}" dt="2018-08-24T02:47:41.991" v="47" actId="1076"/>
          <ac:picMkLst>
            <pc:docMk/>
            <pc:sldMk cId="2512067672" sldId="276"/>
            <ac:picMk id="4" creationId="{674AB053-D27C-40A2-BE5E-3A207FF55B40}"/>
          </ac:picMkLst>
        </pc:picChg>
      </pc:sldChg>
    </pc:docChg>
  </pc:docChgLst>
  <pc:docChgLst>
    <pc:chgData name="Guest User" providerId="Windows Live" clId="Web-{40E5F61E-50E9-43A0-A4A6-5B64DE428001}"/>
    <pc:docChg chg="addSld modSld">
      <pc:chgData name="Guest User" userId="" providerId="Windows Live" clId="Web-{40E5F61E-50E9-43A0-A4A6-5B64DE428001}" dt="2018-07-23T16:13:51.145" v="90" actId="20577"/>
      <pc:docMkLst>
        <pc:docMk/>
      </pc:docMkLst>
      <pc:sldChg chg="modSp">
        <pc:chgData name="Guest User" userId="" providerId="Windows Live" clId="Web-{40E5F61E-50E9-43A0-A4A6-5B64DE428001}" dt="2018-07-23T15:53:22.760" v="68" actId="1076"/>
        <pc:sldMkLst>
          <pc:docMk/>
          <pc:sldMk cId="236255358" sldId="258"/>
        </pc:sldMkLst>
        <pc:picChg chg="mod">
          <ac:chgData name="Guest User" userId="" providerId="Windows Live" clId="Web-{40E5F61E-50E9-43A0-A4A6-5B64DE428001}" dt="2018-07-23T15:53:22.760" v="68" actId="1076"/>
          <ac:picMkLst>
            <pc:docMk/>
            <pc:sldMk cId="236255358" sldId="258"/>
            <ac:picMk id="5" creationId="{00000000-0000-0000-0000-000000000000}"/>
          </ac:picMkLst>
        </pc:picChg>
      </pc:sldChg>
      <pc:sldChg chg="addSp modSp">
        <pc:chgData name="Guest User" userId="" providerId="Windows Live" clId="Web-{40E5F61E-50E9-43A0-A4A6-5B64DE428001}" dt="2018-07-23T15:39:54.261" v="23" actId="14100"/>
        <pc:sldMkLst>
          <pc:docMk/>
          <pc:sldMk cId="2943648056" sldId="262"/>
        </pc:sldMkLst>
        <pc:spChg chg="add mod">
          <ac:chgData name="Guest User" userId="" providerId="Windows Live" clId="Web-{40E5F61E-50E9-43A0-A4A6-5B64DE428001}" dt="2018-07-23T15:38:50.133" v="12" actId="1076"/>
          <ac:spMkLst>
            <pc:docMk/>
            <pc:sldMk cId="2943648056" sldId="262"/>
            <ac:spMk id="4" creationId="{40F07B2D-3894-4C98-96F0-D9E0A3946A9A}"/>
          </ac:spMkLst>
        </pc:spChg>
        <pc:spChg chg="add mod">
          <ac:chgData name="Guest User" userId="" providerId="Windows Live" clId="Web-{40E5F61E-50E9-43A0-A4A6-5B64DE428001}" dt="2018-07-23T15:39:26.837" v="20" actId="1076"/>
          <ac:spMkLst>
            <pc:docMk/>
            <pc:sldMk cId="2943648056" sldId="262"/>
            <ac:spMk id="8" creationId="{DF098C11-98BA-46B3-833B-121B3C94D00B}"/>
          </ac:spMkLst>
        </pc:spChg>
        <pc:spChg chg="add mod">
          <ac:chgData name="Guest User" userId="" providerId="Windows Live" clId="Web-{40E5F61E-50E9-43A0-A4A6-5B64DE428001}" dt="2018-07-23T15:39:54.261" v="23" actId="14100"/>
          <ac:spMkLst>
            <pc:docMk/>
            <pc:sldMk cId="2943648056" sldId="262"/>
            <ac:spMk id="9" creationId="{CA0856FC-B9E3-4EDE-9327-52769EA3F4F6}"/>
          </ac:spMkLst>
        </pc:spChg>
        <pc:picChg chg="add mod">
          <ac:chgData name="Guest User" userId="" providerId="Windows Live" clId="Web-{40E5F61E-50E9-43A0-A4A6-5B64DE428001}" dt="2018-07-23T15:39:23.634" v="19" actId="1076"/>
          <ac:picMkLst>
            <pc:docMk/>
            <pc:sldMk cId="2943648056" sldId="262"/>
            <ac:picMk id="5" creationId="{B779D982-B2BE-48BF-A950-9659C2B48B0D}"/>
          </ac:picMkLst>
        </pc:picChg>
      </pc:sldChg>
      <pc:sldChg chg="addSp delSp modSp new">
        <pc:chgData name="Guest User" userId="" providerId="Windows Live" clId="Web-{40E5F61E-50E9-43A0-A4A6-5B64DE428001}" dt="2018-07-23T15:59:41.884" v="81" actId="14100"/>
        <pc:sldMkLst>
          <pc:docMk/>
          <pc:sldMk cId="4108602886" sldId="268"/>
        </pc:sldMkLst>
        <pc:spChg chg="del">
          <ac:chgData name="Guest User" userId="" providerId="Windows Live" clId="Web-{40E5F61E-50E9-43A0-A4A6-5B64DE428001}" dt="2018-07-23T15:40:56.392" v="25"/>
          <ac:spMkLst>
            <pc:docMk/>
            <pc:sldMk cId="4108602886" sldId="268"/>
            <ac:spMk id="2" creationId="{7C52FCF5-8B50-419E-BE18-DC888F4DB95A}"/>
          </ac:spMkLst>
        </pc:spChg>
        <pc:spChg chg="del">
          <ac:chgData name="Guest User" userId="" providerId="Windows Live" clId="Web-{40E5F61E-50E9-43A0-A4A6-5B64DE428001}" dt="2018-07-23T15:40:57.924" v="26"/>
          <ac:spMkLst>
            <pc:docMk/>
            <pc:sldMk cId="4108602886" sldId="268"/>
            <ac:spMk id="3" creationId="{651CBCD3-4EAD-4CF4-A9B2-C39F495103C6}"/>
          </ac:spMkLst>
        </pc:spChg>
        <pc:spChg chg="add mod">
          <ac:chgData name="Guest User" userId="" providerId="Windows Live" clId="Web-{40E5F61E-50E9-43A0-A4A6-5B64DE428001}" dt="2018-07-23T15:41:06.705" v="29" actId="1076"/>
          <ac:spMkLst>
            <pc:docMk/>
            <pc:sldMk cId="4108602886" sldId="268"/>
            <ac:spMk id="4" creationId="{D3353447-C4DB-4D93-BD56-9E0CB5FA4291}"/>
          </ac:spMkLst>
        </pc:spChg>
        <pc:spChg chg="add mod">
          <ac:chgData name="Guest User" userId="" providerId="Windows Live" clId="Web-{40E5F61E-50E9-43A0-A4A6-5B64DE428001}" dt="2018-07-23T15:42:17.143" v="42" actId="14100"/>
          <ac:spMkLst>
            <pc:docMk/>
            <pc:sldMk cId="4108602886" sldId="268"/>
            <ac:spMk id="5" creationId="{C5997A66-24CD-4768-867C-6770ABF7EFD0}"/>
          </ac:spMkLst>
        </pc:spChg>
        <pc:spChg chg="add del mod">
          <ac:chgData name="Guest User" userId="" providerId="Windows Live" clId="Web-{40E5F61E-50E9-43A0-A4A6-5B64DE428001}" dt="2018-07-23T15:54:20.339" v="70"/>
          <ac:spMkLst>
            <pc:docMk/>
            <pc:sldMk cId="4108602886" sldId="268"/>
            <ac:spMk id="8" creationId="{DE7C373A-E235-4325-894E-C65C714BB6E2}"/>
          </ac:spMkLst>
        </pc:spChg>
        <pc:spChg chg="add mod">
          <ac:chgData name="Guest User" userId="" providerId="Windows Live" clId="Web-{40E5F61E-50E9-43A0-A4A6-5B64DE428001}" dt="2018-07-23T15:55:21.308" v="80" actId="1076"/>
          <ac:spMkLst>
            <pc:docMk/>
            <pc:sldMk cId="4108602886" sldId="268"/>
            <ac:spMk id="11" creationId="{1878F43B-6092-4282-9823-06166B1ECFF0}"/>
          </ac:spMkLst>
        </pc:spChg>
        <pc:picChg chg="add del mod">
          <ac:chgData name="Guest User" userId="" providerId="Windows Live" clId="Web-{40E5F61E-50E9-43A0-A4A6-5B64DE428001}" dt="2018-07-23T15:54:17.029" v="69"/>
          <ac:picMkLst>
            <pc:docMk/>
            <pc:sldMk cId="4108602886" sldId="268"/>
            <ac:picMk id="6" creationId="{FEA264B4-5289-4910-9C21-1294907FA487}"/>
          </ac:picMkLst>
        </pc:picChg>
        <pc:picChg chg="add mod">
          <ac:chgData name="Guest User" userId="" providerId="Windows Live" clId="Web-{40E5F61E-50E9-43A0-A4A6-5B64DE428001}" dt="2018-07-23T15:59:41.884" v="81" actId="14100"/>
          <ac:picMkLst>
            <pc:docMk/>
            <pc:sldMk cId="4108602886" sldId="268"/>
            <ac:picMk id="9" creationId="{01FC5A8A-89C3-4969-871F-B6F08BA9277F}"/>
          </ac:picMkLst>
        </pc:picChg>
      </pc:sldChg>
      <pc:sldChg chg="addSp delSp modSp new">
        <pc:chgData name="Guest User" userId="" providerId="Windows Live" clId="Web-{40E5F61E-50E9-43A0-A4A6-5B64DE428001}" dt="2018-07-23T16:13:51.145" v="89" actId="20577"/>
        <pc:sldMkLst>
          <pc:docMk/>
          <pc:sldMk cId="1761786303" sldId="269"/>
        </pc:sldMkLst>
        <pc:spChg chg="del">
          <ac:chgData name="Guest User" userId="" providerId="Windows Live" clId="Web-{40E5F61E-50E9-43A0-A4A6-5B64DE428001}" dt="2018-07-23T15:43:18.363" v="48"/>
          <ac:spMkLst>
            <pc:docMk/>
            <pc:sldMk cId="1761786303" sldId="269"/>
            <ac:spMk id="2" creationId="{79F4156C-3D5B-489D-8085-3A96DF85886D}"/>
          </ac:spMkLst>
        </pc:spChg>
        <pc:spChg chg="del mod">
          <ac:chgData name="Guest User" userId="" providerId="Windows Live" clId="Web-{40E5F61E-50E9-43A0-A4A6-5B64DE428001}" dt="2018-07-23T15:44:56.275" v="55"/>
          <ac:spMkLst>
            <pc:docMk/>
            <pc:sldMk cId="1761786303" sldId="269"/>
            <ac:spMk id="3" creationId="{16568320-5200-471B-AB79-A498128F362B}"/>
          </ac:spMkLst>
        </pc:spChg>
        <pc:spChg chg="add mod">
          <ac:chgData name="Guest User" userId="" providerId="Windows Live" clId="Web-{40E5F61E-50E9-43A0-A4A6-5B64DE428001}" dt="2018-07-23T16:13:51.145" v="89" actId="20577"/>
          <ac:spMkLst>
            <pc:docMk/>
            <pc:sldMk cId="1761786303" sldId="269"/>
            <ac:spMk id="6" creationId="{90846886-D7D9-4C19-924A-63AB071720ED}"/>
          </ac:spMkLst>
        </pc:spChg>
        <pc:spChg chg="add mod">
          <ac:chgData name="Guest User" userId="" providerId="Windows Live" clId="Web-{40E5F61E-50E9-43A0-A4A6-5B64DE428001}" dt="2018-07-23T16:03:44.132" v="82" actId="1076"/>
          <ac:spMkLst>
            <pc:docMk/>
            <pc:sldMk cId="1761786303" sldId="269"/>
            <ac:spMk id="7" creationId="{92A37779-6AD1-4D99-8608-B8749946E34A}"/>
          </ac:spMkLst>
        </pc:spChg>
        <pc:picChg chg="add mod ord">
          <ac:chgData name="Guest User" userId="" providerId="Windows Live" clId="Web-{40E5F61E-50E9-43A0-A4A6-5B64DE428001}" dt="2018-07-23T15:45:19.340" v="63" actId="1076"/>
          <ac:picMkLst>
            <pc:docMk/>
            <pc:sldMk cId="1761786303" sldId="269"/>
            <ac:picMk id="4" creationId="{2298B0C0-9C0E-4B5E-B7AB-120F100AD17A}"/>
          </ac:picMkLst>
        </pc:picChg>
      </pc:sldChg>
    </pc:docChg>
  </pc:docChgLst>
  <pc:docChgLst>
    <pc:chgData name="Đình Phong Nguyễn" userId="9a2df4f079b49b16" providerId="Windows Live" clId="Web-{2BBDD022-47B3-4CC6-88E0-73815A312F60}"/>
    <pc:docChg chg="modSld">
      <pc:chgData name="Đình Phong Nguyễn" userId="9a2df4f079b49b16" providerId="Windows Live" clId="Web-{2BBDD022-47B3-4CC6-88E0-73815A312F60}" dt="2018-08-23T14:21:01.443" v="39"/>
      <pc:docMkLst>
        <pc:docMk/>
      </pc:docMkLst>
      <pc:sldChg chg="delSp modSp">
        <pc:chgData name="Đình Phong Nguyễn" userId="9a2df4f079b49b16" providerId="Windows Live" clId="Web-{2BBDD022-47B3-4CC6-88E0-73815A312F60}" dt="2018-08-23T14:20:53.099" v="36" actId="20577"/>
        <pc:sldMkLst>
          <pc:docMk/>
          <pc:sldMk cId="4223658711" sldId="257"/>
        </pc:sldMkLst>
        <pc:spChg chg="mod">
          <ac:chgData name="Đình Phong Nguyễn" userId="9a2df4f079b49b16" providerId="Windows Live" clId="Web-{2BBDD022-47B3-4CC6-88E0-73815A312F60}" dt="2018-08-23T14:20:53.099" v="36" actId="20577"/>
          <ac:spMkLst>
            <pc:docMk/>
            <pc:sldMk cId="4223658711" sldId="257"/>
            <ac:spMk id="3" creationId="{00000000-0000-0000-0000-000000000000}"/>
          </ac:spMkLst>
        </pc:spChg>
        <pc:picChg chg="del">
          <ac:chgData name="Đình Phong Nguyễn" userId="9a2df4f079b49b16" providerId="Windows Live" clId="Web-{2BBDD022-47B3-4CC6-88E0-73815A312F60}" dt="2018-08-23T14:20:42.427" v="11"/>
          <ac:picMkLst>
            <pc:docMk/>
            <pc:sldMk cId="4223658711" sldId="257"/>
            <ac:picMk id="5" creationId="{00000000-0000-0000-0000-000000000000}"/>
          </ac:picMkLst>
        </pc:picChg>
      </pc:sldChg>
      <pc:sldChg chg="delSp modSp">
        <pc:chgData name="Đình Phong Nguyễn" userId="9a2df4f079b49b16" providerId="Windows Live" clId="Web-{2BBDD022-47B3-4CC6-88E0-73815A312F60}" dt="2018-08-23T14:21:01.443" v="39"/>
        <pc:sldMkLst>
          <pc:docMk/>
          <pc:sldMk cId="236255358" sldId="258"/>
        </pc:sldMkLst>
        <pc:spChg chg="mod">
          <ac:chgData name="Đình Phong Nguyễn" userId="9a2df4f079b49b16" providerId="Windows Live" clId="Web-{2BBDD022-47B3-4CC6-88E0-73815A312F60}" dt="2018-08-23T14:20:37.505" v="9" actId="20577"/>
          <ac:spMkLst>
            <pc:docMk/>
            <pc:sldMk cId="236255358" sldId="258"/>
            <ac:spMk id="3" creationId="{00000000-0000-0000-0000-000000000000}"/>
          </ac:spMkLst>
        </pc:spChg>
        <pc:picChg chg="del mod">
          <ac:chgData name="Đình Phong Nguyễn" userId="9a2df4f079b49b16" providerId="Windows Live" clId="Web-{2BBDD022-47B3-4CC6-88E0-73815A312F60}" dt="2018-08-23T14:21:01.443" v="39"/>
          <ac:picMkLst>
            <pc:docMk/>
            <pc:sldMk cId="236255358" sldId="258"/>
            <ac:picMk id="5" creationId="{00000000-0000-0000-0000-000000000000}"/>
          </ac:picMkLst>
        </pc:picChg>
      </pc:sldChg>
    </pc:docChg>
  </pc:docChgLst>
  <pc:docChgLst>
    <pc:chgData name="Guest User" providerId="Windows Live" clId="Web-{F8B99A21-84A1-483F-89C0-2FCB1F448925}"/>
    <pc:docChg chg="addSld modSld">
      <pc:chgData name="Guest User" userId="" providerId="Windows Live" clId="Web-{F8B99A21-84A1-483F-89C0-2FCB1F448925}" dt="2018-07-23T12:52:18.592" v="96" actId="20577"/>
      <pc:docMkLst>
        <pc:docMk/>
      </pc:docMkLst>
      <pc:sldChg chg="addSp modSp">
        <pc:chgData name="Guest User" userId="" providerId="Windows Live" clId="Web-{F8B99A21-84A1-483F-89C0-2FCB1F448925}" dt="2018-07-23T12:42:44.953" v="33" actId="1076"/>
        <pc:sldMkLst>
          <pc:docMk/>
          <pc:sldMk cId="2645569338" sldId="261"/>
        </pc:sldMkLst>
        <pc:spChg chg="mod">
          <ac:chgData name="Guest User" userId="" providerId="Windows Live" clId="Web-{F8B99A21-84A1-483F-89C0-2FCB1F448925}" dt="2018-07-23T12:42:44.953" v="33" actId="1076"/>
          <ac:spMkLst>
            <pc:docMk/>
            <pc:sldMk cId="2645569338" sldId="261"/>
            <ac:spMk id="2" creationId="{00000000-0000-0000-0000-000000000000}"/>
          </ac:spMkLst>
        </pc:spChg>
        <pc:spChg chg="add mod">
          <ac:chgData name="Guest User" userId="" providerId="Windows Live" clId="Web-{F8B99A21-84A1-483F-89C0-2FCB1F448925}" dt="2018-07-23T12:42:41.328" v="32" actId="1076"/>
          <ac:spMkLst>
            <pc:docMk/>
            <pc:sldMk cId="2645569338" sldId="261"/>
            <ac:spMk id="4" creationId="{BEA1F08D-F5ED-4609-8762-953EBADF5DA0}"/>
          </ac:spMkLst>
        </pc:spChg>
      </pc:sldChg>
      <pc:sldChg chg="addSp modSp new">
        <pc:chgData name="Guest User" userId="" providerId="Windows Live" clId="Web-{F8B99A21-84A1-483F-89C0-2FCB1F448925}" dt="2018-07-23T12:43:22.140" v="49" actId="1076"/>
        <pc:sldMkLst>
          <pc:docMk/>
          <pc:sldMk cId="3774726999" sldId="265"/>
        </pc:sldMkLst>
        <pc:spChg chg="mod">
          <ac:chgData name="Guest User" userId="" providerId="Windows Live" clId="Web-{F8B99A21-84A1-483F-89C0-2FCB1F448925}" dt="2018-07-23T12:43:03.625" v="43" actId="1076"/>
          <ac:spMkLst>
            <pc:docMk/>
            <pc:sldMk cId="3774726999" sldId="265"/>
            <ac:spMk id="2" creationId="{A7036AB6-CFB7-4F04-BCE8-96D8E5A37FF0}"/>
          </ac:spMkLst>
        </pc:spChg>
        <pc:spChg chg="mod">
          <ac:chgData name="Guest User" userId="" providerId="Windows Live" clId="Web-{F8B99A21-84A1-483F-89C0-2FCB1F448925}" dt="2018-07-23T12:42:55.969" v="37" actId="20577"/>
          <ac:spMkLst>
            <pc:docMk/>
            <pc:sldMk cId="3774726999" sldId="265"/>
            <ac:spMk id="3" creationId="{031C6396-BBDD-4590-8F37-B3A4F4FD8A64}"/>
          </ac:spMkLst>
        </pc:spChg>
        <pc:picChg chg="add mod">
          <ac:chgData name="Guest User" userId="" providerId="Windows Live" clId="Web-{F8B99A21-84A1-483F-89C0-2FCB1F448925}" dt="2018-07-23T12:43:22.140" v="49" actId="1076"/>
          <ac:picMkLst>
            <pc:docMk/>
            <pc:sldMk cId="3774726999" sldId="265"/>
            <ac:picMk id="4" creationId="{3444067E-4F4D-4E5B-8A63-36359EAA3509}"/>
          </ac:picMkLst>
        </pc:picChg>
      </pc:sldChg>
      <pc:sldChg chg="addSp modSp new">
        <pc:chgData name="Guest User" userId="" providerId="Windows Live" clId="Web-{F8B99A21-84A1-483F-89C0-2FCB1F448925}" dt="2018-07-23T12:50:14.186" v="80" actId="1076"/>
        <pc:sldMkLst>
          <pc:docMk/>
          <pc:sldMk cId="2501901866" sldId="266"/>
        </pc:sldMkLst>
        <pc:spChg chg="mod">
          <ac:chgData name="Guest User" userId="" providerId="Windows Live" clId="Web-{F8B99A21-84A1-483F-89C0-2FCB1F448925}" dt="2018-07-23T12:50:03.264" v="76" actId="1076"/>
          <ac:spMkLst>
            <pc:docMk/>
            <pc:sldMk cId="2501901866" sldId="266"/>
            <ac:spMk id="2" creationId="{0DA996AA-28DD-472A-B44D-A6E21A9C970D}"/>
          </ac:spMkLst>
        </pc:spChg>
        <pc:spChg chg="mod">
          <ac:chgData name="Guest User" userId="" providerId="Windows Live" clId="Web-{F8B99A21-84A1-483F-89C0-2FCB1F448925}" dt="2018-07-23T12:50:06.139" v="77" actId="1076"/>
          <ac:spMkLst>
            <pc:docMk/>
            <pc:sldMk cId="2501901866" sldId="266"/>
            <ac:spMk id="3" creationId="{0AF809D3-F198-4C0A-9D8F-D013AD8C1C2B}"/>
          </ac:spMkLst>
        </pc:spChg>
        <pc:picChg chg="add mod">
          <ac:chgData name="Guest User" userId="" providerId="Windows Live" clId="Web-{F8B99A21-84A1-483F-89C0-2FCB1F448925}" dt="2018-07-23T12:50:14.186" v="80" actId="1076"/>
          <ac:picMkLst>
            <pc:docMk/>
            <pc:sldMk cId="2501901866" sldId="266"/>
            <ac:picMk id="4" creationId="{99408FFF-A691-4826-991F-BF4ABE2E7ADE}"/>
          </ac:picMkLst>
        </pc:picChg>
      </pc:sldChg>
      <pc:sldChg chg="addSp delSp modSp new">
        <pc:chgData name="Guest User" userId="" providerId="Windows Live" clId="Web-{F8B99A21-84A1-483F-89C0-2FCB1F448925}" dt="2018-07-23T12:52:18.592" v="95" actId="20577"/>
        <pc:sldMkLst>
          <pc:docMk/>
          <pc:sldMk cId="3477735824" sldId="267"/>
        </pc:sldMkLst>
        <pc:spChg chg="mod">
          <ac:chgData name="Guest User" userId="" providerId="Windows Live" clId="Web-{F8B99A21-84A1-483F-89C0-2FCB1F448925}" dt="2018-07-23T12:52:18.592" v="95" actId="20577"/>
          <ac:spMkLst>
            <pc:docMk/>
            <pc:sldMk cId="3477735824" sldId="267"/>
            <ac:spMk id="2" creationId="{332E696C-F281-44B5-8325-717D0BCD941C}"/>
          </ac:spMkLst>
        </pc:spChg>
        <pc:spChg chg="del">
          <ac:chgData name="Guest User" userId="" providerId="Windows Live" clId="Web-{F8B99A21-84A1-483F-89C0-2FCB1F448925}" dt="2018-07-23T12:51:52.420" v="86"/>
          <ac:spMkLst>
            <pc:docMk/>
            <pc:sldMk cId="3477735824" sldId="267"/>
            <ac:spMk id="3" creationId="{4321D82B-AB65-4D10-8BEB-3BE23F61CF89}"/>
          </ac:spMkLst>
        </pc:spChg>
        <pc:picChg chg="add mod ord">
          <ac:chgData name="Guest User" userId="" providerId="Windows Live" clId="Web-{F8B99A21-84A1-483F-89C0-2FCB1F448925}" dt="2018-07-23T12:51:56.904" v="88" actId="1076"/>
          <ac:picMkLst>
            <pc:docMk/>
            <pc:sldMk cId="3477735824" sldId="267"/>
            <ac:picMk id="4" creationId="{8413C833-32F9-43D7-B6FC-1B7C06CD4269}"/>
          </ac:picMkLst>
        </pc:picChg>
      </pc:sldChg>
    </pc:docChg>
  </pc:docChgLst>
  <pc:docChgLst>
    <pc:chgData name="Guest User" providerId="Windows Live" clId="Web-{1EB2E144-1029-44FC-BD1F-1F620C880281}"/>
    <pc:docChg chg="addSld modSld">
      <pc:chgData name="Guest User" userId="" providerId="Windows Live" clId="Web-{1EB2E144-1029-44FC-BD1F-1F620C880281}" dt="2018-08-23T15:22:06.658" v="199"/>
      <pc:docMkLst>
        <pc:docMk/>
      </pc:docMkLst>
      <pc:sldChg chg="modSp">
        <pc:chgData name="Guest User" userId="" providerId="Windows Live" clId="Web-{1EB2E144-1029-44FC-BD1F-1F620C880281}" dt="2018-08-23T15:11:50.480" v="6" actId="20577"/>
        <pc:sldMkLst>
          <pc:docMk/>
          <pc:sldMk cId="1497289506" sldId="259"/>
        </pc:sldMkLst>
        <pc:spChg chg="mod">
          <ac:chgData name="Guest User" userId="" providerId="Windows Live" clId="Web-{1EB2E144-1029-44FC-BD1F-1F620C880281}" dt="2018-08-23T15:11:50.480" v="6" actId="20577"/>
          <ac:spMkLst>
            <pc:docMk/>
            <pc:sldMk cId="1497289506" sldId="259"/>
            <ac:spMk id="3" creationId="{BAB5C55B-D8A4-48BD-BD42-5B20701F3FC2}"/>
          </ac:spMkLst>
        </pc:spChg>
      </pc:sldChg>
      <pc:sldChg chg="modSp new">
        <pc:chgData name="Guest User" userId="" providerId="Windows Live" clId="Web-{1EB2E144-1029-44FC-BD1F-1F620C880281}" dt="2018-08-23T15:13:27.998" v="50" actId="20577"/>
        <pc:sldMkLst>
          <pc:docMk/>
          <pc:sldMk cId="2833856085" sldId="262"/>
        </pc:sldMkLst>
        <pc:spChg chg="mod">
          <ac:chgData name="Guest User" userId="" providerId="Windows Live" clId="Web-{1EB2E144-1029-44FC-BD1F-1F620C880281}" dt="2018-08-23T15:12:22.917" v="39" actId="20577"/>
          <ac:spMkLst>
            <pc:docMk/>
            <pc:sldMk cId="2833856085" sldId="262"/>
            <ac:spMk id="2" creationId="{CC4AABB7-4AB9-440D-91F8-D3FF3E7A7DF9}"/>
          </ac:spMkLst>
        </pc:spChg>
        <pc:spChg chg="mod">
          <ac:chgData name="Guest User" userId="" providerId="Windows Live" clId="Web-{1EB2E144-1029-44FC-BD1F-1F620C880281}" dt="2018-08-23T15:13:27.998" v="50" actId="20577"/>
          <ac:spMkLst>
            <pc:docMk/>
            <pc:sldMk cId="2833856085" sldId="262"/>
            <ac:spMk id="3" creationId="{4BEA80C8-2CC1-401B-8D35-D3170FBCC7E4}"/>
          </ac:spMkLst>
        </pc:spChg>
      </pc:sldChg>
      <pc:sldChg chg="addSp modSp new">
        <pc:chgData name="Guest User" userId="" providerId="Windows Live" clId="Web-{1EB2E144-1029-44FC-BD1F-1F620C880281}" dt="2018-08-23T15:14:34.904" v="126" actId="20577"/>
        <pc:sldMkLst>
          <pc:docMk/>
          <pc:sldMk cId="480805342" sldId="263"/>
        </pc:sldMkLst>
        <pc:spChg chg="mod">
          <ac:chgData name="Guest User" userId="" providerId="Windows Live" clId="Web-{1EB2E144-1029-44FC-BD1F-1F620C880281}" dt="2018-08-23T15:13:51.967" v="107" actId="20577"/>
          <ac:spMkLst>
            <pc:docMk/>
            <pc:sldMk cId="480805342" sldId="263"/>
            <ac:spMk id="2" creationId="{4685F601-F58E-4753-A0F0-A4202652F68E}"/>
          </ac:spMkLst>
        </pc:spChg>
        <pc:spChg chg="mod">
          <ac:chgData name="Guest User" userId="" providerId="Windows Live" clId="Web-{1EB2E144-1029-44FC-BD1F-1F620C880281}" dt="2018-08-23T15:14:34.904" v="126" actId="20577"/>
          <ac:spMkLst>
            <pc:docMk/>
            <pc:sldMk cId="480805342" sldId="263"/>
            <ac:spMk id="3" creationId="{EE66E6D7-1617-4498-B97D-E5C4F98C57B2}"/>
          </ac:spMkLst>
        </pc:spChg>
        <pc:picChg chg="add mod">
          <ac:chgData name="Guest User" userId="" providerId="Windows Live" clId="Web-{1EB2E144-1029-44FC-BD1F-1F620C880281}" dt="2018-08-23T15:14:25.248" v="123" actId="1076"/>
          <ac:picMkLst>
            <pc:docMk/>
            <pc:sldMk cId="480805342" sldId="263"/>
            <ac:picMk id="4" creationId="{C21A0656-B3AA-486A-A4B9-5DF9ED706C94}"/>
          </ac:picMkLst>
        </pc:picChg>
      </pc:sldChg>
      <pc:sldChg chg="modSp new">
        <pc:chgData name="Guest User" userId="" providerId="Windows Live" clId="Web-{1EB2E144-1029-44FC-BD1F-1F620C880281}" dt="2018-08-23T15:20:43.267" v="173" actId="20577"/>
        <pc:sldMkLst>
          <pc:docMk/>
          <pc:sldMk cId="1771387726" sldId="264"/>
        </pc:sldMkLst>
        <pc:spChg chg="mod">
          <ac:chgData name="Guest User" userId="" providerId="Windows Live" clId="Web-{1EB2E144-1029-44FC-BD1F-1F620C880281}" dt="2018-08-23T15:18:48.346" v="148" actId="20577"/>
          <ac:spMkLst>
            <pc:docMk/>
            <pc:sldMk cId="1771387726" sldId="264"/>
            <ac:spMk id="2" creationId="{932D62D6-4770-4DBF-BB9E-F0694987B372}"/>
          </ac:spMkLst>
        </pc:spChg>
        <pc:spChg chg="mod">
          <ac:chgData name="Guest User" userId="" providerId="Windows Live" clId="Web-{1EB2E144-1029-44FC-BD1F-1F620C880281}" dt="2018-08-23T15:20:43.267" v="173" actId="20577"/>
          <ac:spMkLst>
            <pc:docMk/>
            <pc:sldMk cId="1771387726" sldId="264"/>
            <ac:spMk id="3" creationId="{0DDC78A7-058D-4A14-A539-759E2AF77C8C}"/>
          </ac:spMkLst>
        </pc:spChg>
      </pc:sldChg>
      <pc:sldChg chg="addSp modSp new">
        <pc:chgData name="Guest User" userId="" providerId="Windows Live" clId="Web-{1EB2E144-1029-44FC-BD1F-1F620C880281}" dt="2018-08-23T15:21:54.002" v="198" actId="1076"/>
        <pc:sldMkLst>
          <pc:docMk/>
          <pc:sldMk cId="1161361351" sldId="265"/>
        </pc:sldMkLst>
        <pc:spChg chg="mod">
          <ac:chgData name="Guest User" userId="" providerId="Windows Live" clId="Web-{1EB2E144-1029-44FC-BD1F-1F620C880281}" dt="2018-08-23T15:21:26.002" v="188" actId="20577"/>
          <ac:spMkLst>
            <pc:docMk/>
            <pc:sldMk cId="1161361351" sldId="265"/>
            <ac:spMk id="2" creationId="{B205E107-A229-4D69-88FE-1C5F2304478A}"/>
          </ac:spMkLst>
        </pc:spChg>
        <pc:spChg chg="mod">
          <ac:chgData name="Guest User" userId="" providerId="Windows Live" clId="Web-{1EB2E144-1029-44FC-BD1F-1F620C880281}" dt="2018-08-23T15:21:39.564" v="191" actId="20577"/>
          <ac:spMkLst>
            <pc:docMk/>
            <pc:sldMk cId="1161361351" sldId="265"/>
            <ac:spMk id="3" creationId="{D801F25B-1575-468F-B0E8-C22CE017090B}"/>
          </ac:spMkLst>
        </pc:spChg>
        <pc:picChg chg="add mod">
          <ac:chgData name="Guest User" userId="" providerId="Windows Live" clId="Web-{1EB2E144-1029-44FC-BD1F-1F620C880281}" dt="2018-08-23T15:21:54.002" v="198" actId="1076"/>
          <ac:picMkLst>
            <pc:docMk/>
            <pc:sldMk cId="1161361351" sldId="265"/>
            <ac:picMk id="4" creationId="{8F979147-1FF3-4D08-BDC2-F0EEF47694B2}"/>
          </ac:picMkLst>
        </pc:picChg>
      </pc:sldChg>
      <pc:sldChg chg="new">
        <pc:chgData name="Guest User" userId="" providerId="Windows Live" clId="Web-{1EB2E144-1029-44FC-BD1F-1F620C880281}" dt="2018-08-23T15:22:06.658" v="199"/>
        <pc:sldMkLst>
          <pc:docMk/>
          <pc:sldMk cId="3927839738" sldId="266"/>
        </pc:sldMkLst>
      </pc:sldChg>
    </pc:docChg>
  </pc:docChgLst>
  <pc:docChgLst>
    <pc:chgData name="Guest User" providerId="Windows Live" clId="Web-{CC4E9CC6-2485-4833-B69A-95E7788BBE6F}"/>
    <pc:docChg chg="addSld modSld">
      <pc:chgData name="Guest User" userId="" providerId="Windows Live" clId="Web-{CC4E9CC6-2485-4833-B69A-95E7788BBE6F}" dt="2018-08-23T14:44:37.206" v="100" actId="20577"/>
      <pc:docMkLst>
        <pc:docMk/>
      </pc:docMkLst>
      <pc:sldChg chg="modSp new">
        <pc:chgData name="Guest User" userId="" providerId="Windows Live" clId="Web-{CC4E9CC6-2485-4833-B69A-95E7788BBE6F}" dt="2018-08-23T14:44:37.206" v="99" actId="20577"/>
        <pc:sldMkLst>
          <pc:docMk/>
          <pc:sldMk cId="1497289506" sldId="259"/>
        </pc:sldMkLst>
        <pc:spChg chg="mod">
          <ac:chgData name="Guest User" userId="" providerId="Windows Live" clId="Web-{CC4E9CC6-2485-4833-B69A-95E7788BBE6F}" dt="2018-08-23T14:44:37.206" v="99" actId="20577"/>
          <ac:spMkLst>
            <pc:docMk/>
            <pc:sldMk cId="1497289506" sldId="259"/>
            <ac:spMk id="2" creationId="{BC7E9E7C-F398-4623-A0E7-214E9C0F29FA}"/>
          </ac:spMkLst>
        </pc:spChg>
      </pc:sldChg>
      <pc:sldChg chg="modSp new">
        <pc:chgData name="Guest User" userId="" providerId="Windows Live" clId="Web-{CC4E9CC6-2485-4833-B69A-95E7788BBE6F}" dt="2018-08-23T14:23:05.409" v="37" actId="20577"/>
        <pc:sldMkLst>
          <pc:docMk/>
          <pc:sldMk cId="2761087091" sldId="260"/>
        </pc:sldMkLst>
        <pc:spChg chg="mod">
          <ac:chgData name="Guest User" userId="" providerId="Windows Live" clId="Web-{CC4E9CC6-2485-4833-B69A-95E7788BBE6F}" dt="2018-08-23T14:23:05.409" v="37" actId="20577"/>
          <ac:spMkLst>
            <pc:docMk/>
            <pc:sldMk cId="2761087091" sldId="260"/>
            <ac:spMk id="2" creationId="{1779565C-6E05-40E9-8E9F-D14BC58E40AE}"/>
          </ac:spMkLst>
        </pc:spChg>
      </pc:sldChg>
      <pc:sldChg chg="new">
        <pc:chgData name="Guest User" userId="" providerId="Windows Live" clId="Web-{CC4E9CC6-2485-4833-B69A-95E7788BBE6F}" dt="2018-08-23T14:23:08.768" v="40"/>
        <pc:sldMkLst>
          <pc:docMk/>
          <pc:sldMk cId="1136054709" sldId="261"/>
        </pc:sldMkLst>
      </pc:sldChg>
    </pc:docChg>
  </pc:docChgLst>
  <pc:docChgLst>
    <pc:chgData name="Guest User" providerId="Windows Live" clId="Web-{7E876196-1055-4B3E-A1ED-9D7F1CD93089}"/>
    <pc:docChg chg="modSld">
      <pc:chgData name="Guest User" userId="" providerId="Windows Live" clId="Web-{7E876196-1055-4B3E-A1ED-9D7F1CD93089}" dt="2018-07-22T17:10:40.286" v="29" actId="20577"/>
      <pc:docMkLst>
        <pc:docMk/>
      </pc:docMkLst>
      <pc:sldChg chg="modSp">
        <pc:chgData name="Guest User" userId="" providerId="Windows Live" clId="Web-{7E876196-1055-4B3E-A1ED-9D7F1CD93089}" dt="2018-07-22T17:10:40.286" v="28" actId="20577"/>
        <pc:sldMkLst>
          <pc:docMk/>
          <pc:sldMk cId="2116577367" sldId="263"/>
        </pc:sldMkLst>
        <pc:spChg chg="mod">
          <ac:chgData name="Guest User" userId="" providerId="Windows Live" clId="Web-{7E876196-1055-4B3E-A1ED-9D7F1CD93089}" dt="2018-07-22T16:59:17.604" v="7" actId="14100"/>
          <ac:spMkLst>
            <pc:docMk/>
            <pc:sldMk cId="2116577367" sldId="263"/>
            <ac:spMk id="2" creationId="{00000000-0000-0000-0000-000000000000}"/>
          </ac:spMkLst>
        </pc:spChg>
        <pc:spChg chg="mod">
          <ac:chgData name="Guest User" userId="" providerId="Windows Live" clId="Web-{7E876196-1055-4B3E-A1ED-9D7F1CD93089}" dt="2018-07-22T17:10:40.286" v="28" actId="20577"/>
          <ac:spMkLst>
            <pc:docMk/>
            <pc:sldMk cId="2116577367" sldId="263"/>
            <ac:spMk id="4" creationId="{00000000-0000-0000-0000-000000000000}"/>
          </ac:spMkLst>
        </pc:spChg>
      </pc:sldChg>
    </pc:docChg>
  </pc:docChgLst>
  <pc:docChgLst>
    <pc:chgData name="Guest User" providerId="Windows Live" clId="Web-{33D6D2D4-3DD2-4EAE-A594-E3DB8F8742F5}"/>
    <pc:docChg chg="addSld modSld">
      <pc:chgData name="Guest User" userId="" providerId="Windows Live" clId="Web-{33D6D2D4-3DD2-4EAE-A594-E3DB8F8742F5}" dt="2018-07-23T18:05:54.406" v="478" actId="1076"/>
      <pc:docMkLst>
        <pc:docMk/>
      </pc:docMkLst>
      <pc:sldChg chg="addSp delSp modSp">
        <pc:chgData name="Guest User" userId="" providerId="Windows Live" clId="Web-{33D6D2D4-3DD2-4EAE-A594-E3DB8F8742F5}" dt="2018-07-23T18:05:54.406" v="478" actId="1076"/>
        <pc:sldMkLst>
          <pc:docMk/>
          <pc:sldMk cId="2943648056" sldId="262"/>
        </pc:sldMkLst>
        <pc:spChg chg="mod">
          <ac:chgData name="Guest User" userId="" providerId="Windows Live" clId="Web-{33D6D2D4-3DD2-4EAE-A594-E3DB8F8742F5}" dt="2018-07-23T17:59:16.251" v="360" actId="1076"/>
          <ac:spMkLst>
            <pc:docMk/>
            <pc:sldMk cId="2943648056" sldId="262"/>
            <ac:spMk id="2" creationId="{00000000-0000-0000-0000-000000000000}"/>
          </ac:spMkLst>
        </pc:spChg>
        <pc:spChg chg="mod">
          <ac:chgData name="Guest User" userId="" providerId="Windows Live" clId="Web-{33D6D2D4-3DD2-4EAE-A594-E3DB8F8742F5}" dt="2018-07-23T18:02:07.379" v="396"/>
          <ac:spMkLst>
            <pc:docMk/>
            <pc:sldMk cId="2943648056" sldId="262"/>
            <ac:spMk id="4" creationId="{40F07B2D-3894-4C98-96F0-D9E0A3946A9A}"/>
          </ac:spMkLst>
        </pc:spChg>
        <pc:spChg chg="add del mod">
          <ac:chgData name="Guest User" userId="" providerId="Windows Live" clId="Web-{33D6D2D4-3DD2-4EAE-A594-E3DB8F8742F5}" dt="2018-07-23T18:05:10.856" v="470"/>
          <ac:spMkLst>
            <pc:docMk/>
            <pc:sldMk cId="2943648056" sldId="262"/>
            <ac:spMk id="7" creationId="{00000000-0000-0000-0000-000000000000}"/>
          </ac:spMkLst>
        </pc:spChg>
        <pc:spChg chg="mod">
          <ac:chgData name="Guest User" userId="" providerId="Windows Live" clId="Web-{33D6D2D4-3DD2-4EAE-A594-E3DB8F8742F5}" dt="2018-07-23T18:02:18.160" v="397" actId="1076"/>
          <ac:spMkLst>
            <pc:docMk/>
            <pc:sldMk cId="2943648056" sldId="262"/>
            <ac:spMk id="8" creationId="{DF098C11-98BA-46B3-833B-121B3C94D00B}"/>
          </ac:spMkLst>
        </pc:spChg>
        <pc:spChg chg="del mod">
          <ac:chgData name="Guest User" userId="" providerId="Windows Live" clId="Web-{33D6D2D4-3DD2-4EAE-A594-E3DB8F8742F5}" dt="2018-07-23T17:58:20.953" v="349"/>
          <ac:spMkLst>
            <pc:docMk/>
            <pc:sldMk cId="2943648056" sldId="262"/>
            <ac:spMk id="9" creationId="{CA0856FC-B9E3-4EDE-9327-52769EA3F4F6}"/>
          </ac:spMkLst>
        </pc:spChg>
        <pc:spChg chg="add del mod">
          <ac:chgData name="Guest User" userId="" providerId="Windows Live" clId="Web-{33D6D2D4-3DD2-4EAE-A594-E3DB8F8742F5}" dt="2018-07-23T18:04:54.715" v="465"/>
          <ac:spMkLst>
            <pc:docMk/>
            <pc:sldMk cId="2943648056" sldId="262"/>
            <ac:spMk id="11" creationId="{9A5FCD2C-B540-4E7E-84E8-9E888D01AE55}"/>
          </ac:spMkLst>
        </pc:spChg>
        <pc:spChg chg="add del mod">
          <ac:chgData name="Guest User" userId="" providerId="Windows Live" clId="Web-{33D6D2D4-3DD2-4EAE-A594-E3DB8F8742F5}" dt="2018-07-23T18:04:52.309" v="463"/>
          <ac:spMkLst>
            <pc:docMk/>
            <pc:sldMk cId="2943648056" sldId="262"/>
            <ac:spMk id="12" creationId="{015E5FEE-2434-4DA6-ABA8-9F590EA4B819}"/>
          </ac:spMkLst>
        </pc:spChg>
        <pc:spChg chg="add del mod">
          <ac:chgData name="Guest User" userId="" providerId="Windows Live" clId="Web-{33D6D2D4-3DD2-4EAE-A594-E3DB8F8742F5}" dt="2018-07-23T18:05:12.934" v="471"/>
          <ac:spMkLst>
            <pc:docMk/>
            <pc:sldMk cId="2943648056" sldId="262"/>
            <ac:spMk id="14" creationId="{5991D37D-F9F4-4A70-BDAC-CD5836E5E22F}"/>
          </ac:spMkLst>
        </pc:spChg>
        <pc:spChg chg="add mod">
          <ac:chgData name="Guest User" userId="" providerId="Windows Live" clId="Web-{33D6D2D4-3DD2-4EAE-A594-E3DB8F8742F5}" dt="2018-07-23T18:05:54.406" v="478" actId="1076"/>
          <ac:spMkLst>
            <pc:docMk/>
            <pc:sldMk cId="2943648056" sldId="262"/>
            <ac:spMk id="15" creationId="{D9A486BA-7D12-4DA9-93CD-341AD1321763}"/>
          </ac:spMkLst>
        </pc:spChg>
        <pc:picChg chg="mod">
          <ac:chgData name="Guest User" userId="" providerId="Windows Live" clId="Web-{33D6D2D4-3DD2-4EAE-A594-E3DB8F8742F5}" dt="2018-07-23T18:02:31.629" v="400" actId="1076"/>
          <ac:picMkLst>
            <pc:docMk/>
            <pc:sldMk cId="2943648056" sldId="262"/>
            <ac:picMk id="5" creationId="{B779D982-B2BE-48BF-A950-9659C2B48B0D}"/>
          </ac:picMkLst>
        </pc:picChg>
      </pc:sldChg>
      <pc:sldChg chg="modSp">
        <pc:chgData name="Guest User" userId="" providerId="Windows Live" clId="Web-{33D6D2D4-3DD2-4EAE-A594-E3DB8F8742F5}" dt="2018-07-23T17:11:36.405" v="3" actId="1076"/>
        <pc:sldMkLst>
          <pc:docMk/>
          <pc:sldMk cId="2116577367" sldId="263"/>
        </pc:sldMkLst>
        <pc:spChg chg="mod">
          <ac:chgData name="Guest User" userId="" providerId="Windows Live" clId="Web-{33D6D2D4-3DD2-4EAE-A594-E3DB8F8742F5}" dt="2018-07-23T17:11:25.967" v="1" actId="1076"/>
          <ac:spMkLst>
            <pc:docMk/>
            <pc:sldMk cId="2116577367" sldId="263"/>
            <ac:spMk id="2" creationId="{00000000-0000-0000-0000-000000000000}"/>
          </ac:spMkLst>
        </pc:spChg>
        <pc:spChg chg="mod">
          <ac:chgData name="Guest User" userId="" providerId="Windows Live" clId="Web-{33D6D2D4-3DD2-4EAE-A594-E3DB8F8742F5}" dt="2018-07-23T17:11:36.405" v="3" actId="1076"/>
          <ac:spMkLst>
            <pc:docMk/>
            <pc:sldMk cId="2116577367" sldId="263"/>
            <ac:spMk id="4" creationId="{00000000-0000-0000-0000-000000000000}"/>
          </ac:spMkLst>
        </pc:spChg>
      </pc:sldChg>
      <pc:sldChg chg="modSp">
        <pc:chgData name="Guest User" userId="" providerId="Windows Live" clId="Web-{33D6D2D4-3DD2-4EAE-A594-E3DB8F8742F5}" dt="2018-07-23T18:01:28.441" v="387" actId="14100"/>
        <pc:sldMkLst>
          <pc:docMk/>
          <pc:sldMk cId="4108602886" sldId="268"/>
        </pc:sldMkLst>
        <pc:spChg chg="mod">
          <ac:chgData name="Guest User" userId="" providerId="Windows Live" clId="Web-{33D6D2D4-3DD2-4EAE-A594-E3DB8F8742F5}" dt="2018-07-23T18:01:00.034" v="381" actId="14100"/>
          <ac:spMkLst>
            <pc:docMk/>
            <pc:sldMk cId="4108602886" sldId="268"/>
            <ac:spMk id="4" creationId="{D3353447-C4DB-4D93-BD56-9E0CB5FA4291}"/>
          </ac:spMkLst>
        </pc:spChg>
        <pc:spChg chg="mod">
          <ac:chgData name="Guest User" userId="" providerId="Windows Live" clId="Web-{33D6D2D4-3DD2-4EAE-A594-E3DB8F8742F5}" dt="2018-07-23T18:01:07.065" v="382" actId="1076"/>
          <ac:spMkLst>
            <pc:docMk/>
            <pc:sldMk cId="4108602886" sldId="268"/>
            <ac:spMk id="5" creationId="{C5997A66-24CD-4768-867C-6770ABF7EFD0}"/>
          </ac:spMkLst>
        </pc:spChg>
        <pc:spChg chg="mod">
          <ac:chgData name="Guest User" userId="" providerId="Windows Live" clId="Web-{33D6D2D4-3DD2-4EAE-A594-E3DB8F8742F5}" dt="2018-07-23T18:01:17.300" v="385" actId="1076"/>
          <ac:spMkLst>
            <pc:docMk/>
            <pc:sldMk cId="4108602886" sldId="268"/>
            <ac:spMk id="11" creationId="{1878F43B-6092-4282-9823-06166B1ECFF0}"/>
          </ac:spMkLst>
        </pc:spChg>
        <pc:picChg chg="mod">
          <ac:chgData name="Guest User" userId="" providerId="Windows Live" clId="Web-{33D6D2D4-3DD2-4EAE-A594-E3DB8F8742F5}" dt="2018-07-23T18:01:28.441" v="387" actId="14100"/>
          <ac:picMkLst>
            <pc:docMk/>
            <pc:sldMk cId="4108602886" sldId="268"/>
            <ac:picMk id="9" creationId="{01FC5A8A-89C3-4969-871F-B6F08BA9277F}"/>
          </ac:picMkLst>
        </pc:picChg>
      </pc:sldChg>
      <pc:sldChg chg="addSp delSp modSp">
        <pc:chgData name="Guest User" userId="" providerId="Windows Live" clId="Web-{33D6D2D4-3DD2-4EAE-A594-E3DB8F8742F5}" dt="2018-07-23T17:57:39.609" v="347" actId="14100"/>
        <pc:sldMkLst>
          <pc:docMk/>
          <pc:sldMk cId="1761786303" sldId="269"/>
        </pc:sldMkLst>
        <pc:spChg chg="mod">
          <ac:chgData name="Guest User" userId="" providerId="Windows Live" clId="Web-{33D6D2D4-3DD2-4EAE-A594-E3DB8F8742F5}" dt="2018-07-23T17:56:49.171" v="344" actId="14100"/>
          <ac:spMkLst>
            <pc:docMk/>
            <pc:sldMk cId="1761786303" sldId="269"/>
            <ac:spMk id="3" creationId="{00000000-0000-0000-0000-000000000000}"/>
          </ac:spMkLst>
        </pc:spChg>
        <pc:spChg chg="mod">
          <ac:chgData name="Guest User" userId="" providerId="Windows Live" clId="Web-{33D6D2D4-3DD2-4EAE-A594-E3DB8F8742F5}" dt="2018-07-23T17:40:23.432" v="209" actId="1076"/>
          <ac:spMkLst>
            <pc:docMk/>
            <pc:sldMk cId="1761786303" sldId="269"/>
            <ac:spMk id="7" creationId="{92A37779-6AD1-4D99-8608-B8749946E34A}"/>
          </ac:spMkLst>
        </pc:spChg>
        <pc:spChg chg="add mod">
          <ac:chgData name="Guest User" userId="" providerId="Windows Live" clId="Web-{33D6D2D4-3DD2-4EAE-A594-E3DB8F8742F5}" dt="2018-07-23T17:57:19.734" v="345" actId="1076"/>
          <ac:spMkLst>
            <pc:docMk/>
            <pc:sldMk cId="1761786303" sldId="269"/>
            <ac:spMk id="9" creationId="{BF00A518-C0A5-4B0F-87F9-E3E2BC136166}"/>
          </ac:spMkLst>
        </pc:spChg>
        <pc:picChg chg="add mod">
          <ac:chgData name="Guest User" userId="" providerId="Windows Live" clId="Web-{33D6D2D4-3DD2-4EAE-A594-E3DB8F8742F5}" dt="2018-07-23T17:40:26.823" v="210" actId="1076"/>
          <ac:picMkLst>
            <pc:docMk/>
            <pc:sldMk cId="1761786303" sldId="269"/>
            <ac:picMk id="2" creationId="{B9645AB2-311C-409A-B8C0-227428CA57D3}"/>
          </ac:picMkLst>
        </pc:picChg>
        <pc:picChg chg="mod">
          <ac:chgData name="Guest User" userId="" providerId="Windows Live" clId="Web-{33D6D2D4-3DD2-4EAE-A594-E3DB8F8742F5}" dt="2018-07-23T17:57:39.609" v="347" actId="14100"/>
          <ac:picMkLst>
            <pc:docMk/>
            <pc:sldMk cId="1761786303" sldId="269"/>
            <ac:picMk id="4" creationId="{2298B0C0-9C0E-4B5E-B7AB-120F100AD17A}"/>
          </ac:picMkLst>
        </pc:picChg>
        <pc:picChg chg="add del mod">
          <ac:chgData name="Guest User" userId="" providerId="Windows Live" clId="Web-{33D6D2D4-3DD2-4EAE-A594-E3DB8F8742F5}" dt="2018-07-23T17:39:37.397" v="199"/>
          <ac:picMkLst>
            <pc:docMk/>
            <pc:sldMk cId="1761786303" sldId="269"/>
            <ac:picMk id="5" creationId="{3FA01758-7DAB-4CA2-8FDD-B762C95DD88B}"/>
          </ac:picMkLst>
        </pc:picChg>
      </pc:sldChg>
      <pc:sldChg chg="modSp new">
        <pc:chgData name="Guest User" userId="" providerId="Windows Live" clId="Web-{33D6D2D4-3DD2-4EAE-A594-E3DB8F8742F5}" dt="2018-07-23T17:31:40.921" v="162" actId="20577"/>
        <pc:sldMkLst>
          <pc:docMk/>
          <pc:sldMk cId="3148268371" sldId="270"/>
        </pc:sldMkLst>
        <pc:spChg chg="mod">
          <ac:chgData name="Guest User" userId="" providerId="Windows Live" clId="Web-{33D6D2D4-3DD2-4EAE-A594-E3DB8F8742F5}" dt="2018-07-23T17:29:21.236" v="124" actId="14100"/>
          <ac:spMkLst>
            <pc:docMk/>
            <pc:sldMk cId="3148268371" sldId="270"/>
            <ac:spMk id="2" creationId="{861A622A-2CBE-4C33-9C22-A4F2BFA664A8}"/>
          </ac:spMkLst>
        </pc:spChg>
        <pc:spChg chg="mod">
          <ac:chgData name="Guest User" userId="" providerId="Windows Live" clId="Web-{33D6D2D4-3DD2-4EAE-A594-E3DB8F8742F5}" dt="2018-07-23T17:31:40.921" v="162" actId="20577"/>
          <ac:spMkLst>
            <pc:docMk/>
            <pc:sldMk cId="3148268371" sldId="270"/>
            <ac:spMk id="3" creationId="{E5F7B8B4-B797-4684-A037-B4F0D1553F1D}"/>
          </ac:spMkLst>
        </pc:spChg>
      </pc:sldChg>
      <pc:sldChg chg="addSp modSp new">
        <pc:chgData name="Guest User" userId="" providerId="Windows Live" clId="Web-{33D6D2D4-3DD2-4EAE-A594-E3DB8F8742F5}" dt="2018-07-23T17:29:14.673" v="122" actId="20577"/>
        <pc:sldMkLst>
          <pc:docMk/>
          <pc:sldMk cId="896146114" sldId="271"/>
        </pc:sldMkLst>
        <pc:spChg chg="mod">
          <ac:chgData name="Guest User" userId="" providerId="Windows Live" clId="Web-{33D6D2D4-3DD2-4EAE-A594-E3DB8F8742F5}" dt="2018-07-23T17:18:27.290" v="94" actId="20577"/>
          <ac:spMkLst>
            <pc:docMk/>
            <pc:sldMk cId="896146114" sldId="271"/>
            <ac:spMk id="2" creationId="{134E2E23-DC9E-45EC-B828-E7022327D589}"/>
          </ac:spMkLst>
        </pc:spChg>
        <pc:spChg chg="mod">
          <ac:chgData name="Guest User" userId="" providerId="Windows Live" clId="Web-{33D6D2D4-3DD2-4EAE-A594-E3DB8F8742F5}" dt="2018-07-23T17:29:14.673" v="122" actId="20577"/>
          <ac:spMkLst>
            <pc:docMk/>
            <pc:sldMk cId="896146114" sldId="271"/>
            <ac:spMk id="3" creationId="{A0B47C81-A723-481F-8D09-01227ADC1EB1}"/>
          </ac:spMkLst>
        </pc:spChg>
        <pc:picChg chg="add mod">
          <ac:chgData name="Guest User" userId="" providerId="Windows Live" clId="Web-{33D6D2D4-3DD2-4EAE-A594-E3DB8F8742F5}" dt="2018-07-23T17:27:56.293" v="106" actId="1076"/>
          <ac:picMkLst>
            <pc:docMk/>
            <pc:sldMk cId="896146114" sldId="271"/>
            <ac:picMk id="4" creationId="{5E733534-0EC8-4F1E-943F-177CA2E375F1}"/>
          </ac:picMkLst>
        </pc:picChg>
      </pc:sldChg>
      <pc:sldChg chg="addSp modSp new">
        <pc:chgData name="Guest User" userId="" providerId="Windows Live" clId="Web-{33D6D2D4-3DD2-4EAE-A594-E3DB8F8742F5}" dt="2018-07-23T17:53:47.829" v="311" actId="20577"/>
        <pc:sldMkLst>
          <pc:docMk/>
          <pc:sldMk cId="1442095869" sldId="272"/>
        </pc:sldMkLst>
        <pc:spChg chg="mod">
          <ac:chgData name="Guest User" userId="" providerId="Windows Live" clId="Web-{33D6D2D4-3DD2-4EAE-A594-E3DB8F8742F5}" dt="2018-07-23T17:51:39.784" v="264" actId="20577"/>
          <ac:spMkLst>
            <pc:docMk/>
            <pc:sldMk cId="1442095869" sldId="272"/>
            <ac:spMk id="2" creationId="{A48D4EE0-6A97-47AF-B1B2-7AD42170511A}"/>
          </ac:spMkLst>
        </pc:spChg>
        <pc:spChg chg="mod">
          <ac:chgData name="Guest User" userId="" providerId="Windows Live" clId="Web-{33D6D2D4-3DD2-4EAE-A594-E3DB8F8742F5}" dt="2018-07-23T17:53:47.829" v="311" actId="20577"/>
          <ac:spMkLst>
            <pc:docMk/>
            <pc:sldMk cId="1442095869" sldId="272"/>
            <ac:spMk id="3" creationId="{744395E0-1493-4038-AD24-23D03097406F}"/>
          </ac:spMkLst>
        </pc:spChg>
        <pc:picChg chg="add mod">
          <ac:chgData name="Guest User" userId="" providerId="Windows Live" clId="Web-{33D6D2D4-3DD2-4EAE-A594-E3DB8F8742F5}" dt="2018-07-23T17:52:37.817" v="277" actId="14100"/>
          <ac:picMkLst>
            <pc:docMk/>
            <pc:sldMk cId="1442095869" sldId="272"/>
            <ac:picMk id="4" creationId="{4D0563E5-E5F0-450A-BD9E-D60BC8D4FD2D}"/>
          </ac:picMkLst>
        </pc:picChg>
      </pc:sldChg>
      <pc:sldChg chg="addSp delSp modSp new">
        <pc:chgData name="Guest User" userId="" providerId="Windows Live" clId="Web-{33D6D2D4-3DD2-4EAE-A594-E3DB8F8742F5}" dt="2018-07-23T17:55:14.614" v="342" actId="14100"/>
        <pc:sldMkLst>
          <pc:docMk/>
          <pc:sldMk cId="2776720505" sldId="274"/>
        </pc:sldMkLst>
        <pc:spChg chg="mod">
          <ac:chgData name="Guest User" userId="" providerId="Windows Live" clId="Web-{33D6D2D4-3DD2-4EAE-A594-E3DB8F8742F5}" dt="2018-07-23T17:53:35.152" v="287" actId="20577"/>
          <ac:spMkLst>
            <pc:docMk/>
            <pc:sldMk cId="2776720505" sldId="274"/>
            <ac:spMk id="2" creationId="{DC75A83D-336D-4DC3-B33C-745F20764E39}"/>
          </ac:spMkLst>
        </pc:spChg>
        <pc:spChg chg="add del mod">
          <ac:chgData name="Guest User" userId="" providerId="Windows Live" clId="Web-{33D6D2D4-3DD2-4EAE-A594-E3DB8F8742F5}" dt="2018-07-23T17:55:07.926" v="338" actId="20577"/>
          <ac:spMkLst>
            <pc:docMk/>
            <pc:sldMk cId="2776720505" sldId="274"/>
            <ac:spMk id="3" creationId="{E100F3BB-D34C-4978-9DC7-593665D7594D}"/>
          </ac:spMkLst>
        </pc:spChg>
        <pc:picChg chg="add del mod ord">
          <ac:chgData name="Guest User" userId="" providerId="Windows Live" clId="Web-{33D6D2D4-3DD2-4EAE-A594-E3DB8F8742F5}" dt="2018-07-23T17:54:27.066" v="316"/>
          <ac:picMkLst>
            <pc:docMk/>
            <pc:sldMk cId="2776720505" sldId="274"/>
            <ac:picMk id="4" creationId="{1A2AAC3B-520D-4C26-860D-8C6E306B95BE}"/>
          </ac:picMkLst>
        </pc:picChg>
        <pc:picChg chg="add mod">
          <ac:chgData name="Guest User" userId="" providerId="Windows Live" clId="Web-{33D6D2D4-3DD2-4EAE-A594-E3DB8F8742F5}" dt="2018-07-23T17:55:14.614" v="342" actId="14100"/>
          <ac:picMkLst>
            <pc:docMk/>
            <pc:sldMk cId="2776720505" sldId="274"/>
            <ac:picMk id="6" creationId="{D2762AFC-8CDD-41EB-AE43-1744124E845F}"/>
          </ac:picMkLst>
        </pc:picChg>
      </pc:sldChg>
    </pc:docChg>
  </pc:docChgLst>
  <pc:docChgLst>
    <pc:chgData name="Guest User" providerId="Windows Live" clId="Web-{0BC1E882-CF14-44FA-8294-5C500C69F6FD}"/>
    <pc:docChg chg="addSld modSld">
      <pc:chgData name="Guest User" userId="" providerId="Windows Live" clId="Web-{0BC1E882-CF14-44FA-8294-5C500C69F6FD}" dt="2018-08-23T16:01:11.350" v="468" actId="1076"/>
      <pc:docMkLst>
        <pc:docMk/>
      </pc:docMkLst>
      <pc:sldChg chg="modSp">
        <pc:chgData name="Guest User" userId="" providerId="Windows Live" clId="Web-{0BC1E882-CF14-44FA-8294-5C500C69F6FD}" dt="2018-08-23T15:50:22.258" v="290" actId="20577"/>
        <pc:sldMkLst>
          <pc:docMk/>
          <pc:sldMk cId="2761087091" sldId="260"/>
        </pc:sldMkLst>
        <pc:spChg chg="mod">
          <ac:chgData name="Guest User" userId="" providerId="Windows Live" clId="Web-{0BC1E882-CF14-44FA-8294-5C500C69F6FD}" dt="2018-08-23T15:46:42.122" v="285" actId="20577"/>
          <ac:spMkLst>
            <pc:docMk/>
            <pc:sldMk cId="2761087091" sldId="260"/>
            <ac:spMk id="2" creationId="{1779565C-6E05-40E9-8E9F-D14BC58E40AE}"/>
          </ac:spMkLst>
        </pc:spChg>
        <pc:spChg chg="mod">
          <ac:chgData name="Guest User" userId="" providerId="Windows Live" clId="Web-{0BC1E882-CF14-44FA-8294-5C500C69F6FD}" dt="2018-08-23T15:50:22.258" v="290" actId="20577"/>
          <ac:spMkLst>
            <pc:docMk/>
            <pc:sldMk cId="2761087091" sldId="260"/>
            <ac:spMk id="3" creationId="{03B02F96-97C8-47FE-A89A-BA866C564AC0}"/>
          </ac:spMkLst>
        </pc:spChg>
      </pc:sldChg>
      <pc:sldChg chg="addSp delSp modSp">
        <pc:chgData name="Guest User" userId="" providerId="Windows Live" clId="Web-{0BC1E882-CF14-44FA-8294-5C500C69F6FD}" dt="2018-08-23T15:56:42.686" v="381"/>
        <pc:sldMkLst>
          <pc:docMk/>
          <pc:sldMk cId="1136054709" sldId="261"/>
        </pc:sldMkLst>
        <pc:spChg chg="mod">
          <ac:chgData name="Guest User" userId="" providerId="Windows Live" clId="Web-{0BC1E882-CF14-44FA-8294-5C500C69F6FD}" dt="2018-08-23T15:55:29.205" v="373" actId="20577"/>
          <ac:spMkLst>
            <pc:docMk/>
            <pc:sldMk cId="1136054709" sldId="261"/>
            <ac:spMk id="2" creationId="{B83490E0-545D-4AFF-B7C6-C548838427E2}"/>
          </ac:spMkLst>
        </pc:spChg>
        <pc:spChg chg="del">
          <ac:chgData name="Guest User" userId="" providerId="Windows Live" clId="Web-{0BC1E882-CF14-44FA-8294-5C500C69F6FD}" dt="2018-08-23T15:55:32.424" v="375"/>
          <ac:spMkLst>
            <pc:docMk/>
            <pc:sldMk cId="1136054709" sldId="261"/>
            <ac:spMk id="3" creationId="{09CBC439-624C-41DE-BE41-96D16645B137}"/>
          </ac:spMkLst>
        </pc:spChg>
        <pc:picChg chg="add mod ord">
          <ac:chgData name="Guest User" userId="" providerId="Windows Live" clId="Web-{0BC1E882-CF14-44FA-8294-5C500C69F6FD}" dt="2018-08-23T15:55:35.970" v="377" actId="1076"/>
          <ac:picMkLst>
            <pc:docMk/>
            <pc:sldMk cId="1136054709" sldId="261"/>
            <ac:picMk id="4" creationId="{B846E0BA-F27D-4CC3-ABC4-72CA87E7AE89}"/>
          </ac:picMkLst>
        </pc:picChg>
        <pc:picChg chg="add del mod">
          <ac:chgData name="Guest User" userId="" providerId="Windows Live" clId="Web-{0BC1E882-CF14-44FA-8294-5C500C69F6FD}" dt="2018-08-23T15:56:42.686" v="381"/>
          <ac:picMkLst>
            <pc:docMk/>
            <pc:sldMk cId="1136054709" sldId="261"/>
            <ac:picMk id="6" creationId="{1A4D0156-C542-412B-949D-389121B13424}"/>
          </ac:picMkLst>
        </pc:picChg>
      </pc:sldChg>
      <pc:sldChg chg="modSp">
        <pc:chgData name="Guest User" userId="" providerId="Windows Live" clId="Web-{0BC1E882-CF14-44FA-8294-5C500C69F6FD}" dt="2018-08-23T15:39:06.258" v="18" actId="20577"/>
        <pc:sldMkLst>
          <pc:docMk/>
          <pc:sldMk cId="3927839738" sldId="266"/>
        </pc:sldMkLst>
        <pc:spChg chg="mod">
          <ac:chgData name="Guest User" userId="" providerId="Windows Live" clId="Web-{0BC1E882-CF14-44FA-8294-5C500C69F6FD}" dt="2018-08-23T15:38:19.540" v="7" actId="20577"/>
          <ac:spMkLst>
            <pc:docMk/>
            <pc:sldMk cId="3927839738" sldId="266"/>
            <ac:spMk id="2" creationId="{6C3A47AB-BDF3-40CB-BC11-D75F9F696BAD}"/>
          </ac:spMkLst>
        </pc:spChg>
        <pc:spChg chg="mod">
          <ac:chgData name="Guest User" userId="" providerId="Windows Live" clId="Web-{0BC1E882-CF14-44FA-8294-5C500C69F6FD}" dt="2018-08-23T15:39:06.258" v="18" actId="20577"/>
          <ac:spMkLst>
            <pc:docMk/>
            <pc:sldMk cId="3927839738" sldId="266"/>
            <ac:spMk id="3" creationId="{44DE0FB0-E9E3-4019-A0AD-E1E69DC43AC5}"/>
          </ac:spMkLst>
        </pc:spChg>
      </pc:sldChg>
      <pc:sldChg chg="addSp delSp modSp new">
        <pc:chgData name="Guest User" userId="" providerId="Windows Live" clId="Web-{0BC1E882-CF14-44FA-8294-5C500C69F6FD}" dt="2018-08-23T15:39:56.399" v="88" actId="1076"/>
        <pc:sldMkLst>
          <pc:docMk/>
          <pc:sldMk cId="1997276560" sldId="267"/>
        </pc:sldMkLst>
        <pc:spChg chg="mod">
          <ac:chgData name="Guest User" userId="" providerId="Windows Live" clId="Web-{0BC1E882-CF14-44FA-8294-5C500C69F6FD}" dt="2018-08-23T15:39:46.618" v="84" actId="20577"/>
          <ac:spMkLst>
            <pc:docMk/>
            <pc:sldMk cId="1997276560" sldId="267"/>
            <ac:spMk id="2" creationId="{D2E0EC81-36A3-41C5-80FC-8805D99E01A7}"/>
          </ac:spMkLst>
        </pc:spChg>
        <pc:spChg chg="del">
          <ac:chgData name="Guest User" userId="" providerId="Windows Live" clId="Web-{0BC1E882-CF14-44FA-8294-5C500C69F6FD}" dt="2018-08-23T15:39:51.087" v="86"/>
          <ac:spMkLst>
            <pc:docMk/>
            <pc:sldMk cId="1997276560" sldId="267"/>
            <ac:spMk id="3" creationId="{00506F72-850A-426F-BB18-B299093FAD6C}"/>
          </ac:spMkLst>
        </pc:spChg>
        <pc:picChg chg="add mod ord">
          <ac:chgData name="Guest User" userId="" providerId="Windows Live" clId="Web-{0BC1E882-CF14-44FA-8294-5C500C69F6FD}" dt="2018-08-23T15:39:56.399" v="88" actId="1076"/>
          <ac:picMkLst>
            <pc:docMk/>
            <pc:sldMk cId="1997276560" sldId="267"/>
            <ac:picMk id="4" creationId="{15A82251-1999-4215-84FF-652F1AADEEC7}"/>
          </ac:picMkLst>
        </pc:picChg>
      </pc:sldChg>
      <pc:sldChg chg="modSp new">
        <pc:chgData name="Guest User" userId="" providerId="Windows Live" clId="Web-{0BC1E882-CF14-44FA-8294-5C500C69F6FD}" dt="2018-08-23T15:43:19.747" v="212" actId="20577"/>
        <pc:sldMkLst>
          <pc:docMk/>
          <pc:sldMk cId="3241668315" sldId="268"/>
        </pc:sldMkLst>
        <pc:spChg chg="mod">
          <ac:chgData name="Guest User" userId="" providerId="Windows Live" clId="Web-{0BC1E882-CF14-44FA-8294-5C500C69F6FD}" dt="2018-08-23T15:40:48.446" v="102" actId="20577"/>
          <ac:spMkLst>
            <pc:docMk/>
            <pc:sldMk cId="3241668315" sldId="268"/>
            <ac:spMk id="2" creationId="{44006B49-1C8E-4A77-A83E-7DF7DF3B9822}"/>
          </ac:spMkLst>
        </pc:spChg>
        <pc:spChg chg="mod">
          <ac:chgData name="Guest User" userId="" providerId="Windows Live" clId="Web-{0BC1E882-CF14-44FA-8294-5C500C69F6FD}" dt="2018-08-23T15:43:19.747" v="212" actId="20577"/>
          <ac:spMkLst>
            <pc:docMk/>
            <pc:sldMk cId="3241668315" sldId="268"/>
            <ac:spMk id="3" creationId="{3FAAF25A-B9A0-4318-8EE5-D859102A031E}"/>
          </ac:spMkLst>
        </pc:spChg>
      </pc:sldChg>
      <pc:sldChg chg="addSp delSp modSp new">
        <pc:chgData name="Guest User" userId="" providerId="Windows Live" clId="Web-{0BC1E882-CF14-44FA-8294-5C500C69F6FD}" dt="2018-08-23T15:43:48.654" v="222" actId="1076"/>
        <pc:sldMkLst>
          <pc:docMk/>
          <pc:sldMk cId="1514158266" sldId="269"/>
        </pc:sldMkLst>
        <pc:spChg chg="mod">
          <ac:chgData name="Guest User" userId="" providerId="Windows Live" clId="Web-{0BC1E882-CF14-44FA-8294-5C500C69F6FD}" dt="2018-08-23T15:43:36.872" v="217" actId="20577"/>
          <ac:spMkLst>
            <pc:docMk/>
            <pc:sldMk cId="1514158266" sldId="269"/>
            <ac:spMk id="2" creationId="{4622C222-7A13-44DD-BF5D-3F81B63883C2}"/>
          </ac:spMkLst>
        </pc:spChg>
        <pc:spChg chg="del">
          <ac:chgData name="Guest User" userId="" providerId="Windows Live" clId="Web-{0BC1E882-CF14-44FA-8294-5C500C69F6FD}" dt="2018-08-23T15:43:44.732" v="220"/>
          <ac:spMkLst>
            <pc:docMk/>
            <pc:sldMk cId="1514158266" sldId="269"/>
            <ac:spMk id="3" creationId="{034EE83A-59E2-4C77-B701-0CC10BA9A3F4}"/>
          </ac:spMkLst>
        </pc:spChg>
        <pc:picChg chg="add mod ord">
          <ac:chgData name="Guest User" userId="" providerId="Windows Live" clId="Web-{0BC1E882-CF14-44FA-8294-5C500C69F6FD}" dt="2018-08-23T15:43:48.654" v="222" actId="1076"/>
          <ac:picMkLst>
            <pc:docMk/>
            <pc:sldMk cId="1514158266" sldId="269"/>
            <ac:picMk id="4" creationId="{2E4BD64A-FFFC-4EA2-9794-4ABBE35C557C}"/>
          </ac:picMkLst>
        </pc:picChg>
      </pc:sldChg>
      <pc:sldChg chg="modSp new">
        <pc:chgData name="Guest User" userId="" providerId="Windows Live" clId="Web-{0BC1E882-CF14-44FA-8294-5C500C69F6FD}" dt="2018-08-23T15:45:18.841" v="258" actId="20577"/>
        <pc:sldMkLst>
          <pc:docMk/>
          <pc:sldMk cId="1973817598" sldId="270"/>
        </pc:sldMkLst>
        <pc:spChg chg="mod">
          <ac:chgData name="Guest User" userId="" providerId="Windows Live" clId="Web-{0BC1E882-CF14-44FA-8294-5C500C69F6FD}" dt="2018-08-23T15:45:11.482" v="257" actId="20577"/>
          <ac:spMkLst>
            <pc:docMk/>
            <pc:sldMk cId="1973817598" sldId="270"/>
            <ac:spMk id="2" creationId="{52C1451C-DBD4-4F9F-972A-EA860327EFA0}"/>
          </ac:spMkLst>
        </pc:spChg>
        <pc:spChg chg="mod">
          <ac:chgData name="Guest User" userId="" providerId="Windows Live" clId="Web-{0BC1E882-CF14-44FA-8294-5C500C69F6FD}" dt="2018-08-23T15:45:18.841" v="258" actId="20577"/>
          <ac:spMkLst>
            <pc:docMk/>
            <pc:sldMk cId="1973817598" sldId="270"/>
            <ac:spMk id="3" creationId="{1F164819-2153-47B7-8750-2733B6A1D094}"/>
          </ac:spMkLst>
        </pc:spChg>
      </pc:sldChg>
      <pc:sldChg chg="modSp new">
        <pc:chgData name="Guest User" userId="" providerId="Windows Live" clId="Web-{0BC1E882-CF14-44FA-8294-5C500C69F6FD}" dt="2018-08-23T15:52:15.583" v="316" actId="20577"/>
        <pc:sldMkLst>
          <pc:docMk/>
          <pc:sldMk cId="1251997534" sldId="271"/>
        </pc:sldMkLst>
        <pc:spChg chg="mod">
          <ac:chgData name="Guest User" userId="" providerId="Windows Live" clId="Web-{0BC1E882-CF14-44FA-8294-5C500C69F6FD}" dt="2018-08-23T15:50:35.866" v="296" actId="20577"/>
          <ac:spMkLst>
            <pc:docMk/>
            <pc:sldMk cId="1251997534" sldId="271"/>
            <ac:spMk id="2" creationId="{3148A2A3-626B-4408-B551-F9F96D87931C}"/>
          </ac:spMkLst>
        </pc:spChg>
        <pc:spChg chg="mod">
          <ac:chgData name="Guest User" userId="" providerId="Windows Live" clId="Web-{0BC1E882-CF14-44FA-8294-5C500C69F6FD}" dt="2018-08-23T15:52:15.583" v="316" actId="20577"/>
          <ac:spMkLst>
            <pc:docMk/>
            <pc:sldMk cId="1251997534" sldId="271"/>
            <ac:spMk id="3" creationId="{A7746CE3-5C8D-45EB-A106-6F624862EF28}"/>
          </ac:spMkLst>
        </pc:spChg>
      </pc:sldChg>
      <pc:sldChg chg="addSp delSp modSp new">
        <pc:chgData name="Guest User" userId="" providerId="Windows Live" clId="Web-{0BC1E882-CF14-44FA-8294-5C500C69F6FD}" dt="2018-08-23T16:00:05.208" v="408" actId="20577"/>
        <pc:sldMkLst>
          <pc:docMk/>
          <pc:sldMk cId="878178246" sldId="272"/>
        </pc:sldMkLst>
        <pc:spChg chg="mod">
          <ac:chgData name="Guest User" userId="" providerId="Windows Live" clId="Web-{0BC1E882-CF14-44FA-8294-5C500C69F6FD}" dt="2018-08-23T15:55:05.436" v="362" actId="20577"/>
          <ac:spMkLst>
            <pc:docMk/>
            <pc:sldMk cId="878178246" sldId="272"/>
            <ac:spMk id="2" creationId="{14DD114B-C493-4FAD-A069-241D26D79647}"/>
          </ac:spMkLst>
        </pc:spChg>
        <pc:spChg chg="add del mod">
          <ac:chgData name="Guest User" userId="" providerId="Windows Live" clId="Web-{0BC1E882-CF14-44FA-8294-5C500C69F6FD}" dt="2018-08-23T16:00:05.208" v="408" actId="20577"/>
          <ac:spMkLst>
            <pc:docMk/>
            <pc:sldMk cId="878178246" sldId="272"/>
            <ac:spMk id="3" creationId="{DF33DDDB-525E-446A-9B9F-EC56DEC69B1A}"/>
          </ac:spMkLst>
        </pc:spChg>
        <pc:picChg chg="add del mod ord">
          <ac:chgData name="Guest User" userId="" providerId="Windows Live" clId="Web-{0BC1E882-CF14-44FA-8294-5C500C69F6FD}" dt="2018-08-23T15:54:09.286" v="344"/>
          <ac:picMkLst>
            <pc:docMk/>
            <pc:sldMk cId="878178246" sldId="272"/>
            <ac:picMk id="4" creationId="{74D0A4B1-4FC6-4F16-B930-2CF72CDBF1AE}"/>
          </ac:picMkLst>
        </pc:picChg>
      </pc:sldChg>
      <pc:sldChg chg="modSp new">
        <pc:chgData name="Guest User" userId="" providerId="Windows Live" clId="Web-{0BC1E882-CF14-44FA-8294-5C500C69F6FD}" dt="2018-08-23T15:59:27.210" v="399" actId="20577"/>
        <pc:sldMkLst>
          <pc:docMk/>
          <pc:sldMk cId="3915839470" sldId="273"/>
        </pc:sldMkLst>
        <pc:spChg chg="mod">
          <ac:chgData name="Guest User" userId="" providerId="Windows Live" clId="Web-{0BC1E882-CF14-44FA-8294-5C500C69F6FD}" dt="2018-08-23T15:59:12.930" v="389" actId="20577"/>
          <ac:spMkLst>
            <pc:docMk/>
            <pc:sldMk cId="3915839470" sldId="273"/>
            <ac:spMk id="2" creationId="{D06EED5C-9032-4ABD-B4B5-3D47F71FD37D}"/>
          </ac:spMkLst>
        </pc:spChg>
        <pc:spChg chg="mod">
          <ac:chgData name="Guest User" userId="" providerId="Windows Live" clId="Web-{0BC1E882-CF14-44FA-8294-5C500C69F6FD}" dt="2018-08-23T15:59:27.210" v="399" actId="20577"/>
          <ac:spMkLst>
            <pc:docMk/>
            <pc:sldMk cId="3915839470" sldId="273"/>
            <ac:spMk id="3" creationId="{585AE457-5AC6-4DFB-BD7B-3D1AF8D2B7DB}"/>
          </ac:spMkLst>
        </pc:spChg>
      </pc:sldChg>
      <pc:sldChg chg="addSp delSp modSp new">
        <pc:chgData name="Guest User" userId="" providerId="Windows Live" clId="Web-{0BC1E882-CF14-44FA-8294-5C500C69F6FD}" dt="2018-08-23T16:01:11.350" v="468" actId="1076"/>
        <pc:sldMkLst>
          <pc:docMk/>
          <pc:sldMk cId="3728789640" sldId="274"/>
        </pc:sldMkLst>
        <pc:spChg chg="mod">
          <ac:chgData name="Guest User" userId="" providerId="Windows Live" clId="Web-{0BC1E882-CF14-44FA-8294-5C500C69F6FD}" dt="2018-08-23T16:00:25.036" v="460" actId="20577"/>
          <ac:spMkLst>
            <pc:docMk/>
            <pc:sldMk cId="3728789640" sldId="274"/>
            <ac:spMk id="2" creationId="{2D17FB86-02A4-4CBA-8EE7-37E6E3AEF00E}"/>
          </ac:spMkLst>
        </pc:spChg>
        <pc:spChg chg="del">
          <ac:chgData name="Guest User" userId="" providerId="Windows Live" clId="Web-{0BC1E882-CF14-44FA-8294-5C500C69F6FD}" dt="2018-08-23T16:00:08.755" v="411"/>
          <ac:spMkLst>
            <pc:docMk/>
            <pc:sldMk cId="3728789640" sldId="274"/>
            <ac:spMk id="3" creationId="{2613BB96-0DE0-4D9F-8877-7D86C48438D0}"/>
          </ac:spMkLst>
        </pc:spChg>
        <pc:spChg chg="add mod">
          <ac:chgData name="Guest User" userId="" providerId="Windows Live" clId="Web-{0BC1E882-CF14-44FA-8294-5C500C69F6FD}" dt="2018-08-23T16:01:09.225" v="467"/>
          <ac:spMkLst>
            <pc:docMk/>
            <pc:sldMk cId="3728789640" sldId="274"/>
            <ac:spMk id="9" creationId="{E1C50DBC-05ED-421D-9352-B6BD8359EDFB}"/>
          </ac:spMkLst>
        </pc:spChg>
        <pc:picChg chg="add del mod ord">
          <ac:chgData name="Guest User" userId="" providerId="Windows Live" clId="Web-{0BC1E882-CF14-44FA-8294-5C500C69F6FD}" dt="2018-08-23T16:01:09.225" v="467"/>
          <ac:picMkLst>
            <pc:docMk/>
            <pc:sldMk cId="3728789640" sldId="274"/>
            <ac:picMk id="4" creationId="{191FC931-52F2-4E6A-A4DB-A4F35B5CA466}"/>
          </ac:picMkLst>
        </pc:picChg>
        <pc:picChg chg="add mod">
          <ac:chgData name="Guest User" userId="" providerId="Windows Live" clId="Web-{0BC1E882-CF14-44FA-8294-5C500C69F6FD}" dt="2018-08-23T16:01:11.350" v="468" actId="1076"/>
          <ac:picMkLst>
            <pc:docMk/>
            <pc:sldMk cId="3728789640" sldId="274"/>
            <ac:picMk id="6" creationId="{4CE2A1B0-E2A1-41E8-A022-A8D5FF1351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a:t>Bấm để sửa kiểu tiêu đề Bản cái</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12/05/2019</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71047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a:t>Bấm để sửa kiểu tiêu đề Bản cái</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E287236D-C680-4349-9A96-AEA01B6A4E8F}" type="datetimeFigureOut">
              <a:rPr lang="vi-VN" smtClean="0"/>
              <a:t>12/05/2019</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83352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E287236D-C680-4349-9A96-AEA01B6A4E8F}" type="datetimeFigureOut">
              <a:rPr lang="vi-VN" smtClean="0"/>
              <a:t>12/05/2019</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45828D-F580-42DE-B77E-860980F07F32}"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637209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a:t>Bấm để sửa kiểu tiêu đề Bản cái</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Chỉnh sửa kiểu văn bản của Bản cái</a:t>
            </a:r>
          </a:p>
        </p:txBody>
      </p:sp>
      <p:sp>
        <p:nvSpPr>
          <p:cNvPr id="5" name="Date Placeholder 4"/>
          <p:cNvSpPr>
            <a:spLocks noGrp="1"/>
          </p:cNvSpPr>
          <p:nvPr>
            <p:ph type="dt" sz="half" idx="10"/>
          </p:nvPr>
        </p:nvSpPr>
        <p:spPr/>
        <p:txBody>
          <a:bodyPr/>
          <a:lstStyle/>
          <a:p>
            <a:fld id="{E287236D-C680-4349-9A96-AEA01B6A4E8F}" type="datetimeFigureOut">
              <a:rPr lang="vi-VN" smtClean="0"/>
              <a:t>12/05/2019</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115377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Chỉnh sửa kiểu văn bản của Bản cái</a:t>
            </a:r>
          </a:p>
        </p:txBody>
      </p:sp>
      <p:sp>
        <p:nvSpPr>
          <p:cNvPr id="5" name="Date Placeholder 4"/>
          <p:cNvSpPr>
            <a:spLocks noGrp="1"/>
          </p:cNvSpPr>
          <p:nvPr>
            <p:ph type="dt" sz="half" idx="10"/>
          </p:nvPr>
        </p:nvSpPr>
        <p:spPr/>
        <p:txBody>
          <a:bodyPr/>
          <a:lstStyle/>
          <a:p>
            <a:fld id="{E287236D-C680-4349-9A96-AEA01B6A4E8F}" type="datetimeFigureOut">
              <a:rPr lang="vi-VN" smtClean="0"/>
              <a:t>12/05/2019</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45828D-F580-42DE-B77E-860980F07F32}"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139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a:t>Bấm để sửa kiểu tiêu đề Bản cái</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Chỉnh sửa kiểu văn bản của Bản cái</a:t>
            </a:r>
          </a:p>
        </p:txBody>
      </p:sp>
      <p:sp>
        <p:nvSpPr>
          <p:cNvPr id="5" name="Date Placeholder 4"/>
          <p:cNvSpPr>
            <a:spLocks noGrp="1"/>
          </p:cNvSpPr>
          <p:nvPr>
            <p:ph type="dt" sz="half" idx="10"/>
          </p:nvPr>
        </p:nvSpPr>
        <p:spPr/>
        <p:txBody>
          <a:bodyPr/>
          <a:lstStyle/>
          <a:p>
            <a:fld id="{E287236D-C680-4349-9A96-AEA01B6A4E8F}" type="datetimeFigureOut">
              <a:rPr lang="vi-VN" smtClean="0"/>
              <a:t>12/05/2019</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19959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Vertical Text Placeholder 2"/>
          <p:cNvSpPr>
            <a:spLocks noGrp="1"/>
          </p:cNvSpPr>
          <p:nvPr>
            <p:ph type="body" orient="vert" idx="1"/>
          </p:nvPr>
        </p:nvSpPr>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12/05/2019</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2897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a:t>Bấm để sửa kiểu tiêu đề Bản cái</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12/05/2019</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71938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a:t>Bấm để sửa kiểu tiêu đề Bản cái</a:t>
            </a:r>
            <a:endParaRPr lang="en-US"/>
          </a:p>
        </p:txBody>
      </p:sp>
      <p:sp>
        <p:nvSpPr>
          <p:cNvPr id="3" name="Content Placeholder 2"/>
          <p:cNvSpPr>
            <a:spLocks noGrp="1"/>
          </p:cNvSpPr>
          <p:nvPr>
            <p:ph idx="1"/>
          </p:nvPr>
        </p:nvSpPr>
        <p:spPr>
          <a:xfrm>
            <a:off x="2589212" y="2133600"/>
            <a:ext cx="8915400" cy="3777622"/>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12/05/2019</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29332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a:t>Bấm để sửa kiểu tiêu đề Bản cái</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E287236D-C680-4349-9A96-AEA01B6A4E8F}" type="datetimeFigureOut">
              <a:rPr lang="vi-VN" smtClean="0"/>
              <a:t>12/05/2019</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925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4"/>
          <p:cNvSpPr>
            <a:spLocks noGrp="1"/>
          </p:cNvSpPr>
          <p:nvPr>
            <p:ph type="dt" sz="half" idx="10"/>
          </p:nvPr>
        </p:nvSpPr>
        <p:spPr/>
        <p:txBody>
          <a:bodyPr/>
          <a:lstStyle/>
          <a:p>
            <a:fld id="{E287236D-C680-4349-9A96-AEA01B6A4E8F}" type="datetimeFigureOut">
              <a:rPr lang="vi-VN" smtClean="0"/>
              <a:t>12/05/2019</a:t>
            </a:fld>
            <a:endParaRPr lang="vi-VN"/>
          </a:p>
        </p:txBody>
      </p:sp>
      <p:sp>
        <p:nvSpPr>
          <p:cNvPr id="6" name="Footer Placeholder 5"/>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59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6"/>
          <p:cNvSpPr>
            <a:spLocks noGrp="1"/>
          </p:cNvSpPr>
          <p:nvPr>
            <p:ph type="dt" sz="half" idx="10"/>
          </p:nvPr>
        </p:nvSpPr>
        <p:spPr/>
        <p:txBody>
          <a:bodyPr/>
          <a:lstStyle/>
          <a:p>
            <a:fld id="{E287236D-C680-4349-9A96-AEA01B6A4E8F}" type="datetimeFigureOut">
              <a:rPr lang="vi-VN" smtClean="0"/>
              <a:t>12/05/2019</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32702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Date Placeholder 2"/>
          <p:cNvSpPr>
            <a:spLocks noGrp="1"/>
          </p:cNvSpPr>
          <p:nvPr>
            <p:ph type="dt" sz="half" idx="10"/>
          </p:nvPr>
        </p:nvSpPr>
        <p:spPr/>
        <p:txBody>
          <a:bodyPr/>
          <a:lstStyle/>
          <a:p>
            <a:fld id="{E287236D-C680-4349-9A96-AEA01B6A4E8F}" type="datetimeFigureOut">
              <a:rPr lang="vi-VN" smtClean="0"/>
              <a:t>12/05/2019</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4679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7236D-C680-4349-9A96-AEA01B6A4E8F}" type="datetimeFigureOut">
              <a:rPr lang="vi-VN" smtClean="0"/>
              <a:t>12/05/2019</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01559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a:t>Bấm để sửa kiểu tiêu đề Bản cái</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E287236D-C680-4349-9A96-AEA01B6A4E8F}" type="datetimeFigureOut">
              <a:rPr lang="vi-VN" smtClean="0"/>
              <a:t>12/05/2019</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97316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a:t>Bấm để sửa kiểu tiêu đề Bản cái</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E287236D-C680-4349-9A96-AEA01B6A4E8F}" type="datetimeFigureOut">
              <a:rPr lang="vi-VN" smtClean="0"/>
              <a:t>12/05/2019</a:t>
            </a:fld>
            <a:endParaRPr lang="vi-VN"/>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8770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a:t>Bấm để sửa kiểu tiêu đề Bản cái</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87236D-C680-4349-9A96-AEA01B6A4E8F}" type="datetimeFigureOut">
              <a:rPr lang="vi-VN" smtClean="0"/>
              <a:t>12/05/2019</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83361470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4676" y="2252458"/>
            <a:ext cx="7766936" cy="1443276"/>
          </a:xfrm>
        </p:spPr>
        <p:txBody>
          <a:bodyPr vert="horz" lIns="91440" tIns="45720" rIns="91440" bIns="45720" rtlCol="0" anchor="t">
            <a:normAutofit/>
          </a:bodyPr>
          <a:lstStyle/>
          <a:p>
            <a:r>
              <a:rPr lang="en-US" sz="3000" b="1">
                <a:latin typeface="Times New Roman" panose="02020603050405020304" pitchFamily="18" charset="0"/>
                <a:cs typeface="Times New Roman" panose="02020603050405020304" pitchFamily="18" charset="0"/>
              </a:rPr>
              <a:t>BÁO CÁO </a:t>
            </a:r>
            <a:r>
              <a:rPr lang="en-US" sz="3000" b="1" smtClean="0">
                <a:latin typeface="Times New Roman" panose="02020603050405020304" pitchFamily="18" charset="0"/>
                <a:cs typeface="Times New Roman" panose="02020603050405020304" pitchFamily="18" charset="0"/>
              </a:rPr>
              <a:t>ĐỒ ÁN TỐT NGHIỆP</a:t>
            </a:r>
            <a:endParaRPr lang="vi-VN"/>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FE5C5C-A6E7-45DD-9AE8-BD64DEECFCBF}" type="datetime1">
              <a:rPr kumimoji="0" lang="vi-VN"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12/05/2019</a:t>
            </a:fld>
            <a:endPar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Rectangle 5"/>
          <p:cNvSpPr/>
          <p:nvPr/>
        </p:nvSpPr>
        <p:spPr>
          <a:xfrm>
            <a:off x="1311579" y="0"/>
            <a:ext cx="9785912"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noProof="0" smtClean="0">
                <a:solidFill>
                  <a:prstClr val="black"/>
                </a:solidFill>
                <a:latin typeface="Times New Roman" panose="02020603050405020304" pitchFamily="18" charset="0"/>
                <a:ea typeface="Tahoma" panose="020B0604030504040204" pitchFamily="34" charset="0"/>
                <a:cs typeface="Times New Roman" panose="02020603050405020304" pitchFamily="18" charset="0"/>
              </a:rPr>
              <a:t>TRƯỜNG ĐẠI HỌC THỦ DẦU MỘT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smtClean="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KHOA</a:t>
            </a:r>
            <a:r>
              <a:rPr kumimoji="0" lang="en-US" sz="4000" b="1" i="0" u="none" strike="noStrike" kern="1200" cap="none" spc="0" normalizeH="0" smtClean="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 KỸ THUẬT – CÔNG NGHỆ</a:t>
            </a:r>
            <a:endParaRPr kumimoji="0" lang="en-US" sz="4000" b="1"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Content Placeholder 2"/>
          <p:cNvSpPr txBox="1">
            <a:spLocks/>
          </p:cNvSpPr>
          <p:nvPr/>
        </p:nvSpPr>
        <p:spPr>
          <a:xfrm>
            <a:off x="2217957" y="4009200"/>
            <a:ext cx="6482698" cy="238565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smtClean="0">
                <a:solidFill>
                  <a:schemeClr val="tx1"/>
                </a:solidFill>
                <a:latin typeface="Times New Roman" panose="02020603050405020304" pitchFamily="18" charset="0"/>
                <a:cs typeface="Times New Roman" panose="02020603050405020304" pitchFamily="18" charset="0"/>
              </a:rPr>
              <a:t>Sinh viên thực hiện: Nguyễn Đình Phong</a:t>
            </a:r>
          </a:p>
          <a:p>
            <a:r>
              <a:rPr lang="en-US" sz="2400" smtClean="0">
                <a:solidFill>
                  <a:schemeClr val="tx1"/>
                </a:solidFill>
                <a:latin typeface="Times New Roman" panose="02020603050405020304" pitchFamily="18" charset="0"/>
                <a:cs typeface="Times New Roman" panose="02020603050405020304" pitchFamily="18" charset="0"/>
              </a:rPr>
              <a:t>Lớp: D15PM02</a:t>
            </a:r>
          </a:p>
          <a:p>
            <a:r>
              <a:rPr lang="en-US" sz="2400" smtClean="0">
                <a:solidFill>
                  <a:schemeClr val="tx1"/>
                </a:solidFill>
                <a:latin typeface="Times New Roman" panose="02020603050405020304" pitchFamily="18" charset="0"/>
                <a:cs typeface="Times New Roman" panose="02020603050405020304" pitchFamily="18" charset="0"/>
              </a:rPr>
              <a:t>MSSV: 1524801030064</a:t>
            </a:r>
            <a:endParaRPr lang="en-US"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65871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a:t>
            </a:r>
            <a:r>
              <a:rPr lang="en-US" smtClean="0"/>
              <a:t>. </a:t>
            </a:r>
            <a:r>
              <a:rPr lang="en-US">
                <a:latin typeface="Times New Roman"/>
                <a:ea typeface="Tahoma"/>
                <a:cs typeface="Times New Roman"/>
              </a:rPr>
              <a:t>Demo</a:t>
            </a:r>
            <a:r>
              <a:rPr lang="vi-VN">
                <a:latin typeface="Tahoma"/>
                <a:ea typeface="Tahoma"/>
                <a:cs typeface="Tahoma"/>
              </a:rPr>
              <a:t/>
            </a:r>
            <a:br>
              <a:rPr lang="vi-VN">
                <a:latin typeface="Tahoma"/>
                <a:ea typeface="Tahoma"/>
                <a:cs typeface="Tahoma"/>
              </a:rPr>
            </a:br>
            <a:endParaRPr lang="en-US"/>
          </a:p>
        </p:txBody>
      </p:sp>
      <p:pic>
        <p:nvPicPr>
          <p:cNvPr id="4" name="Picture 3"/>
          <p:cNvPicPr>
            <a:picLocks noChangeAspect="1"/>
          </p:cNvPicPr>
          <p:nvPr/>
        </p:nvPicPr>
        <p:blipFill>
          <a:blip r:embed="rId2"/>
          <a:stretch>
            <a:fillRect/>
          </a:stretch>
        </p:blipFill>
        <p:spPr>
          <a:xfrm>
            <a:off x="295214" y="1905000"/>
            <a:ext cx="5770104" cy="2505553"/>
          </a:xfrm>
          <a:prstGeom prst="rect">
            <a:avLst/>
          </a:prstGeom>
        </p:spPr>
      </p:pic>
      <p:pic>
        <p:nvPicPr>
          <p:cNvPr id="6" name="Picture 5"/>
          <p:cNvPicPr>
            <a:picLocks noChangeAspect="1"/>
          </p:cNvPicPr>
          <p:nvPr/>
        </p:nvPicPr>
        <p:blipFill>
          <a:blip r:embed="rId3"/>
          <a:stretch>
            <a:fillRect/>
          </a:stretch>
        </p:blipFill>
        <p:spPr>
          <a:xfrm>
            <a:off x="6065318" y="1904999"/>
            <a:ext cx="6038012" cy="2505555"/>
          </a:xfrm>
          <a:prstGeom prst="rect">
            <a:avLst/>
          </a:prstGeom>
        </p:spPr>
      </p:pic>
      <p:pic>
        <p:nvPicPr>
          <p:cNvPr id="7" name="Picture 6"/>
          <p:cNvPicPr>
            <a:picLocks noChangeAspect="1"/>
          </p:cNvPicPr>
          <p:nvPr/>
        </p:nvPicPr>
        <p:blipFill>
          <a:blip r:embed="rId4"/>
          <a:stretch>
            <a:fillRect/>
          </a:stretch>
        </p:blipFill>
        <p:spPr>
          <a:xfrm>
            <a:off x="295214" y="4530436"/>
            <a:ext cx="5770104" cy="2310425"/>
          </a:xfrm>
          <a:prstGeom prst="rect">
            <a:avLst/>
          </a:prstGeom>
        </p:spPr>
      </p:pic>
      <p:pic>
        <p:nvPicPr>
          <p:cNvPr id="8" name="Picture 7"/>
          <p:cNvPicPr>
            <a:picLocks noChangeAspect="1"/>
          </p:cNvPicPr>
          <p:nvPr/>
        </p:nvPicPr>
        <p:blipFill>
          <a:blip r:embed="rId5"/>
          <a:stretch>
            <a:fillRect/>
          </a:stretch>
        </p:blipFill>
        <p:spPr>
          <a:xfrm>
            <a:off x="6065318" y="4530436"/>
            <a:ext cx="6038012" cy="2327564"/>
          </a:xfrm>
          <a:prstGeom prst="rect">
            <a:avLst/>
          </a:prstGeom>
        </p:spPr>
      </p:pic>
    </p:spTree>
    <p:extLst>
      <p:ext uri="{BB962C8B-B14F-4D97-AF65-F5344CB8AC3E}">
        <p14:creationId xmlns:p14="http://schemas.microsoft.com/office/powerpoint/2010/main" val="30833075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4">
            <a:extLst>
              <a:ext uri="{FF2B5EF4-FFF2-40B4-BE49-F238E27FC236}">
                <a16:creationId xmlns:a16="http://schemas.microsoft.com/office/drawing/2014/main" id="{BDD62080-85A7-4B6D-863F-4BA10B81CC30}"/>
              </a:ext>
            </a:extLst>
          </p:cNvPr>
          <p:cNvPicPr>
            <a:picLocks noGrp="1" noChangeAspect="1"/>
          </p:cNvPicPr>
          <p:nvPr>
            <p:ph idx="1"/>
          </p:nvPr>
        </p:nvPicPr>
        <p:blipFill>
          <a:blip r:embed="rId2"/>
          <a:stretch>
            <a:fillRect/>
          </a:stretch>
        </p:blipFill>
        <p:spPr>
          <a:xfrm>
            <a:off x="1288" y="2578"/>
            <a:ext cx="12193437" cy="6860722"/>
          </a:xfrm>
          <a:prstGeom prst="rect">
            <a:avLst/>
          </a:prstGeom>
        </p:spPr>
      </p:pic>
    </p:spTree>
    <p:extLst>
      <p:ext uri="{BB962C8B-B14F-4D97-AF65-F5344CB8AC3E}">
        <p14:creationId xmlns:p14="http://schemas.microsoft.com/office/powerpoint/2010/main" val="121765070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287F3D2-9F79-4E29-840F-A4D24CACE168}"/>
              </a:ext>
            </a:extLst>
          </p:cNvPr>
          <p:cNvSpPr>
            <a:spLocks noGrp="1"/>
          </p:cNvSpPr>
          <p:nvPr>
            <p:ph type="title"/>
          </p:nvPr>
        </p:nvSpPr>
        <p:spPr/>
        <p:txBody>
          <a:bodyPr/>
          <a:lstStyle/>
          <a:p>
            <a:r>
              <a:rPr lang="vi-VN" err="1">
                <a:latin typeface="Times New Roman"/>
                <a:cs typeface="Times New Roman"/>
              </a:rPr>
              <a:t>Nội</a:t>
            </a:r>
            <a:r>
              <a:rPr lang="vi-VN">
                <a:latin typeface="Times New Roman"/>
                <a:cs typeface="Times New Roman"/>
              </a:rPr>
              <a:t> dung </a:t>
            </a:r>
            <a:r>
              <a:rPr lang="vi-VN" err="1">
                <a:latin typeface="Times New Roman"/>
                <a:cs typeface="Times New Roman"/>
              </a:rPr>
              <a:t>báo</a:t>
            </a:r>
            <a:r>
              <a:rPr lang="vi-VN">
                <a:latin typeface="Times New Roman"/>
                <a:cs typeface="Times New Roman"/>
              </a:rPr>
              <a:t> </a:t>
            </a:r>
            <a:r>
              <a:rPr lang="vi-VN" err="1">
                <a:latin typeface="Times New Roman"/>
                <a:cs typeface="Times New Roman"/>
              </a:rPr>
              <a:t>cáo</a:t>
            </a:r>
            <a:endParaRPr lang="vi-VN" err="1"/>
          </a:p>
        </p:txBody>
      </p:sp>
      <p:sp>
        <p:nvSpPr>
          <p:cNvPr id="3" name="Chỗ dành sẵn cho Nội dung 2">
            <a:extLst>
              <a:ext uri="{FF2B5EF4-FFF2-40B4-BE49-F238E27FC236}">
                <a16:creationId xmlns:a16="http://schemas.microsoft.com/office/drawing/2014/main" id="{1B6B7477-AA4D-4F66-A6FF-E44313EB6999}"/>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sz="2400" smtClean="0">
                <a:solidFill>
                  <a:schemeClr val="tx1"/>
                </a:solidFill>
                <a:latin typeface="Times New Roman"/>
                <a:cs typeface="Times New Roman"/>
              </a:rPr>
              <a:t>Lý do chọn đề tài</a:t>
            </a:r>
          </a:p>
          <a:p>
            <a:pPr marL="457200" indent="-457200">
              <a:buAutoNum type="arabicPeriod"/>
            </a:pPr>
            <a:r>
              <a:rPr lang="en-US" sz="2400" smtClean="0">
                <a:solidFill>
                  <a:schemeClr val="tx1"/>
                </a:solidFill>
                <a:latin typeface="Times New Roman"/>
                <a:ea typeface="Tahoma"/>
                <a:cs typeface="Times New Roman"/>
              </a:rPr>
              <a:t>Các công nghệ sử dụng</a:t>
            </a:r>
          </a:p>
          <a:p>
            <a:pPr marL="457200" indent="-457200">
              <a:buAutoNum type="arabicPeriod"/>
            </a:pPr>
            <a:r>
              <a:rPr lang="en-US" sz="2400" smtClean="0">
                <a:solidFill>
                  <a:schemeClr val="tx1"/>
                </a:solidFill>
                <a:latin typeface="Times New Roman"/>
                <a:ea typeface="Tahoma"/>
                <a:cs typeface="Times New Roman"/>
              </a:rPr>
              <a:t>Mô tả chức năng</a:t>
            </a:r>
          </a:p>
          <a:p>
            <a:pPr marL="457200" indent="-457200">
              <a:buAutoNum type="arabicPeriod"/>
            </a:pPr>
            <a:r>
              <a:rPr lang="en-US" sz="2400" smtClean="0">
                <a:solidFill>
                  <a:schemeClr val="tx1"/>
                </a:solidFill>
                <a:latin typeface="Times New Roman"/>
                <a:ea typeface="Tahoma"/>
                <a:cs typeface="Times New Roman"/>
              </a:rPr>
              <a:t>Kết luận</a:t>
            </a:r>
          </a:p>
          <a:p>
            <a:pPr marL="457200" indent="-457200">
              <a:buAutoNum type="arabicPeriod"/>
            </a:pPr>
            <a:r>
              <a:rPr lang="en-US" sz="2400" smtClean="0">
                <a:solidFill>
                  <a:schemeClr val="tx1"/>
                </a:solidFill>
                <a:latin typeface="Times New Roman"/>
                <a:ea typeface="Tahoma"/>
                <a:cs typeface="Times New Roman"/>
              </a:rPr>
              <a:t>Demo</a:t>
            </a:r>
            <a:endParaRPr lang="vi-VN" sz="2400">
              <a:solidFill>
                <a:schemeClr val="tx1"/>
              </a:solidFill>
              <a:latin typeface="Tahoma"/>
              <a:ea typeface="Tahoma"/>
              <a:cs typeface="Tahoma"/>
            </a:endParaRPr>
          </a:p>
        </p:txBody>
      </p:sp>
    </p:spTree>
    <p:extLst>
      <p:ext uri="{BB962C8B-B14F-4D97-AF65-F5344CB8AC3E}">
        <p14:creationId xmlns:p14="http://schemas.microsoft.com/office/powerpoint/2010/main" val="146649860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3A8582-6322-45C1-ACEF-D96442FFFABE}"/>
              </a:ext>
            </a:extLst>
          </p:cNvPr>
          <p:cNvSpPr>
            <a:spLocks noGrp="1"/>
          </p:cNvSpPr>
          <p:nvPr>
            <p:ph type="title"/>
          </p:nvPr>
        </p:nvSpPr>
        <p:spPr/>
        <p:txBody>
          <a:bodyPr/>
          <a:lstStyle/>
          <a:p>
            <a:r>
              <a:rPr lang="en-US" smtClean="0">
                <a:latin typeface="Times New Roman"/>
                <a:cs typeface="Times New Roman"/>
              </a:rPr>
              <a:t>1</a:t>
            </a:r>
            <a:r>
              <a:rPr lang="vi-VN" smtClean="0">
                <a:latin typeface="Times New Roman"/>
                <a:cs typeface="Times New Roman"/>
              </a:rPr>
              <a:t>. </a:t>
            </a:r>
            <a:r>
              <a:rPr lang="en-US" smtClean="0">
                <a:latin typeface="Times New Roman"/>
                <a:cs typeface="Times New Roman"/>
              </a:rPr>
              <a:t>Lý do chọn đề tài</a:t>
            </a:r>
            <a:endParaRPr lang="vi-VN" err="1"/>
          </a:p>
        </p:txBody>
      </p:sp>
      <p:sp>
        <p:nvSpPr>
          <p:cNvPr id="3" name="Chỗ dành sẵn cho Nội dung 2">
            <a:extLst>
              <a:ext uri="{FF2B5EF4-FFF2-40B4-BE49-F238E27FC236}">
                <a16:creationId xmlns:a16="http://schemas.microsoft.com/office/drawing/2014/main" id="{DA3D046D-634D-4674-9173-B8B952E99D8A}"/>
              </a:ext>
            </a:extLst>
          </p:cNvPr>
          <p:cNvSpPr>
            <a:spLocks noGrp="1"/>
          </p:cNvSpPr>
          <p:nvPr>
            <p:ph idx="1"/>
          </p:nvPr>
        </p:nvSpPr>
        <p:spPr/>
        <p:txBody>
          <a:bodyPr vert="horz" lIns="91440" tIns="45720" rIns="91440" bIns="45720" rtlCol="0" anchor="t">
            <a:normAutofit/>
          </a:bodyPr>
          <a:lstStyle/>
          <a:p>
            <a:pPr marL="457200" indent="-457200">
              <a:lnSpc>
                <a:spcPct val="150000"/>
              </a:lnSpc>
            </a:pPr>
            <a:r>
              <a:rPr lang="en-US" sz="2400" smtClean="0">
                <a:solidFill>
                  <a:schemeClr val="tx1"/>
                </a:solidFill>
                <a:latin typeface="Times New Roman" panose="02020603050405020304" pitchFamily="18" charset="0"/>
                <a:cs typeface="Times New Roman" panose="02020603050405020304" pitchFamily="18" charset="0"/>
              </a:rPr>
              <a:t>Trong thời đại, thời đại mà </a:t>
            </a:r>
            <a:r>
              <a:rPr lang="en-US" sz="2400">
                <a:solidFill>
                  <a:schemeClr val="tx1"/>
                </a:solidFill>
                <a:latin typeface="Times New Roman" panose="02020603050405020304" pitchFamily="18" charset="0"/>
                <a:cs typeface="Times New Roman" panose="02020603050405020304" pitchFamily="18" charset="0"/>
              </a:rPr>
              <a:t>“người người làm Web, nhà nhà làm Web</a:t>
            </a:r>
            <a:r>
              <a:rPr lang="en-US" sz="2400" smtClean="0">
                <a:solidFill>
                  <a:schemeClr val="tx1"/>
                </a:solidFill>
                <a:latin typeface="Times New Roman" panose="02020603050405020304" pitchFamily="18" charset="0"/>
                <a:cs typeface="Times New Roman" panose="02020603050405020304" pitchFamily="18" charset="0"/>
              </a:rPr>
              <a:t>” thì việc xây dựng một website là một điều rất cần thiết. Vì lý do đó, em </a:t>
            </a:r>
            <a:r>
              <a:rPr lang="en-US" sz="2400">
                <a:solidFill>
                  <a:schemeClr val="tx1"/>
                </a:solidFill>
                <a:latin typeface="Times New Roman" panose="02020603050405020304" pitchFamily="18" charset="0"/>
                <a:cs typeface="Times New Roman" panose="02020603050405020304" pitchFamily="18" charset="0"/>
              </a:rPr>
              <a:t>đã chọn đề tài “Xây dựng website bán điện thoại cho cửa hàng ISHOP” để làm đề tài báo cáo môn đồ án tốt nghiệp của </a:t>
            </a:r>
            <a:r>
              <a:rPr lang="en-US" sz="2400" smtClean="0">
                <a:solidFill>
                  <a:schemeClr val="tx1"/>
                </a:solidFill>
                <a:latin typeface="Times New Roman" panose="02020603050405020304" pitchFamily="18" charset="0"/>
                <a:cs typeface="Times New Roman" panose="02020603050405020304" pitchFamily="18" charset="0"/>
              </a:rPr>
              <a:t>mình. Từ đó em sẽ tìm hiểu thêm về các kiến thức và công nghệ liên quan về lập trình web để bổ sung thêm cho bản thân mình.</a:t>
            </a:r>
            <a:endParaRPr lang="vi-V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56603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Các công nghệ sử dụng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smtClean="0">
                <a:solidFill>
                  <a:schemeClr val="tx1"/>
                </a:solidFill>
                <a:latin typeface="Times New Roman" panose="02020603050405020304" pitchFamily="18" charset="0"/>
                <a:cs typeface="Times New Roman" panose="02020603050405020304" pitchFamily="18" charset="0"/>
              </a:rPr>
              <a:t>Sử dụng PhpStorm để lập trình website</a:t>
            </a:r>
          </a:p>
          <a:p>
            <a:pPr>
              <a:lnSpc>
                <a:spcPct val="150000"/>
              </a:lnSpc>
            </a:pPr>
            <a:r>
              <a:rPr lang="en-US" sz="2400" smtClean="0">
                <a:solidFill>
                  <a:schemeClr val="tx1"/>
                </a:solidFill>
                <a:latin typeface="Times New Roman" panose="02020603050405020304" pitchFamily="18" charset="0"/>
                <a:cs typeface="Times New Roman" panose="02020603050405020304" pitchFamily="18" charset="0"/>
              </a:rPr>
              <a:t>Sử dụng Mysql để thiết kế cơ sở dữ liệu</a:t>
            </a:r>
          </a:p>
          <a:p>
            <a:pPr>
              <a:lnSpc>
                <a:spcPct val="150000"/>
              </a:lnSpc>
            </a:pPr>
            <a:r>
              <a:rPr lang="en-US" sz="2400" smtClean="0">
                <a:solidFill>
                  <a:schemeClr val="tx1"/>
                </a:solidFill>
                <a:latin typeface="Times New Roman" panose="02020603050405020304" pitchFamily="18" charset="0"/>
                <a:cs typeface="Times New Roman" panose="02020603050405020304" pitchFamily="18" charset="0"/>
              </a:rPr>
              <a:t>Sử dụng ứng dụng phần mềm XAMPP để tạo </a:t>
            </a:r>
            <a:r>
              <a:rPr lang="en-US" sz="2400">
                <a:solidFill>
                  <a:schemeClr val="tx1"/>
                </a:solidFill>
                <a:latin typeface="Times New Roman" panose="02020603050405020304" pitchFamily="18" charset="0"/>
                <a:cs typeface="Times New Roman" panose="02020603050405020304" pitchFamily="18" charset="0"/>
              </a:rPr>
              <a:t>máy chủ Web</a:t>
            </a:r>
            <a:endParaRPr lang="en-US" sz="240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400" smtClean="0">
                <a:solidFill>
                  <a:schemeClr val="tx1"/>
                </a:solidFill>
                <a:latin typeface="Times New Roman" panose="02020603050405020304" pitchFamily="18" charset="0"/>
                <a:cs typeface="Times New Roman" panose="02020603050405020304" pitchFamily="18" charset="0"/>
              </a:rPr>
              <a:t>Sử dụng bootstrap để responsive giao diện website</a:t>
            </a:r>
          </a:p>
          <a:p>
            <a:pPr>
              <a:lnSpc>
                <a:spcPct val="150000"/>
              </a:lnSpc>
            </a:pPr>
            <a:r>
              <a:rPr lang="en-US" sz="2400" smtClean="0">
                <a:solidFill>
                  <a:schemeClr val="tx1"/>
                </a:solidFill>
                <a:latin typeface="Times New Roman" panose="02020603050405020304" pitchFamily="18" charset="0"/>
                <a:cs typeface="Times New Roman" panose="02020603050405020304" pitchFamily="18" charset="0"/>
              </a:rPr>
              <a:t>Sử dụng ajax để tạo các ứng dụng web</a:t>
            </a:r>
            <a:r>
              <a:rPr lang="en-US" sz="2400">
                <a:solidFill>
                  <a:schemeClr val="tx1"/>
                </a:solidFill>
                <a:latin typeface="Times New Roman" panose="02020603050405020304" pitchFamily="18" charset="0"/>
                <a:cs typeface="Times New Roman" panose="02020603050405020304" pitchFamily="18" charset="0"/>
              </a:rPr>
              <a:t> động</a:t>
            </a:r>
          </a:p>
        </p:txBody>
      </p:sp>
    </p:spTree>
    <p:extLst>
      <p:ext uri="{BB962C8B-B14F-4D97-AF65-F5344CB8AC3E}">
        <p14:creationId xmlns:p14="http://schemas.microsoft.com/office/powerpoint/2010/main" val="128614932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91F786-16EF-4A1C-AE0E-62FEDC46EBFA}"/>
              </a:ext>
            </a:extLst>
          </p:cNvPr>
          <p:cNvSpPr>
            <a:spLocks noGrp="1"/>
          </p:cNvSpPr>
          <p:nvPr>
            <p:ph type="title"/>
          </p:nvPr>
        </p:nvSpPr>
        <p:spPr/>
        <p:txBody>
          <a:bodyPr/>
          <a:lstStyle/>
          <a:p>
            <a:r>
              <a:rPr lang="en-US">
                <a:latin typeface="Times New Roman"/>
                <a:cs typeface="Times New Roman"/>
              </a:rPr>
              <a:t>3</a:t>
            </a:r>
            <a:r>
              <a:rPr lang="en-US" smtClean="0">
                <a:latin typeface="Times New Roman"/>
                <a:cs typeface="Times New Roman"/>
              </a:rPr>
              <a:t>. </a:t>
            </a:r>
            <a:r>
              <a:rPr lang="en-US">
                <a:latin typeface="Times New Roman"/>
                <a:ea typeface="Tahoma"/>
                <a:cs typeface="Times New Roman"/>
              </a:rPr>
              <a:t>Mô tả chức </a:t>
            </a:r>
            <a:r>
              <a:rPr lang="en-US" smtClean="0">
                <a:latin typeface="Times New Roman"/>
                <a:ea typeface="Tahoma"/>
                <a:cs typeface="Times New Roman"/>
              </a:rPr>
              <a:t>năng</a:t>
            </a:r>
            <a:endParaRPr lang="vi-VN" err="1"/>
          </a:p>
        </p:txBody>
      </p:sp>
      <p:sp>
        <p:nvSpPr>
          <p:cNvPr id="3" name="Chỗ dành sẵn cho Nội dung 2">
            <a:extLst>
              <a:ext uri="{FF2B5EF4-FFF2-40B4-BE49-F238E27FC236}">
                <a16:creationId xmlns:a16="http://schemas.microsoft.com/office/drawing/2014/main" id="{A70A573B-EB71-4FC5-82B7-676DCB0E3FD9}"/>
              </a:ext>
            </a:extLst>
          </p:cNvPr>
          <p:cNvSpPr>
            <a:spLocks noGrp="1"/>
          </p:cNvSpPr>
          <p:nvPr>
            <p:ph idx="1"/>
          </p:nvPr>
        </p:nvSpPr>
        <p:spPr/>
        <p:txBody>
          <a:bodyPr vert="horz" lIns="91440" tIns="45720" rIns="91440" bIns="45720" rtlCol="0" anchor="t">
            <a:normAutofit/>
          </a:bodyPr>
          <a:lstStyle/>
          <a:p>
            <a:pPr>
              <a:lnSpc>
                <a:spcPct val="150000"/>
              </a:lnSpc>
            </a:pPr>
            <a:r>
              <a:rPr lang="en-US" sz="2400" smtClean="0">
                <a:solidFill>
                  <a:schemeClr val="tx1"/>
                </a:solidFill>
                <a:latin typeface="Times New Roman"/>
                <a:cs typeface="Times New Roman"/>
              </a:rPr>
              <a:t>Website gồm các chức năng như:</a:t>
            </a:r>
          </a:p>
          <a:p>
            <a:pPr lvl="1">
              <a:lnSpc>
                <a:spcPct val="150000"/>
              </a:lnSpc>
            </a:pPr>
            <a:r>
              <a:rPr lang="en-US" sz="2200">
                <a:solidFill>
                  <a:schemeClr val="tx1"/>
                </a:solidFill>
                <a:latin typeface="Times New Roman"/>
                <a:cs typeface="Times New Roman"/>
              </a:rPr>
              <a:t>Xem thông tin sản phẩm</a:t>
            </a:r>
          </a:p>
          <a:p>
            <a:pPr lvl="1">
              <a:lnSpc>
                <a:spcPct val="150000"/>
              </a:lnSpc>
            </a:pPr>
            <a:r>
              <a:rPr lang="en-US" sz="2200">
                <a:solidFill>
                  <a:schemeClr val="tx1"/>
                </a:solidFill>
                <a:latin typeface="Times New Roman"/>
                <a:cs typeface="Times New Roman"/>
              </a:rPr>
              <a:t>Xem thông tin cửa hang</a:t>
            </a:r>
          </a:p>
          <a:p>
            <a:pPr lvl="1">
              <a:lnSpc>
                <a:spcPct val="150000"/>
              </a:lnSpc>
            </a:pPr>
            <a:r>
              <a:rPr lang="en-US" sz="2200">
                <a:solidFill>
                  <a:schemeClr val="tx1"/>
                </a:solidFill>
                <a:latin typeface="Times New Roman"/>
                <a:cs typeface="Times New Roman"/>
              </a:rPr>
              <a:t>Xem giỏ hàng và đặt </a:t>
            </a:r>
            <a:r>
              <a:rPr lang="en-US" sz="2200" smtClean="0">
                <a:solidFill>
                  <a:schemeClr val="tx1"/>
                </a:solidFill>
                <a:latin typeface="Times New Roman"/>
                <a:cs typeface="Times New Roman"/>
              </a:rPr>
              <a:t>hàng</a:t>
            </a:r>
            <a:endParaRPr lang="en-US" sz="2400">
              <a:solidFill>
                <a:schemeClr val="tx1"/>
              </a:solidFill>
              <a:latin typeface="Times New Roman"/>
              <a:cs typeface="Times New Roman"/>
            </a:endParaRPr>
          </a:p>
          <a:p>
            <a:pPr lvl="1">
              <a:lnSpc>
                <a:spcPct val="150000"/>
              </a:lnSpc>
            </a:pPr>
            <a:r>
              <a:rPr lang="en-US" sz="2400" smtClean="0">
                <a:solidFill>
                  <a:schemeClr val="tx1"/>
                </a:solidFill>
                <a:latin typeface="Times New Roman"/>
                <a:cs typeface="Times New Roman"/>
              </a:rPr>
              <a:t>Liên hệ với cửa hàng</a:t>
            </a:r>
          </a:p>
        </p:txBody>
      </p:sp>
      <p:sp>
        <p:nvSpPr>
          <p:cNvPr id="4" name="Chỗ dành sẵn cho Nội dung 2">
            <a:extLst>
              <a:ext uri="{FF2B5EF4-FFF2-40B4-BE49-F238E27FC236}">
                <a16:creationId xmlns:a16="http://schemas.microsoft.com/office/drawing/2014/main" id="{A70A573B-EB71-4FC5-82B7-676DCB0E3FD9}"/>
              </a:ext>
            </a:extLst>
          </p:cNvPr>
          <p:cNvSpPr txBox="1">
            <a:spLocks/>
          </p:cNvSpPr>
          <p:nvPr/>
        </p:nvSpPr>
        <p:spPr>
          <a:xfrm>
            <a:off x="6746874" y="2947988"/>
            <a:ext cx="5145088" cy="3191834"/>
          </a:xfrm>
          <a:prstGeom prst="rect">
            <a:avLst/>
          </a:prstGeom>
        </p:spPr>
        <p:txBody>
          <a:bodyPr vert="horz" lIns="91440" tIns="45720" rIns="91440" bIns="45720" rtlCol="0" anchor="t">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nSpc>
                <a:spcPct val="150000"/>
              </a:lnSpc>
            </a:pPr>
            <a:r>
              <a:rPr lang="en-US" sz="2400" smtClean="0">
                <a:solidFill>
                  <a:schemeClr val="tx1"/>
                </a:solidFill>
                <a:latin typeface="Times New Roman"/>
                <a:cs typeface="Times New Roman"/>
              </a:rPr>
              <a:t>Gửi thắc mắc, phản ánh tới cửa hang</a:t>
            </a:r>
          </a:p>
          <a:p>
            <a:pPr lvl="1">
              <a:lnSpc>
                <a:spcPct val="150000"/>
              </a:lnSpc>
            </a:pPr>
            <a:r>
              <a:rPr lang="en-US" sz="2400" smtClean="0">
                <a:solidFill>
                  <a:schemeClr val="tx1"/>
                </a:solidFill>
                <a:latin typeface="Times New Roman"/>
                <a:cs typeface="Times New Roman"/>
              </a:rPr>
              <a:t>Bình luận về sản phẩm của cửa hàng qua tài khoản facebook</a:t>
            </a:r>
          </a:p>
          <a:p>
            <a:pPr lvl="1">
              <a:lnSpc>
                <a:spcPct val="150000"/>
              </a:lnSpc>
            </a:pPr>
            <a:r>
              <a:rPr lang="en-US" sz="2400" smtClean="0">
                <a:solidFill>
                  <a:schemeClr val="tx1"/>
                </a:solidFill>
                <a:latin typeface="Times New Roman"/>
                <a:cs typeface="Times New Roman"/>
              </a:rPr>
              <a:t>Tìm kiếm sản phẩm một cách chính xác và nhanh chóng</a:t>
            </a:r>
            <a:endParaRPr lang="en-US" sz="2200" smtClean="0">
              <a:solidFill>
                <a:schemeClr val="tx1"/>
              </a:solidFill>
              <a:latin typeface="Times New Roman"/>
              <a:cs typeface="Times New Roman"/>
            </a:endParaRPr>
          </a:p>
        </p:txBody>
      </p:sp>
    </p:spTree>
    <p:extLst>
      <p:ext uri="{BB962C8B-B14F-4D97-AF65-F5344CB8AC3E}">
        <p14:creationId xmlns:p14="http://schemas.microsoft.com/office/powerpoint/2010/main" val="187210079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3</a:t>
            </a:r>
            <a:r>
              <a:rPr lang="en-US" smtClean="0">
                <a:latin typeface="Times New Roman"/>
                <a:cs typeface="Times New Roman"/>
              </a:rPr>
              <a:t>. </a:t>
            </a:r>
            <a:r>
              <a:rPr lang="en-US">
                <a:latin typeface="Times New Roman"/>
                <a:ea typeface="Tahoma"/>
                <a:cs typeface="Times New Roman"/>
              </a:rPr>
              <a:t>Mô tả chức năng</a:t>
            </a:r>
            <a:endParaRPr lang="en-US"/>
          </a:p>
        </p:txBody>
      </p:sp>
      <p:sp>
        <p:nvSpPr>
          <p:cNvPr id="3" name="Content Placeholder 2"/>
          <p:cNvSpPr>
            <a:spLocks noGrp="1"/>
          </p:cNvSpPr>
          <p:nvPr>
            <p:ph idx="1"/>
          </p:nvPr>
        </p:nvSpPr>
        <p:spPr/>
        <p:txBody>
          <a:bodyPr>
            <a:normAutofit lnSpcReduction="10000"/>
          </a:bodyPr>
          <a:lstStyle/>
          <a:p>
            <a:pPr>
              <a:lnSpc>
                <a:spcPct val="150000"/>
              </a:lnSpc>
            </a:pPr>
            <a:r>
              <a:rPr lang="en-US" sz="2400">
                <a:solidFill>
                  <a:schemeClr val="tx1"/>
                </a:solidFill>
                <a:latin typeface="Times New Roman"/>
                <a:cs typeface="Times New Roman"/>
              </a:rPr>
              <a:t>Đối với </a:t>
            </a:r>
            <a:r>
              <a:rPr lang="en-US" sz="2400" smtClean="0">
                <a:solidFill>
                  <a:schemeClr val="tx1"/>
                </a:solidFill>
                <a:latin typeface="Times New Roman"/>
                <a:cs typeface="Times New Roman"/>
              </a:rPr>
              <a:t>admin sẽ có các chức năng:</a:t>
            </a:r>
          </a:p>
          <a:p>
            <a:pPr lvl="1">
              <a:lnSpc>
                <a:spcPct val="150000"/>
              </a:lnSpc>
            </a:pPr>
            <a:r>
              <a:rPr lang="en-US" sz="2200" smtClean="0">
                <a:solidFill>
                  <a:schemeClr val="tx1"/>
                </a:solidFill>
                <a:latin typeface="Times New Roman"/>
                <a:cs typeface="Times New Roman"/>
              </a:rPr>
              <a:t>Quản lý danh mục điện thoại</a:t>
            </a:r>
          </a:p>
          <a:p>
            <a:pPr lvl="1">
              <a:lnSpc>
                <a:spcPct val="150000"/>
              </a:lnSpc>
            </a:pPr>
            <a:r>
              <a:rPr lang="en-US" sz="2200" smtClean="0">
                <a:solidFill>
                  <a:schemeClr val="tx1"/>
                </a:solidFill>
                <a:latin typeface="Times New Roman"/>
                <a:cs typeface="Times New Roman"/>
              </a:rPr>
              <a:t>Quản lý sản phẩm</a:t>
            </a:r>
          </a:p>
          <a:p>
            <a:pPr lvl="1">
              <a:lnSpc>
                <a:spcPct val="150000"/>
              </a:lnSpc>
            </a:pPr>
            <a:r>
              <a:rPr lang="en-US" sz="2200" smtClean="0">
                <a:solidFill>
                  <a:schemeClr val="tx1"/>
                </a:solidFill>
                <a:latin typeface="Times New Roman"/>
                <a:cs typeface="Times New Roman"/>
              </a:rPr>
              <a:t>Quản lý thành viên</a:t>
            </a:r>
          </a:p>
          <a:p>
            <a:pPr lvl="1">
              <a:lnSpc>
                <a:spcPct val="150000"/>
              </a:lnSpc>
            </a:pPr>
            <a:r>
              <a:rPr lang="en-US" sz="2200" smtClean="0">
                <a:solidFill>
                  <a:schemeClr val="tx1"/>
                </a:solidFill>
                <a:latin typeface="Times New Roman"/>
                <a:cs typeface="Times New Roman"/>
              </a:rPr>
              <a:t>Quản lý đơn hàng</a:t>
            </a:r>
          </a:p>
          <a:p>
            <a:pPr lvl="1">
              <a:lnSpc>
                <a:spcPct val="150000"/>
              </a:lnSpc>
            </a:pPr>
            <a:r>
              <a:rPr lang="en-US" sz="2200" smtClean="0">
                <a:solidFill>
                  <a:schemeClr val="tx1"/>
                </a:solidFill>
                <a:latin typeface="Times New Roman"/>
                <a:cs typeface="Times New Roman"/>
              </a:rPr>
              <a:t>Quản lý phản hồi của khách hàng</a:t>
            </a:r>
            <a:endParaRPr lang="en-US" sz="2200">
              <a:solidFill>
                <a:schemeClr val="tx1"/>
              </a:solidFill>
              <a:latin typeface="Times New Roman"/>
              <a:cs typeface="Times New Roman"/>
            </a:endParaRPr>
          </a:p>
          <a:p>
            <a:endParaRPr lang="en-US"/>
          </a:p>
        </p:txBody>
      </p:sp>
    </p:spTree>
    <p:extLst>
      <p:ext uri="{BB962C8B-B14F-4D97-AF65-F5344CB8AC3E}">
        <p14:creationId xmlns:p14="http://schemas.microsoft.com/office/powerpoint/2010/main" val="2833636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250739-9B26-4171-ACEF-5858E1C23681}"/>
              </a:ext>
            </a:extLst>
          </p:cNvPr>
          <p:cNvSpPr>
            <a:spLocks noGrp="1"/>
          </p:cNvSpPr>
          <p:nvPr>
            <p:ph type="title"/>
          </p:nvPr>
        </p:nvSpPr>
        <p:spPr>
          <a:xfrm>
            <a:off x="2592925" y="839770"/>
            <a:ext cx="8911687" cy="1280890"/>
          </a:xfrm>
        </p:spPr>
        <p:txBody>
          <a:bodyPr/>
          <a:lstStyle/>
          <a:p>
            <a:r>
              <a:rPr lang="en-US">
                <a:latin typeface="Times New Roman"/>
                <a:cs typeface="Times New Roman"/>
              </a:rPr>
              <a:t>4</a:t>
            </a:r>
            <a:r>
              <a:rPr lang="en-US" smtClean="0">
                <a:latin typeface="Times New Roman"/>
                <a:cs typeface="Times New Roman"/>
              </a:rPr>
              <a:t>. </a:t>
            </a:r>
            <a:r>
              <a:rPr lang="vi-VN" smtClean="0">
                <a:latin typeface="Times New Roman"/>
                <a:cs typeface="Times New Roman"/>
              </a:rPr>
              <a:t>Kết luận</a:t>
            </a:r>
            <a:endParaRPr lang="vi-VN" err="1"/>
          </a:p>
        </p:txBody>
      </p:sp>
      <p:sp>
        <p:nvSpPr>
          <p:cNvPr id="3" name="Chỗ dành sẵn cho Nội dung 2">
            <a:extLst>
              <a:ext uri="{FF2B5EF4-FFF2-40B4-BE49-F238E27FC236}">
                <a16:creationId xmlns:a16="http://schemas.microsoft.com/office/drawing/2014/main" id="{8312438D-897B-4FBC-9902-9B83EF0E0977}"/>
              </a:ext>
            </a:extLst>
          </p:cNvPr>
          <p:cNvSpPr>
            <a:spLocks noGrp="1"/>
          </p:cNvSpPr>
          <p:nvPr>
            <p:ph idx="1"/>
          </p:nvPr>
        </p:nvSpPr>
        <p:spPr>
          <a:xfrm>
            <a:off x="1744084" y="2120660"/>
            <a:ext cx="9644351" cy="4377122"/>
          </a:xfrm>
        </p:spPr>
        <p:txBody>
          <a:bodyPr vert="horz" lIns="91440" tIns="45720" rIns="91440" bIns="45720" rtlCol="0" anchor="t">
            <a:noAutofit/>
          </a:bodyPr>
          <a:lstStyle/>
          <a:p>
            <a:pPr marL="457200" indent="-457200"/>
            <a:r>
              <a:rPr lang="en-US" sz="2200" smtClean="0">
                <a:solidFill>
                  <a:schemeClr val="tx1"/>
                </a:solidFill>
                <a:latin typeface="Times New Roman" panose="02020603050405020304" pitchFamily="18" charset="0"/>
                <a:cs typeface="Times New Roman" panose="02020603050405020304" pitchFamily="18" charset="0"/>
              </a:rPr>
              <a:t>Kết quả đạt được:</a:t>
            </a:r>
            <a:endParaRPr lang="en-US" sz="2200">
              <a:solidFill>
                <a:schemeClr val="tx1"/>
              </a:solidFill>
              <a:latin typeface="Times New Roman" panose="02020603050405020304" pitchFamily="18" charset="0"/>
              <a:cs typeface="Times New Roman" panose="02020603050405020304" pitchFamily="18" charset="0"/>
            </a:endParaRPr>
          </a:p>
          <a:p>
            <a:pPr marL="857250" lvl="1" indent="-457200"/>
            <a:r>
              <a:rPr lang="nl-NL" sz="2000">
                <a:solidFill>
                  <a:schemeClr val="tx1"/>
                </a:solidFill>
                <a:latin typeface="Times New Roman" panose="02020603050405020304" pitchFamily="18" charset="0"/>
                <a:cs typeface="Times New Roman" panose="02020603050405020304" pitchFamily="18" charset="0"/>
              </a:rPr>
              <a:t>Khách hàng có thể xem các sản phẩm và </a:t>
            </a:r>
            <a:r>
              <a:rPr lang="nl-NL" sz="2000" smtClean="0">
                <a:solidFill>
                  <a:schemeClr val="tx1"/>
                </a:solidFill>
                <a:latin typeface="Times New Roman" panose="02020603050405020304" pitchFamily="18" charset="0"/>
                <a:cs typeface="Times New Roman" panose="02020603050405020304" pitchFamily="18" charset="0"/>
              </a:rPr>
              <a:t>dịch vụ của </a:t>
            </a:r>
            <a:r>
              <a:rPr lang="nl-NL" sz="2000">
                <a:solidFill>
                  <a:schemeClr val="tx1"/>
                </a:solidFill>
                <a:latin typeface="Times New Roman" panose="02020603050405020304" pitchFamily="18" charset="0"/>
                <a:cs typeface="Times New Roman" panose="02020603050405020304" pitchFamily="18" charset="0"/>
              </a:rPr>
              <a:t>của cửa hàng. Khi khách hàng đăng ký trở thành thành viên thì có thể chọn các sản phẩm để mua hàng. Hệ thống cho phép khách hàng đặt mua nhưng không giao dịch thông qua mạng mà nhân viên cửa hàng sẽ giao hàng trực tiếp cho khách hàng khi nhận được đơn hàng.</a:t>
            </a:r>
            <a:endParaRPr lang="en-US" sz="2000">
              <a:solidFill>
                <a:schemeClr val="tx1"/>
              </a:solidFill>
              <a:latin typeface="Times New Roman" panose="02020603050405020304" pitchFamily="18" charset="0"/>
              <a:cs typeface="Times New Roman" panose="02020603050405020304" pitchFamily="18" charset="0"/>
            </a:endParaRPr>
          </a:p>
          <a:p>
            <a:pPr marL="857250" lvl="1" indent="-457200"/>
            <a:r>
              <a:rPr lang="nl-NL" sz="2000">
                <a:solidFill>
                  <a:schemeClr val="tx1"/>
                </a:solidFill>
                <a:latin typeface="Times New Roman" panose="02020603050405020304" pitchFamily="18" charset="0"/>
                <a:cs typeface="Times New Roman" panose="02020603050405020304" pitchFamily="18" charset="0"/>
              </a:rPr>
              <a:t>Phần quản trị cho phép quản trị viên có thể quản lý hệ thống, quản lý nhân viên của cửa hàng.</a:t>
            </a:r>
            <a:endParaRPr lang="en-US" sz="2000">
              <a:solidFill>
                <a:schemeClr val="tx1"/>
              </a:solidFill>
              <a:latin typeface="Times New Roman" panose="02020603050405020304" pitchFamily="18" charset="0"/>
              <a:cs typeface="Times New Roman" panose="02020603050405020304" pitchFamily="18" charset="0"/>
            </a:endParaRPr>
          </a:p>
          <a:p>
            <a:pPr marL="857250" lvl="1" indent="-457200"/>
            <a:r>
              <a:rPr lang="nl-NL" sz="2000">
                <a:solidFill>
                  <a:schemeClr val="tx1"/>
                </a:solidFill>
                <a:latin typeface="Times New Roman" panose="02020603050405020304" pitchFamily="18" charset="0"/>
                <a:cs typeface="Times New Roman" panose="02020603050405020304" pitchFamily="18" charset="0"/>
              </a:rPr>
              <a:t>Phần quản lý cho phép người quản lý có thể theo dõi khách hàng, theo dõi đơn đặt hàng. Trong phần này còn có chức năng cập nhật sản phẩm, dịch vụ, theo dõi các thắc mắc từ khách hàng để có những giải đáp kịp thời.</a:t>
            </a:r>
            <a:endParaRPr lang="en-US" sz="2000">
              <a:solidFill>
                <a:schemeClr val="tx1"/>
              </a:solidFill>
              <a:latin typeface="Times New Roman" panose="02020603050405020304" pitchFamily="18" charset="0"/>
              <a:cs typeface="Times New Roman" panose="02020603050405020304" pitchFamily="18" charset="0"/>
            </a:endParaRPr>
          </a:p>
          <a:p>
            <a:pPr marL="457200" indent="-457200"/>
            <a:endParaRPr lang="vi-VN" sz="2400">
              <a:latin typeface="Times New Roman"/>
              <a:cs typeface="Times New Roman"/>
            </a:endParaRPr>
          </a:p>
        </p:txBody>
      </p:sp>
    </p:spTree>
    <p:extLst>
      <p:ext uri="{BB962C8B-B14F-4D97-AF65-F5344CB8AC3E}">
        <p14:creationId xmlns:p14="http://schemas.microsoft.com/office/powerpoint/2010/main" val="339989076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nl-NL" sz="2400">
                <a:solidFill>
                  <a:schemeClr val="tx1"/>
                </a:solidFill>
                <a:latin typeface="Times New Roman" panose="02020603050405020304" pitchFamily="18" charset="0"/>
                <a:cs typeface="Times New Roman" panose="02020603050405020304" pitchFamily="18" charset="0"/>
              </a:rPr>
              <a:t>Bên cạnh đó còn có nhiều thiếu sót chưa thể khắc phục được:</a:t>
            </a:r>
            <a:endParaRPr lang="en-US" sz="2400">
              <a:solidFill>
                <a:schemeClr val="tx1"/>
              </a:solidFill>
              <a:latin typeface="Times New Roman" panose="02020603050405020304" pitchFamily="18" charset="0"/>
              <a:cs typeface="Times New Roman" panose="02020603050405020304" pitchFamily="18" charset="0"/>
            </a:endParaRPr>
          </a:p>
          <a:p>
            <a:pPr lvl="1"/>
            <a:r>
              <a:rPr lang="nl-NL" sz="2200">
                <a:solidFill>
                  <a:schemeClr val="tx1"/>
                </a:solidFill>
                <a:latin typeface="Times New Roman" panose="02020603050405020304" pitchFamily="18" charset="0"/>
                <a:cs typeface="Times New Roman" panose="02020603050405020304" pitchFamily="18" charset="0"/>
              </a:rPr>
              <a:t>Giao diện còn thiếu sót về mặt thẩm mỹ, dữ liệu chưa được tối ưu tuyệt đối.</a:t>
            </a:r>
            <a:endParaRPr lang="en-US" sz="2200">
              <a:solidFill>
                <a:schemeClr val="tx1"/>
              </a:solidFill>
              <a:latin typeface="Times New Roman" panose="02020603050405020304" pitchFamily="18" charset="0"/>
              <a:cs typeface="Times New Roman" panose="02020603050405020304" pitchFamily="18" charset="0"/>
            </a:endParaRPr>
          </a:p>
          <a:p>
            <a:pPr lvl="1"/>
            <a:r>
              <a:rPr lang="nl-NL" sz="2200">
                <a:solidFill>
                  <a:schemeClr val="tx1"/>
                </a:solidFill>
                <a:latin typeface="Times New Roman" panose="02020603050405020304" pitchFamily="18" charset="0"/>
                <a:cs typeface="Times New Roman" panose="02020603050405020304" pitchFamily="18" charset="0"/>
              </a:rPr>
              <a:t>Còn thiếu sót nhiều </a:t>
            </a:r>
            <a:r>
              <a:rPr lang="nl-NL" sz="2200" smtClean="0">
                <a:solidFill>
                  <a:schemeClr val="tx1"/>
                </a:solidFill>
                <a:latin typeface="Times New Roman" panose="02020603050405020304" pitchFamily="18" charset="0"/>
                <a:cs typeface="Times New Roman" panose="02020603050405020304" pitchFamily="18" charset="0"/>
              </a:rPr>
              <a:t>chức năng.</a:t>
            </a:r>
          </a:p>
          <a:p>
            <a:pPr lvl="1"/>
            <a:endParaRPr lang="en-US" sz="2200">
              <a:latin typeface="Times New Roman" panose="02020603050405020304" pitchFamily="18" charset="0"/>
              <a:cs typeface="Times New Roman" panose="02020603050405020304" pitchFamily="18" charset="0"/>
            </a:endParaRPr>
          </a:p>
          <a:p>
            <a:pPr lvl="2"/>
            <a:endParaRPr lang="en-US"/>
          </a:p>
        </p:txBody>
      </p:sp>
      <p:sp>
        <p:nvSpPr>
          <p:cNvPr id="4" name="Tiêu đề 1">
            <a:extLst>
              <a:ext uri="{FF2B5EF4-FFF2-40B4-BE49-F238E27FC236}">
                <a16:creationId xmlns:a16="http://schemas.microsoft.com/office/drawing/2014/main" id="{E2250739-9B26-4171-ACEF-5858E1C23681}"/>
              </a:ext>
            </a:extLst>
          </p:cNvPr>
          <p:cNvSpPr txBox="1">
            <a:spLocks/>
          </p:cNvSpPr>
          <p:nvPr/>
        </p:nvSpPr>
        <p:spPr>
          <a:xfrm>
            <a:off x="2592925" y="83977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a:cs typeface="Times New Roman"/>
              </a:rPr>
              <a:t>4</a:t>
            </a:r>
            <a:r>
              <a:rPr lang="en-US" smtClean="0">
                <a:latin typeface="Times New Roman"/>
                <a:cs typeface="Times New Roman"/>
              </a:rPr>
              <a:t>. </a:t>
            </a:r>
            <a:r>
              <a:rPr lang="vi-VN" smtClean="0">
                <a:latin typeface="Times New Roman"/>
                <a:cs typeface="Times New Roman"/>
              </a:rPr>
              <a:t>Kết luận</a:t>
            </a:r>
            <a:endParaRPr lang="vi-VN" err="1"/>
          </a:p>
        </p:txBody>
      </p:sp>
    </p:spTree>
    <p:extLst>
      <p:ext uri="{BB962C8B-B14F-4D97-AF65-F5344CB8AC3E}">
        <p14:creationId xmlns:p14="http://schemas.microsoft.com/office/powerpoint/2010/main" val="1957821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544291"/>
          </a:xfrm>
        </p:spPr>
        <p:txBody>
          <a:bodyPr>
            <a:normAutofit fontScale="92500"/>
          </a:bodyPr>
          <a:lstStyle/>
          <a:p>
            <a:r>
              <a:rPr lang="en-US" sz="2400" smtClean="0">
                <a:solidFill>
                  <a:schemeClr val="tx1"/>
                </a:solidFill>
                <a:latin typeface="Times New Roman" panose="02020603050405020304" pitchFamily="18" charset="0"/>
                <a:cs typeface="Times New Roman" panose="02020603050405020304" pitchFamily="18" charset="0"/>
              </a:rPr>
              <a:t>Hướng phát triển:</a:t>
            </a:r>
          </a:p>
          <a:p>
            <a:pPr lvl="1"/>
            <a:r>
              <a:rPr lang="nl-NL" sz="2200">
                <a:solidFill>
                  <a:schemeClr val="tx1"/>
                </a:solidFill>
                <a:latin typeface="Times New Roman" panose="02020603050405020304" pitchFamily="18" charset="0"/>
                <a:cs typeface="Times New Roman" panose="02020603050405020304" pitchFamily="18" charset="0"/>
              </a:rPr>
              <a:t>Tìm hiểu sâu hơn về ngôn ngữ PHP &amp; MySQL để có thể đáp ứng nhiều hơn nữa nhu cầu của người sử dụng, phát triển và tối ưu hóa hệ thống.</a:t>
            </a:r>
            <a:endParaRPr lang="en-US" sz="2200">
              <a:solidFill>
                <a:schemeClr val="tx1"/>
              </a:solidFill>
              <a:latin typeface="Times New Roman" panose="02020603050405020304" pitchFamily="18" charset="0"/>
              <a:cs typeface="Times New Roman" panose="02020603050405020304" pitchFamily="18" charset="0"/>
            </a:endParaRPr>
          </a:p>
          <a:p>
            <a:pPr lvl="1"/>
            <a:r>
              <a:rPr lang="nl-NL" sz="2200">
                <a:solidFill>
                  <a:schemeClr val="tx1"/>
                </a:solidFill>
                <a:latin typeface="Times New Roman" panose="02020603050405020304" pitchFamily="18" charset="0"/>
                <a:cs typeface="Times New Roman" panose="02020603050405020304" pitchFamily="18" charset="0"/>
              </a:rPr>
              <a:t>Kết hợp ngôn ngữ PHP với các hệ quản trị cơ sở dữ liệu lớn hơn: SQL Server, Oracle,…</a:t>
            </a:r>
            <a:endParaRPr lang="en-US" sz="2200">
              <a:solidFill>
                <a:schemeClr val="tx1"/>
              </a:solidFill>
              <a:latin typeface="Times New Roman" panose="02020603050405020304" pitchFamily="18" charset="0"/>
              <a:cs typeface="Times New Roman" panose="02020603050405020304" pitchFamily="18" charset="0"/>
            </a:endParaRPr>
          </a:p>
          <a:p>
            <a:pPr lvl="1"/>
            <a:r>
              <a:rPr lang="nl-NL" sz="2200">
                <a:solidFill>
                  <a:schemeClr val="tx1"/>
                </a:solidFill>
                <a:latin typeface="Times New Roman" panose="02020603050405020304" pitchFamily="18" charset="0"/>
                <a:cs typeface="Times New Roman" panose="02020603050405020304" pitchFamily="18" charset="0"/>
              </a:rPr>
              <a:t>Tìm hiểu thêm một số ngôn ngữ, các phần mềm ứng dụng để nâng cao giao diện đồ họa đẹp mắt, thân thiện hơn.</a:t>
            </a:r>
            <a:endParaRPr lang="en-US" sz="2200">
              <a:solidFill>
                <a:schemeClr val="tx1"/>
              </a:solidFill>
              <a:latin typeface="Times New Roman" panose="02020603050405020304" pitchFamily="18" charset="0"/>
              <a:cs typeface="Times New Roman" panose="02020603050405020304" pitchFamily="18" charset="0"/>
            </a:endParaRPr>
          </a:p>
          <a:p>
            <a:pPr lvl="1"/>
            <a:r>
              <a:rPr lang="nl-NL" sz="2200">
                <a:solidFill>
                  <a:schemeClr val="tx1"/>
                </a:solidFill>
                <a:latin typeface="Times New Roman" panose="02020603050405020304" pitchFamily="18" charset="0"/>
                <a:cs typeface="Times New Roman" panose="02020603050405020304" pitchFamily="18" charset="0"/>
              </a:rPr>
              <a:t>Xây dựng trang Web quy mô lớn hơn với nhiều ứng dụng, chức năng tốt hơn.</a:t>
            </a:r>
            <a:endParaRPr lang="en-US" sz="2200">
              <a:solidFill>
                <a:schemeClr val="tx1"/>
              </a:solidFill>
              <a:latin typeface="Times New Roman" panose="02020603050405020304" pitchFamily="18" charset="0"/>
              <a:cs typeface="Times New Roman" panose="02020603050405020304" pitchFamily="18" charset="0"/>
            </a:endParaRPr>
          </a:p>
          <a:p>
            <a:pPr lvl="1"/>
            <a:r>
              <a:rPr lang="nl-NL" sz="2200">
                <a:solidFill>
                  <a:schemeClr val="tx1"/>
                </a:solidFill>
                <a:latin typeface="Times New Roman" panose="02020603050405020304" pitchFamily="18" charset="0"/>
                <a:cs typeface="Times New Roman" panose="02020603050405020304" pitchFamily="18" charset="0"/>
              </a:rPr>
              <a:t>Do thời gian và kiến thức còn hạn chế nên phần mềm còn đơn giản, chưa tối ưu. Nếu có cơ hội em sẽ phát triển thêm nhiều chức năng và giúp phần mềm tối ưu hơn.</a:t>
            </a:r>
            <a:endParaRPr lang="en-US" sz="2200">
              <a:solidFill>
                <a:schemeClr val="tx1"/>
              </a:solidFill>
              <a:latin typeface="Times New Roman" panose="02020603050405020304" pitchFamily="18" charset="0"/>
              <a:cs typeface="Times New Roman" panose="02020603050405020304" pitchFamily="18" charset="0"/>
            </a:endParaRPr>
          </a:p>
          <a:p>
            <a:pPr lvl="1"/>
            <a:endParaRPr lang="en-US" sz="2200">
              <a:latin typeface="Times New Roman" panose="02020603050405020304" pitchFamily="18" charset="0"/>
              <a:cs typeface="Times New Roman" panose="02020603050405020304" pitchFamily="18" charset="0"/>
            </a:endParaRPr>
          </a:p>
        </p:txBody>
      </p:sp>
      <p:sp>
        <p:nvSpPr>
          <p:cNvPr id="4" name="Tiêu đề 1">
            <a:extLst>
              <a:ext uri="{FF2B5EF4-FFF2-40B4-BE49-F238E27FC236}">
                <a16:creationId xmlns:a16="http://schemas.microsoft.com/office/drawing/2014/main" id="{E2250739-9B26-4171-ACEF-5858E1C23681}"/>
              </a:ext>
            </a:extLst>
          </p:cNvPr>
          <p:cNvSpPr txBox="1">
            <a:spLocks noGrp="1"/>
          </p:cNvSpPr>
          <p:nvPr>
            <p:ph type="title"/>
          </p:nvPr>
        </p:nvSpPr>
        <p:spPr>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a:cs typeface="Times New Roman"/>
              </a:rPr>
              <a:t>4</a:t>
            </a:r>
            <a:r>
              <a:rPr lang="en-US" smtClean="0">
                <a:latin typeface="Times New Roman"/>
                <a:cs typeface="Times New Roman"/>
              </a:rPr>
              <a:t>. </a:t>
            </a:r>
            <a:r>
              <a:rPr lang="vi-VN" smtClean="0">
                <a:latin typeface="Times New Roman"/>
                <a:cs typeface="Times New Roman"/>
              </a:rPr>
              <a:t>Kết luận</a:t>
            </a:r>
            <a:endParaRPr lang="vi-VN" err="1"/>
          </a:p>
        </p:txBody>
      </p:sp>
    </p:spTree>
    <p:extLst>
      <p:ext uri="{BB962C8B-B14F-4D97-AF65-F5344CB8AC3E}">
        <p14:creationId xmlns:p14="http://schemas.microsoft.com/office/powerpoint/2010/main" val="1140213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83</TotalTime>
  <Words>666</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Tahoma</vt:lpstr>
      <vt:lpstr>Times New Roman</vt:lpstr>
      <vt:lpstr>Wingdings 3</vt:lpstr>
      <vt:lpstr>Wisp</vt:lpstr>
      <vt:lpstr>PowerPoint Presentation</vt:lpstr>
      <vt:lpstr>Nội dung báo cáo</vt:lpstr>
      <vt:lpstr>1. Lý do chọn đề tài</vt:lpstr>
      <vt:lpstr>2. Các công nghệ sử dụng</vt:lpstr>
      <vt:lpstr>3. Mô tả chức năng</vt:lpstr>
      <vt:lpstr>3. Mô tả chức năng</vt:lpstr>
      <vt:lpstr>4. Kết luận</vt:lpstr>
      <vt:lpstr>PowerPoint Presentation</vt:lpstr>
      <vt:lpstr>4. Kết luận</vt:lpstr>
      <vt:lpstr>5. Demo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Đình Phong Nguyễn</cp:lastModifiedBy>
  <cp:revision>17</cp:revision>
  <dcterms:created xsi:type="dcterms:W3CDTF">1601-01-01T00:00:00Z</dcterms:created>
  <dcterms:modified xsi:type="dcterms:W3CDTF">2019-05-12T16:06:12Z</dcterms:modified>
</cp:coreProperties>
</file>