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84" r:id="rId3"/>
    <p:sldId id="261" r:id="rId4"/>
    <p:sldId id="267" r:id="rId5"/>
    <p:sldId id="287" r:id="rId6"/>
    <p:sldId id="288" r:id="rId7"/>
    <p:sldId id="289" r:id="rId8"/>
    <p:sldId id="290" r:id="rId9"/>
    <p:sldId id="298" r:id="rId10"/>
    <p:sldId id="280" r:id="rId11"/>
  </p:sldIdLst>
  <p:sldSz cx="9144000" cy="5143500" type="screen16x9"/>
  <p:notesSz cx="6858000" cy="9144000"/>
  <p:embeddedFontLst>
    <p:embeddedFont>
      <p:font typeface="Quattrocento Sans" panose="020B0604020202020204" charset="0"/>
      <p:bold r:id="rId13"/>
      <p:italic r:id="rId14"/>
      <p:boldItalic r:id="rId15"/>
    </p:embeddedFont>
    <p:embeddedFont>
      <p:font typeface="Lor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8BDBBA-C7B4-48FB-A3F2-A901652E9E0D}">
  <a:tblStyle styleId="{DF8BDBBA-C7B4-48FB-A3F2-A901652E9E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0665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58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The behavior or the algorithm of object can be changed.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33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879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7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32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65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profile/author/brian-lagunas" TargetMode="External"/><Relationship Id="rId13" Type="http://schemas.openxmlformats.org/officeDocument/2006/relationships/hyperlink" Target="https://app.pluralsight.com/profile/author/glenn-block" TargetMode="External"/><Relationship Id="rId3" Type="http://schemas.openxmlformats.org/officeDocument/2006/relationships/hyperlink" Target="https://app.pluralsight.com/profile/author/scott-allen" TargetMode="External"/><Relationship Id="rId7" Type="http://schemas.openxmlformats.org/officeDocument/2006/relationships/hyperlink" Target="https://app.pluralsight.com/profile/author/steve-smith" TargetMode="External"/><Relationship Id="rId12" Type="http://schemas.openxmlformats.org/officeDocument/2006/relationships/hyperlink" Target="https://app.pluralsight.com/profile/author/john-brow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profile/author/robert-horvick" TargetMode="External"/><Relationship Id="rId11" Type="http://schemas.openxmlformats.org/officeDocument/2006/relationships/hyperlink" Target="https://app.pluralsight.com/profile/author/niraj-bhatt" TargetMode="External"/><Relationship Id="rId5" Type="http://schemas.openxmlformats.org/officeDocument/2006/relationships/hyperlink" Target="https://app.pluralsight.com/profile/author/david-starr" TargetMode="External"/><Relationship Id="rId10" Type="http://schemas.openxmlformats.org/officeDocument/2006/relationships/hyperlink" Target="https://app.pluralsight.com/profile/author/donald-belcham" TargetMode="External"/><Relationship Id="rId4" Type="http://schemas.openxmlformats.org/officeDocument/2006/relationships/hyperlink" Target="https://app.pluralsight.com/profile/author/john-sonmez" TargetMode="External"/><Relationship Id="rId9" Type="http://schemas.openxmlformats.org/officeDocument/2006/relationships/hyperlink" Target="https://app.pluralsight.com/profile/author/keith-brow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845469" y="2156718"/>
            <a:ext cx="5943600" cy="152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800" dirty="0"/>
              <a:t>DESIGN PATTERN</a:t>
            </a:r>
            <a:br>
              <a:rPr lang="en" sz="4800" dirty="0"/>
            </a:br>
            <a:r>
              <a:rPr lang="en-US" sz="1800" dirty="0"/>
              <a:t>Strategy pattern</a:t>
            </a:r>
            <a:br>
              <a:rPr lang="en-US" sz="1800" dirty="0"/>
            </a:br>
            <a:endParaRPr lang="en" sz="1800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C746C05-6298-4C6D-A715-62151EA8C833}"/>
              </a:ext>
            </a:extLst>
          </p:cNvPr>
          <p:cNvSpPr/>
          <p:nvPr/>
        </p:nvSpPr>
        <p:spPr>
          <a:xfrm>
            <a:off x="5486400" y="3790342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ora" panose="020B0604020202020204" charset="0"/>
              </a:rPr>
              <a:t>Author: 	Phu Dinh Nguyen</a:t>
            </a:r>
          </a:p>
          <a:p>
            <a:r>
              <a:rPr lang="en-US" dirty="0">
                <a:latin typeface="Lora" panose="020B0604020202020204" charset="0"/>
              </a:rPr>
              <a:t>Supervisor: An 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5533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 dirty="0">
                <a:solidFill>
                  <a:schemeClr val="dk1"/>
                </a:solidFill>
              </a:rPr>
              <a:t>E</a:t>
            </a:r>
            <a:r>
              <a:rPr lang="en" sz="1800" dirty="0">
                <a:solidFill>
                  <a:schemeClr val="dk1"/>
                </a:solidFill>
              </a:rPr>
              <a:t>mail: phudinhnguyen@kms-technol</a:t>
            </a:r>
            <a:r>
              <a:rPr lang="en-US" sz="1800" dirty="0">
                <a:solidFill>
                  <a:schemeClr val="dk1"/>
                </a:solidFill>
              </a:rPr>
              <a:t>ogy.com</a:t>
            </a:r>
            <a:endParaRPr lang="en" sz="1800" dirty="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524000" y="1431608"/>
            <a:ext cx="7031099" cy="2280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800" dirty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Design Pattern introduction</a:t>
            </a:r>
          </a:p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800" dirty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Types of design pattern</a:t>
            </a:r>
          </a:p>
          <a:p>
            <a:pPr marL="228600" lvl="0" indent="-228600" rtl="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1800" dirty="0">
                <a:latin typeface="Lora" panose="020B0604020202020204" charset="0"/>
                <a:ea typeface="Quattrocento Sans"/>
                <a:cs typeface="Quattrocento Sans"/>
                <a:sym typeface="Quattrocento Sans"/>
              </a:rPr>
              <a:t>Strategy pattern</a:t>
            </a:r>
            <a:endParaRPr lang="en" sz="1800" dirty="0">
              <a:latin typeface="Lora" panose="020B0604020202020204" charset="0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34804792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Design Pattern introduction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29364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 Solutions for common problems in design.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 </a:t>
            </a:r>
            <a:r>
              <a:rPr lang="en-US" dirty="0"/>
              <a:t>Arrangement the interactions between individual software components.</a:t>
            </a:r>
            <a:endParaRPr lang="en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 </a:t>
            </a:r>
            <a:r>
              <a:rPr lang="en-US" dirty="0"/>
              <a:t>Design patterns based on design principles.</a:t>
            </a:r>
            <a:endParaRPr lang="en" dirty="0"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Types of design pattern</a:t>
            </a:r>
            <a:endParaRPr lang="en" dirty="0"/>
          </a:p>
        </p:txBody>
      </p:sp>
      <p:sp>
        <p:nvSpPr>
          <p:cNvPr id="188" name="Shape 188"/>
          <p:cNvSpPr/>
          <p:nvPr/>
        </p:nvSpPr>
        <p:spPr>
          <a:xfrm>
            <a:off x="3381975" y="1462504"/>
            <a:ext cx="2399100" cy="23991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Structural pattern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609600" y="1462504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Creational pattern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6106725" y="1462504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Behavioral pattern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381CC8-5C72-41CD-B10C-885518B62049}"/>
              </a:ext>
            </a:extLst>
          </p:cNvPr>
          <p:cNvSpPr/>
          <p:nvPr/>
        </p:nvSpPr>
        <p:spPr>
          <a:xfrm>
            <a:off x="590550" y="4062461"/>
            <a:ext cx="23991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ora" panose="020B0604020202020204" charset="0"/>
              </a:rPr>
              <a:t>Solutions to instantiate a 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699A2-B872-4200-89A6-69B2EA394AAA}"/>
              </a:ext>
            </a:extLst>
          </p:cNvPr>
          <p:cNvSpPr/>
          <p:nvPr/>
        </p:nvSpPr>
        <p:spPr>
          <a:xfrm>
            <a:off x="3381975" y="4042886"/>
            <a:ext cx="23991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ora" panose="020B0604020202020204" charset="0"/>
              </a:rPr>
              <a:t>Solutions to create a class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94401-07B9-4C93-A2D0-904627A84A9F}"/>
              </a:ext>
            </a:extLst>
          </p:cNvPr>
          <p:cNvSpPr/>
          <p:nvPr/>
        </p:nvSpPr>
        <p:spPr>
          <a:xfrm>
            <a:off x="6106725" y="4042886"/>
            <a:ext cx="2399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ora" panose="020B0604020202020204" charset="0"/>
              </a:rPr>
              <a:t>Solutions for the better interaction between objects</a:t>
            </a:r>
            <a:endParaRPr lang="en-US" sz="1500" dirty="0">
              <a:latin typeface="Lora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Strategy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1000" y="1476622"/>
            <a:ext cx="8382000" cy="33049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latin typeface="Lora" panose="020B0604020202020204" charset="0"/>
              </a:rPr>
              <a:t>Situation: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latin typeface="Lora" panose="020B0604020202020204" charset="0"/>
            </a:endParaRPr>
          </a:p>
          <a:p>
            <a:pPr marL="457200" lvl="0" indent="-457200">
              <a:spcBef>
                <a:spcPts val="0"/>
              </a:spcBef>
              <a:buAutoNum type="arabicPeriod"/>
            </a:pPr>
            <a:r>
              <a:rPr lang="en-US" sz="1800" dirty="0">
                <a:latin typeface="Lora" panose="020B0604020202020204" charset="0"/>
              </a:rPr>
              <a:t>Change database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Lora" panose="020B0604020202020204" charset="0"/>
              </a:rPr>
              <a:t>=&gt; Open close principle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3A56C742-950D-4259-B684-8FB8BCD9E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4600" y="1425350"/>
            <a:ext cx="561728" cy="5617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8757CA-5550-40FF-A1A4-2CA0E4847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976400"/>
            <a:ext cx="314368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091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-3.33333E-6 L 0.1948 -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Strategy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1000" y="1476622"/>
            <a:ext cx="8382000" cy="33049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latin typeface="Lora" panose="020B0604020202020204" charset="0"/>
              </a:rPr>
              <a:t>Solution: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207189-CF51-4A48-B78C-CE5FA38E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32618"/>
            <a:ext cx="6906232" cy="28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357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Strategy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1000" y="1476622"/>
            <a:ext cx="8382000" cy="33049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>
                <a:latin typeface="Lora" panose="020B0604020202020204" charset="0"/>
              </a:rPr>
              <a:t>General Model:</a:t>
            </a:r>
          </a:p>
          <a:p>
            <a:pPr lvl="0">
              <a:spcBef>
                <a:spcPts val="0"/>
              </a:spcBef>
              <a:buNone/>
            </a:pPr>
            <a:endParaRPr lang="en-US" dirty="0">
              <a:latin typeface="Lora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51C6FFE-FFF9-43C7-84B2-01087FCD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924" y="1476622"/>
            <a:ext cx="5591605" cy="32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5896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Strategy pattern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29364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Quattrocento Sans" panose="020B0604020202020204" charset="0"/>
              </a:rPr>
              <a:t> </a:t>
            </a:r>
            <a:r>
              <a:rPr lang="en-US" dirty="0">
                <a:latin typeface="Quattrocento Sans" panose="020B0604020202020204" charset="0"/>
              </a:rPr>
              <a:t>Belong to </a:t>
            </a:r>
            <a:r>
              <a:rPr lang="en-US" u="sng" dirty="0">
                <a:latin typeface="Quattrocento Sans" panose="020B0604020202020204" charset="0"/>
              </a:rPr>
              <a:t>behavioral pattern 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Quattrocento Sans" panose="020B0604020202020204" charset="0"/>
              </a:rPr>
              <a:t> Abide by “Open-close principle” and “Dependency inversion principle”</a:t>
            </a:r>
            <a:endParaRPr lang="en" dirty="0">
              <a:latin typeface="Quattrocento Sans" panose="020B0604020202020204" charset="0"/>
            </a:endParaRP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Quattrocento Sans" panose="020B0604020202020204" charset="0"/>
              </a:rPr>
              <a:t> </a:t>
            </a:r>
            <a:r>
              <a:rPr lang="en-US" dirty="0">
                <a:latin typeface="Quattrocento Sans" panose="020B0604020202020204" charset="0"/>
              </a:rPr>
              <a:t>Easy for extensibility</a:t>
            </a:r>
            <a:endParaRPr lang="en" dirty="0">
              <a:latin typeface="Quattrocento Sans" panose="020B0604020202020204" charset="0"/>
            </a:endParaRP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latin typeface="Quattrocento Sans" panose="020B0604020202020204" charset="0"/>
              </a:rPr>
              <a:t> </a:t>
            </a:r>
            <a:r>
              <a:rPr lang="en-US" dirty="0">
                <a:latin typeface="Quattrocento Sans" panose="020B0604020202020204" charset="0"/>
              </a:rPr>
              <a:t>Choice of implementation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96274920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447800" y="908963"/>
            <a:ext cx="5019550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References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167150" y="1335409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endParaRPr lang="en-US" sz="2000" dirty="0">
              <a:latin typeface="Quattrocento Sans" panose="020B0604020202020204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en-US" sz="2000" dirty="0">
                <a:latin typeface="Quattrocento Sans" panose="020B0604020202020204" charset="0"/>
              </a:rPr>
              <a:t>Strategy (Anne Ryan)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latin typeface="Quattrocento Sans" panose="020B0604020202020204" charset="0"/>
              </a:rPr>
              <a:t>“Design Patterns Library” course in Plural Sight (</a:t>
            </a:r>
            <a:r>
              <a:rPr lang="en-US" sz="2000" dirty="0">
                <a:latin typeface="Quattrocento Sans" panose="020B0604020202020204" charset="0"/>
                <a:hlinkClick r:id="rId3"/>
              </a:rPr>
              <a:t>Scott Allen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4"/>
              </a:rPr>
              <a:t>John </a:t>
            </a:r>
            <a:r>
              <a:rPr lang="en-US" sz="2000" dirty="0" err="1">
                <a:latin typeface="Quattrocento Sans" panose="020B0604020202020204" charset="0"/>
                <a:hlinkClick r:id="rId4"/>
              </a:rPr>
              <a:t>Sonmez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5"/>
              </a:rPr>
              <a:t>David Starr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6"/>
              </a:rPr>
              <a:t>Robert </a:t>
            </a:r>
            <a:r>
              <a:rPr lang="en-US" sz="2000" dirty="0" err="1">
                <a:latin typeface="Quattrocento Sans" panose="020B0604020202020204" charset="0"/>
                <a:hlinkClick r:id="rId6"/>
              </a:rPr>
              <a:t>Horvick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7"/>
              </a:rPr>
              <a:t>Steve Smith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8"/>
              </a:rPr>
              <a:t>Brian Lagunas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9"/>
              </a:rPr>
              <a:t>Keith </a:t>
            </a:r>
            <a:r>
              <a:rPr lang="en-US" sz="2000" dirty="0" err="1">
                <a:latin typeface="Quattrocento Sans" panose="020B0604020202020204" charset="0"/>
                <a:hlinkClick r:id="rId9"/>
              </a:rPr>
              <a:t>Sparkjoy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10"/>
              </a:rPr>
              <a:t>Donald </a:t>
            </a:r>
            <a:r>
              <a:rPr lang="en-US" sz="2000" dirty="0" err="1">
                <a:latin typeface="Quattrocento Sans" panose="020B0604020202020204" charset="0"/>
                <a:hlinkClick r:id="rId10"/>
              </a:rPr>
              <a:t>Belcham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11"/>
              </a:rPr>
              <a:t>Niraj Bhatt</a:t>
            </a:r>
            <a:r>
              <a:rPr lang="en-US" sz="2000" dirty="0">
                <a:latin typeface="Quattrocento Sans" panose="020B0604020202020204" charset="0"/>
              </a:rPr>
              <a:t>, </a:t>
            </a:r>
            <a:r>
              <a:rPr lang="en-US" sz="2000" dirty="0">
                <a:latin typeface="Quattrocento Sans" panose="020B0604020202020204" charset="0"/>
                <a:hlinkClick r:id="rId12"/>
              </a:rPr>
              <a:t>John Brown</a:t>
            </a:r>
            <a:r>
              <a:rPr lang="en-US" sz="2000" dirty="0">
                <a:latin typeface="Quattrocento Sans" panose="020B0604020202020204" charset="0"/>
              </a:rPr>
              <a:t>, and </a:t>
            </a:r>
            <a:r>
              <a:rPr lang="en-US" sz="2000" dirty="0">
                <a:latin typeface="Quattrocento Sans" panose="020B0604020202020204" charset="0"/>
                <a:hlinkClick r:id="rId13"/>
              </a:rPr>
              <a:t>Glenn Block</a:t>
            </a:r>
            <a:r>
              <a:rPr lang="en-US" sz="2000" dirty="0">
                <a:latin typeface="Quattrocento Sans" panose="020B0604020202020204" charset="0"/>
              </a:rPr>
              <a:t>)</a:t>
            </a:r>
          </a:p>
          <a:p>
            <a:pPr marL="342900" indent="-342900">
              <a:spcBef>
                <a:spcPts val="0"/>
              </a:spcBef>
            </a:pPr>
            <a:endParaRPr sz="2000" dirty="0">
              <a:latin typeface="Quattrocento Sans" panose="020B0604020202020204" charset="0"/>
            </a:endParaRPr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057961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166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Quattrocento Sans</vt:lpstr>
      <vt:lpstr>Arial</vt:lpstr>
      <vt:lpstr>Lora</vt:lpstr>
      <vt:lpstr>Viola template</vt:lpstr>
      <vt:lpstr>DESIGN PATTERN Strategy pattern </vt:lpstr>
      <vt:lpstr>Agenda</vt:lpstr>
      <vt:lpstr>Design Pattern introduction</vt:lpstr>
      <vt:lpstr>Types of design pattern</vt:lpstr>
      <vt:lpstr>Strategy pattern</vt:lpstr>
      <vt:lpstr>Strategy pattern</vt:lpstr>
      <vt:lpstr>Strategy pattern</vt:lpstr>
      <vt:lpstr>Strategy pattern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SOUNDWAVE TATOO Your sound in your tattoo. </dc:title>
  <cp:lastModifiedBy>Office Activate 55</cp:lastModifiedBy>
  <cp:revision>19</cp:revision>
  <dcterms:modified xsi:type="dcterms:W3CDTF">2019-01-21T04:45:02Z</dcterms:modified>
</cp:coreProperties>
</file>