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cụ dò quét và tấn công sql injection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4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Sql injection in Kali linux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6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Sqlninja 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sqlsus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sqlmap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90370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304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Tahoma</vt:lpstr>
      <vt:lpstr>Times New Roman</vt:lpstr>
      <vt:lpstr>Trebuchet MS</vt:lpstr>
      <vt:lpstr>Wingdings 3</vt:lpstr>
      <vt:lpstr>Facet</vt:lpstr>
      <vt:lpstr>Các công cụ dò quét và tấn công sql injection</vt:lpstr>
      <vt:lpstr>Sql injection in Kali linux</vt:lpstr>
      <vt:lpstr>Sqlninja  </vt:lpstr>
      <vt:lpstr>sqlsus </vt:lpstr>
      <vt:lpstr>sqlmap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công cụ dò quét và tấn công sql injection</dc:title>
  <dc:creator>PhucND</dc:creator>
  <cp:lastModifiedBy>PhucND</cp:lastModifiedBy>
  <cp:revision>1</cp:revision>
  <dcterms:created xsi:type="dcterms:W3CDTF">2017-10-25T09:29:00Z</dcterms:created>
  <dcterms:modified xsi:type="dcterms:W3CDTF">2017-10-25T09:34:48Z</dcterms:modified>
</cp:coreProperties>
</file>