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dò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quét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XSS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2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Xsser</a:t>
            </a:r>
            <a:endParaRPr lang="vi-V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3817" y="1930400"/>
            <a:ext cx="6903701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953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 smtClean="0"/>
              <a:t>Beef XSS Frame</a:t>
            </a:r>
            <a:endParaRPr lang="vi-V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168" y="2160588"/>
            <a:ext cx="6903701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1418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13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Tahoma</vt:lpstr>
      <vt:lpstr>Times New Roman</vt:lpstr>
      <vt:lpstr>Trebuchet MS</vt:lpstr>
      <vt:lpstr>Wingdings 3</vt:lpstr>
      <vt:lpstr>Facet</vt:lpstr>
      <vt:lpstr>Các công cụ tấn công và dò quét XSS</vt:lpstr>
      <vt:lpstr>Xsser</vt:lpstr>
      <vt:lpstr>Beef XSS Frame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Các công cụ tấn công và dò quét XSS</dc:title>
  <dc:creator>PhucND</dc:creator>
  <cp:lastModifiedBy>PhucND</cp:lastModifiedBy>
  <cp:revision>1</cp:revision>
  <dcterms:created xsi:type="dcterms:W3CDTF">2017-10-25T09:24:45Z</dcterms:created>
  <dcterms:modified xsi:type="dcterms:W3CDTF">2017-10-25T09:28:45Z</dcterms:modified>
</cp:coreProperties>
</file>