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9" autoAdjust="0"/>
    <p:restoredTop sz="94676" autoAdjust="0"/>
  </p:normalViewPr>
  <p:slideViewPr>
    <p:cSldViewPr>
      <p:cViewPr varScale="1">
        <p:scale>
          <a:sx n="45" d="100"/>
          <a:sy n="45" d="100"/>
        </p:scale>
        <p:origin x="-103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11/28/2013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pic>
        <p:nvPicPr>
          <p:cNvPr id="1026" name="Picture 2" descr="C:\Users\LeHan\Desktop\hinhnenpowerpointdep_24072013_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69" y="0"/>
            <a:ext cx="9144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ctrTitle"/>
          </p:nvPr>
        </p:nvSpPr>
        <p:spPr>
          <a:xfrm>
            <a:off x="762000" y="3352800"/>
            <a:ext cx="7772400" cy="1470025"/>
          </a:xfrm>
        </p:spPr>
        <p:txBody>
          <a:bodyPr>
            <a:noAutofit/>
          </a:bodyPr>
          <a:lstStyle/>
          <a:p>
            <a:pPr marL="0" indent="0" algn="l" fontAlgn="auto">
              <a:spcAft>
                <a:spcPts val="0"/>
              </a:spcAft>
              <a:defRPr/>
            </a:pPr>
            <a:r>
              <a:rPr lang="en-US" sz="2400" b="1" i="1" dirty="0" smtClean="0"/>
              <a:t/>
            </a:r>
            <a:br>
              <a:rPr lang="en-US" sz="2400" b="1" i="1" dirty="0" smtClean="0"/>
            </a:br>
            <a:r>
              <a:rPr lang="en-US" sz="2400" b="1" i="1" dirty="0"/>
              <a:t/>
            </a:r>
            <a:br>
              <a:rPr lang="en-US" sz="2400" b="1" i="1" dirty="0"/>
            </a:br>
            <a:r>
              <a:rPr lang="en-US" sz="2400" b="1" i="1" dirty="0" smtClean="0"/>
              <a:t/>
            </a:r>
            <a:br>
              <a:rPr lang="en-US" sz="2400" b="1" i="1" dirty="0" smtClean="0"/>
            </a:br>
            <a:r>
              <a:rPr lang="en-US" sz="2400" b="1" i="1" dirty="0" err="1" smtClean="0"/>
              <a:t>Giáo</a:t>
            </a:r>
            <a:r>
              <a:rPr lang="en-US" sz="2400" b="1" i="1" dirty="0" smtClean="0"/>
              <a:t> </a:t>
            </a:r>
            <a:r>
              <a:rPr lang="en-US" sz="2400" b="1" i="1" dirty="0" err="1"/>
              <a:t>viên</a:t>
            </a:r>
            <a:r>
              <a:rPr lang="en-US" sz="2400" b="1" i="1" dirty="0"/>
              <a:t> </a:t>
            </a:r>
            <a:r>
              <a:rPr lang="en-US" sz="2400" b="1" i="1" dirty="0" err="1"/>
              <a:t>hướng</a:t>
            </a:r>
            <a:r>
              <a:rPr lang="en-US" sz="2400" b="1" i="1" dirty="0"/>
              <a:t> </a:t>
            </a:r>
            <a:r>
              <a:rPr lang="en-US" sz="2400" b="1" i="1" dirty="0" err="1"/>
              <a:t>dẫn</a:t>
            </a:r>
            <a:r>
              <a:rPr lang="en-US" sz="2400" b="1" i="1" dirty="0"/>
              <a:t>:</a:t>
            </a:r>
            <a:r>
              <a:rPr lang="en-US" sz="2400" b="1" dirty="0"/>
              <a:t>		T.S </a:t>
            </a:r>
            <a:r>
              <a:rPr lang="en-US" sz="2400" b="1" dirty="0" err="1"/>
              <a:t>Tống</a:t>
            </a:r>
            <a:r>
              <a:rPr lang="en-US" sz="2400" b="1" dirty="0"/>
              <a:t> Minh </a:t>
            </a:r>
            <a:r>
              <a:rPr lang="en-US" sz="2400" b="1" dirty="0" err="1"/>
              <a:t>Đức</a:t>
            </a:r>
            <a:r>
              <a:rPr lang="en-US" sz="2400" b="1" dirty="0"/>
              <a:t/>
            </a:r>
            <a:br>
              <a:rPr lang="en-US" sz="2400" b="1" dirty="0"/>
            </a:br>
            <a:r>
              <a:rPr lang="en-US" sz="2400" b="1" i="1" dirty="0" err="1"/>
              <a:t>Sinh</a:t>
            </a:r>
            <a:r>
              <a:rPr lang="en-US" sz="2400" b="1" i="1" dirty="0"/>
              <a:t> </a:t>
            </a:r>
            <a:r>
              <a:rPr lang="en-US" sz="2400" b="1" i="1" dirty="0" err="1"/>
              <a:t>viên</a:t>
            </a:r>
            <a:r>
              <a:rPr lang="en-US" sz="2400" b="1" i="1" dirty="0"/>
              <a:t> </a:t>
            </a:r>
            <a:r>
              <a:rPr lang="en-US" sz="2400" b="1" i="1" dirty="0" err="1"/>
              <a:t>thực</a:t>
            </a:r>
            <a:r>
              <a:rPr lang="en-US" sz="2400" b="1" i="1" dirty="0"/>
              <a:t> </a:t>
            </a:r>
            <a:r>
              <a:rPr lang="en-US" sz="2400" b="1" i="1" dirty="0" err="1"/>
              <a:t>hiện</a:t>
            </a:r>
            <a:r>
              <a:rPr lang="en-US" sz="2400" b="1" i="1" dirty="0"/>
              <a:t>:</a:t>
            </a:r>
            <a:r>
              <a:rPr lang="en-US" sz="2400" b="1" dirty="0"/>
              <a:t>		</a:t>
            </a:r>
            <a:br>
              <a:rPr lang="en-US" sz="2400" b="1" dirty="0"/>
            </a:br>
            <a:r>
              <a:rPr lang="en-US" sz="2400" b="1" dirty="0"/>
              <a:t>	</a:t>
            </a:r>
            <a:r>
              <a:rPr lang="en-US" sz="2400" b="1" dirty="0" smtClean="0"/>
              <a:t> 		1</a:t>
            </a:r>
            <a:r>
              <a:rPr lang="en-US" sz="2400" b="1" dirty="0"/>
              <a:t>. </a:t>
            </a:r>
            <a:r>
              <a:rPr lang="en-US" sz="2400" b="1" dirty="0" err="1" smtClean="0"/>
              <a:t>Nguyễn</a:t>
            </a:r>
            <a:r>
              <a:rPr lang="en-US" sz="2400" b="1" dirty="0" smtClean="0"/>
              <a:t> </a:t>
            </a:r>
            <a:r>
              <a:rPr lang="en-US" sz="2400" b="1" dirty="0" err="1" smtClean="0"/>
              <a:t>Tiến</a:t>
            </a:r>
            <a:r>
              <a:rPr lang="en-US" sz="2400" b="1" dirty="0" smtClean="0"/>
              <a:t> </a:t>
            </a:r>
            <a:r>
              <a:rPr lang="en-US" sz="2400" b="1" dirty="0" err="1" smtClean="0"/>
              <a:t>Đức</a:t>
            </a:r>
            <a:r>
              <a:rPr lang="en-US" sz="2400" b="1" dirty="0"/>
              <a:t>		 </a:t>
            </a:r>
            <a:r>
              <a:rPr lang="en-US" sz="2400" b="1" dirty="0" smtClean="0"/>
              <a:t/>
            </a:r>
            <a:br>
              <a:rPr lang="en-US" sz="2400" b="1" dirty="0" smtClean="0"/>
            </a:br>
            <a:r>
              <a:rPr lang="en-US" sz="2400" b="1" dirty="0"/>
              <a:t>	</a:t>
            </a:r>
            <a:r>
              <a:rPr lang="en-US" sz="2400" b="1" dirty="0" smtClean="0"/>
              <a:t>		2. </a:t>
            </a:r>
            <a:r>
              <a:rPr lang="en-US" sz="2400" b="1" dirty="0" err="1"/>
              <a:t>Trần</a:t>
            </a:r>
            <a:r>
              <a:rPr lang="en-US" sz="2400" b="1" dirty="0"/>
              <a:t> </a:t>
            </a:r>
            <a:r>
              <a:rPr lang="en-US" sz="2400" b="1" dirty="0" err="1"/>
              <a:t>Đức</a:t>
            </a:r>
            <a:r>
              <a:rPr lang="en-US" sz="2400" b="1" dirty="0"/>
              <a:t> </a:t>
            </a:r>
            <a:r>
              <a:rPr lang="en-US" sz="2400" b="1" dirty="0" err="1" smtClean="0"/>
              <a:t>Trung</a:t>
            </a:r>
            <a:r>
              <a:rPr lang="en-US" sz="2400" b="1" dirty="0" smtClean="0"/>
              <a:t/>
            </a:r>
            <a:br>
              <a:rPr lang="en-US" sz="2400" b="1" dirty="0" smtClean="0"/>
            </a:br>
            <a:r>
              <a:rPr lang="en-US" sz="2400" b="1" dirty="0"/>
              <a:t>		</a:t>
            </a:r>
            <a:r>
              <a:rPr lang="en-US" sz="2400" b="1" dirty="0" smtClean="0"/>
              <a:t> 	3. </a:t>
            </a:r>
            <a:r>
              <a:rPr lang="en-US" sz="2400" b="1" dirty="0" err="1" smtClean="0"/>
              <a:t>Phạm</a:t>
            </a:r>
            <a:r>
              <a:rPr lang="en-US" sz="2400" b="1" dirty="0" smtClean="0"/>
              <a:t> </a:t>
            </a:r>
            <a:r>
              <a:rPr lang="en-US" sz="2400" b="1" dirty="0" err="1" smtClean="0"/>
              <a:t>Hải</a:t>
            </a:r>
            <a:r>
              <a:rPr lang="en-US" sz="2400" b="1" dirty="0" smtClean="0"/>
              <a:t> </a:t>
            </a:r>
            <a:r>
              <a:rPr lang="en-US" sz="2400" b="1" dirty="0" err="1" smtClean="0"/>
              <a:t>Đăng</a:t>
            </a:r>
            <a:r>
              <a:rPr lang="en-US" sz="2400" b="1" dirty="0" smtClean="0"/>
              <a:t>		 </a:t>
            </a:r>
            <a:br>
              <a:rPr lang="en-US" sz="2400" b="1" dirty="0" smtClean="0"/>
            </a:br>
            <a:r>
              <a:rPr lang="en-US" sz="2400" b="1" dirty="0"/>
              <a:t>	</a:t>
            </a:r>
            <a:r>
              <a:rPr lang="en-US" sz="2400" b="1" dirty="0" smtClean="0"/>
              <a:t>		4. </a:t>
            </a:r>
            <a:r>
              <a:rPr lang="en-US" sz="2400" b="1" dirty="0" err="1" smtClean="0"/>
              <a:t>Lê</a:t>
            </a:r>
            <a:r>
              <a:rPr lang="en-US" sz="2400" b="1" dirty="0" smtClean="0"/>
              <a:t> </a:t>
            </a:r>
            <a:r>
              <a:rPr lang="en-US" sz="2400" b="1" dirty="0" err="1" smtClean="0"/>
              <a:t>Hữu</a:t>
            </a:r>
            <a:r>
              <a:rPr lang="en-US" sz="2400" b="1" dirty="0" smtClean="0"/>
              <a:t> </a:t>
            </a:r>
            <a:r>
              <a:rPr lang="en-US" sz="2400" b="1" dirty="0" err="1" smtClean="0"/>
              <a:t>Anh</a:t>
            </a:r>
            <a:r>
              <a:rPr lang="en-US" sz="2400" b="1" dirty="0"/>
              <a:t/>
            </a:r>
            <a:br>
              <a:rPr lang="en-US" sz="2400" b="1" dirty="0"/>
            </a:br>
            <a:r>
              <a:rPr lang="en-US" sz="2400" b="1" dirty="0"/>
              <a:t>		</a:t>
            </a:r>
            <a:r>
              <a:rPr lang="en-US" sz="2400" b="1" dirty="0" smtClean="0"/>
              <a:t>	5.Phùng </a:t>
            </a:r>
            <a:r>
              <a:rPr lang="en-US" sz="2400" b="1" dirty="0" err="1" smtClean="0"/>
              <a:t>Ngọc</a:t>
            </a:r>
            <a:r>
              <a:rPr lang="en-US" sz="2400" b="1" dirty="0" smtClean="0"/>
              <a:t> </a:t>
            </a:r>
            <a:r>
              <a:rPr lang="en-US" sz="2400" b="1" dirty="0" err="1" smtClean="0"/>
              <a:t>Anh</a:t>
            </a:r>
            <a:r>
              <a:rPr lang="en-US" sz="2400" b="1" dirty="0" smtClean="0"/>
              <a:t/>
            </a:r>
            <a:br>
              <a:rPr lang="en-US" sz="2400" b="1" dirty="0" smtClean="0"/>
            </a:br>
            <a:r>
              <a:rPr lang="en-US" sz="2400" b="1" dirty="0"/>
              <a:t>	</a:t>
            </a:r>
            <a:r>
              <a:rPr lang="en-US" sz="2400" b="1" dirty="0" smtClean="0"/>
              <a:t>		6.Nguyễn </a:t>
            </a:r>
            <a:r>
              <a:rPr lang="en-US" sz="2400" b="1" dirty="0" err="1" smtClean="0"/>
              <a:t>Đức</a:t>
            </a:r>
            <a:r>
              <a:rPr lang="en-US" sz="2400" b="1" dirty="0" smtClean="0"/>
              <a:t> </a:t>
            </a:r>
            <a:r>
              <a:rPr lang="en-US" sz="2400" b="1" dirty="0" err="1" smtClean="0"/>
              <a:t>Cảnh</a:t>
            </a:r>
            <a:r>
              <a:rPr lang="en-US" sz="2400" b="1" dirty="0"/>
              <a:t/>
            </a:r>
            <a:br>
              <a:rPr lang="en-US" sz="2400" b="1" dirty="0"/>
            </a:br>
            <a:r>
              <a:rPr lang="en-US" sz="2400" b="1" dirty="0"/>
              <a:t>		</a:t>
            </a:r>
            <a:r>
              <a:rPr lang="en-US" sz="2400" b="1" dirty="0" smtClean="0"/>
              <a:t>	7.Nguyễn </a:t>
            </a:r>
            <a:r>
              <a:rPr lang="en-US" sz="2400" b="1" dirty="0" err="1" smtClean="0"/>
              <a:t>Khắc</a:t>
            </a:r>
            <a:r>
              <a:rPr lang="en-US" sz="2400" b="1" dirty="0" smtClean="0"/>
              <a:t> </a:t>
            </a:r>
            <a:r>
              <a:rPr lang="en-US" sz="2400" b="1" dirty="0" err="1" smtClean="0"/>
              <a:t>Bình</a:t>
            </a:r>
            <a:r>
              <a:rPr lang="en-US" sz="2400" b="1" dirty="0" smtClean="0"/>
              <a:t/>
            </a:r>
            <a:br>
              <a:rPr lang="en-US" sz="2400" b="1" dirty="0" smtClean="0"/>
            </a:br>
            <a:r>
              <a:rPr lang="en-US" sz="2400" b="1" dirty="0"/>
              <a:t>	</a:t>
            </a:r>
            <a:r>
              <a:rPr lang="en-US" sz="2400" b="1" dirty="0" smtClean="0"/>
              <a:t>		8. </a:t>
            </a:r>
            <a:r>
              <a:rPr lang="en-US" sz="2400" b="1" dirty="0" err="1" smtClean="0"/>
              <a:t>Nguyễn</a:t>
            </a:r>
            <a:r>
              <a:rPr lang="en-US" sz="2400" b="1" dirty="0" smtClean="0"/>
              <a:t> </a:t>
            </a:r>
            <a:r>
              <a:rPr lang="en-US" sz="2400" b="1" dirty="0" err="1" smtClean="0"/>
              <a:t>Cẩm</a:t>
            </a:r>
            <a:r>
              <a:rPr lang="en-US" sz="2400" b="1" dirty="0" smtClean="0"/>
              <a:t> </a:t>
            </a:r>
            <a:r>
              <a:rPr lang="en-US" sz="2400" b="1" dirty="0" err="1" smtClean="0"/>
              <a:t>Tú</a:t>
            </a:r>
            <a:r>
              <a:rPr lang="en-US" sz="2400" b="1" dirty="0"/>
              <a:t/>
            </a:r>
            <a:br>
              <a:rPr lang="en-US" sz="2400" b="1" dirty="0"/>
            </a:br>
            <a:r>
              <a:rPr lang="en-US" sz="2400" b="1" dirty="0"/>
              <a:t/>
            </a:r>
            <a:br>
              <a:rPr lang="en-US" sz="2400" b="1" dirty="0"/>
            </a:br>
            <a:r>
              <a:rPr lang="en-US" sz="2400" b="1" dirty="0"/>
              <a:t>				</a:t>
            </a:r>
            <a:br>
              <a:rPr lang="en-US" sz="2400" b="1" dirty="0"/>
            </a:br>
            <a:endParaRPr lang="en-US" sz="2400" dirty="0"/>
          </a:p>
        </p:txBody>
      </p:sp>
      <p:sp>
        <p:nvSpPr>
          <p:cNvPr id="6" name="Title 1"/>
          <p:cNvSpPr txBox="1">
            <a:spLocks/>
          </p:cNvSpPr>
          <p:nvPr/>
        </p:nvSpPr>
        <p:spPr>
          <a:xfrm>
            <a:off x="650631" y="533400"/>
            <a:ext cx="7772400" cy="1470025"/>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endParaRPr lang="en-US" sz="3600" u="sng" dirty="0" smtClean="0"/>
          </a:p>
          <a:p>
            <a:pPr>
              <a:defRPr/>
            </a:pPr>
            <a:r>
              <a:rPr lang="en-US" sz="3600" u="sng" dirty="0" err="1" smtClean="0"/>
              <a:t>Chủ</a:t>
            </a:r>
            <a:r>
              <a:rPr lang="en-US" sz="3600" u="sng" dirty="0" smtClean="0"/>
              <a:t> </a:t>
            </a:r>
            <a:r>
              <a:rPr lang="en-US" sz="3600" u="sng" dirty="0" err="1"/>
              <a:t>đề</a:t>
            </a:r>
            <a:r>
              <a:rPr lang="en-US" sz="3600" u="sng" dirty="0"/>
              <a:t> </a:t>
            </a:r>
            <a:r>
              <a:rPr lang="en-US" sz="3600" u="sng" dirty="0" smtClean="0"/>
              <a:t>5:</a:t>
            </a:r>
            <a:endParaRPr lang="en-US" sz="3600" u="sng" dirty="0"/>
          </a:p>
          <a:p>
            <a:pPr>
              <a:defRPr/>
            </a:pPr>
            <a:r>
              <a:rPr lang="en-US" b="1" dirty="0"/>
              <a:t> </a:t>
            </a:r>
            <a:r>
              <a:rPr lang="en-US" b="1" dirty="0" err="1"/>
              <a:t>Mô</a:t>
            </a:r>
            <a:r>
              <a:rPr lang="en-US" b="1" dirty="0"/>
              <a:t> </a:t>
            </a:r>
            <a:r>
              <a:rPr lang="en-US" b="1" dirty="0" err="1"/>
              <a:t>hình</a:t>
            </a:r>
            <a:r>
              <a:rPr lang="en-US" b="1" dirty="0"/>
              <a:t> </a:t>
            </a:r>
            <a:r>
              <a:rPr lang="en-US" b="1" dirty="0" err="1"/>
              <a:t>tấn</a:t>
            </a:r>
            <a:r>
              <a:rPr lang="en-US" b="1" dirty="0"/>
              <a:t> </a:t>
            </a:r>
            <a:r>
              <a:rPr lang="en-US" b="1" dirty="0" err="1"/>
              <a:t>công</a:t>
            </a:r>
            <a:r>
              <a:rPr lang="en-US" b="1" dirty="0"/>
              <a:t> </a:t>
            </a:r>
            <a:r>
              <a:rPr lang="en-US" b="1" dirty="0" err="1"/>
              <a:t>hệ</a:t>
            </a:r>
            <a:r>
              <a:rPr lang="en-US" b="1" dirty="0"/>
              <a:t> </a:t>
            </a:r>
            <a:r>
              <a:rPr lang="en-US" b="1" dirty="0" err="1"/>
              <a:t>thống</a:t>
            </a:r>
            <a:endParaRPr lang="en-US" b="1" dirty="0"/>
          </a:p>
          <a:p>
            <a:endParaRPr lang="en-US" dirty="0"/>
          </a:p>
        </p:txBody>
      </p:sp>
    </p:spTree>
    <p:extLst>
      <p:ext uri="{BB962C8B-B14F-4D97-AF65-F5344CB8AC3E}">
        <p14:creationId xmlns:p14="http://schemas.microsoft.com/office/powerpoint/2010/main" val="20220536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LeHan\Desktop\hinhnenpowerpointdep_24072013_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457200" y="457200"/>
            <a:ext cx="8229600" cy="1143000"/>
          </a:xfrm>
        </p:spPr>
        <p:txBody>
          <a:bodyPr/>
          <a:lstStyle/>
          <a:p>
            <a:pPr algn="l"/>
            <a:r>
              <a:rPr lang="en-US" sz="4000" i="1" dirty="0" err="1">
                <a:latin typeface="Arial" pitchFamily="34" charset="0"/>
                <a:cs typeface="Arial" pitchFamily="34" charset="0"/>
              </a:rPr>
              <a:t>Mục</a:t>
            </a:r>
            <a:r>
              <a:rPr lang="en-US" sz="4000" i="1" dirty="0">
                <a:latin typeface="Arial" pitchFamily="34" charset="0"/>
                <a:cs typeface="Arial" pitchFamily="34" charset="0"/>
              </a:rPr>
              <a:t> </a:t>
            </a:r>
            <a:r>
              <a:rPr lang="en-US" sz="4000" i="1" dirty="0" err="1">
                <a:latin typeface="Arial" pitchFamily="34" charset="0"/>
                <a:cs typeface="Arial" pitchFamily="34" charset="0"/>
              </a:rPr>
              <a:t>l</a:t>
            </a:r>
            <a:r>
              <a:rPr lang="en-US" sz="4000" i="1" dirty="0" err="1" smtClean="0">
                <a:latin typeface="Arial" pitchFamily="34" charset="0"/>
                <a:cs typeface="Arial" pitchFamily="34" charset="0"/>
              </a:rPr>
              <a:t>ục</a:t>
            </a:r>
            <a:r>
              <a:rPr lang="en-US" sz="4000" i="1" dirty="0" smtClean="0">
                <a:latin typeface="Arial" pitchFamily="34" charset="0"/>
                <a:cs typeface="Arial" pitchFamily="34" charset="0"/>
              </a:rPr>
              <a:t>:</a:t>
            </a:r>
            <a:endParaRPr lang="en-US" i="1" dirty="0">
              <a:latin typeface="Arial" pitchFamily="34" charset="0"/>
              <a:cs typeface="Arial" pitchFamily="34" charset="0"/>
            </a:endParaRPr>
          </a:p>
        </p:txBody>
      </p:sp>
      <p:sp>
        <p:nvSpPr>
          <p:cNvPr id="6" name="Content Placeholder 2"/>
          <p:cNvSpPr>
            <a:spLocks noGrp="1"/>
          </p:cNvSpPr>
          <p:nvPr>
            <p:ph idx="1"/>
          </p:nvPr>
        </p:nvSpPr>
        <p:spPr>
          <a:xfrm>
            <a:off x="3048000" y="1447800"/>
            <a:ext cx="4876800" cy="4495800"/>
          </a:xfrm>
        </p:spPr>
        <p:txBody>
          <a:bodyPr>
            <a:normAutofit fontScale="70000" lnSpcReduction="20000"/>
          </a:bodyPr>
          <a:lstStyle/>
          <a:p>
            <a:pPr marL="0" indent="0">
              <a:buNone/>
              <a:defRPr/>
            </a:pPr>
            <a:r>
              <a:rPr lang="en-US" sz="3100" dirty="0" smtClean="0"/>
              <a:t>1.Tấn </a:t>
            </a:r>
            <a:r>
              <a:rPr lang="en-US" sz="3100" dirty="0" err="1"/>
              <a:t>công</a:t>
            </a:r>
            <a:r>
              <a:rPr lang="en-US" sz="3100" dirty="0"/>
              <a:t> </a:t>
            </a:r>
            <a:r>
              <a:rPr lang="en-US" sz="3100" dirty="0" smtClean="0"/>
              <a:t>DOS:</a:t>
            </a:r>
          </a:p>
          <a:p>
            <a:pPr marL="0" indent="0">
              <a:buNone/>
              <a:defRPr/>
            </a:pPr>
            <a:r>
              <a:rPr lang="en-US" sz="3100" dirty="0" smtClean="0"/>
              <a:t> </a:t>
            </a:r>
            <a:r>
              <a:rPr lang="en-US" sz="3100" dirty="0"/>
              <a:t>	</a:t>
            </a:r>
            <a:r>
              <a:rPr lang="en-US" sz="3100" dirty="0" smtClean="0"/>
              <a:t>- </a:t>
            </a:r>
            <a:r>
              <a:rPr lang="en-US" sz="3100" dirty="0" err="1" smtClean="0"/>
              <a:t>Nguyễn</a:t>
            </a:r>
            <a:r>
              <a:rPr lang="en-US" sz="3100" dirty="0" smtClean="0"/>
              <a:t> </a:t>
            </a:r>
            <a:r>
              <a:rPr lang="en-US" sz="3100" dirty="0" err="1" smtClean="0"/>
              <a:t>Đức</a:t>
            </a:r>
            <a:r>
              <a:rPr lang="en-US" sz="3100" dirty="0" smtClean="0"/>
              <a:t> </a:t>
            </a:r>
            <a:r>
              <a:rPr lang="en-US" sz="3100" dirty="0" err="1" smtClean="0"/>
              <a:t>Cảnh</a:t>
            </a:r>
            <a:endParaRPr lang="en-US" sz="3100" dirty="0" smtClean="0"/>
          </a:p>
          <a:p>
            <a:pPr marL="0" indent="0">
              <a:buNone/>
              <a:defRPr/>
            </a:pPr>
            <a:r>
              <a:rPr lang="en-US" sz="3100" dirty="0" smtClean="0"/>
              <a:t> 	- </a:t>
            </a:r>
            <a:r>
              <a:rPr lang="en-US" sz="3100" dirty="0" err="1" smtClean="0"/>
              <a:t>Nguyễn</a:t>
            </a:r>
            <a:r>
              <a:rPr lang="en-US" sz="3100" dirty="0" smtClean="0"/>
              <a:t> </a:t>
            </a:r>
            <a:r>
              <a:rPr lang="en-US" sz="3100" dirty="0" err="1" smtClean="0"/>
              <a:t>Khắc</a:t>
            </a:r>
            <a:r>
              <a:rPr lang="en-US" sz="3100" dirty="0" smtClean="0"/>
              <a:t> </a:t>
            </a:r>
            <a:r>
              <a:rPr lang="en-US" sz="3100" dirty="0" err="1" smtClean="0"/>
              <a:t>Bình</a:t>
            </a:r>
            <a:endParaRPr lang="en-US" sz="3100" dirty="0"/>
          </a:p>
          <a:p>
            <a:pPr marL="0" indent="0">
              <a:buNone/>
              <a:defRPr/>
            </a:pPr>
            <a:r>
              <a:rPr lang="en-US" sz="3100" dirty="0" smtClean="0"/>
              <a:t>2</a:t>
            </a:r>
            <a:r>
              <a:rPr lang="en-US" sz="3100" dirty="0"/>
              <a:t>. </a:t>
            </a:r>
            <a:r>
              <a:rPr lang="en-US" sz="3100" dirty="0" err="1"/>
              <a:t>Tấn</a:t>
            </a:r>
            <a:r>
              <a:rPr lang="en-US" sz="3100" dirty="0"/>
              <a:t> </a:t>
            </a:r>
            <a:r>
              <a:rPr lang="en-US" sz="3100" dirty="0" err="1"/>
              <a:t>công</a:t>
            </a:r>
            <a:r>
              <a:rPr lang="en-US" sz="3100" dirty="0"/>
              <a:t> SQL </a:t>
            </a:r>
            <a:r>
              <a:rPr lang="en-US" sz="3100" dirty="0" smtClean="0"/>
              <a:t>Injection</a:t>
            </a:r>
          </a:p>
          <a:p>
            <a:pPr marL="0" indent="0">
              <a:buNone/>
              <a:defRPr/>
            </a:pPr>
            <a:r>
              <a:rPr lang="en-US" sz="3100" dirty="0"/>
              <a:t>	- </a:t>
            </a:r>
            <a:r>
              <a:rPr lang="en-US" sz="3100" dirty="0" err="1"/>
              <a:t>Nguyễn</a:t>
            </a:r>
            <a:r>
              <a:rPr lang="en-US" sz="3100" dirty="0"/>
              <a:t> </a:t>
            </a:r>
            <a:r>
              <a:rPr lang="en-US" sz="3100" dirty="0" err="1"/>
              <a:t>Cẩm</a:t>
            </a:r>
            <a:r>
              <a:rPr lang="en-US" sz="3100" dirty="0"/>
              <a:t> </a:t>
            </a:r>
            <a:r>
              <a:rPr lang="en-US" sz="3100" dirty="0" err="1"/>
              <a:t>Tú</a:t>
            </a:r>
            <a:endParaRPr lang="en-US" sz="3100" dirty="0"/>
          </a:p>
          <a:p>
            <a:pPr marL="0" indent="0">
              <a:buNone/>
              <a:defRPr/>
            </a:pPr>
            <a:r>
              <a:rPr lang="en-US" sz="3100" dirty="0"/>
              <a:t>	- </a:t>
            </a:r>
            <a:r>
              <a:rPr lang="en-US" sz="3100" dirty="0" err="1"/>
              <a:t>Trần</a:t>
            </a:r>
            <a:r>
              <a:rPr lang="en-US" sz="3100" dirty="0"/>
              <a:t> </a:t>
            </a:r>
            <a:r>
              <a:rPr lang="en-US" sz="3100" dirty="0" err="1"/>
              <a:t>Đức</a:t>
            </a:r>
            <a:r>
              <a:rPr lang="en-US" sz="3100" dirty="0"/>
              <a:t> </a:t>
            </a:r>
            <a:r>
              <a:rPr lang="en-US" sz="3100" dirty="0" err="1" smtClean="0"/>
              <a:t>Trung</a:t>
            </a:r>
            <a:endParaRPr lang="en-US" sz="3100" dirty="0" smtClean="0"/>
          </a:p>
          <a:p>
            <a:pPr marL="0" indent="0">
              <a:buNone/>
              <a:defRPr/>
            </a:pPr>
            <a:r>
              <a:rPr lang="en-US" sz="3100" dirty="0" smtClean="0"/>
              <a:t>3</a:t>
            </a:r>
            <a:r>
              <a:rPr lang="en-US" sz="3100" dirty="0"/>
              <a:t>. </a:t>
            </a:r>
            <a:r>
              <a:rPr lang="en-US" sz="3100" dirty="0" err="1"/>
              <a:t>Tấn</a:t>
            </a:r>
            <a:r>
              <a:rPr lang="en-US" sz="3100" dirty="0"/>
              <a:t> </a:t>
            </a:r>
            <a:r>
              <a:rPr lang="en-US" sz="3100" dirty="0" err="1"/>
              <a:t>công</a:t>
            </a:r>
            <a:r>
              <a:rPr lang="en-US" sz="3100" dirty="0"/>
              <a:t> </a:t>
            </a:r>
            <a:r>
              <a:rPr lang="en-US" sz="3100" dirty="0" smtClean="0"/>
              <a:t>XSS</a:t>
            </a:r>
          </a:p>
          <a:p>
            <a:pPr marL="0" indent="0">
              <a:buNone/>
              <a:defRPr/>
            </a:pPr>
            <a:r>
              <a:rPr lang="en-US" sz="3100" dirty="0"/>
              <a:t>	- </a:t>
            </a:r>
            <a:r>
              <a:rPr lang="en-US" sz="3100" dirty="0" err="1"/>
              <a:t>Nguyễn</a:t>
            </a:r>
            <a:r>
              <a:rPr lang="en-US" sz="3100" dirty="0"/>
              <a:t> </a:t>
            </a:r>
            <a:r>
              <a:rPr lang="en-US" sz="3100" dirty="0" err="1"/>
              <a:t>Tiến</a:t>
            </a:r>
            <a:r>
              <a:rPr lang="en-US" sz="3100" dirty="0"/>
              <a:t> </a:t>
            </a:r>
            <a:r>
              <a:rPr lang="en-US" sz="3100" dirty="0" err="1"/>
              <a:t>Đức</a:t>
            </a:r>
            <a:endParaRPr lang="en-US" sz="3100" dirty="0"/>
          </a:p>
          <a:p>
            <a:pPr marL="0" indent="0">
              <a:buNone/>
              <a:defRPr/>
            </a:pPr>
            <a:r>
              <a:rPr lang="en-US" sz="3100" dirty="0"/>
              <a:t>	- </a:t>
            </a:r>
            <a:r>
              <a:rPr lang="en-US" sz="3100" dirty="0" err="1"/>
              <a:t>Phạm</a:t>
            </a:r>
            <a:r>
              <a:rPr lang="en-US" sz="3100" dirty="0"/>
              <a:t> </a:t>
            </a:r>
            <a:r>
              <a:rPr lang="en-US" sz="3100" dirty="0" err="1"/>
              <a:t>Hải</a:t>
            </a:r>
            <a:r>
              <a:rPr lang="en-US" sz="3100" dirty="0"/>
              <a:t> </a:t>
            </a:r>
            <a:r>
              <a:rPr lang="en-US" sz="3100" dirty="0" err="1"/>
              <a:t>Đăng</a:t>
            </a:r>
            <a:endParaRPr lang="en-US" sz="3100" dirty="0"/>
          </a:p>
          <a:p>
            <a:pPr marL="0" indent="0">
              <a:buNone/>
              <a:defRPr/>
            </a:pPr>
            <a:r>
              <a:rPr lang="en-US" sz="3100" dirty="0" smtClean="0"/>
              <a:t>4</a:t>
            </a:r>
            <a:r>
              <a:rPr lang="en-US" sz="3100" dirty="0"/>
              <a:t>. </a:t>
            </a:r>
            <a:r>
              <a:rPr lang="en-US" sz="3100" dirty="0" err="1"/>
              <a:t>Tấn</a:t>
            </a:r>
            <a:r>
              <a:rPr lang="en-US" sz="3100" dirty="0"/>
              <a:t> </a:t>
            </a:r>
            <a:r>
              <a:rPr lang="en-US" sz="3100" dirty="0" err="1"/>
              <a:t>công</a:t>
            </a:r>
            <a:r>
              <a:rPr lang="en-US" sz="3100" dirty="0"/>
              <a:t> </a:t>
            </a:r>
            <a:r>
              <a:rPr lang="en-US" sz="3100" dirty="0" smtClean="0"/>
              <a:t>CSRF</a:t>
            </a:r>
            <a:r>
              <a:rPr lang="en-US" sz="3100" dirty="0"/>
              <a:t>	</a:t>
            </a:r>
          </a:p>
          <a:p>
            <a:pPr marL="0" indent="0">
              <a:buNone/>
              <a:defRPr/>
            </a:pPr>
            <a:r>
              <a:rPr lang="en-US" sz="3100" dirty="0" smtClean="0"/>
              <a:t>	- </a:t>
            </a:r>
            <a:r>
              <a:rPr lang="en-US" sz="3100" dirty="0" err="1"/>
              <a:t>Nguyễn</a:t>
            </a:r>
            <a:r>
              <a:rPr lang="en-US" sz="3100" dirty="0"/>
              <a:t> </a:t>
            </a:r>
            <a:r>
              <a:rPr lang="en-US" sz="3100" dirty="0" err="1"/>
              <a:t>Hữu</a:t>
            </a:r>
            <a:r>
              <a:rPr lang="en-US" sz="3100" dirty="0"/>
              <a:t> </a:t>
            </a:r>
            <a:r>
              <a:rPr lang="en-US" sz="3100" dirty="0" err="1"/>
              <a:t>Anh</a:t>
            </a:r>
            <a:endParaRPr lang="en-US" sz="3100" dirty="0"/>
          </a:p>
          <a:p>
            <a:pPr marL="0" indent="0">
              <a:buNone/>
              <a:defRPr/>
            </a:pPr>
            <a:r>
              <a:rPr lang="en-US" sz="3100" dirty="0"/>
              <a:t>	- </a:t>
            </a:r>
            <a:r>
              <a:rPr lang="en-US" sz="3100" dirty="0" err="1"/>
              <a:t>Phùng</a:t>
            </a:r>
            <a:r>
              <a:rPr lang="en-US" sz="3100" dirty="0"/>
              <a:t> </a:t>
            </a:r>
            <a:r>
              <a:rPr lang="en-US" sz="3100" dirty="0" err="1"/>
              <a:t>Ngọc</a:t>
            </a:r>
            <a:r>
              <a:rPr lang="en-US" sz="3100" dirty="0"/>
              <a:t> </a:t>
            </a:r>
            <a:r>
              <a:rPr lang="en-US" sz="3100" dirty="0" err="1"/>
              <a:t>Anh</a:t>
            </a:r>
            <a:endParaRPr lang="en-US" sz="3100" dirty="0"/>
          </a:p>
          <a:p>
            <a:pPr marL="0" indent="0">
              <a:buNone/>
              <a:defRPr/>
            </a:pPr>
            <a:r>
              <a:rPr lang="en-US" sz="3100" dirty="0" smtClean="0"/>
              <a:t>	</a:t>
            </a:r>
            <a:endParaRPr lang="en-US" dirty="0"/>
          </a:p>
        </p:txBody>
      </p:sp>
    </p:spTree>
    <p:extLst>
      <p:ext uri="{BB962C8B-B14F-4D97-AF65-F5344CB8AC3E}">
        <p14:creationId xmlns:p14="http://schemas.microsoft.com/office/powerpoint/2010/main" val="17970071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LeHan\Desktop\hinhnenpowerpointdep_24072013_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381000" y="304800"/>
            <a:ext cx="8382000" cy="2819400"/>
          </a:xfrm>
        </p:spPr>
        <p:txBody>
          <a:bodyPr>
            <a:noAutofit/>
          </a:bodyPr>
          <a:lstStyle/>
          <a:p>
            <a:pPr algn="l"/>
            <a:r>
              <a:rPr lang="en-US" sz="3200" b="1" i="1" dirty="0" err="1" smtClean="0">
                <a:solidFill>
                  <a:schemeClr val="accent2">
                    <a:lumMod val="75000"/>
                  </a:schemeClr>
                </a:solidFill>
                <a:latin typeface="Arial" pitchFamily="34" charset="0"/>
                <a:cs typeface="Arial" pitchFamily="34" charset="0"/>
              </a:rPr>
              <a:t>Giới</a:t>
            </a:r>
            <a:r>
              <a:rPr lang="en-US" sz="3200" b="1" i="1" dirty="0" smtClean="0">
                <a:solidFill>
                  <a:schemeClr val="accent2">
                    <a:lumMod val="75000"/>
                  </a:schemeClr>
                </a:solidFill>
                <a:latin typeface="Arial" pitchFamily="34" charset="0"/>
                <a:cs typeface="Arial" pitchFamily="34" charset="0"/>
              </a:rPr>
              <a:t> </a:t>
            </a:r>
            <a:r>
              <a:rPr lang="en-US" sz="3200" b="1" i="1" dirty="0" err="1" smtClean="0">
                <a:solidFill>
                  <a:schemeClr val="accent2">
                    <a:lumMod val="75000"/>
                  </a:schemeClr>
                </a:solidFill>
                <a:latin typeface="Arial" pitchFamily="34" charset="0"/>
                <a:cs typeface="Arial" pitchFamily="34" charset="0"/>
              </a:rPr>
              <a:t>thiệu</a:t>
            </a:r>
            <a:r>
              <a:rPr lang="en-US" sz="3200" b="1" i="1" dirty="0" smtClean="0">
                <a:solidFill>
                  <a:schemeClr val="accent2">
                    <a:lumMod val="75000"/>
                  </a:schemeClr>
                </a:solidFill>
                <a:latin typeface="Arial" pitchFamily="34" charset="0"/>
                <a:cs typeface="Arial" pitchFamily="34" charset="0"/>
              </a:rPr>
              <a:t> </a:t>
            </a:r>
            <a:r>
              <a:rPr lang="en-US" sz="3200" b="1" i="1" dirty="0" err="1" smtClean="0">
                <a:solidFill>
                  <a:schemeClr val="accent2">
                    <a:lumMod val="75000"/>
                  </a:schemeClr>
                </a:solidFill>
                <a:latin typeface="Arial" pitchFamily="34" charset="0"/>
                <a:cs typeface="Arial" pitchFamily="34" charset="0"/>
              </a:rPr>
              <a:t>chung</a:t>
            </a:r>
            <a:r>
              <a:rPr lang="en-US" sz="3200" b="1" i="1" dirty="0" smtClean="0">
                <a:solidFill>
                  <a:schemeClr val="accent2">
                    <a:lumMod val="75000"/>
                  </a:schemeClr>
                </a:solidFill>
                <a:latin typeface="Arial" pitchFamily="34" charset="0"/>
                <a:cs typeface="Arial" pitchFamily="34" charset="0"/>
              </a:rPr>
              <a:t> </a:t>
            </a:r>
            <a:r>
              <a:rPr lang="en-US" sz="3200" b="1" i="1" dirty="0" err="1" smtClean="0">
                <a:solidFill>
                  <a:schemeClr val="accent2">
                    <a:lumMod val="75000"/>
                  </a:schemeClr>
                </a:solidFill>
                <a:latin typeface="Arial" pitchFamily="34" charset="0"/>
                <a:cs typeface="Arial" pitchFamily="34" charset="0"/>
              </a:rPr>
              <a:t>về</a:t>
            </a:r>
            <a:r>
              <a:rPr lang="en-US" sz="3200" b="1" i="1" dirty="0" smtClean="0">
                <a:solidFill>
                  <a:schemeClr val="accent2">
                    <a:lumMod val="75000"/>
                  </a:schemeClr>
                </a:solidFill>
                <a:latin typeface="Arial" pitchFamily="34" charset="0"/>
                <a:cs typeface="Arial" pitchFamily="34" charset="0"/>
              </a:rPr>
              <a:t> XSS</a:t>
            </a:r>
            <a:br>
              <a:rPr lang="en-US" sz="3200" b="1" i="1" dirty="0" smtClean="0">
                <a:solidFill>
                  <a:schemeClr val="accent2">
                    <a:lumMod val="75000"/>
                  </a:schemeClr>
                </a:solidFill>
                <a:latin typeface="Arial" pitchFamily="34" charset="0"/>
                <a:cs typeface="Arial" pitchFamily="34" charset="0"/>
              </a:rPr>
            </a:br>
            <a:r>
              <a:rPr lang="en-US" sz="1800" b="1" dirty="0" smtClean="0">
                <a:latin typeface="Arial" pitchFamily="34" charset="0"/>
                <a:cs typeface="Arial" pitchFamily="34" charset="0"/>
              </a:rPr>
              <a:t/>
            </a:r>
            <a:br>
              <a:rPr lang="en-US" sz="1800" b="1" dirty="0" smtClean="0">
                <a:latin typeface="Arial" pitchFamily="34" charset="0"/>
                <a:cs typeface="Arial" pitchFamily="34" charset="0"/>
              </a:rPr>
            </a:br>
            <a:r>
              <a:rPr lang="en-US" sz="1800" b="1" dirty="0" smtClean="0">
                <a:latin typeface="Arial" pitchFamily="34" charset="0"/>
                <a:cs typeface="Arial" pitchFamily="34" charset="0"/>
              </a:rPr>
              <a:t>  -   </a:t>
            </a:r>
            <a:r>
              <a:rPr lang="en-US" sz="2000" b="1" dirty="0" smtClean="0">
                <a:latin typeface="Arial" pitchFamily="34" charset="0"/>
                <a:cs typeface="Arial" pitchFamily="34" charset="0"/>
              </a:rPr>
              <a:t>XSS </a:t>
            </a:r>
            <a:r>
              <a:rPr lang="en-US" sz="2000" b="1" dirty="0" err="1" smtClean="0">
                <a:latin typeface="Arial" pitchFamily="34" charset="0"/>
                <a:cs typeface="Arial" pitchFamily="34" charset="0"/>
              </a:rPr>
              <a:t>là</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viết</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tắt</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của</a:t>
            </a:r>
            <a:r>
              <a:rPr lang="en-US" sz="2000" b="1" dirty="0" smtClean="0">
                <a:latin typeface="Arial" pitchFamily="34" charset="0"/>
                <a:cs typeface="Arial" pitchFamily="34" charset="0"/>
              </a:rPr>
              <a:t> </a:t>
            </a:r>
            <a:r>
              <a:rPr lang="en-US" sz="2000" b="1" dirty="0">
                <a:latin typeface="Arial" pitchFamily="34" charset="0"/>
                <a:cs typeface="Arial" pitchFamily="34" charset="0"/>
              </a:rPr>
              <a:t>Cross-Site </a:t>
            </a:r>
            <a:r>
              <a:rPr lang="en-US" sz="2000" b="1" dirty="0" smtClean="0">
                <a:latin typeface="Arial" pitchFamily="34" charset="0"/>
                <a:cs typeface="Arial" pitchFamily="34" charset="0"/>
              </a:rPr>
              <a:t>Scripting </a:t>
            </a:r>
            <a:r>
              <a:rPr lang="en-US" sz="1600" i="1" dirty="0" smtClean="0">
                <a:latin typeface="Arial" pitchFamily="34" charset="0"/>
                <a:cs typeface="Arial" pitchFamily="34" charset="0"/>
              </a:rPr>
              <a:t>(</a:t>
            </a:r>
            <a:r>
              <a:rPr lang="en-US" sz="1600" i="1" dirty="0" err="1" smtClean="0">
                <a:latin typeface="Arial" pitchFamily="34" charset="0"/>
                <a:cs typeface="Arial" pitchFamily="34" charset="0"/>
              </a:rPr>
              <a:t>thay</a:t>
            </a:r>
            <a:r>
              <a:rPr lang="en-US" sz="1600" i="1" dirty="0" smtClean="0">
                <a:latin typeface="Arial" pitchFamily="34" charset="0"/>
                <a:cs typeface="Arial" pitchFamily="34" charset="0"/>
              </a:rPr>
              <a:t> ‘C’ </a:t>
            </a:r>
            <a:r>
              <a:rPr lang="en-US" sz="1600" i="1" dirty="0" err="1" smtClean="0">
                <a:latin typeface="Arial" pitchFamily="34" charset="0"/>
                <a:cs typeface="Arial" pitchFamily="34" charset="0"/>
              </a:rPr>
              <a:t>bằng</a:t>
            </a:r>
            <a:r>
              <a:rPr lang="en-US" sz="1600" i="1" dirty="0" smtClean="0">
                <a:latin typeface="Arial" pitchFamily="34" charset="0"/>
                <a:cs typeface="Arial" pitchFamily="34" charset="0"/>
              </a:rPr>
              <a:t> ‘X’ </a:t>
            </a:r>
            <a:r>
              <a:rPr lang="en-US" sz="1600" i="1" dirty="0" err="1" smtClean="0">
                <a:latin typeface="Arial" pitchFamily="34" charset="0"/>
                <a:cs typeface="Arial" pitchFamily="34" charset="0"/>
              </a:rPr>
              <a:t>nhằm</a:t>
            </a:r>
            <a:r>
              <a:rPr lang="en-US" sz="1600" i="1" dirty="0" smtClean="0">
                <a:latin typeface="Arial" pitchFamily="34" charset="0"/>
                <a:cs typeface="Arial" pitchFamily="34" charset="0"/>
              </a:rPr>
              <a:t> </a:t>
            </a:r>
            <a:r>
              <a:rPr lang="en-US" sz="1600" i="1" dirty="0" err="1" smtClean="0">
                <a:latin typeface="Arial" pitchFamily="34" charset="0"/>
                <a:cs typeface="Arial" pitchFamily="34" charset="0"/>
              </a:rPr>
              <a:t>tránh</a:t>
            </a:r>
            <a:r>
              <a:rPr lang="en-US" sz="1600" i="1" dirty="0" smtClean="0">
                <a:latin typeface="Arial" pitchFamily="34" charset="0"/>
                <a:cs typeface="Arial" pitchFamily="34" charset="0"/>
              </a:rPr>
              <a:t> </a:t>
            </a:r>
            <a:r>
              <a:rPr lang="en-US" sz="1600" i="1" dirty="0" err="1">
                <a:latin typeface="Arial" pitchFamily="34" charset="0"/>
                <a:cs typeface="Arial" pitchFamily="34" charset="0"/>
              </a:rPr>
              <a:t>nhầm</a:t>
            </a:r>
            <a:r>
              <a:rPr lang="en-US" sz="1600" i="1" dirty="0">
                <a:latin typeface="Arial" pitchFamily="34" charset="0"/>
                <a:cs typeface="Arial" pitchFamily="34" charset="0"/>
              </a:rPr>
              <a:t> </a:t>
            </a:r>
            <a:r>
              <a:rPr lang="en-US" sz="1600" i="1" dirty="0" err="1">
                <a:latin typeface="Arial" pitchFamily="34" charset="0"/>
                <a:cs typeface="Arial" pitchFamily="34" charset="0"/>
              </a:rPr>
              <a:t>lẫn</a:t>
            </a:r>
            <a:r>
              <a:rPr lang="en-US" sz="1600" i="1" dirty="0">
                <a:latin typeface="Arial" pitchFamily="34" charset="0"/>
                <a:cs typeface="Arial" pitchFamily="34" charset="0"/>
              </a:rPr>
              <a:t> </a:t>
            </a:r>
            <a:r>
              <a:rPr lang="en-US" sz="1600" i="1" dirty="0" err="1">
                <a:latin typeface="Arial" pitchFamily="34" charset="0"/>
                <a:cs typeface="Arial" pitchFamily="34" charset="0"/>
              </a:rPr>
              <a:t>với</a:t>
            </a:r>
            <a:r>
              <a:rPr lang="en-US" sz="1600" i="1" dirty="0">
                <a:latin typeface="Arial" pitchFamily="34" charset="0"/>
                <a:cs typeface="Arial" pitchFamily="34" charset="0"/>
              </a:rPr>
              <a:t> CSS-Cascading Style Sheet </a:t>
            </a:r>
            <a:r>
              <a:rPr lang="en-US" sz="1600" i="1" dirty="0" err="1">
                <a:latin typeface="Arial" pitchFamily="34" charset="0"/>
                <a:cs typeface="Arial" pitchFamily="34" charset="0"/>
              </a:rPr>
              <a:t>của</a:t>
            </a:r>
            <a:r>
              <a:rPr lang="en-US" sz="1600" i="1" dirty="0">
                <a:latin typeface="Arial" pitchFamily="34" charset="0"/>
                <a:cs typeface="Arial" pitchFamily="34" charset="0"/>
              </a:rPr>
              <a:t> HTML)</a:t>
            </a:r>
            <a:r>
              <a:rPr lang="en-US" sz="1800" dirty="0">
                <a:latin typeface="Arial" pitchFamily="34" charset="0"/>
                <a:cs typeface="Arial" pitchFamily="34" charset="0"/>
              </a:rPr>
              <a:t> </a:t>
            </a:r>
            <a:r>
              <a:rPr lang="en-US" sz="2000" b="1" dirty="0" err="1">
                <a:latin typeface="Arial" pitchFamily="34" charset="0"/>
                <a:cs typeface="Arial" pitchFamily="34" charset="0"/>
              </a:rPr>
              <a:t>là</a:t>
            </a:r>
            <a:r>
              <a:rPr lang="en-US" sz="2000" b="1" dirty="0">
                <a:latin typeface="Arial" pitchFamily="34" charset="0"/>
                <a:cs typeface="Arial" pitchFamily="34" charset="0"/>
              </a:rPr>
              <a:t> </a:t>
            </a:r>
            <a:r>
              <a:rPr lang="en-US" sz="2000" b="1" dirty="0" err="1">
                <a:latin typeface="Arial" pitchFamily="34" charset="0"/>
                <a:cs typeface="Arial" pitchFamily="34" charset="0"/>
              </a:rPr>
              <a:t>một</a:t>
            </a:r>
            <a:r>
              <a:rPr lang="en-US" sz="2000" b="1" dirty="0">
                <a:latin typeface="Arial" pitchFamily="34" charset="0"/>
                <a:cs typeface="Arial" pitchFamily="34" charset="0"/>
              </a:rPr>
              <a:t> </a:t>
            </a:r>
            <a:r>
              <a:rPr lang="en-US" sz="2000" b="1" dirty="0" err="1">
                <a:latin typeface="Arial" pitchFamily="34" charset="0"/>
                <a:cs typeface="Arial" pitchFamily="34" charset="0"/>
              </a:rPr>
              <a:t>kĩ</a:t>
            </a:r>
            <a:r>
              <a:rPr lang="en-US" sz="2000" b="1" dirty="0">
                <a:latin typeface="Arial" pitchFamily="34" charset="0"/>
                <a:cs typeface="Arial" pitchFamily="34" charset="0"/>
              </a:rPr>
              <a:t> </a:t>
            </a:r>
            <a:r>
              <a:rPr lang="en-US" sz="2000" b="1" dirty="0" err="1">
                <a:latin typeface="Arial" pitchFamily="34" charset="0"/>
                <a:cs typeface="Arial" pitchFamily="34" charset="0"/>
              </a:rPr>
              <a:t>thuật</a:t>
            </a:r>
            <a:r>
              <a:rPr lang="en-US" sz="2000" b="1" dirty="0">
                <a:latin typeface="Arial" pitchFamily="34" charset="0"/>
                <a:cs typeface="Arial" pitchFamily="34" charset="0"/>
              </a:rPr>
              <a:t> </a:t>
            </a:r>
            <a:r>
              <a:rPr lang="en-US" sz="2000" b="1" dirty="0" err="1">
                <a:latin typeface="Arial" pitchFamily="34" charset="0"/>
                <a:cs typeface="Arial" pitchFamily="34" charset="0"/>
              </a:rPr>
              <a:t>tấn</a:t>
            </a:r>
            <a:r>
              <a:rPr lang="en-US" sz="2000" b="1" dirty="0">
                <a:latin typeface="Arial" pitchFamily="34" charset="0"/>
                <a:cs typeface="Arial" pitchFamily="34" charset="0"/>
              </a:rPr>
              <a:t> </a:t>
            </a:r>
            <a:r>
              <a:rPr lang="en-US" sz="2000" b="1" dirty="0" err="1">
                <a:latin typeface="Arial" pitchFamily="34" charset="0"/>
                <a:cs typeface="Arial" pitchFamily="34" charset="0"/>
              </a:rPr>
              <a:t>công</a:t>
            </a:r>
            <a:r>
              <a:rPr lang="en-US" sz="2000" b="1" dirty="0">
                <a:latin typeface="Arial" pitchFamily="34" charset="0"/>
                <a:cs typeface="Arial" pitchFamily="34" charset="0"/>
              </a:rPr>
              <a:t> </a:t>
            </a:r>
            <a:r>
              <a:rPr lang="en-US" sz="2000" b="1" dirty="0" err="1">
                <a:latin typeface="Arial" pitchFamily="34" charset="0"/>
                <a:cs typeface="Arial" pitchFamily="34" charset="0"/>
              </a:rPr>
              <a:t>bằng</a:t>
            </a:r>
            <a:r>
              <a:rPr lang="en-US" sz="2000" b="1" dirty="0">
                <a:latin typeface="Arial" pitchFamily="34" charset="0"/>
                <a:cs typeface="Arial" pitchFamily="34" charset="0"/>
              </a:rPr>
              <a:t> </a:t>
            </a:r>
            <a:r>
              <a:rPr lang="en-US" sz="2000" b="1" dirty="0" err="1">
                <a:latin typeface="Arial" pitchFamily="34" charset="0"/>
                <a:cs typeface="Arial" pitchFamily="34" charset="0"/>
              </a:rPr>
              <a:t>cách</a:t>
            </a:r>
            <a:r>
              <a:rPr lang="en-US" sz="2000" b="1" dirty="0">
                <a:latin typeface="Arial" pitchFamily="34" charset="0"/>
                <a:cs typeface="Arial" pitchFamily="34" charset="0"/>
              </a:rPr>
              <a:t> </a:t>
            </a:r>
            <a:r>
              <a:rPr lang="en-US" sz="2000" b="1" dirty="0" err="1">
                <a:latin typeface="Arial" pitchFamily="34" charset="0"/>
                <a:cs typeface="Arial" pitchFamily="34" charset="0"/>
              </a:rPr>
              <a:t>chèn</a:t>
            </a:r>
            <a:r>
              <a:rPr lang="en-US" sz="2000" b="1" dirty="0">
                <a:latin typeface="Arial" pitchFamily="34" charset="0"/>
                <a:cs typeface="Arial" pitchFamily="34" charset="0"/>
              </a:rPr>
              <a:t> </a:t>
            </a:r>
            <a:r>
              <a:rPr lang="en-US" sz="2000" b="1" dirty="0" err="1">
                <a:latin typeface="Arial" pitchFamily="34" charset="0"/>
                <a:cs typeface="Arial" pitchFamily="34" charset="0"/>
              </a:rPr>
              <a:t>vào</a:t>
            </a:r>
            <a:r>
              <a:rPr lang="en-US" sz="2000" b="1" dirty="0">
                <a:latin typeface="Arial" pitchFamily="34" charset="0"/>
                <a:cs typeface="Arial" pitchFamily="34" charset="0"/>
              </a:rPr>
              <a:t> </a:t>
            </a:r>
            <a:r>
              <a:rPr lang="en-US" sz="2000" b="1" dirty="0" err="1" smtClean="0">
                <a:latin typeface="Arial" pitchFamily="34" charset="0"/>
                <a:cs typeface="Arial" pitchFamily="34" charset="0"/>
              </a:rPr>
              <a:t>những</a:t>
            </a:r>
            <a:r>
              <a:rPr lang="en-US" sz="2000" b="1" dirty="0" smtClean="0">
                <a:latin typeface="Arial" pitchFamily="34" charset="0"/>
                <a:cs typeface="Arial" pitchFamily="34" charset="0"/>
              </a:rPr>
              <a:t> </a:t>
            </a:r>
            <a:r>
              <a:rPr lang="en-US" sz="2000" b="1" dirty="0" err="1">
                <a:latin typeface="Arial" pitchFamily="34" charset="0"/>
                <a:cs typeface="Arial" pitchFamily="34" charset="0"/>
              </a:rPr>
              <a:t>thẻ</a:t>
            </a:r>
            <a:r>
              <a:rPr lang="en-US" sz="2000" b="1" dirty="0">
                <a:latin typeface="Arial" pitchFamily="34" charset="0"/>
                <a:cs typeface="Arial" pitchFamily="34" charset="0"/>
              </a:rPr>
              <a:t> </a:t>
            </a:r>
            <a:r>
              <a:rPr lang="en-US" sz="2000" b="1" dirty="0" err="1" smtClean="0">
                <a:latin typeface="Arial" pitchFamily="34" charset="0"/>
                <a:cs typeface="Arial" pitchFamily="34" charset="0"/>
              </a:rPr>
              <a:t>những</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đoạn</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mã</a:t>
            </a:r>
            <a:r>
              <a:rPr lang="en-US" sz="2000" b="1" dirty="0" smtClean="0">
                <a:latin typeface="Arial" pitchFamily="34" charset="0"/>
                <a:cs typeface="Arial" pitchFamily="34" charset="0"/>
              </a:rPr>
              <a:t> HTML </a:t>
            </a:r>
            <a:r>
              <a:rPr lang="en-US" sz="2000" b="1" dirty="0">
                <a:latin typeface="Arial" pitchFamily="34" charset="0"/>
                <a:cs typeface="Arial" pitchFamily="34" charset="0"/>
              </a:rPr>
              <a:t>hay </a:t>
            </a:r>
            <a:r>
              <a:rPr lang="en-US" sz="2000" b="1" dirty="0" err="1">
                <a:latin typeface="Arial" pitchFamily="34" charset="0"/>
                <a:cs typeface="Arial" pitchFamily="34" charset="0"/>
              </a:rPr>
              <a:t>những</a:t>
            </a:r>
            <a:r>
              <a:rPr lang="en-US" sz="2000" b="1" dirty="0">
                <a:latin typeface="Arial" pitchFamily="34" charset="0"/>
                <a:cs typeface="Arial" pitchFamily="34" charset="0"/>
              </a:rPr>
              <a:t> </a:t>
            </a:r>
            <a:r>
              <a:rPr lang="en-US" sz="2000" b="1" dirty="0" err="1">
                <a:latin typeface="Arial" pitchFamily="34" charset="0"/>
                <a:cs typeface="Arial" pitchFamily="34" charset="0"/>
              </a:rPr>
              <a:t>đoạn</a:t>
            </a:r>
            <a:r>
              <a:rPr lang="en-US" sz="2000" b="1" dirty="0">
                <a:latin typeface="Arial" pitchFamily="34" charset="0"/>
                <a:cs typeface="Arial" pitchFamily="34" charset="0"/>
              </a:rPr>
              <a:t> </a:t>
            </a:r>
            <a:r>
              <a:rPr lang="en-US" sz="2000" b="1" dirty="0" err="1">
                <a:latin typeface="Arial" pitchFamily="34" charset="0"/>
                <a:cs typeface="Arial" pitchFamily="34" charset="0"/>
              </a:rPr>
              <a:t>mã</a:t>
            </a:r>
            <a:r>
              <a:rPr lang="en-US" sz="2000" b="1" dirty="0">
                <a:latin typeface="Arial" pitchFamily="34" charset="0"/>
                <a:cs typeface="Arial" pitchFamily="34" charset="0"/>
              </a:rPr>
              <a:t> script </a:t>
            </a:r>
            <a:r>
              <a:rPr lang="en-US" sz="2000" b="1" dirty="0" err="1">
                <a:latin typeface="Arial" pitchFamily="34" charset="0"/>
                <a:cs typeface="Arial" pitchFamily="34" charset="0"/>
              </a:rPr>
              <a:t>nguy</a:t>
            </a:r>
            <a:r>
              <a:rPr lang="en-US" sz="2000" b="1" dirty="0">
                <a:latin typeface="Arial" pitchFamily="34" charset="0"/>
                <a:cs typeface="Arial" pitchFamily="34" charset="0"/>
              </a:rPr>
              <a:t> </a:t>
            </a:r>
            <a:r>
              <a:rPr lang="en-US" sz="2000" b="1" dirty="0" err="1">
                <a:latin typeface="Arial" pitchFamily="34" charset="0"/>
                <a:cs typeface="Arial" pitchFamily="34" charset="0"/>
              </a:rPr>
              <a:t>hiểm</a:t>
            </a:r>
            <a:r>
              <a:rPr lang="en-US" sz="2000" b="1" dirty="0">
                <a:latin typeface="Arial" pitchFamily="34" charset="0"/>
                <a:cs typeface="Arial" pitchFamily="34" charset="0"/>
              </a:rPr>
              <a:t> </a:t>
            </a:r>
            <a:r>
              <a:rPr lang="en-US" sz="2000" b="1" dirty="0" err="1">
                <a:latin typeface="Arial" pitchFamily="34" charset="0"/>
                <a:cs typeface="Arial" pitchFamily="34" charset="0"/>
              </a:rPr>
              <a:t>có</a:t>
            </a:r>
            <a:r>
              <a:rPr lang="en-US" sz="2000" b="1" dirty="0">
                <a:latin typeface="Arial" pitchFamily="34" charset="0"/>
                <a:cs typeface="Arial" pitchFamily="34" charset="0"/>
              </a:rPr>
              <a:t> </a:t>
            </a:r>
            <a:r>
              <a:rPr lang="en-US" sz="2000" b="1" dirty="0" err="1">
                <a:latin typeface="Arial" pitchFamily="34" charset="0"/>
                <a:cs typeface="Arial" pitchFamily="34" charset="0"/>
              </a:rPr>
              <a:t>khả</a:t>
            </a:r>
            <a:r>
              <a:rPr lang="en-US" sz="2000" b="1" dirty="0">
                <a:latin typeface="Arial" pitchFamily="34" charset="0"/>
                <a:cs typeface="Arial" pitchFamily="34" charset="0"/>
              </a:rPr>
              <a:t> </a:t>
            </a:r>
            <a:r>
              <a:rPr lang="en-US" sz="2000" b="1" dirty="0" err="1">
                <a:latin typeface="Arial" pitchFamily="34" charset="0"/>
                <a:cs typeface="Arial" pitchFamily="34" charset="0"/>
              </a:rPr>
              <a:t>năng</a:t>
            </a:r>
            <a:r>
              <a:rPr lang="en-US" sz="2000" b="1" dirty="0">
                <a:latin typeface="Arial" pitchFamily="34" charset="0"/>
                <a:cs typeface="Arial" pitchFamily="34" charset="0"/>
              </a:rPr>
              <a:t> </a:t>
            </a:r>
            <a:r>
              <a:rPr lang="en-US" sz="2000" b="1" dirty="0" err="1">
                <a:latin typeface="Arial" pitchFamily="34" charset="0"/>
                <a:cs typeface="Arial" pitchFamily="34" charset="0"/>
              </a:rPr>
              <a:t>đánh</a:t>
            </a:r>
            <a:r>
              <a:rPr lang="en-US" sz="2000" b="1" dirty="0">
                <a:latin typeface="Arial" pitchFamily="34" charset="0"/>
                <a:cs typeface="Arial" pitchFamily="34" charset="0"/>
              </a:rPr>
              <a:t> </a:t>
            </a:r>
            <a:r>
              <a:rPr lang="en-US" sz="2000" b="1" dirty="0" err="1">
                <a:latin typeface="Arial" pitchFamily="34" charset="0"/>
                <a:cs typeface="Arial" pitchFamily="34" charset="0"/>
              </a:rPr>
              <a:t>cắp</a:t>
            </a:r>
            <a:r>
              <a:rPr lang="en-US" sz="2000" b="1" dirty="0">
                <a:latin typeface="Arial" pitchFamily="34" charset="0"/>
                <a:cs typeface="Arial" pitchFamily="34" charset="0"/>
              </a:rPr>
              <a:t> hay </a:t>
            </a:r>
            <a:r>
              <a:rPr lang="en-US" sz="2000" b="1" dirty="0" err="1">
                <a:latin typeface="Arial" pitchFamily="34" charset="0"/>
                <a:cs typeface="Arial" pitchFamily="34" charset="0"/>
              </a:rPr>
              <a:t>thiết</a:t>
            </a:r>
            <a:r>
              <a:rPr lang="en-US" sz="2000" b="1" dirty="0">
                <a:latin typeface="Arial" pitchFamily="34" charset="0"/>
                <a:cs typeface="Arial" pitchFamily="34" charset="0"/>
              </a:rPr>
              <a:t> </a:t>
            </a:r>
            <a:r>
              <a:rPr lang="en-US" sz="2000" b="1" dirty="0" err="1">
                <a:latin typeface="Arial" pitchFamily="34" charset="0"/>
                <a:cs typeface="Arial" pitchFamily="34" charset="0"/>
              </a:rPr>
              <a:t>lập</a:t>
            </a:r>
            <a:r>
              <a:rPr lang="en-US" sz="2000" b="1" dirty="0">
                <a:latin typeface="Arial" pitchFamily="34" charset="0"/>
                <a:cs typeface="Arial" pitchFamily="34" charset="0"/>
              </a:rPr>
              <a:t> </a:t>
            </a:r>
            <a:r>
              <a:rPr lang="en-US" sz="2000" b="1" dirty="0" err="1">
                <a:latin typeface="Arial" pitchFamily="34" charset="0"/>
                <a:cs typeface="Arial" pitchFamily="34" charset="0"/>
              </a:rPr>
              <a:t>được</a:t>
            </a:r>
            <a:r>
              <a:rPr lang="en-US" sz="2000" b="1" dirty="0">
                <a:latin typeface="Arial" pitchFamily="34" charset="0"/>
                <a:cs typeface="Arial" pitchFamily="34" charset="0"/>
              </a:rPr>
              <a:t> </a:t>
            </a:r>
            <a:r>
              <a:rPr lang="en-US" sz="2000" b="1" dirty="0" err="1">
                <a:latin typeface="Arial" pitchFamily="34" charset="0"/>
                <a:cs typeface="Arial" pitchFamily="34" charset="0"/>
              </a:rPr>
              <a:t>những</a:t>
            </a:r>
            <a:r>
              <a:rPr lang="en-US" sz="2000" b="1" dirty="0">
                <a:latin typeface="Arial" pitchFamily="34" charset="0"/>
                <a:cs typeface="Arial" pitchFamily="34" charset="0"/>
              </a:rPr>
              <a:t> </a:t>
            </a:r>
            <a:r>
              <a:rPr lang="en-US" sz="2000" b="1" dirty="0" err="1">
                <a:latin typeface="Arial" pitchFamily="34" charset="0"/>
                <a:cs typeface="Arial" pitchFamily="34" charset="0"/>
              </a:rPr>
              <a:t>thông</a:t>
            </a:r>
            <a:r>
              <a:rPr lang="en-US" sz="2000" b="1" dirty="0">
                <a:latin typeface="Arial" pitchFamily="34" charset="0"/>
                <a:cs typeface="Arial" pitchFamily="34" charset="0"/>
              </a:rPr>
              <a:t> tin </a:t>
            </a:r>
            <a:r>
              <a:rPr lang="en-US" sz="2000" b="1" dirty="0" err="1">
                <a:latin typeface="Arial" pitchFamily="34" charset="0"/>
                <a:cs typeface="Arial" pitchFamily="34" charset="0"/>
              </a:rPr>
              <a:t>quan</a:t>
            </a:r>
            <a:r>
              <a:rPr lang="en-US" sz="2000" b="1" dirty="0">
                <a:latin typeface="Arial" pitchFamily="34" charset="0"/>
                <a:cs typeface="Arial" pitchFamily="34" charset="0"/>
              </a:rPr>
              <a:t> </a:t>
            </a:r>
            <a:r>
              <a:rPr lang="en-US" sz="2000" b="1" dirty="0" err="1">
                <a:latin typeface="Arial" pitchFamily="34" charset="0"/>
                <a:cs typeface="Arial" pitchFamily="34" charset="0"/>
              </a:rPr>
              <a:t>trọng</a:t>
            </a:r>
            <a:r>
              <a:rPr lang="en-US" sz="2000" b="1" dirty="0">
                <a:latin typeface="Arial" pitchFamily="34" charset="0"/>
                <a:cs typeface="Arial" pitchFamily="34" charset="0"/>
              </a:rPr>
              <a:t> </a:t>
            </a:r>
            <a:r>
              <a:rPr lang="en-US" sz="2000" b="1" dirty="0" err="1">
                <a:latin typeface="Arial" pitchFamily="34" charset="0"/>
                <a:cs typeface="Arial" pitchFamily="34" charset="0"/>
              </a:rPr>
              <a:t>như</a:t>
            </a:r>
            <a:r>
              <a:rPr lang="en-US" sz="2000" b="1" dirty="0">
                <a:latin typeface="Arial" pitchFamily="34" charset="0"/>
                <a:cs typeface="Arial" pitchFamily="34" charset="0"/>
              </a:rPr>
              <a:t> cookies, </a:t>
            </a:r>
            <a:r>
              <a:rPr lang="en-US" sz="2000" b="1" dirty="0" err="1">
                <a:latin typeface="Arial" pitchFamily="34" charset="0"/>
                <a:cs typeface="Arial" pitchFamily="34" charset="0"/>
              </a:rPr>
              <a:t>mật</a:t>
            </a:r>
            <a:r>
              <a:rPr lang="en-US" sz="2000" b="1" dirty="0">
                <a:latin typeface="Arial" pitchFamily="34" charset="0"/>
                <a:cs typeface="Arial" pitchFamily="34" charset="0"/>
              </a:rPr>
              <a:t> </a:t>
            </a:r>
            <a:r>
              <a:rPr lang="en-US" sz="2000" b="1" dirty="0" err="1" smtClean="0">
                <a:latin typeface="Arial" pitchFamily="34" charset="0"/>
                <a:cs typeface="Arial" pitchFamily="34" charset="0"/>
              </a:rPr>
              <a:t>khẩu</a:t>
            </a:r>
            <a:r>
              <a:rPr lang="en-US" sz="2000" b="1" dirty="0" smtClean="0">
                <a:latin typeface="Arial" pitchFamily="34" charset="0"/>
                <a:cs typeface="Arial" pitchFamily="34" charset="0"/>
              </a:rPr>
              <a:t>....</a:t>
            </a:r>
            <a:r>
              <a:rPr lang="en-US" sz="2000" dirty="0">
                <a:latin typeface="Arial" pitchFamily="34" charset="0"/>
                <a:cs typeface="Arial" pitchFamily="34" charset="0"/>
              </a:rPr>
              <a:t/>
            </a:r>
            <a:br>
              <a:rPr lang="en-US" sz="2000" dirty="0">
                <a:latin typeface="Arial" pitchFamily="34" charset="0"/>
                <a:cs typeface="Arial" pitchFamily="34" charset="0"/>
              </a:rPr>
            </a:br>
            <a:endParaRPr lang="en-US" sz="2000" i="1" dirty="0">
              <a:latin typeface="Arial" pitchFamily="34" charset="0"/>
              <a:cs typeface="Arial" pitchFamily="34" charset="0"/>
            </a:endParaRPr>
          </a:p>
        </p:txBody>
      </p:sp>
      <p:sp>
        <p:nvSpPr>
          <p:cNvPr id="6" name="Content Placeholder 2"/>
          <p:cNvSpPr>
            <a:spLocks noGrp="1"/>
          </p:cNvSpPr>
          <p:nvPr>
            <p:ph idx="1"/>
          </p:nvPr>
        </p:nvSpPr>
        <p:spPr>
          <a:xfrm>
            <a:off x="609600" y="4594925"/>
            <a:ext cx="1447800" cy="1143000"/>
          </a:xfrm>
        </p:spPr>
        <p:txBody>
          <a:bodyPr>
            <a:normAutofit/>
          </a:bodyPr>
          <a:lstStyle/>
          <a:p>
            <a:pPr marL="0" indent="0">
              <a:buNone/>
            </a:pPr>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3048000"/>
            <a:ext cx="4929187" cy="3093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10689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LeHan\Desktop\hinhnenpowerpointdep_24072013_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292100" y="4461598"/>
            <a:ext cx="2743200" cy="487363"/>
          </a:xfrm>
        </p:spPr>
        <p:txBody>
          <a:bodyPr>
            <a:normAutofit fontScale="92500" lnSpcReduction="20000"/>
          </a:bodyPr>
          <a:lstStyle/>
          <a:p>
            <a:endParaRPr lang="en-US" dirty="0"/>
          </a:p>
        </p:txBody>
      </p:sp>
      <p:sp>
        <p:nvSpPr>
          <p:cNvPr id="8" name="Content Placeholder 6"/>
          <p:cNvSpPr txBox="1">
            <a:spLocks/>
          </p:cNvSpPr>
          <p:nvPr/>
        </p:nvSpPr>
        <p:spPr>
          <a:xfrm>
            <a:off x="304800" y="533400"/>
            <a:ext cx="8534400" cy="3276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vi-VN" b="1" i="1" dirty="0" smtClean="0">
                <a:solidFill>
                  <a:schemeClr val="accent2">
                    <a:lumMod val="75000"/>
                  </a:schemeClr>
                </a:solidFill>
              </a:rPr>
              <a:t>Phân</a:t>
            </a:r>
            <a:r>
              <a:rPr lang="vi-VN" b="1" i="1" dirty="0">
                <a:solidFill>
                  <a:schemeClr val="accent2">
                    <a:lumMod val="75000"/>
                  </a:schemeClr>
                </a:solidFill>
              </a:rPr>
              <a:t> loại XSS:</a:t>
            </a:r>
            <a:r>
              <a:rPr lang="vi-VN" dirty="0"/>
              <a:t> </a:t>
            </a:r>
            <a:br>
              <a:rPr lang="vi-VN" dirty="0"/>
            </a:br>
            <a:endParaRPr lang="en-US" dirty="0" smtClean="0"/>
          </a:p>
          <a:p>
            <a:pPr marL="0" indent="0">
              <a:buNone/>
            </a:pPr>
            <a:r>
              <a:rPr lang="en-US" sz="2400" dirty="0" smtClean="0">
                <a:latin typeface="Arial" pitchFamily="34" charset="0"/>
                <a:cs typeface="Arial" pitchFamily="34" charset="0"/>
              </a:rPr>
              <a:t>1.</a:t>
            </a:r>
            <a:r>
              <a:rPr lang="vi-VN" sz="2400" dirty="0" smtClean="0">
                <a:latin typeface="Arial" pitchFamily="34" charset="0"/>
                <a:cs typeface="Arial" pitchFamily="34" charset="0"/>
              </a:rPr>
              <a:t>Stored </a:t>
            </a:r>
            <a:r>
              <a:rPr lang="vi-VN" sz="2400" dirty="0">
                <a:latin typeface="Arial" pitchFamily="34" charset="0"/>
                <a:cs typeface="Arial" pitchFamily="34" charset="0"/>
              </a:rPr>
              <a:t>XSS: </a:t>
            </a:r>
            <a:r>
              <a:rPr lang="vi-VN" sz="2400" dirty="0" smtClean="0">
                <a:latin typeface="Arial" pitchFamily="34" charset="0"/>
                <a:cs typeface="Arial" pitchFamily="34" charset="0"/>
              </a:rPr>
              <a:t> </a:t>
            </a:r>
            <a:endParaRPr lang="vi-VN" sz="2400" dirty="0">
              <a:latin typeface="Arial" pitchFamily="34" charset="0"/>
              <a:cs typeface="Arial" pitchFamily="34" charset="0"/>
            </a:endParaRPr>
          </a:p>
          <a:p>
            <a:r>
              <a:rPr lang="vi-VN" sz="2400" dirty="0">
                <a:latin typeface="Arial" pitchFamily="34" charset="0"/>
                <a:cs typeface="Arial" pitchFamily="34" charset="0"/>
              </a:rPr>
              <a:t>Đây  là   loại  XSS  mà   đoạn   mã   chèn   thêm   </a:t>
            </a:r>
            <a:r>
              <a:rPr lang="vi-VN" sz="2400" dirty="0" smtClean="0">
                <a:latin typeface="Arial" pitchFamily="34" charset="0"/>
                <a:cs typeface="Arial" pitchFamily="34" charset="0"/>
              </a:rPr>
              <a:t>vào </a:t>
            </a:r>
            <a:r>
              <a:rPr lang="vi-VN" sz="2400" dirty="0">
                <a:latin typeface="Arial" pitchFamily="34" charset="0"/>
                <a:cs typeface="Arial" pitchFamily="34" charset="0"/>
              </a:rPr>
              <a:t>được   lưu   trữ   vào  CSDL  trên  server  dưới   dạng   </a:t>
            </a:r>
            <a:r>
              <a:rPr lang="en-US" sz="2400" dirty="0" err="1" smtClean="0">
                <a:latin typeface="Arial" pitchFamily="34" charset="0"/>
                <a:cs typeface="Arial" pitchFamily="34" charset="0"/>
              </a:rPr>
              <a:t>các</a:t>
            </a:r>
            <a:r>
              <a:rPr lang="vi-VN" sz="2400" dirty="0" smtClean="0">
                <a:latin typeface="Arial" pitchFamily="34" charset="0"/>
                <a:cs typeface="Arial" pitchFamily="34" charset="0"/>
              </a:rPr>
              <a:t> </a:t>
            </a:r>
            <a:r>
              <a:rPr lang="vi-VN" sz="2400" dirty="0">
                <a:latin typeface="Arial" pitchFamily="34" charset="0"/>
                <a:cs typeface="Arial" pitchFamily="34" charset="0"/>
              </a:rPr>
              <a:t>comment </a:t>
            </a:r>
            <a:r>
              <a:rPr lang="en-US" sz="2400" dirty="0" smtClean="0">
                <a:latin typeface="Arial" pitchFamily="34" charset="0"/>
                <a:cs typeface="Arial" pitchFamily="34" charset="0"/>
              </a:rPr>
              <a:t> hay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vi-VN" sz="2400" dirty="0" smtClean="0">
                <a:latin typeface="Arial" pitchFamily="34" charset="0"/>
                <a:cs typeface="Arial" pitchFamily="34" charset="0"/>
              </a:rPr>
              <a:t>message</a:t>
            </a:r>
            <a:r>
              <a:rPr lang="vi-VN" sz="2400" dirty="0">
                <a:latin typeface="Arial" pitchFamily="34" charset="0"/>
                <a:cs typeface="Arial" pitchFamily="34" charset="0"/>
              </a:rPr>
              <a:t>  trong  </a:t>
            </a:r>
            <a:r>
              <a:rPr lang="vi-VN" sz="2400" dirty="0" smtClean="0">
                <a:latin typeface="Arial" pitchFamily="34" charset="0"/>
                <a:cs typeface="Arial" pitchFamily="34" charset="0"/>
              </a:rPr>
              <a:t>forum</a:t>
            </a:r>
            <a:r>
              <a:rPr lang="en-US" sz="2400" dirty="0" smtClean="0">
                <a:latin typeface="Arial" pitchFamily="34" charset="0"/>
                <a:cs typeface="Arial" pitchFamily="34" charset="0"/>
              </a:rPr>
              <a:t>,blog…</a:t>
            </a:r>
            <a:r>
              <a:rPr lang="vi-VN" dirty="0"/>
              <a:t>  </a:t>
            </a:r>
          </a:p>
          <a:p>
            <a:pPr marL="0" indent="0">
              <a:buClr>
                <a:schemeClr val="bg1">
                  <a:lumMod val="95000"/>
                </a:schemeClr>
              </a:buClr>
              <a:buFont typeface="Arial" pitchFamily="34" charset="0"/>
              <a:buNone/>
              <a:defRPr/>
            </a:pPr>
            <a:endParaRPr lang="en-US" dirty="0">
              <a:latin typeface="Times New Roman" pitchFamily="18" charset="0"/>
              <a:cs typeface="Times New Roman" pitchFamily="18" charset="0"/>
            </a:endParaRPr>
          </a:p>
        </p:txBody>
      </p:sp>
      <p:pic>
        <p:nvPicPr>
          <p:cNvPr id="4" name="Picture 2" descr="C:\Users\LeHan\Desktop\3940586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4038599"/>
            <a:ext cx="4800600" cy="182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10689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LeHan\Desktop\hinhnenpowerpointdep_24072013_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2895600" y="4495800"/>
            <a:ext cx="6248400" cy="609600"/>
          </a:xfrm>
        </p:spPr>
        <p:txBody>
          <a:bodyPr>
            <a:normAutofit fontScale="40000" lnSpcReduction="20000"/>
          </a:bodyPr>
          <a:lstStyle/>
          <a:p>
            <a:pPr marL="0" indent="0">
              <a:buNone/>
            </a:pPr>
            <a:r>
              <a:rPr lang="vi-VN" dirty="0">
                <a:latin typeface="Arial" pitchFamily="34" charset="0"/>
                <a:cs typeface="Arial" pitchFamily="34" charset="0"/>
              </a:rPr>
              <a:t>Một ví dự điển hình của Reflected </a:t>
            </a:r>
            <a:r>
              <a:rPr lang="vi-VN" dirty="0" smtClean="0">
                <a:latin typeface="Arial" pitchFamily="34" charset="0"/>
                <a:cs typeface="Arial" pitchFamily="34" charset="0"/>
              </a:rPr>
              <a:t>XSS</a:t>
            </a:r>
            <a:r>
              <a:rPr lang="vi-VN" dirty="0">
                <a:latin typeface="Arial" pitchFamily="34" charset="0"/>
                <a:cs typeface="Arial" pitchFamily="34" charset="0"/>
              </a:rPr>
              <a:t> là kết quả trả về của module search.</a:t>
            </a:r>
            <a:br>
              <a:rPr lang="vi-VN" dirty="0">
                <a:latin typeface="Arial" pitchFamily="34" charset="0"/>
                <a:cs typeface="Arial" pitchFamily="34" charset="0"/>
              </a:rPr>
            </a:br>
            <a:endParaRPr lang="vi-VN" dirty="0">
              <a:latin typeface="Arial" pitchFamily="34" charset="0"/>
              <a:cs typeface="Arial" pitchFamily="34" charset="0"/>
            </a:endParaRPr>
          </a:p>
          <a:p>
            <a:endParaRPr lang="en-US" dirty="0"/>
          </a:p>
        </p:txBody>
      </p:sp>
      <p:sp>
        <p:nvSpPr>
          <p:cNvPr id="8" name="Content Placeholder 6"/>
          <p:cNvSpPr txBox="1">
            <a:spLocks/>
          </p:cNvSpPr>
          <p:nvPr/>
        </p:nvSpPr>
        <p:spPr>
          <a:xfrm>
            <a:off x="304800" y="533400"/>
            <a:ext cx="8534400" cy="3810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vi-VN" b="1" i="1" dirty="0" smtClean="0">
                <a:solidFill>
                  <a:schemeClr val="accent2">
                    <a:lumMod val="75000"/>
                  </a:schemeClr>
                </a:solidFill>
              </a:rPr>
              <a:t>Phân</a:t>
            </a:r>
            <a:r>
              <a:rPr lang="vi-VN" b="1" i="1" dirty="0">
                <a:solidFill>
                  <a:schemeClr val="accent2">
                    <a:lumMod val="75000"/>
                  </a:schemeClr>
                </a:solidFill>
              </a:rPr>
              <a:t> loại XSS:</a:t>
            </a:r>
            <a:r>
              <a:rPr lang="vi-VN" dirty="0"/>
              <a:t> </a:t>
            </a:r>
            <a:br>
              <a:rPr lang="vi-VN" dirty="0"/>
            </a:br>
            <a:endParaRPr lang="en-US" dirty="0" smtClean="0"/>
          </a:p>
          <a:p>
            <a:pPr marL="0" indent="0">
              <a:buNone/>
            </a:pPr>
            <a:r>
              <a:rPr lang="en-US" sz="2400" dirty="0" smtClean="0">
                <a:latin typeface="Arial" pitchFamily="34" charset="0"/>
                <a:cs typeface="Arial" pitchFamily="34" charset="0"/>
              </a:rPr>
              <a:t>2.</a:t>
            </a:r>
            <a:r>
              <a:rPr lang="vi-VN" sz="2400" dirty="0" smtClean="0">
                <a:latin typeface="Arial" pitchFamily="34" charset="0"/>
                <a:cs typeface="Arial" pitchFamily="34" charset="0"/>
              </a:rPr>
              <a:t> </a:t>
            </a:r>
            <a:r>
              <a:rPr lang="vi-VN" sz="2400" dirty="0">
                <a:latin typeface="Arial" pitchFamily="34" charset="0"/>
                <a:cs typeface="Arial" pitchFamily="34" charset="0"/>
              </a:rPr>
              <a:t>Reflected XSS: </a:t>
            </a:r>
          </a:p>
          <a:p>
            <a:pPr marL="0" indent="0">
              <a:buNone/>
            </a:pPr>
            <a:r>
              <a:rPr lang="en-US" sz="2400" dirty="0" smtClean="0">
                <a:latin typeface="Arial" pitchFamily="34" charset="0"/>
                <a:cs typeface="Arial" pitchFamily="34" charset="0"/>
              </a:rPr>
              <a:t>- Đ</a:t>
            </a:r>
            <a:r>
              <a:rPr lang="vi-VN" sz="2400" dirty="0" smtClean="0">
                <a:latin typeface="Arial" pitchFamily="34" charset="0"/>
                <a:cs typeface="Arial" pitchFamily="34" charset="0"/>
              </a:rPr>
              <a:t>ối </a:t>
            </a:r>
            <a:r>
              <a:rPr lang="vi-VN" sz="2400" dirty="0">
                <a:latin typeface="Arial" pitchFamily="34" charset="0"/>
                <a:cs typeface="Arial" pitchFamily="34" charset="0"/>
              </a:rPr>
              <a:t>với Reflected XSS thì đoạn mã khai thác không lưu trữ trên server. </a:t>
            </a:r>
          </a:p>
          <a:p>
            <a:pPr marL="0" indent="0">
              <a:buNone/>
            </a:pPr>
            <a:r>
              <a:rPr lang="en-US" sz="2400" dirty="0" smtClean="0">
                <a:latin typeface="Arial" pitchFamily="34" charset="0"/>
                <a:cs typeface="Arial" pitchFamily="34" charset="0"/>
              </a:rPr>
              <a:t>	</a:t>
            </a:r>
            <a:endParaRPr lang="en-US" dirty="0">
              <a:latin typeface="Times New Roman" pitchFamily="18" charset="0"/>
              <a:cs typeface="Times New Roman" pitchFamily="18" charset="0"/>
            </a:endParaRPr>
          </a:p>
        </p:txBody>
      </p:sp>
      <p:pic>
        <p:nvPicPr>
          <p:cNvPr id="1026" name="Picture 2" descr="C:\Users\LeHan\Desktop\Picture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175000"/>
            <a:ext cx="6477000" cy="11176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545886" y="3244334"/>
            <a:ext cx="2052228" cy="369332"/>
          </a:xfrm>
          <a:prstGeom prst="rect">
            <a:avLst/>
          </a:prstGeom>
        </p:spPr>
        <p:txBody>
          <a:bodyPr wrap="none">
            <a:spAutoFit/>
          </a:bodyPr>
          <a:lstStyle/>
          <a:p>
            <a:r>
              <a:rPr lang="en-US" dirty="0">
                <a:cs typeface="Times New Roman" pitchFamily="18" charset="0"/>
              </a:rPr>
              <a:t>V. KIỂM TRA LỖI XSS</a:t>
            </a:r>
            <a:endParaRPr lang="en-US" dirty="0"/>
          </a:p>
        </p:txBody>
      </p:sp>
    </p:spTree>
    <p:extLst>
      <p:ext uri="{BB962C8B-B14F-4D97-AF65-F5344CB8AC3E}">
        <p14:creationId xmlns:p14="http://schemas.microsoft.com/office/powerpoint/2010/main" val="8286048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LeHan\Desktop\hinhnenpowerpointdep_24072013_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457200" y="990600"/>
            <a:ext cx="8229600" cy="1143000"/>
          </a:xfrm>
        </p:spPr>
        <p:txBody>
          <a:bodyPr/>
          <a:lstStyle/>
          <a:p>
            <a:pPr algn="l"/>
            <a:r>
              <a:rPr lang="en-US" sz="4000" i="1" dirty="0" err="1" smtClean="0">
                <a:solidFill>
                  <a:schemeClr val="accent2">
                    <a:lumMod val="75000"/>
                  </a:schemeClr>
                </a:solidFill>
                <a:latin typeface="Arial" pitchFamily="34" charset="0"/>
                <a:cs typeface="Arial" pitchFamily="34" charset="0"/>
              </a:rPr>
              <a:t>Kiểm</a:t>
            </a:r>
            <a:r>
              <a:rPr lang="en-US" sz="4000" i="1" dirty="0" smtClean="0">
                <a:solidFill>
                  <a:schemeClr val="accent2">
                    <a:lumMod val="75000"/>
                  </a:schemeClr>
                </a:solidFill>
                <a:latin typeface="Arial" pitchFamily="34" charset="0"/>
                <a:cs typeface="Arial" pitchFamily="34" charset="0"/>
              </a:rPr>
              <a:t> </a:t>
            </a:r>
            <a:r>
              <a:rPr lang="en-US" sz="4000" i="1" dirty="0" err="1" smtClean="0">
                <a:solidFill>
                  <a:schemeClr val="accent2">
                    <a:lumMod val="75000"/>
                  </a:schemeClr>
                </a:solidFill>
                <a:latin typeface="Arial" pitchFamily="34" charset="0"/>
                <a:cs typeface="Arial" pitchFamily="34" charset="0"/>
              </a:rPr>
              <a:t>tra</a:t>
            </a:r>
            <a:r>
              <a:rPr lang="en-US" sz="4000" i="1" dirty="0" smtClean="0">
                <a:solidFill>
                  <a:schemeClr val="accent2">
                    <a:lumMod val="75000"/>
                  </a:schemeClr>
                </a:solidFill>
                <a:latin typeface="Arial" pitchFamily="34" charset="0"/>
                <a:cs typeface="Arial" pitchFamily="34" charset="0"/>
              </a:rPr>
              <a:t> </a:t>
            </a:r>
            <a:r>
              <a:rPr lang="en-US" sz="4000" i="1" dirty="0" err="1" smtClean="0">
                <a:solidFill>
                  <a:schemeClr val="accent2">
                    <a:lumMod val="75000"/>
                  </a:schemeClr>
                </a:solidFill>
                <a:latin typeface="Arial" pitchFamily="34" charset="0"/>
                <a:cs typeface="Arial" pitchFamily="34" charset="0"/>
              </a:rPr>
              <a:t>lỗi</a:t>
            </a:r>
            <a:r>
              <a:rPr lang="en-US" sz="4000" i="1" dirty="0" smtClean="0">
                <a:solidFill>
                  <a:schemeClr val="accent2">
                    <a:lumMod val="75000"/>
                  </a:schemeClr>
                </a:solidFill>
                <a:latin typeface="Arial" pitchFamily="34" charset="0"/>
                <a:cs typeface="Arial" pitchFamily="34" charset="0"/>
              </a:rPr>
              <a:t> XSS:</a:t>
            </a:r>
            <a:endParaRPr lang="en-US" i="1" dirty="0">
              <a:solidFill>
                <a:schemeClr val="accent2">
                  <a:lumMod val="75000"/>
                </a:schemeClr>
              </a:solidFill>
              <a:latin typeface="Arial" pitchFamily="34" charset="0"/>
              <a:cs typeface="Arial" pitchFamily="34" charset="0"/>
            </a:endParaRPr>
          </a:p>
        </p:txBody>
      </p:sp>
      <p:sp>
        <p:nvSpPr>
          <p:cNvPr id="6" name="Content Placeholder 2"/>
          <p:cNvSpPr>
            <a:spLocks noGrp="1"/>
          </p:cNvSpPr>
          <p:nvPr>
            <p:ph idx="1"/>
          </p:nvPr>
        </p:nvSpPr>
        <p:spPr>
          <a:xfrm>
            <a:off x="3048000" y="2514600"/>
            <a:ext cx="4419600" cy="1676400"/>
          </a:xfrm>
        </p:spPr>
        <p:txBody>
          <a:bodyPr>
            <a:normAutofit/>
          </a:bodyPr>
          <a:lstStyle/>
          <a:p>
            <a:pPr marL="0" indent="0">
              <a:buNone/>
              <a:defRPr/>
            </a:pPr>
            <a:r>
              <a:rPr lang="en-US" b="1" dirty="0"/>
              <a:t>1. </a:t>
            </a:r>
            <a:r>
              <a:rPr lang="en-US" b="1" dirty="0" err="1"/>
              <a:t>Sử</a:t>
            </a:r>
            <a:r>
              <a:rPr lang="en-US" b="1" dirty="0"/>
              <a:t> </a:t>
            </a:r>
            <a:r>
              <a:rPr lang="en-US" b="1" dirty="0" err="1"/>
              <a:t>dụng</a:t>
            </a:r>
            <a:r>
              <a:rPr lang="en-US" b="1" dirty="0"/>
              <a:t> Tool</a:t>
            </a:r>
          </a:p>
          <a:p>
            <a:pPr marL="0" indent="0">
              <a:buNone/>
              <a:defRPr/>
            </a:pPr>
            <a:r>
              <a:rPr lang="en-US" b="1" dirty="0" smtClean="0">
                <a:latin typeface="Times New Roman" pitchFamily="18" charset="0"/>
                <a:cs typeface="Times New Roman" pitchFamily="18" charset="0"/>
              </a:rPr>
              <a:t>2</a:t>
            </a:r>
            <a:r>
              <a:rPr lang="en-US" b="1" dirty="0">
                <a:latin typeface="Times New Roman" pitchFamily="18" charset="0"/>
                <a:cs typeface="Times New Roman" pitchFamily="18" charset="0"/>
              </a:rPr>
              <a:t>. </a:t>
            </a:r>
            <a:r>
              <a:rPr lang="en-US" b="1" dirty="0" err="1"/>
              <a:t>Thử</a:t>
            </a:r>
            <a:r>
              <a:rPr lang="en-US" b="1" dirty="0"/>
              <a:t> </a:t>
            </a:r>
            <a:r>
              <a:rPr lang="en-US" b="1" dirty="0" err="1"/>
              <a:t>bằng</a:t>
            </a:r>
            <a:r>
              <a:rPr lang="en-US" b="1" dirty="0"/>
              <a:t> Code</a:t>
            </a:r>
          </a:p>
          <a:p>
            <a:pPr marL="0" indent="0">
              <a:buNone/>
              <a:defRPr/>
            </a:pPr>
            <a:endParaRPr lang="en-US" dirty="0"/>
          </a:p>
        </p:txBody>
      </p:sp>
    </p:spTree>
    <p:extLst>
      <p:ext uri="{BB962C8B-B14F-4D97-AF65-F5344CB8AC3E}">
        <p14:creationId xmlns:p14="http://schemas.microsoft.com/office/powerpoint/2010/main" val="18847341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322</TotalTime>
  <Words>48</Words>
  <Application>Microsoft Office PowerPoint</Application>
  <PresentationFormat>On-screen Show (4:3)</PresentationFormat>
  <Paragraphs>31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   Giáo viên hướng dẫn:  T.S Tống Minh Đức Sinh viên thực hiện:       1. Nguyễn Tiến Đức       2. Trần Đức Trung     3. Phạm Hải Đăng       4. Lê Hữu Anh    5.Phùng Ngọc Anh    6.Nguyễn Đức Cảnh    7.Nguyễn Khắc Bình    8. Nguyễn Cẩm Tú       </vt:lpstr>
      <vt:lpstr>Mục lục:</vt:lpstr>
      <vt:lpstr>Giới thiệu chung về XSS    -   XSS là viết tắt của Cross-Site Scripting (thay ‘C’ bằng ‘X’ nhằm tránh nhầm lẫn với CSS-Cascading Style Sheet của HTML) là một kĩ thuật tấn công bằng cách chèn vào những thẻ những đoạn mã HTML hay những đoạn mã script nguy hiểm có khả năng đánh cắp hay thiết lập được những thông tin quan trọng như cookies, mật khẩu.... </vt:lpstr>
      <vt:lpstr>PowerPoint Presentation</vt:lpstr>
      <vt:lpstr>PowerPoint Presentation</vt:lpstr>
      <vt:lpstr>Kiểm tra lỗi XSS: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 Han Phong</dc:creator>
  <cp:lastModifiedBy>Le Han Phong</cp:lastModifiedBy>
  <cp:revision>12</cp:revision>
  <dcterms:created xsi:type="dcterms:W3CDTF">2006-08-16T00:00:00Z</dcterms:created>
  <dcterms:modified xsi:type="dcterms:W3CDTF">2013-11-28T13:37:20Z</dcterms:modified>
</cp:coreProperties>
</file>